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6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2" r:id="rId4"/>
    <p:sldMasterId id="2147483683"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Lst>
  <p:sldSz cy="5143500" cx="9144000"/>
  <p:notesSz cx="6858000" cy="9144000"/>
  <p:embeddedFontLst>
    <p:embeddedFont>
      <p:font typeface="Proxima Nova"/>
      <p:regular r:id="rId68"/>
      <p:bold r:id="rId69"/>
      <p:italic r:id="rId70"/>
      <p:boldItalic r:id="rId71"/>
    </p:embeddedFont>
    <p:embeddedFont>
      <p:font typeface="Roboto Medium"/>
      <p:regular r:id="rId72"/>
      <p:bold r:id="rId73"/>
      <p:italic r:id="rId74"/>
      <p:boldItalic r:id="rId75"/>
    </p:embeddedFont>
    <p:embeddedFont>
      <p:font typeface="Amatic SC"/>
      <p:regular r:id="rId76"/>
      <p:bold r:id="rId77"/>
    </p:embeddedFont>
    <p:embeddedFont>
      <p:font typeface="Anaheim"/>
      <p:regular r:id="rId78"/>
    </p:embeddedFont>
    <p:embeddedFont>
      <p:font typeface="Lato"/>
      <p:regular r:id="rId79"/>
      <p:bold r:id="rId80"/>
      <p:italic r:id="rId81"/>
      <p:boldItalic r:id="rId82"/>
    </p:embeddedFont>
    <p:embeddedFont>
      <p:font typeface="Bebas Neue"/>
      <p:regular r:id="rId83"/>
    </p:embeddedFont>
    <p:embeddedFont>
      <p:font typeface="Anek Gujarati"/>
      <p:regular r:id="rId84"/>
      <p:bold r:id="rId85"/>
    </p:embeddedFont>
    <p:embeddedFont>
      <p:font typeface="Livvic"/>
      <p:regular r:id="rId86"/>
      <p:bold r:id="rId87"/>
      <p:italic r:id="rId88"/>
      <p:boldItalic r:id="rId89"/>
    </p:embeddedFont>
    <p:embeddedFont>
      <p:font typeface="PT Sans"/>
      <p:regular r:id="rId90"/>
      <p:bold r:id="rId91"/>
      <p:italic r:id="rId92"/>
      <p:boldItalic r:id="rId93"/>
    </p:embeddedFont>
    <p:embeddedFont>
      <p:font typeface="Livvic SemiBold"/>
      <p:regular r:id="rId94"/>
      <p:bold r:id="rId95"/>
      <p:italic r:id="rId96"/>
      <p:boldItalic r:id="rId97"/>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76BBFE5C-D5C6-4828-B425-3C6C9CAFEAB2}">
  <a:tblStyle styleId="{76BBFE5C-D5C6-4828-B425-3C6C9CAFEAB2}"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 styleId="{077E1E24-3F2E-408C-A757-7D5F5F06C747}" styleName="Table_1">
    <a:wholeTbl>
      <a:tcTxStyle>
        <a:font>
          <a:latin typeface="Arial"/>
          <a:ea typeface="Arial"/>
          <a:cs typeface="Arial"/>
        </a:font>
        <a:srgbClr val="000000"/>
      </a:tcTxStyle>
      <a:tcStyle>
        <a:tcBdr>
          <a:left>
            <a:ln cap="flat" cmpd="sng" w="9525">
              <a:solidFill>
                <a:srgbClr val="000000"/>
              </a:solidFill>
              <a:prstDash val="solid"/>
              <a:round/>
              <a:headEnd len="sm" w="sm" type="none"/>
              <a:tailEnd len="sm" w="sm" type="none"/>
            </a:ln>
          </a:left>
          <a:right>
            <a:ln cap="flat" cmpd="sng" w="9525">
              <a:solidFill>
                <a:srgbClr val="000000"/>
              </a:solidFill>
              <a:prstDash val="solid"/>
              <a:round/>
              <a:headEnd len="sm" w="sm" type="none"/>
              <a:tailEnd len="sm" w="sm" type="none"/>
            </a:ln>
          </a:right>
          <a:top>
            <a:ln cap="flat" cmpd="sng" w="9525">
              <a:solidFill>
                <a:srgbClr val="000000"/>
              </a:solidFill>
              <a:prstDash val="solid"/>
              <a:round/>
              <a:headEnd len="sm" w="sm" type="none"/>
              <a:tailEnd len="sm" w="sm" type="none"/>
            </a:ln>
          </a:top>
          <a:bottom>
            <a:ln cap="flat" cmpd="sng" w="9525">
              <a:solidFill>
                <a:srgbClr val="000000"/>
              </a:solidFill>
              <a:prstDash val="solid"/>
              <a:round/>
              <a:headEnd len="sm" w="sm" type="none"/>
              <a:tailEnd len="sm" w="sm" type="none"/>
            </a:ln>
          </a:bottom>
          <a:insideH>
            <a:ln cap="flat" cmpd="sng" w="9525">
              <a:solidFill>
                <a:srgbClr val="000000"/>
              </a:solidFill>
              <a:prstDash val="solid"/>
              <a:round/>
              <a:headEnd len="sm" w="sm" type="none"/>
              <a:tailEnd len="sm" w="sm" type="none"/>
            </a:ln>
          </a:insideH>
          <a:insideV>
            <a:ln cap="flat" cmpd="sng" w="9525">
              <a:solidFill>
                <a:srgbClr val="000000"/>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95" Type="http://schemas.openxmlformats.org/officeDocument/2006/relationships/font" Target="fonts/LivvicSemiBold-bold.fntdata"/><Relationship Id="rId94" Type="http://schemas.openxmlformats.org/officeDocument/2006/relationships/font" Target="fonts/LivvicSemiBold-regular.fntdata"/><Relationship Id="rId97" Type="http://schemas.openxmlformats.org/officeDocument/2006/relationships/font" Target="fonts/LivvicSemiBold-boldItalic.fntdata"/><Relationship Id="rId96" Type="http://schemas.openxmlformats.org/officeDocument/2006/relationships/font" Target="fonts/LivvicSemiBold-italic.fntdata"/><Relationship Id="rId11" Type="http://schemas.openxmlformats.org/officeDocument/2006/relationships/slide" Target="slides/slide5.xml"/><Relationship Id="rId10" Type="http://schemas.openxmlformats.org/officeDocument/2006/relationships/slide" Target="slides/slide4.xml"/><Relationship Id="rId13" Type="http://schemas.openxmlformats.org/officeDocument/2006/relationships/slide" Target="slides/slide7.xml"/><Relationship Id="rId12" Type="http://schemas.openxmlformats.org/officeDocument/2006/relationships/slide" Target="slides/slide6.xml"/><Relationship Id="rId91" Type="http://schemas.openxmlformats.org/officeDocument/2006/relationships/font" Target="fonts/PTSans-bold.fntdata"/><Relationship Id="rId90" Type="http://schemas.openxmlformats.org/officeDocument/2006/relationships/font" Target="fonts/PTSans-regular.fntdata"/><Relationship Id="rId93" Type="http://schemas.openxmlformats.org/officeDocument/2006/relationships/font" Target="fonts/PTSans-boldItalic.fntdata"/><Relationship Id="rId92" Type="http://schemas.openxmlformats.org/officeDocument/2006/relationships/font" Target="fonts/PTSans-italic.fntdata"/><Relationship Id="rId15" Type="http://schemas.openxmlformats.org/officeDocument/2006/relationships/slide" Target="slides/slide9.xml"/><Relationship Id="rId14" Type="http://schemas.openxmlformats.org/officeDocument/2006/relationships/slide" Target="slides/slide8.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 Id="rId84" Type="http://schemas.openxmlformats.org/officeDocument/2006/relationships/font" Target="fonts/AnekGujarati-regular.fntdata"/><Relationship Id="rId83" Type="http://schemas.openxmlformats.org/officeDocument/2006/relationships/font" Target="fonts/BebasNeue-regular.fntdata"/><Relationship Id="rId86" Type="http://schemas.openxmlformats.org/officeDocument/2006/relationships/font" Target="fonts/Livvic-regular.fntdata"/><Relationship Id="rId85" Type="http://schemas.openxmlformats.org/officeDocument/2006/relationships/font" Target="fonts/AnekGujarati-bold.fntdata"/><Relationship Id="rId88" Type="http://schemas.openxmlformats.org/officeDocument/2006/relationships/font" Target="fonts/Livvic-italic.fntdata"/><Relationship Id="rId87" Type="http://schemas.openxmlformats.org/officeDocument/2006/relationships/font" Target="fonts/Livvic-bold.fntdata"/><Relationship Id="rId89" Type="http://schemas.openxmlformats.org/officeDocument/2006/relationships/font" Target="fonts/Livvic-boldItalic.fntdata"/><Relationship Id="rId80" Type="http://schemas.openxmlformats.org/officeDocument/2006/relationships/font" Target="fonts/Lato-bold.fntdata"/><Relationship Id="rId82" Type="http://schemas.openxmlformats.org/officeDocument/2006/relationships/font" Target="fonts/Lato-boldItalic.fntdata"/><Relationship Id="rId81" Type="http://schemas.openxmlformats.org/officeDocument/2006/relationships/font" Target="fonts/Lato-italic.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RobotoMedium-bold.fntdata"/><Relationship Id="rId72" Type="http://schemas.openxmlformats.org/officeDocument/2006/relationships/font" Target="fonts/RobotoMedium-regular.fntdata"/><Relationship Id="rId75" Type="http://schemas.openxmlformats.org/officeDocument/2006/relationships/font" Target="fonts/RobotoMedium-boldItalic.fntdata"/><Relationship Id="rId74" Type="http://schemas.openxmlformats.org/officeDocument/2006/relationships/font" Target="fonts/RobotoMedium-italic.fntdata"/><Relationship Id="rId77" Type="http://schemas.openxmlformats.org/officeDocument/2006/relationships/font" Target="fonts/AmaticSC-bold.fntdata"/><Relationship Id="rId76" Type="http://schemas.openxmlformats.org/officeDocument/2006/relationships/font" Target="fonts/AmaticSC-regular.fntdata"/><Relationship Id="rId79" Type="http://schemas.openxmlformats.org/officeDocument/2006/relationships/font" Target="fonts/Lato-regular.fntdata"/><Relationship Id="rId78" Type="http://schemas.openxmlformats.org/officeDocument/2006/relationships/font" Target="fonts/Anaheim-regular.fntdata"/><Relationship Id="rId71" Type="http://schemas.openxmlformats.org/officeDocument/2006/relationships/font" Target="fonts/ProximaNova-boldItalic.fntdata"/><Relationship Id="rId70" Type="http://schemas.openxmlformats.org/officeDocument/2006/relationships/font" Target="fonts/ProximaNova-italic.fntdata"/><Relationship Id="rId62" Type="http://schemas.openxmlformats.org/officeDocument/2006/relationships/slide" Target="slides/slide56.xml"/><Relationship Id="rId61" Type="http://schemas.openxmlformats.org/officeDocument/2006/relationships/slide" Target="slides/slide55.xml"/><Relationship Id="rId64" Type="http://schemas.openxmlformats.org/officeDocument/2006/relationships/slide" Target="slides/slide58.xml"/><Relationship Id="rId63" Type="http://schemas.openxmlformats.org/officeDocument/2006/relationships/slide" Target="slides/slide57.xml"/><Relationship Id="rId66" Type="http://schemas.openxmlformats.org/officeDocument/2006/relationships/slide" Target="slides/slide60.xml"/><Relationship Id="rId65" Type="http://schemas.openxmlformats.org/officeDocument/2006/relationships/slide" Target="slides/slide59.xml"/><Relationship Id="rId68" Type="http://schemas.openxmlformats.org/officeDocument/2006/relationships/font" Target="fonts/ProximaNova-regular.fntdata"/><Relationship Id="rId67" Type="http://schemas.openxmlformats.org/officeDocument/2006/relationships/slide" Target="slides/slide61.xml"/><Relationship Id="rId60" Type="http://schemas.openxmlformats.org/officeDocument/2006/relationships/slide" Target="slides/slide54.xml"/><Relationship Id="rId69" Type="http://schemas.openxmlformats.org/officeDocument/2006/relationships/font" Target="fonts/ProximaNova-bold.fntdata"/><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55" Type="http://schemas.openxmlformats.org/officeDocument/2006/relationships/slide" Target="slides/slide49.xml"/><Relationship Id="rId54" Type="http://schemas.openxmlformats.org/officeDocument/2006/relationships/slide" Target="slides/slide48.xml"/><Relationship Id="rId57" Type="http://schemas.openxmlformats.org/officeDocument/2006/relationships/slide" Target="slides/slide51.xml"/><Relationship Id="rId56" Type="http://schemas.openxmlformats.org/officeDocument/2006/relationships/slide" Target="slides/slide50.xml"/><Relationship Id="rId59" Type="http://schemas.openxmlformats.org/officeDocument/2006/relationships/slide" Target="slides/slide53.xml"/><Relationship Id="rId58" Type="http://schemas.openxmlformats.org/officeDocument/2006/relationships/slide" Target="slides/slide5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0" name="Shape 1220"/>
        <p:cNvGrpSpPr/>
        <p:nvPr/>
      </p:nvGrpSpPr>
      <p:grpSpPr>
        <a:xfrm>
          <a:off x="0" y="0"/>
          <a:ext cx="0" cy="0"/>
          <a:chOff x="0" y="0"/>
          <a:chExt cx="0" cy="0"/>
        </a:xfrm>
      </p:grpSpPr>
      <p:sp>
        <p:nvSpPr>
          <p:cNvPr id="1221" name="Google Shape;1221;g1ddd3b8932d_0_1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2" name="Google Shape;1222;g1ddd3b8932d_0_1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2" name="Shape 1462"/>
        <p:cNvGrpSpPr/>
        <p:nvPr/>
      </p:nvGrpSpPr>
      <p:grpSpPr>
        <a:xfrm>
          <a:off x="0" y="0"/>
          <a:ext cx="0" cy="0"/>
          <a:chOff x="0" y="0"/>
          <a:chExt cx="0" cy="0"/>
        </a:xfrm>
      </p:grpSpPr>
      <p:sp>
        <p:nvSpPr>
          <p:cNvPr id="1463" name="Google Shape;1463;gd5260bdd85_0_2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4" name="Google Shape;1464;gd5260bdd85_0_2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5" name="Shape 1575"/>
        <p:cNvGrpSpPr/>
        <p:nvPr/>
      </p:nvGrpSpPr>
      <p:grpSpPr>
        <a:xfrm>
          <a:off x="0" y="0"/>
          <a:ext cx="0" cy="0"/>
          <a:chOff x="0" y="0"/>
          <a:chExt cx="0" cy="0"/>
        </a:xfrm>
      </p:grpSpPr>
      <p:sp>
        <p:nvSpPr>
          <p:cNvPr id="1576" name="Google Shape;1576;g54dda1946d_4_27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77" name="Google Shape;1577;g54dda1946d_4_27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58" name="Shape 1658"/>
        <p:cNvGrpSpPr/>
        <p:nvPr/>
      </p:nvGrpSpPr>
      <p:grpSpPr>
        <a:xfrm>
          <a:off x="0" y="0"/>
          <a:ext cx="0" cy="0"/>
          <a:chOff x="0" y="0"/>
          <a:chExt cx="0" cy="0"/>
        </a:xfrm>
      </p:grpSpPr>
      <p:sp>
        <p:nvSpPr>
          <p:cNvPr id="1659" name="Google Shape;1659;g54dda1946d_6_3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60" name="Google Shape;1660;g54dda1946d_6_3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78" name="Shape 1678"/>
        <p:cNvGrpSpPr/>
        <p:nvPr/>
      </p:nvGrpSpPr>
      <p:grpSpPr>
        <a:xfrm>
          <a:off x="0" y="0"/>
          <a:ext cx="0" cy="0"/>
          <a:chOff x="0" y="0"/>
          <a:chExt cx="0" cy="0"/>
        </a:xfrm>
      </p:grpSpPr>
      <p:sp>
        <p:nvSpPr>
          <p:cNvPr id="1679" name="Google Shape;1679;g54dda1946d_6_3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80" name="Google Shape;1680;g54dda1946d_6_3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1" name="Shape 1701"/>
        <p:cNvGrpSpPr/>
        <p:nvPr/>
      </p:nvGrpSpPr>
      <p:grpSpPr>
        <a:xfrm>
          <a:off x="0" y="0"/>
          <a:ext cx="0" cy="0"/>
          <a:chOff x="0" y="0"/>
          <a:chExt cx="0" cy="0"/>
        </a:xfrm>
      </p:grpSpPr>
      <p:sp>
        <p:nvSpPr>
          <p:cNvPr id="1702" name="Google Shape;1702;g54dda1946d_6_3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03" name="Google Shape;1703;g54dda1946d_6_3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23" name="Shape 1723"/>
        <p:cNvGrpSpPr/>
        <p:nvPr/>
      </p:nvGrpSpPr>
      <p:grpSpPr>
        <a:xfrm>
          <a:off x="0" y="0"/>
          <a:ext cx="0" cy="0"/>
          <a:chOff x="0" y="0"/>
          <a:chExt cx="0" cy="0"/>
        </a:xfrm>
      </p:grpSpPr>
      <p:sp>
        <p:nvSpPr>
          <p:cNvPr id="1724" name="Google Shape;1724;g54ff9c4cb4_3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25" name="Google Shape;1725;g54ff9c4cb4_3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66" name="Shape 1766"/>
        <p:cNvGrpSpPr/>
        <p:nvPr/>
      </p:nvGrpSpPr>
      <p:grpSpPr>
        <a:xfrm>
          <a:off x="0" y="0"/>
          <a:ext cx="0" cy="0"/>
          <a:chOff x="0" y="0"/>
          <a:chExt cx="0" cy="0"/>
        </a:xfrm>
      </p:grpSpPr>
      <p:sp>
        <p:nvSpPr>
          <p:cNvPr id="1767" name="Google Shape;1767;g54dda1946d_4_27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68" name="Google Shape;1768;g54dda1946d_4_27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98" name="Shape 1798"/>
        <p:cNvGrpSpPr/>
        <p:nvPr/>
      </p:nvGrpSpPr>
      <p:grpSpPr>
        <a:xfrm>
          <a:off x="0" y="0"/>
          <a:ext cx="0" cy="0"/>
          <a:chOff x="0" y="0"/>
          <a:chExt cx="0" cy="0"/>
        </a:xfrm>
      </p:grpSpPr>
      <p:sp>
        <p:nvSpPr>
          <p:cNvPr id="1799" name="Google Shape;1799;g54dda1946d_4_27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00" name="Google Shape;1800;g54dda1946d_4_27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24" name="Shape 1824"/>
        <p:cNvGrpSpPr/>
        <p:nvPr/>
      </p:nvGrpSpPr>
      <p:grpSpPr>
        <a:xfrm>
          <a:off x="0" y="0"/>
          <a:ext cx="0" cy="0"/>
          <a:chOff x="0" y="0"/>
          <a:chExt cx="0" cy="0"/>
        </a:xfrm>
      </p:grpSpPr>
      <p:sp>
        <p:nvSpPr>
          <p:cNvPr id="1825" name="Google Shape;1825;gd5260bdd85_0_2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26" name="Google Shape;1826;gd5260bdd85_0_2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81" name="Shape 1881"/>
        <p:cNvGrpSpPr/>
        <p:nvPr/>
      </p:nvGrpSpPr>
      <p:grpSpPr>
        <a:xfrm>
          <a:off x="0" y="0"/>
          <a:ext cx="0" cy="0"/>
          <a:chOff x="0" y="0"/>
          <a:chExt cx="0" cy="0"/>
        </a:xfrm>
      </p:grpSpPr>
      <p:sp>
        <p:nvSpPr>
          <p:cNvPr id="1882" name="Google Shape;1882;g54dda1946d_0_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83" name="Google Shape;1883;g54dda1946d_0_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7" name="Shape 1247"/>
        <p:cNvGrpSpPr/>
        <p:nvPr/>
      </p:nvGrpSpPr>
      <p:grpSpPr>
        <a:xfrm>
          <a:off x="0" y="0"/>
          <a:ext cx="0" cy="0"/>
          <a:chOff x="0" y="0"/>
          <a:chExt cx="0" cy="0"/>
        </a:xfrm>
      </p:grpSpPr>
      <p:sp>
        <p:nvSpPr>
          <p:cNvPr id="1248" name="Google Shape;1248;gd431007ba2_0_2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9" name="Google Shape;1249;gd431007ba2_0_2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02" name="Shape 1902"/>
        <p:cNvGrpSpPr/>
        <p:nvPr/>
      </p:nvGrpSpPr>
      <p:grpSpPr>
        <a:xfrm>
          <a:off x="0" y="0"/>
          <a:ext cx="0" cy="0"/>
          <a:chOff x="0" y="0"/>
          <a:chExt cx="0" cy="0"/>
        </a:xfrm>
      </p:grpSpPr>
      <p:sp>
        <p:nvSpPr>
          <p:cNvPr id="1903" name="Google Shape;1903;g54dda1946d_4_27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04" name="Google Shape;1904;g54dda1946d_4_27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32" name="Shape 1932"/>
        <p:cNvGrpSpPr/>
        <p:nvPr/>
      </p:nvGrpSpPr>
      <p:grpSpPr>
        <a:xfrm>
          <a:off x="0" y="0"/>
          <a:ext cx="0" cy="0"/>
          <a:chOff x="0" y="0"/>
          <a:chExt cx="0" cy="0"/>
        </a:xfrm>
      </p:grpSpPr>
      <p:sp>
        <p:nvSpPr>
          <p:cNvPr id="1933" name="Google Shape;1933;g54dda1946d_4_27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34" name="Google Shape;1934;g54dda1946d_4_27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73" name="Shape 1973"/>
        <p:cNvGrpSpPr/>
        <p:nvPr/>
      </p:nvGrpSpPr>
      <p:grpSpPr>
        <a:xfrm>
          <a:off x="0" y="0"/>
          <a:ext cx="0" cy="0"/>
          <a:chOff x="0" y="0"/>
          <a:chExt cx="0" cy="0"/>
        </a:xfrm>
      </p:grpSpPr>
      <p:sp>
        <p:nvSpPr>
          <p:cNvPr id="1974" name="Google Shape;1974;g54dda1946d_4_26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75" name="Google Shape;1975;g54dda1946d_4_26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82" name="Shape 2082"/>
        <p:cNvGrpSpPr/>
        <p:nvPr/>
      </p:nvGrpSpPr>
      <p:grpSpPr>
        <a:xfrm>
          <a:off x="0" y="0"/>
          <a:ext cx="0" cy="0"/>
          <a:chOff x="0" y="0"/>
          <a:chExt cx="0" cy="0"/>
        </a:xfrm>
      </p:grpSpPr>
      <p:sp>
        <p:nvSpPr>
          <p:cNvPr id="2083" name="Google Shape;2083;g54dda1946d_4_27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84" name="Google Shape;2084;g54dda1946d_4_27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99" name="Shape 2099"/>
        <p:cNvGrpSpPr/>
        <p:nvPr/>
      </p:nvGrpSpPr>
      <p:grpSpPr>
        <a:xfrm>
          <a:off x="0" y="0"/>
          <a:ext cx="0" cy="0"/>
          <a:chOff x="0" y="0"/>
          <a:chExt cx="0" cy="0"/>
        </a:xfrm>
      </p:grpSpPr>
      <p:sp>
        <p:nvSpPr>
          <p:cNvPr id="2100" name="Google Shape;2100;g216b0390d0d_0_2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01" name="Google Shape;2101;g216b0390d0d_0_2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83" name="Shape 2183"/>
        <p:cNvGrpSpPr/>
        <p:nvPr/>
      </p:nvGrpSpPr>
      <p:grpSpPr>
        <a:xfrm>
          <a:off x="0" y="0"/>
          <a:ext cx="0" cy="0"/>
          <a:chOff x="0" y="0"/>
          <a:chExt cx="0" cy="0"/>
        </a:xfrm>
      </p:grpSpPr>
      <p:sp>
        <p:nvSpPr>
          <p:cNvPr id="2184" name="Google Shape;2184;g216b0390d0d_0_2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85" name="Google Shape;2185;g216b0390d0d_0_2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24" name="Shape 2224"/>
        <p:cNvGrpSpPr/>
        <p:nvPr/>
      </p:nvGrpSpPr>
      <p:grpSpPr>
        <a:xfrm>
          <a:off x="0" y="0"/>
          <a:ext cx="0" cy="0"/>
          <a:chOff x="0" y="0"/>
          <a:chExt cx="0" cy="0"/>
        </a:xfrm>
      </p:grpSpPr>
      <p:sp>
        <p:nvSpPr>
          <p:cNvPr id="2225" name="Google Shape;2225;g54dda1946d_4_26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26" name="Google Shape;2226;g54dda1946d_4_26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73" name="Shape 2273"/>
        <p:cNvGrpSpPr/>
        <p:nvPr/>
      </p:nvGrpSpPr>
      <p:grpSpPr>
        <a:xfrm>
          <a:off x="0" y="0"/>
          <a:ext cx="0" cy="0"/>
          <a:chOff x="0" y="0"/>
          <a:chExt cx="0" cy="0"/>
        </a:xfrm>
      </p:grpSpPr>
      <p:sp>
        <p:nvSpPr>
          <p:cNvPr id="2274" name="Google Shape;2274;g216b0390d0d_0_5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75" name="Google Shape;2275;g216b0390d0d_0_5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96" name="Shape 2296"/>
        <p:cNvGrpSpPr/>
        <p:nvPr/>
      </p:nvGrpSpPr>
      <p:grpSpPr>
        <a:xfrm>
          <a:off x="0" y="0"/>
          <a:ext cx="0" cy="0"/>
          <a:chOff x="0" y="0"/>
          <a:chExt cx="0" cy="0"/>
        </a:xfrm>
      </p:grpSpPr>
      <p:sp>
        <p:nvSpPr>
          <p:cNvPr id="2297" name="Google Shape;2297;g2173c68cdf6_0_2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98" name="Google Shape;2298;g2173c68cdf6_0_2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45" name="Shape 2345"/>
        <p:cNvGrpSpPr/>
        <p:nvPr/>
      </p:nvGrpSpPr>
      <p:grpSpPr>
        <a:xfrm>
          <a:off x="0" y="0"/>
          <a:ext cx="0" cy="0"/>
          <a:chOff x="0" y="0"/>
          <a:chExt cx="0" cy="0"/>
        </a:xfrm>
      </p:grpSpPr>
      <p:sp>
        <p:nvSpPr>
          <p:cNvPr id="2346" name="Google Shape;2346;g216b0390d0d_0_5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47" name="Google Shape;2347;g216b0390d0d_0_5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7" name="Shape 1267"/>
        <p:cNvGrpSpPr/>
        <p:nvPr/>
      </p:nvGrpSpPr>
      <p:grpSpPr>
        <a:xfrm>
          <a:off x="0" y="0"/>
          <a:ext cx="0" cy="0"/>
          <a:chOff x="0" y="0"/>
          <a:chExt cx="0" cy="0"/>
        </a:xfrm>
      </p:grpSpPr>
      <p:sp>
        <p:nvSpPr>
          <p:cNvPr id="1268" name="Google Shape;1268;gd431007ba2_0_2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9" name="Google Shape;1269;gd431007ba2_0_2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i="1" sz="1200">
              <a:solidFill>
                <a:srgbClr val="595959"/>
              </a:solidFill>
              <a:latin typeface="Anaheim"/>
              <a:ea typeface="Anaheim"/>
              <a:cs typeface="Anaheim"/>
              <a:sym typeface="Anaheim"/>
            </a:endParaRPr>
          </a:p>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83" name="Shape 2383"/>
        <p:cNvGrpSpPr/>
        <p:nvPr/>
      </p:nvGrpSpPr>
      <p:grpSpPr>
        <a:xfrm>
          <a:off x="0" y="0"/>
          <a:ext cx="0" cy="0"/>
          <a:chOff x="0" y="0"/>
          <a:chExt cx="0" cy="0"/>
        </a:xfrm>
      </p:grpSpPr>
      <p:sp>
        <p:nvSpPr>
          <p:cNvPr id="2384" name="Google Shape;2384;g216b0390d0d_0_5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85" name="Google Shape;2385;g216b0390d0d_0_5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29" name="Shape 2429"/>
        <p:cNvGrpSpPr/>
        <p:nvPr/>
      </p:nvGrpSpPr>
      <p:grpSpPr>
        <a:xfrm>
          <a:off x="0" y="0"/>
          <a:ext cx="0" cy="0"/>
          <a:chOff x="0" y="0"/>
          <a:chExt cx="0" cy="0"/>
        </a:xfrm>
      </p:grpSpPr>
      <p:sp>
        <p:nvSpPr>
          <p:cNvPr id="2430" name="Google Shape;2430;g216b0390d0d_0_5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31" name="Google Shape;2431;g216b0390d0d_0_5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91" name="Shape 2491"/>
        <p:cNvGrpSpPr/>
        <p:nvPr/>
      </p:nvGrpSpPr>
      <p:grpSpPr>
        <a:xfrm>
          <a:off x="0" y="0"/>
          <a:ext cx="0" cy="0"/>
          <a:chOff x="0" y="0"/>
          <a:chExt cx="0" cy="0"/>
        </a:xfrm>
      </p:grpSpPr>
      <p:sp>
        <p:nvSpPr>
          <p:cNvPr id="2492" name="Google Shape;2492;g216b0390d0d_0_5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93" name="Google Shape;2493;g216b0390d0d_0_5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08" name="Shape 2508"/>
        <p:cNvGrpSpPr/>
        <p:nvPr/>
      </p:nvGrpSpPr>
      <p:grpSpPr>
        <a:xfrm>
          <a:off x="0" y="0"/>
          <a:ext cx="0" cy="0"/>
          <a:chOff x="0" y="0"/>
          <a:chExt cx="0" cy="0"/>
        </a:xfrm>
      </p:grpSpPr>
      <p:sp>
        <p:nvSpPr>
          <p:cNvPr id="2509" name="Google Shape;2509;g216b0390d0d_0_5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10" name="Google Shape;2510;g216b0390d0d_0_5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70" name="Shape 2570"/>
        <p:cNvGrpSpPr/>
        <p:nvPr/>
      </p:nvGrpSpPr>
      <p:grpSpPr>
        <a:xfrm>
          <a:off x="0" y="0"/>
          <a:ext cx="0" cy="0"/>
          <a:chOff x="0" y="0"/>
          <a:chExt cx="0" cy="0"/>
        </a:xfrm>
      </p:grpSpPr>
      <p:sp>
        <p:nvSpPr>
          <p:cNvPr id="2571" name="Google Shape;2571;gd5260bdd85_0_3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72" name="Google Shape;2572;gd5260bdd85_0_3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08" name="Shape 2608"/>
        <p:cNvGrpSpPr/>
        <p:nvPr/>
      </p:nvGrpSpPr>
      <p:grpSpPr>
        <a:xfrm>
          <a:off x="0" y="0"/>
          <a:ext cx="0" cy="0"/>
          <a:chOff x="0" y="0"/>
          <a:chExt cx="0" cy="0"/>
        </a:xfrm>
      </p:grpSpPr>
      <p:sp>
        <p:nvSpPr>
          <p:cNvPr id="2609" name="Google Shape;2609;g135e18421cc_13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10" name="Google Shape;2610;g135e18421cc_13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40" name="Shape 2640"/>
        <p:cNvGrpSpPr/>
        <p:nvPr/>
      </p:nvGrpSpPr>
      <p:grpSpPr>
        <a:xfrm>
          <a:off x="0" y="0"/>
          <a:ext cx="0" cy="0"/>
          <a:chOff x="0" y="0"/>
          <a:chExt cx="0" cy="0"/>
        </a:xfrm>
      </p:grpSpPr>
      <p:sp>
        <p:nvSpPr>
          <p:cNvPr id="2641" name="Google Shape;2641;gd44c0c1fca_0_1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42" name="Google Shape;2642;gd44c0c1fca_0_1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47" name="Shape 2647"/>
        <p:cNvGrpSpPr/>
        <p:nvPr/>
      </p:nvGrpSpPr>
      <p:grpSpPr>
        <a:xfrm>
          <a:off x="0" y="0"/>
          <a:ext cx="0" cy="0"/>
          <a:chOff x="0" y="0"/>
          <a:chExt cx="0" cy="0"/>
        </a:xfrm>
      </p:grpSpPr>
      <p:sp>
        <p:nvSpPr>
          <p:cNvPr id="2648" name="Google Shape;2648;g51b1a71d38_3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49" name="Google Shape;2649;g51b1a71d38_3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54" name="Shape 2654"/>
        <p:cNvGrpSpPr/>
        <p:nvPr/>
      </p:nvGrpSpPr>
      <p:grpSpPr>
        <a:xfrm>
          <a:off x="0" y="0"/>
          <a:ext cx="0" cy="0"/>
          <a:chOff x="0" y="0"/>
          <a:chExt cx="0" cy="0"/>
        </a:xfrm>
      </p:grpSpPr>
      <p:sp>
        <p:nvSpPr>
          <p:cNvPr id="2655" name="Google Shape;2655;g216b0390d0d_0_142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56" name="Google Shape;2656;g216b0390d0d_0_142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60" name="Shape 2660"/>
        <p:cNvGrpSpPr/>
        <p:nvPr/>
      </p:nvGrpSpPr>
      <p:grpSpPr>
        <a:xfrm>
          <a:off x="0" y="0"/>
          <a:ext cx="0" cy="0"/>
          <a:chOff x="0" y="0"/>
          <a:chExt cx="0" cy="0"/>
        </a:xfrm>
      </p:grpSpPr>
      <p:sp>
        <p:nvSpPr>
          <p:cNvPr id="2661" name="Google Shape;2661;g216b0390d0d_0_142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62" name="Google Shape;2662;g216b0390d0d_0_142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0" name="Shape 1300"/>
        <p:cNvGrpSpPr/>
        <p:nvPr/>
      </p:nvGrpSpPr>
      <p:grpSpPr>
        <a:xfrm>
          <a:off x="0" y="0"/>
          <a:ext cx="0" cy="0"/>
          <a:chOff x="0" y="0"/>
          <a:chExt cx="0" cy="0"/>
        </a:xfrm>
      </p:grpSpPr>
      <p:sp>
        <p:nvSpPr>
          <p:cNvPr id="1301" name="Google Shape;1301;g54dda1946d_6_2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02" name="Google Shape;1302;g54dda1946d_6_2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84" name="Shape 2684"/>
        <p:cNvGrpSpPr/>
        <p:nvPr/>
      </p:nvGrpSpPr>
      <p:grpSpPr>
        <a:xfrm>
          <a:off x="0" y="0"/>
          <a:ext cx="0" cy="0"/>
          <a:chOff x="0" y="0"/>
          <a:chExt cx="0" cy="0"/>
        </a:xfrm>
      </p:grpSpPr>
      <p:sp>
        <p:nvSpPr>
          <p:cNvPr id="2685" name="Google Shape;2685;g216b0390d0d_0_142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86" name="Google Shape;2686;g216b0390d0d_0_142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00" name="Shape 2700"/>
        <p:cNvGrpSpPr/>
        <p:nvPr/>
      </p:nvGrpSpPr>
      <p:grpSpPr>
        <a:xfrm>
          <a:off x="0" y="0"/>
          <a:ext cx="0" cy="0"/>
          <a:chOff x="0" y="0"/>
          <a:chExt cx="0" cy="0"/>
        </a:xfrm>
      </p:grpSpPr>
      <p:sp>
        <p:nvSpPr>
          <p:cNvPr id="2701" name="Google Shape;2701;g216b0390d0d_0_143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02" name="Google Shape;2702;g216b0390d0d_0_143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37" name="Shape 3037"/>
        <p:cNvGrpSpPr/>
        <p:nvPr/>
      </p:nvGrpSpPr>
      <p:grpSpPr>
        <a:xfrm>
          <a:off x="0" y="0"/>
          <a:ext cx="0" cy="0"/>
          <a:chOff x="0" y="0"/>
          <a:chExt cx="0" cy="0"/>
        </a:xfrm>
      </p:grpSpPr>
      <p:sp>
        <p:nvSpPr>
          <p:cNvPr id="3038" name="Google Shape;3038;g216b0390d0d_0_146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39" name="Google Shape;3039;g216b0390d0d_0_146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51" name="Shape 8951"/>
        <p:cNvGrpSpPr/>
        <p:nvPr/>
      </p:nvGrpSpPr>
      <p:grpSpPr>
        <a:xfrm>
          <a:off x="0" y="0"/>
          <a:ext cx="0" cy="0"/>
          <a:chOff x="0" y="0"/>
          <a:chExt cx="0" cy="0"/>
        </a:xfrm>
      </p:grpSpPr>
      <p:sp>
        <p:nvSpPr>
          <p:cNvPr id="8952" name="Google Shape;8952;g216b0390d0d_0_205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53" name="Google Shape;8953;g216b0390d0d_0_205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78" name="Shape 9378"/>
        <p:cNvGrpSpPr/>
        <p:nvPr/>
      </p:nvGrpSpPr>
      <p:grpSpPr>
        <a:xfrm>
          <a:off x="0" y="0"/>
          <a:ext cx="0" cy="0"/>
          <a:chOff x="0" y="0"/>
          <a:chExt cx="0" cy="0"/>
        </a:xfrm>
      </p:grpSpPr>
      <p:sp>
        <p:nvSpPr>
          <p:cNvPr id="9379" name="Google Shape;9379;g216b0390d0d_0_209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80" name="Google Shape;9380;g216b0390d0d_0_209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41" name="Shape 9541"/>
        <p:cNvGrpSpPr/>
        <p:nvPr/>
      </p:nvGrpSpPr>
      <p:grpSpPr>
        <a:xfrm>
          <a:off x="0" y="0"/>
          <a:ext cx="0" cy="0"/>
          <a:chOff x="0" y="0"/>
          <a:chExt cx="0" cy="0"/>
        </a:xfrm>
      </p:grpSpPr>
      <p:sp>
        <p:nvSpPr>
          <p:cNvPr id="9542" name="Google Shape;9542;g216b0390d0d_0_211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43" name="Google Shape;9543;g216b0390d0d_0_211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43" name="Shape 9943"/>
        <p:cNvGrpSpPr/>
        <p:nvPr/>
      </p:nvGrpSpPr>
      <p:grpSpPr>
        <a:xfrm>
          <a:off x="0" y="0"/>
          <a:ext cx="0" cy="0"/>
          <a:chOff x="0" y="0"/>
          <a:chExt cx="0" cy="0"/>
        </a:xfrm>
      </p:grpSpPr>
      <p:sp>
        <p:nvSpPr>
          <p:cNvPr id="9944" name="Google Shape;9944;g216b0390d0d_0_215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45" name="Google Shape;9945;g216b0390d0d_0_215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14" name="Shape 10314"/>
        <p:cNvGrpSpPr/>
        <p:nvPr/>
      </p:nvGrpSpPr>
      <p:grpSpPr>
        <a:xfrm>
          <a:off x="0" y="0"/>
          <a:ext cx="0" cy="0"/>
          <a:chOff x="0" y="0"/>
          <a:chExt cx="0" cy="0"/>
        </a:xfrm>
      </p:grpSpPr>
      <p:sp>
        <p:nvSpPr>
          <p:cNvPr id="10315" name="Google Shape;10315;g216b0390d0d_0_219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316" name="Google Shape;10316;g216b0390d0d_0_219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03" name="Shape 10703"/>
        <p:cNvGrpSpPr/>
        <p:nvPr/>
      </p:nvGrpSpPr>
      <p:grpSpPr>
        <a:xfrm>
          <a:off x="0" y="0"/>
          <a:ext cx="0" cy="0"/>
          <a:chOff x="0" y="0"/>
          <a:chExt cx="0" cy="0"/>
        </a:xfrm>
      </p:grpSpPr>
      <p:sp>
        <p:nvSpPr>
          <p:cNvPr id="10704" name="Google Shape;10704;g216b0390d0d_0_223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05" name="Google Shape;10705;g216b0390d0d_0_223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34" name="Shape 11134"/>
        <p:cNvGrpSpPr/>
        <p:nvPr/>
      </p:nvGrpSpPr>
      <p:grpSpPr>
        <a:xfrm>
          <a:off x="0" y="0"/>
          <a:ext cx="0" cy="0"/>
          <a:chOff x="0" y="0"/>
          <a:chExt cx="0" cy="0"/>
        </a:xfrm>
      </p:grpSpPr>
      <p:sp>
        <p:nvSpPr>
          <p:cNvPr id="11135" name="Google Shape;11135;g216b0390d0d_0_227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136" name="Google Shape;11136;g216b0390d0d_0_227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4" name="Shape 1324"/>
        <p:cNvGrpSpPr/>
        <p:nvPr/>
      </p:nvGrpSpPr>
      <p:grpSpPr>
        <a:xfrm>
          <a:off x="0" y="0"/>
          <a:ext cx="0" cy="0"/>
          <a:chOff x="0" y="0"/>
          <a:chExt cx="0" cy="0"/>
        </a:xfrm>
      </p:grpSpPr>
      <p:sp>
        <p:nvSpPr>
          <p:cNvPr id="1325" name="Google Shape;1325;g54dda1946d_6_3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6" name="Google Shape;1326;g54dda1946d_6_3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27" name="Shape 11927"/>
        <p:cNvGrpSpPr/>
        <p:nvPr/>
      </p:nvGrpSpPr>
      <p:grpSpPr>
        <a:xfrm>
          <a:off x="0" y="0"/>
          <a:ext cx="0" cy="0"/>
          <a:chOff x="0" y="0"/>
          <a:chExt cx="0" cy="0"/>
        </a:xfrm>
      </p:grpSpPr>
      <p:sp>
        <p:nvSpPr>
          <p:cNvPr id="11928" name="Google Shape;11928;g216b0390d0d_0_235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29" name="Google Shape;11929;g216b0390d0d_0_235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68" name="Shape 12668"/>
        <p:cNvGrpSpPr/>
        <p:nvPr/>
      </p:nvGrpSpPr>
      <p:grpSpPr>
        <a:xfrm>
          <a:off x="0" y="0"/>
          <a:ext cx="0" cy="0"/>
          <a:chOff x="0" y="0"/>
          <a:chExt cx="0" cy="0"/>
        </a:xfrm>
      </p:grpSpPr>
      <p:sp>
        <p:nvSpPr>
          <p:cNvPr id="12669" name="Google Shape;12669;g216b0390d0d_0_242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70" name="Google Shape;12670;g216b0390d0d_0_242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61" name="Shape 13361"/>
        <p:cNvGrpSpPr/>
        <p:nvPr/>
      </p:nvGrpSpPr>
      <p:grpSpPr>
        <a:xfrm>
          <a:off x="0" y="0"/>
          <a:ext cx="0" cy="0"/>
          <a:chOff x="0" y="0"/>
          <a:chExt cx="0" cy="0"/>
        </a:xfrm>
      </p:grpSpPr>
      <p:sp>
        <p:nvSpPr>
          <p:cNvPr id="13362" name="Google Shape;13362;g216b0390d0d_0_249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63" name="Google Shape;13363;g216b0390d0d_0_249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63" name="Shape 13663"/>
        <p:cNvGrpSpPr/>
        <p:nvPr/>
      </p:nvGrpSpPr>
      <p:grpSpPr>
        <a:xfrm>
          <a:off x="0" y="0"/>
          <a:ext cx="0" cy="0"/>
          <a:chOff x="0" y="0"/>
          <a:chExt cx="0" cy="0"/>
        </a:xfrm>
      </p:grpSpPr>
      <p:sp>
        <p:nvSpPr>
          <p:cNvPr id="13664" name="Google Shape;13664;g216b0390d0d_0_252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65" name="Google Shape;13665;g216b0390d0d_0_252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03" name="Shape 14303"/>
        <p:cNvGrpSpPr/>
        <p:nvPr/>
      </p:nvGrpSpPr>
      <p:grpSpPr>
        <a:xfrm>
          <a:off x="0" y="0"/>
          <a:ext cx="0" cy="0"/>
          <a:chOff x="0" y="0"/>
          <a:chExt cx="0" cy="0"/>
        </a:xfrm>
      </p:grpSpPr>
      <p:sp>
        <p:nvSpPr>
          <p:cNvPr id="14304" name="Google Shape;14304;g216b0390d0d_0_259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05" name="Google Shape;14305;g216b0390d0d_0_259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19" name="Shape 14419"/>
        <p:cNvGrpSpPr/>
        <p:nvPr/>
      </p:nvGrpSpPr>
      <p:grpSpPr>
        <a:xfrm>
          <a:off x="0" y="0"/>
          <a:ext cx="0" cy="0"/>
          <a:chOff x="0" y="0"/>
          <a:chExt cx="0" cy="0"/>
        </a:xfrm>
      </p:grpSpPr>
      <p:sp>
        <p:nvSpPr>
          <p:cNvPr id="14420" name="Google Shape;14420;g216b0390d0d_0_260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421" name="Google Shape;14421;g216b0390d0d_0_260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65" name="Shape 14465"/>
        <p:cNvGrpSpPr/>
        <p:nvPr/>
      </p:nvGrpSpPr>
      <p:grpSpPr>
        <a:xfrm>
          <a:off x="0" y="0"/>
          <a:ext cx="0" cy="0"/>
          <a:chOff x="0" y="0"/>
          <a:chExt cx="0" cy="0"/>
        </a:xfrm>
      </p:grpSpPr>
      <p:sp>
        <p:nvSpPr>
          <p:cNvPr id="14466" name="Google Shape;14466;g216b0390d0d_0_260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467" name="Google Shape;14467;g216b0390d0d_0_260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39" name="Shape 14839"/>
        <p:cNvGrpSpPr/>
        <p:nvPr/>
      </p:nvGrpSpPr>
      <p:grpSpPr>
        <a:xfrm>
          <a:off x="0" y="0"/>
          <a:ext cx="0" cy="0"/>
          <a:chOff x="0" y="0"/>
          <a:chExt cx="0" cy="0"/>
        </a:xfrm>
      </p:grpSpPr>
      <p:sp>
        <p:nvSpPr>
          <p:cNvPr id="14840" name="Google Shape;14840;g216b0390d0d_0_264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41" name="Google Shape;14841;g216b0390d0d_0_264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295" name="Shape 15295"/>
        <p:cNvGrpSpPr/>
        <p:nvPr/>
      </p:nvGrpSpPr>
      <p:grpSpPr>
        <a:xfrm>
          <a:off x="0" y="0"/>
          <a:ext cx="0" cy="0"/>
          <a:chOff x="0" y="0"/>
          <a:chExt cx="0" cy="0"/>
        </a:xfrm>
      </p:grpSpPr>
      <p:sp>
        <p:nvSpPr>
          <p:cNvPr id="15296" name="Google Shape;15296;g216b0390d0d_0_268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297" name="Google Shape;15297;g216b0390d0d_0_268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09" name="Shape 15609"/>
        <p:cNvGrpSpPr/>
        <p:nvPr/>
      </p:nvGrpSpPr>
      <p:grpSpPr>
        <a:xfrm>
          <a:off x="0" y="0"/>
          <a:ext cx="0" cy="0"/>
          <a:chOff x="0" y="0"/>
          <a:chExt cx="0" cy="0"/>
        </a:xfrm>
      </p:grpSpPr>
      <p:sp>
        <p:nvSpPr>
          <p:cNvPr id="15610" name="Google Shape;15610;g216b0390d0d_0_272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611" name="Google Shape;15611;g216b0390d0d_0_272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6" name="Shape 1366"/>
        <p:cNvGrpSpPr/>
        <p:nvPr/>
      </p:nvGrpSpPr>
      <p:grpSpPr>
        <a:xfrm>
          <a:off x="0" y="0"/>
          <a:ext cx="0" cy="0"/>
          <a:chOff x="0" y="0"/>
          <a:chExt cx="0" cy="0"/>
        </a:xfrm>
      </p:grpSpPr>
      <p:sp>
        <p:nvSpPr>
          <p:cNvPr id="1367" name="Google Shape;1367;g14072739ea5_12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8" name="Google Shape;1368;g14072739ea5_12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43" name="Shape 15943"/>
        <p:cNvGrpSpPr/>
        <p:nvPr/>
      </p:nvGrpSpPr>
      <p:grpSpPr>
        <a:xfrm>
          <a:off x="0" y="0"/>
          <a:ext cx="0" cy="0"/>
          <a:chOff x="0" y="0"/>
          <a:chExt cx="0" cy="0"/>
        </a:xfrm>
      </p:grpSpPr>
      <p:sp>
        <p:nvSpPr>
          <p:cNvPr id="15944" name="Google Shape;15944;g216b0390d0d_0_275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945" name="Google Shape;15945;g216b0390d0d_0_275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21" name="Shape 16321"/>
        <p:cNvGrpSpPr/>
        <p:nvPr/>
      </p:nvGrpSpPr>
      <p:grpSpPr>
        <a:xfrm>
          <a:off x="0" y="0"/>
          <a:ext cx="0" cy="0"/>
          <a:chOff x="0" y="0"/>
          <a:chExt cx="0" cy="0"/>
        </a:xfrm>
      </p:grpSpPr>
      <p:sp>
        <p:nvSpPr>
          <p:cNvPr id="16322" name="Google Shape;16322;g216b0390d0d_0_279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323" name="Google Shape;16323;g216b0390d0d_0_279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5" name="Shape 1375"/>
        <p:cNvGrpSpPr/>
        <p:nvPr/>
      </p:nvGrpSpPr>
      <p:grpSpPr>
        <a:xfrm>
          <a:off x="0" y="0"/>
          <a:ext cx="0" cy="0"/>
          <a:chOff x="0" y="0"/>
          <a:chExt cx="0" cy="0"/>
        </a:xfrm>
      </p:grpSpPr>
      <p:sp>
        <p:nvSpPr>
          <p:cNvPr id="1376" name="Google Shape;1376;g54dda1946d_6_3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7" name="Google Shape;1377;g54dda1946d_6_3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3" name="Shape 1393"/>
        <p:cNvGrpSpPr/>
        <p:nvPr/>
      </p:nvGrpSpPr>
      <p:grpSpPr>
        <a:xfrm>
          <a:off x="0" y="0"/>
          <a:ext cx="0" cy="0"/>
          <a:chOff x="0" y="0"/>
          <a:chExt cx="0" cy="0"/>
        </a:xfrm>
      </p:grpSpPr>
      <p:sp>
        <p:nvSpPr>
          <p:cNvPr id="1394" name="Google Shape;1394;g54dda1946d_6_3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95" name="Google Shape;1395;g54dda1946d_6_3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6" name="Shape 1426"/>
        <p:cNvGrpSpPr/>
        <p:nvPr/>
      </p:nvGrpSpPr>
      <p:grpSpPr>
        <a:xfrm>
          <a:off x="0" y="0"/>
          <a:ext cx="0" cy="0"/>
          <a:chOff x="0" y="0"/>
          <a:chExt cx="0" cy="0"/>
        </a:xfrm>
      </p:grpSpPr>
      <p:sp>
        <p:nvSpPr>
          <p:cNvPr id="1427" name="Google Shape;1427;g54dda1946d_6_3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8" name="Google Shape;1428;g54dda1946d_6_3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hyperlink" Target="https://bit.ly/3A1uf1Q" TargetMode="External"/><Relationship Id="rId4" Type="http://schemas.openxmlformats.org/officeDocument/2006/relationships/hyperlink" Target="http://bit.ly/2TyoMsr" TargetMode="External"/><Relationship Id="rId5" Type="http://schemas.openxmlformats.org/officeDocument/2006/relationships/hyperlink" Target="http://bit.ly/2TtBDfr" TargetMode="Externa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p:nvPr/>
        </p:nvSpPr>
        <p:spPr>
          <a:xfrm>
            <a:off x="76200" y="61689"/>
            <a:ext cx="8991600" cy="50202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 name="Google Shape;10;p2"/>
          <p:cNvSpPr/>
          <p:nvPr/>
        </p:nvSpPr>
        <p:spPr>
          <a:xfrm>
            <a:off x="76200" y="61550"/>
            <a:ext cx="8991600" cy="5020200"/>
          </a:xfrm>
          <a:prstGeom prst="roundRect">
            <a:avLst>
              <a:gd fmla="val 9969"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1" name="Google Shape;11;p2"/>
          <p:cNvPicPr preferRelativeResize="0"/>
          <p:nvPr/>
        </p:nvPicPr>
        <p:blipFill>
          <a:blip r:embed="rId2">
            <a:alphaModFix amt="40000"/>
          </a:blip>
          <a:stretch>
            <a:fillRect/>
          </a:stretch>
        </p:blipFill>
        <p:spPr>
          <a:xfrm>
            <a:off x="0" y="0"/>
            <a:ext cx="9144000" cy="5143500"/>
          </a:xfrm>
          <a:prstGeom prst="rect">
            <a:avLst/>
          </a:prstGeom>
          <a:noFill/>
          <a:ln>
            <a:noFill/>
          </a:ln>
        </p:spPr>
      </p:pic>
      <p:grpSp>
        <p:nvGrpSpPr>
          <p:cNvPr id="12" name="Google Shape;12;p2"/>
          <p:cNvGrpSpPr/>
          <p:nvPr/>
        </p:nvGrpSpPr>
        <p:grpSpPr>
          <a:xfrm flipH="1" rot="10800000">
            <a:off x="140724" y="539787"/>
            <a:ext cx="206568" cy="4064014"/>
            <a:chOff x="76350" y="61550"/>
            <a:chExt cx="380700" cy="5020400"/>
          </a:xfrm>
        </p:grpSpPr>
        <p:sp>
          <p:nvSpPr>
            <p:cNvPr id="13" name="Google Shape;13;p2"/>
            <p:cNvSpPr/>
            <p:nvPr/>
          </p:nvSpPr>
          <p:spPr>
            <a:xfrm>
              <a:off x="76350" y="61550"/>
              <a:ext cx="380700" cy="2157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76350" y="4866250"/>
              <a:ext cx="380700" cy="2157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77550" y="2268012"/>
              <a:ext cx="378300" cy="607500"/>
            </a:xfrm>
            <a:prstGeom prst="rect">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77550" y="1313100"/>
              <a:ext cx="378300" cy="777300"/>
            </a:xfrm>
            <a:prstGeom prst="roundRect">
              <a:avLst>
                <a:gd fmla="val 50000"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77550" y="3058437"/>
              <a:ext cx="378300" cy="777300"/>
            </a:xfrm>
            <a:prstGeom prst="roundRect">
              <a:avLst>
                <a:gd fmla="val 50000" name="adj"/>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 name="Google Shape;23;p2"/>
          <p:cNvGrpSpPr/>
          <p:nvPr/>
        </p:nvGrpSpPr>
        <p:grpSpPr>
          <a:xfrm flipH="1" rot="10800000">
            <a:off x="8796699" y="539787"/>
            <a:ext cx="206568" cy="4064014"/>
            <a:chOff x="76350" y="61550"/>
            <a:chExt cx="380700" cy="5020400"/>
          </a:xfrm>
        </p:grpSpPr>
        <p:sp>
          <p:nvSpPr>
            <p:cNvPr id="24" name="Google Shape;24;p2"/>
            <p:cNvSpPr/>
            <p:nvPr/>
          </p:nvSpPr>
          <p:spPr>
            <a:xfrm>
              <a:off x="76350" y="61550"/>
              <a:ext cx="380700" cy="2157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76350" y="4866250"/>
              <a:ext cx="380700" cy="2157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77550" y="2268012"/>
              <a:ext cx="378300" cy="607500"/>
            </a:xfrm>
            <a:prstGeom prst="rect">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77550" y="1313100"/>
              <a:ext cx="378300" cy="777300"/>
            </a:xfrm>
            <a:prstGeom prst="roundRect">
              <a:avLst>
                <a:gd fmla="val 50000"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77550" y="3058437"/>
              <a:ext cx="378300" cy="777300"/>
            </a:xfrm>
            <a:prstGeom prst="roundRect">
              <a:avLst>
                <a:gd fmla="val 50000" name="adj"/>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 name="Google Shape;34;p2"/>
          <p:cNvSpPr/>
          <p:nvPr/>
        </p:nvSpPr>
        <p:spPr>
          <a:xfrm>
            <a:off x="8706825" y="278525"/>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270663" y="278525"/>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8706825" y="4698550"/>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270663" y="4698550"/>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txBox="1"/>
          <p:nvPr>
            <p:ph type="ctrTitle"/>
          </p:nvPr>
        </p:nvSpPr>
        <p:spPr>
          <a:xfrm>
            <a:off x="867225" y="821650"/>
            <a:ext cx="4141800" cy="2865000"/>
          </a:xfrm>
          <a:prstGeom prst="rect">
            <a:avLst/>
          </a:prstGeom>
        </p:spPr>
        <p:txBody>
          <a:bodyPr anchorCtr="0" anchor="t" bIns="91425" lIns="91425" spcFirstLastPara="1" rIns="91425" wrap="square" tIns="91425">
            <a:noAutofit/>
          </a:bodyPr>
          <a:lstStyle>
            <a:lvl1pPr lvl="0">
              <a:lnSpc>
                <a:spcPct val="90000"/>
              </a:lnSpc>
              <a:spcBef>
                <a:spcPts val="0"/>
              </a:spcBef>
              <a:spcAft>
                <a:spcPts val="0"/>
              </a:spcAft>
              <a:buClr>
                <a:srgbClr val="191919"/>
              </a:buClr>
              <a:buSzPts val="5200"/>
              <a:buNone/>
              <a:defRPr b="0" sz="46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p:txBody>
      </p:sp>
      <p:sp>
        <p:nvSpPr>
          <p:cNvPr id="39" name="Google Shape;39;p2"/>
          <p:cNvSpPr txBox="1"/>
          <p:nvPr>
            <p:ph idx="1" type="subTitle"/>
          </p:nvPr>
        </p:nvSpPr>
        <p:spPr>
          <a:xfrm>
            <a:off x="867225" y="3821950"/>
            <a:ext cx="2419800" cy="678000"/>
          </a:xfrm>
          <a:prstGeom prst="rect">
            <a:avLst/>
          </a:prstGeom>
        </p:spPr>
        <p:txBody>
          <a:bodyPr anchorCtr="0" anchor="b" bIns="91425" lIns="91425" spcFirstLastPara="1" rIns="91425" wrap="square" tIns="91425">
            <a:noAutofit/>
          </a:bodyPr>
          <a:lstStyle>
            <a:lvl1pPr lvl="0">
              <a:spcBef>
                <a:spcPts val="0"/>
              </a:spcBef>
              <a:spcAft>
                <a:spcPts val="0"/>
              </a:spcAft>
              <a:buSzPts val="1400"/>
              <a:buNone/>
              <a:defRPr sz="1600">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61" name="Shape 461"/>
        <p:cNvGrpSpPr/>
        <p:nvPr/>
      </p:nvGrpSpPr>
      <p:grpSpPr>
        <a:xfrm>
          <a:off x="0" y="0"/>
          <a:ext cx="0" cy="0"/>
          <a:chOff x="0" y="0"/>
          <a:chExt cx="0" cy="0"/>
        </a:xfrm>
      </p:grpSpPr>
      <p:sp>
        <p:nvSpPr>
          <p:cNvPr id="462" name="Google Shape;462;p11"/>
          <p:cNvSpPr/>
          <p:nvPr/>
        </p:nvSpPr>
        <p:spPr>
          <a:xfrm>
            <a:off x="76200" y="61689"/>
            <a:ext cx="8991600" cy="50202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11"/>
          <p:cNvSpPr/>
          <p:nvPr/>
        </p:nvSpPr>
        <p:spPr>
          <a:xfrm>
            <a:off x="76200" y="61550"/>
            <a:ext cx="8991600" cy="5020200"/>
          </a:xfrm>
          <a:prstGeom prst="roundRect">
            <a:avLst>
              <a:gd fmla="val 9969"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64" name="Google Shape;464;p11"/>
          <p:cNvPicPr preferRelativeResize="0"/>
          <p:nvPr/>
        </p:nvPicPr>
        <p:blipFill>
          <a:blip r:embed="rId2">
            <a:alphaModFix amt="40000"/>
          </a:blip>
          <a:stretch>
            <a:fillRect/>
          </a:stretch>
        </p:blipFill>
        <p:spPr>
          <a:xfrm>
            <a:off x="0" y="0"/>
            <a:ext cx="9144000" cy="5143500"/>
          </a:xfrm>
          <a:prstGeom prst="rect">
            <a:avLst/>
          </a:prstGeom>
          <a:noFill/>
          <a:ln>
            <a:noFill/>
          </a:ln>
        </p:spPr>
      </p:pic>
      <p:grpSp>
        <p:nvGrpSpPr>
          <p:cNvPr id="465" name="Google Shape;465;p11"/>
          <p:cNvGrpSpPr/>
          <p:nvPr/>
        </p:nvGrpSpPr>
        <p:grpSpPr>
          <a:xfrm flipH="1" rot="10800000">
            <a:off x="140724" y="539787"/>
            <a:ext cx="206568" cy="4064014"/>
            <a:chOff x="76350" y="61550"/>
            <a:chExt cx="380700" cy="5020400"/>
          </a:xfrm>
        </p:grpSpPr>
        <p:sp>
          <p:nvSpPr>
            <p:cNvPr id="466" name="Google Shape;466;p11"/>
            <p:cNvSpPr/>
            <p:nvPr/>
          </p:nvSpPr>
          <p:spPr>
            <a:xfrm>
              <a:off x="76350" y="61550"/>
              <a:ext cx="380700" cy="2157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11"/>
            <p:cNvSpPr/>
            <p:nvPr/>
          </p:nvSpPr>
          <p:spPr>
            <a:xfrm>
              <a:off x="76350" y="4866250"/>
              <a:ext cx="380700" cy="2157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11"/>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11"/>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11"/>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11"/>
            <p:cNvSpPr/>
            <p:nvPr/>
          </p:nvSpPr>
          <p:spPr>
            <a:xfrm>
              <a:off x="77550" y="2268012"/>
              <a:ext cx="378300" cy="607500"/>
            </a:xfrm>
            <a:prstGeom prst="rect">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11"/>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11"/>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11"/>
            <p:cNvSpPr/>
            <p:nvPr/>
          </p:nvSpPr>
          <p:spPr>
            <a:xfrm>
              <a:off x="77550" y="1313100"/>
              <a:ext cx="378300" cy="777300"/>
            </a:xfrm>
            <a:prstGeom prst="roundRect">
              <a:avLst>
                <a:gd fmla="val 50000"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11"/>
            <p:cNvSpPr/>
            <p:nvPr/>
          </p:nvSpPr>
          <p:spPr>
            <a:xfrm>
              <a:off x="77550" y="3058437"/>
              <a:ext cx="378300" cy="777300"/>
            </a:xfrm>
            <a:prstGeom prst="roundRect">
              <a:avLst>
                <a:gd fmla="val 50000" name="adj"/>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 name="Google Shape;476;p11"/>
          <p:cNvGrpSpPr/>
          <p:nvPr/>
        </p:nvGrpSpPr>
        <p:grpSpPr>
          <a:xfrm flipH="1" rot="10800000">
            <a:off x="8796699" y="539787"/>
            <a:ext cx="206568" cy="4064014"/>
            <a:chOff x="76350" y="61550"/>
            <a:chExt cx="380700" cy="5020400"/>
          </a:xfrm>
        </p:grpSpPr>
        <p:sp>
          <p:nvSpPr>
            <p:cNvPr id="477" name="Google Shape;477;p11"/>
            <p:cNvSpPr/>
            <p:nvPr/>
          </p:nvSpPr>
          <p:spPr>
            <a:xfrm>
              <a:off x="76350" y="61550"/>
              <a:ext cx="380700" cy="2157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11"/>
            <p:cNvSpPr/>
            <p:nvPr/>
          </p:nvSpPr>
          <p:spPr>
            <a:xfrm>
              <a:off x="76350" y="4866250"/>
              <a:ext cx="380700" cy="2157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11"/>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11"/>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11"/>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11"/>
            <p:cNvSpPr/>
            <p:nvPr/>
          </p:nvSpPr>
          <p:spPr>
            <a:xfrm>
              <a:off x="77550" y="2268012"/>
              <a:ext cx="378300" cy="607500"/>
            </a:xfrm>
            <a:prstGeom prst="rect">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11"/>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11"/>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11"/>
            <p:cNvSpPr/>
            <p:nvPr/>
          </p:nvSpPr>
          <p:spPr>
            <a:xfrm>
              <a:off x="77550" y="1313100"/>
              <a:ext cx="378300" cy="777300"/>
            </a:xfrm>
            <a:prstGeom prst="roundRect">
              <a:avLst>
                <a:gd fmla="val 50000"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11"/>
            <p:cNvSpPr/>
            <p:nvPr/>
          </p:nvSpPr>
          <p:spPr>
            <a:xfrm>
              <a:off x="77550" y="3058437"/>
              <a:ext cx="378300" cy="777300"/>
            </a:xfrm>
            <a:prstGeom prst="roundRect">
              <a:avLst>
                <a:gd fmla="val 50000" name="adj"/>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7" name="Google Shape;487;p11"/>
          <p:cNvSpPr/>
          <p:nvPr/>
        </p:nvSpPr>
        <p:spPr>
          <a:xfrm>
            <a:off x="8706825" y="278525"/>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11"/>
          <p:cNvSpPr/>
          <p:nvPr/>
        </p:nvSpPr>
        <p:spPr>
          <a:xfrm>
            <a:off x="270663" y="278525"/>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11"/>
          <p:cNvSpPr/>
          <p:nvPr/>
        </p:nvSpPr>
        <p:spPr>
          <a:xfrm>
            <a:off x="8706825" y="4698550"/>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11"/>
          <p:cNvSpPr/>
          <p:nvPr/>
        </p:nvSpPr>
        <p:spPr>
          <a:xfrm>
            <a:off x="270663" y="4698550"/>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11"/>
          <p:cNvSpPr txBox="1"/>
          <p:nvPr>
            <p:ph hasCustomPrompt="1" type="title"/>
          </p:nvPr>
        </p:nvSpPr>
        <p:spPr>
          <a:xfrm>
            <a:off x="1284000" y="1319300"/>
            <a:ext cx="5443800" cy="1716300"/>
          </a:xfrm>
          <a:prstGeom prst="rect">
            <a:avLst/>
          </a:prstGeom>
        </p:spPr>
        <p:txBody>
          <a:bodyPr anchorCtr="0" anchor="b" bIns="91425" lIns="91425" spcFirstLastPara="1" rIns="91425" wrap="square" tIns="91425">
            <a:noAutofit/>
          </a:bodyPr>
          <a:lstStyle>
            <a:lvl1pPr lvl="0">
              <a:spcBef>
                <a:spcPts val="0"/>
              </a:spcBef>
              <a:spcAft>
                <a:spcPts val="0"/>
              </a:spcAft>
              <a:buSzPts val="9600"/>
              <a:buNone/>
              <a:defRPr b="1" sz="5000">
                <a:solidFill>
                  <a:schemeClr val="accent4"/>
                </a:solidFill>
                <a:latin typeface="Livvic"/>
                <a:ea typeface="Livvic"/>
                <a:cs typeface="Livvic"/>
                <a:sym typeface="Livvic"/>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492" name="Google Shape;492;p11"/>
          <p:cNvSpPr txBox="1"/>
          <p:nvPr>
            <p:ph idx="1" type="subTitle"/>
          </p:nvPr>
        </p:nvSpPr>
        <p:spPr>
          <a:xfrm>
            <a:off x="1284000" y="3035850"/>
            <a:ext cx="5443800" cy="4971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sz="17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493" name="Shape 493"/>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_1_1_1_1_1">
    <p:spTree>
      <p:nvGrpSpPr>
        <p:cNvPr id="494" name="Shape 494"/>
        <p:cNvGrpSpPr/>
        <p:nvPr/>
      </p:nvGrpSpPr>
      <p:grpSpPr>
        <a:xfrm>
          <a:off x="0" y="0"/>
          <a:ext cx="0" cy="0"/>
          <a:chOff x="0" y="0"/>
          <a:chExt cx="0" cy="0"/>
        </a:xfrm>
      </p:grpSpPr>
      <p:sp>
        <p:nvSpPr>
          <p:cNvPr id="495" name="Google Shape;495;p13"/>
          <p:cNvSpPr/>
          <p:nvPr/>
        </p:nvSpPr>
        <p:spPr>
          <a:xfrm>
            <a:off x="76200" y="61689"/>
            <a:ext cx="8991600" cy="50202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13"/>
          <p:cNvSpPr/>
          <p:nvPr/>
        </p:nvSpPr>
        <p:spPr>
          <a:xfrm>
            <a:off x="76200" y="61550"/>
            <a:ext cx="8991600" cy="5020200"/>
          </a:xfrm>
          <a:prstGeom prst="roundRect">
            <a:avLst>
              <a:gd fmla="val 9969"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97" name="Google Shape;497;p13"/>
          <p:cNvPicPr preferRelativeResize="0"/>
          <p:nvPr/>
        </p:nvPicPr>
        <p:blipFill>
          <a:blip r:embed="rId2">
            <a:alphaModFix amt="40000"/>
          </a:blip>
          <a:stretch>
            <a:fillRect/>
          </a:stretch>
        </p:blipFill>
        <p:spPr>
          <a:xfrm>
            <a:off x="0" y="0"/>
            <a:ext cx="9144000" cy="5143500"/>
          </a:xfrm>
          <a:prstGeom prst="rect">
            <a:avLst/>
          </a:prstGeom>
          <a:noFill/>
          <a:ln>
            <a:noFill/>
          </a:ln>
        </p:spPr>
      </p:pic>
      <p:grpSp>
        <p:nvGrpSpPr>
          <p:cNvPr id="498" name="Google Shape;498;p13"/>
          <p:cNvGrpSpPr/>
          <p:nvPr/>
        </p:nvGrpSpPr>
        <p:grpSpPr>
          <a:xfrm flipH="1" rot="10800000">
            <a:off x="140724" y="539787"/>
            <a:ext cx="206568" cy="4064014"/>
            <a:chOff x="76350" y="61550"/>
            <a:chExt cx="380700" cy="5020400"/>
          </a:xfrm>
        </p:grpSpPr>
        <p:sp>
          <p:nvSpPr>
            <p:cNvPr id="499" name="Google Shape;499;p13"/>
            <p:cNvSpPr/>
            <p:nvPr/>
          </p:nvSpPr>
          <p:spPr>
            <a:xfrm>
              <a:off x="76350" y="61550"/>
              <a:ext cx="380700" cy="2157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13"/>
            <p:cNvSpPr/>
            <p:nvPr/>
          </p:nvSpPr>
          <p:spPr>
            <a:xfrm>
              <a:off x="76350" y="4866250"/>
              <a:ext cx="380700" cy="2157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13"/>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13"/>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13"/>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13"/>
            <p:cNvSpPr/>
            <p:nvPr/>
          </p:nvSpPr>
          <p:spPr>
            <a:xfrm>
              <a:off x="77550" y="2268012"/>
              <a:ext cx="378300" cy="607500"/>
            </a:xfrm>
            <a:prstGeom prst="rect">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13"/>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13"/>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13"/>
            <p:cNvSpPr/>
            <p:nvPr/>
          </p:nvSpPr>
          <p:spPr>
            <a:xfrm>
              <a:off x="77550" y="1313100"/>
              <a:ext cx="378300" cy="777300"/>
            </a:xfrm>
            <a:prstGeom prst="roundRect">
              <a:avLst>
                <a:gd fmla="val 50000"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13"/>
            <p:cNvSpPr/>
            <p:nvPr/>
          </p:nvSpPr>
          <p:spPr>
            <a:xfrm>
              <a:off x="77550" y="3058437"/>
              <a:ext cx="378300" cy="777300"/>
            </a:xfrm>
            <a:prstGeom prst="roundRect">
              <a:avLst>
                <a:gd fmla="val 50000" name="adj"/>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 name="Google Shape;509;p13"/>
          <p:cNvGrpSpPr/>
          <p:nvPr/>
        </p:nvGrpSpPr>
        <p:grpSpPr>
          <a:xfrm flipH="1" rot="10800000">
            <a:off x="8796699" y="539787"/>
            <a:ext cx="206568" cy="4064014"/>
            <a:chOff x="76350" y="61550"/>
            <a:chExt cx="380700" cy="5020400"/>
          </a:xfrm>
        </p:grpSpPr>
        <p:sp>
          <p:nvSpPr>
            <p:cNvPr id="510" name="Google Shape;510;p13"/>
            <p:cNvSpPr/>
            <p:nvPr/>
          </p:nvSpPr>
          <p:spPr>
            <a:xfrm>
              <a:off x="76350" y="61550"/>
              <a:ext cx="380700" cy="2157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13"/>
            <p:cNvSpPr/>
            <p:nvPr/>
          </p:nvSpPr>
          <p:spPr>
            <a:xfrm>
              <a:off x="76350" y="4866250"/>
              <a:ext cx="380700" cy="2157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13"/>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13"/>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13"/>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13"/>
            <p:cNvSpPr/>
            <p:nvPr/>
          </p:nvSpPr>
          <p:spPr>
            <a:xfrm>
              <a:off x="77550" y="2268012"/>
              <a:ext cx="378300" cy="607500"/>
            </a:xfrm>
            <a:prstGeom prst="rect">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13"/>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13"/>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13"/>
            <p:cNvSpPr/>
            <p:nvPr/>
          </p:nvSpPr>
          <p:spPr>
            <a:xfrm>
              <a:off x="77550" y="1313100"/>
              <a:ext cx="378300" cy="777300"/>
            </a:xfrm>
            <a:prstGeom prst="roundRect">
              <a:avLst>
                <a:gd fmla="val 50000"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13"/>
            <p:cNvSpPr/>
            <p:nvPr/>
          </p:nvSpPr>
          <p:spPr>
            <a:xfrm>
              <a:off x="77550" y="3058437"/>
              <a:ext cx="378300" cy="777300"/>
            </a:xfrm>
            <a:prstGeom prst="roundRect">
              <a:avLst>
                <a:gd fmla="val 50000" name="adj"/>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0" name="Google Shape;520;p13"/>
          <p:cNvSpPr/>
          <p:nvPr/>
        </p:nvSpPr>
        <p:spPr>
          <a:xfrm>
            <a:off x="8706825" y="278525"/>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13"/>
          <p:cNvSpPr/>
          <p:nvPr/>
        </p:nvSpPr>
        <p:spPr>
          <a:xfrm>
            <a:off x="270663" y="278525"/>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13"/>
          <p:cNvSpPr/>
          <p:nvPr/>
        </p:nvSpPr>
        <p:spPr>
          <a:xfrm>
            <a:off x="8706825" y="4698550"/>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13"/>
          <p:cNvSpPr/>
          <p:nvPr/>
        </p:nvSpPr>
        <p:spPr>
          <a:xfrm>
            <a:off x="270663" y="4698550"/>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1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b="0"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525" name="Google Shape;525;p13"/>
          <p:cNvSpPr txBox="1"/>
          <p:nvPr>
            <p:ph idx="1" type="subTitle"/>
          </p:nvPr>
        </p:nvSpPr>
        <p:spPr>
          <a:xfrm>
            <a:off x="1295825" y="2209184"/>
            <a:ext cx="31506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26" name="Google Shape;526;p13"/>
          <p:cNvSpPr txBox="1"/>
          <p:nvPr>
            <p:ph idx="2" type="subTitle"/>
          </p:nvPr>
        </p:nvSpPr>
        <p:spPr>
          <a:xfrm>
            <a:off x="5287776" y="2209184"/>
            <a:ext cx="31506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27" name="Google Shape;527;p13"/>
          <p:cNvSpPr txBox="1"/>
          <p:nvPr>
            <p:ph idx="3" type="subTitle"/>
          </p:nvPr>
        </p:nvSpPr>
        <p:spPr>
          <a:xfrm>
            <a:off x="1295825" y="3942373"/>
            <a:ext cx="31506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28" name="Google Shape;528;p13"/>
          <p:cNvSpPr txBox="1"/>
          <p:nvPr>
            <p:ph idx="4" type="subTitle"/>
          </p:nvPr>
        </p:nvSpPr>
        <p:spPr>
          <a:xfrm>
            <a:off x="5287776" y="3942373"/>
            <a:ext cx="31506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29" name="Google Shape;529;p13"/>
          <p:cNvSpPr txBox="1"/>
          <p:nvPr>
            <p:ph hasCustomPrompt="1" idx="5" type="title"/>
          </p:nvPr>
        </p:nvSpPr>
        <p:spPr>
          <a:xfrm>
            <a:off x="1295825" y="1332025"/>
            <a:ext cx="1374300" cy="447600"/>
          </a:xfrm>
          <a:prstGeom prst="rect">
            <a:avLst/>
          </a:prstGeom>
          <a:noFill/>
        </p:spPr>
        <p:txBody>
          <a:bodyPr anchorCtr="0" anchor="ctr" bIns="91425" lIns="91425" spcFirstLastPara="1" rIns="91425" wrap="square" tIns="91425">
            <a:noAutofit/>
          </a:bodyPr>
          <a:lstStyle>
            <a:lvl1pPr lvl="0" rtl="0">
              <a:lnSpc>
                <a:spcPct val="115000"/>
              </a:lnSpc>
              <a:spcBef>
                <a:spcPts val="0"/>
              </a:spcBef>
              <a:spcAft>
                <a:spcPts val="0"/>
              </a:spcAft>
              <a:buSzPts val="3000"/>
              <a:buNone/>
              <a:defRPr b="1" sz="3000">
                <a:solidFill>
                  <a:schemeClr val="accent4"/>
                </a:solidFill>
                <a:latin typeface="Livvic"/>
                <a:ea typeface="Livvic"/>
                <a:cs typeface="Livvic"/>
                <a:sym typeface="Livvic"/>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30" name="Google Shape;530;p13"/>
          <p:cNvSpPr txBox="1"/>
          <p:nvPr>
            <p:ph hasCustomPrompt="1" idx="6" type="title"/>
          </p:nvPr>
        </p:nvSpPr>
        <p:spPr>
          <a:xfrm>
            <a:off x="1295825" y="3064624"/>
            <a:ext cx="1374300" cy="447600"/>
          </a:xfrm>
          <a:prstGeom prst="rect">
            <a:avLst/>
          </a:prstGeom>
          <a:noFill/>
        </p:spPr>
        <p:txBody>
          <a:bodyPr anchorCtr="0" anchor="ctr" bIns="91425" lIns="91425" spcFirstLastPara="1" rIns="91425" wrap="square" tIns="91425">
            <a:noAutofit/>
          </a:bodyPr>
          <a:lstStyle>
            <a:lvl1pPr lvl="0" rtl="0">
              <a:lnSpc>
                <a:spcPct val="115000"/>
              </a:lnSpc>
              <a:spcBef>
                <a:spcPts val="0"/>
              </a:spcBef>
              <a:spcAft>
                <a:spcPts val="0"/>
              </a:spcAft>
              <a:buSzPts val="3000"/>
              <a:buNone/>
              <a:defRPr b="1" sz="3000">
                <a:solidFill>
                  <a:schemeClr val="accent4"/>
                </a:solidFill>
                <a:latin typeface="Livvic"/>
                <a:ea typeface="Livvic"/>
                <a:cs typeface="Livvic"/>
                <a:sym typeface="Livvic"/>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31" name="Google Shape;531;p13"/>
          <p:cNvSpPr txBox="1"/>
          <p:nvPr>
            <p:ph hasCustomPrompt="1" idx="7" type="title"/>
          </p:nvPr>
        </p:nvSpPr>
        <p:spPr>
          <a:xfrm>
            <a:off x="5287775" y="1332025"/>
            <a:ext cx="1374300" cy="447600"/>
          </a:xfrm>
          <a:prstGeom prst="rect">
            <a:avLst/>
          </a:prstGeom>
          <a:noFill/>
        </p:spPr>
        <p:txBody>
          <a:bodyPr anchorCtr="0" anchor="ctr" bIns="91425" lIns="91425" spcFirstLastPara="1" rIns="91425" wrap="square" tIns="91425">
            <a:noAutofit/>
          </a:bodyPr>
          <a:lstStyle>
            <a:lvl1pPr lvl="0" rtl="0">
              <a:lnSpc>
                <a:spcPct val="115000"/>
              </a:lnSpc>
              <a:spcBef>
                <a:spcPts val="0"/>
              </a:spcBef>
              <a:spcAft>
                <a:spcPts val="0"/>
              </a:spcAft>
              <a:buSzPts val="3000"/>
              <a:buNone/>
              <a:defRPr b="1" sz="3000">
                <a:solidFill>
                  <a:schemeClr val="accent4"/>
                </a:solidFill>
                <a:latin typeface="Livvic"/>
                <a:ea typeface="Livvic"/>
                <a:cs typeface="Livvic"/>
                <a:sym typeface="Livvic"/>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32" name="Google Shape;532;p13"/>
          <p:cNvSpPr txBox="1"/>
          <p:nvPr>
            <p:ph hasCustomPrompt="1" idx="8" type="title"/>
          </p:nvPr>
        </p:nvSpPr>
        <p:spPr>
          <a:xfrm>
            <a:off x="5287775" y="3064625"/>
            <a:ext cx="1374300" cy="447600"/>
          </a:xfrm>
          <a:prstGeom prst="rect">
            <a:avLst/>
          </a:prstGeom>
          <a:noFill/>
        </p:spPr>
        <p:txBody>
          <a:bodyPr anchorCtr="0" anchor="ctr" bIns="91425" lIns="91425" spcFirstLastPara="1" rIns="91425" wrap="square" tIns="91425">
            <a:noAutofit/>
          </a:bodyPr>
          <a:lstStyle>
            <a:lvl1pPr lvl="0" rtl="0">
              <a:lnSpc>
                <a:spcPct val="115000"/>
              </a:lnSpc>
              <a:spcBef>
                <a:spcPts val="0"/>
              </a:spcBef>
              <a:spcAft>
                <a:spcPts val="0"/>
              </a:spcAft>
              <a:buSzPts val="3000"/>
              <a:buNone/>
              <a:defRPr b="1" sz="3000">
                <a:solidFill>
                  <a:schemeClr val="accent4"/>
                </a:solidFill>
                <a:latin typeface="Livvic"/>
                <a:ea typeface="Livvic"/>
                <a:cs typeface="Livvic"/>
                <a:sym typeface="Livvic"/>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33" name="Google Shape;533;p13"/>
          <p:cNvSpPr txBox="1"/>
          <p:nvPr>
            <p:ph idx="9" type="subTitle"/>
          </p:nvPr>
        </p:nvSpPr>
        <p:spPr>
          <a:xfrm>
            <a:off x="1295825" y="1801100"/>
            <a:ext cx="3150600" cy="4848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Bebas Neue"/>
              <a:buNone/>
              <a:defRPr sz="2000">
                <a:solidFill>
                  <a:schemeClr val="dk1"/>
                </a:solidFill>
                <a:latin typeface="Livvic SemiBold"/>
                <a:ea typeface="Livvic SemiBold"/>
                <a:cs typeface="Livvic SemiBold"/>
                <a:sym typeface="Livvic SemiBold"/>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534" name="Google Shape;534;p13"/>
          <p:cNvSpPr txBox="1"/>
          <p:nvPr>
            <p:ph idx="13" type="subTitle"/>
          </p:nvPr>
        </p:nvSpPr>
        <p:spPr>
          <a:xfrm>
            <a:off x="5287776" y="1801100"/>
            <a:ext cx="3150600" cy="4848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Bebas Neue"/>
              <a:buNone/>
              <a:defRPr sz="2000">
                <a:solidFill>
                  <a:schemeClr val="dk1"/>
                </a:solidFill>
                <a:latin typeface="Livvic SemiBold"/>
                <a:ea typeface="Livvic SemiBold"/>
                <a:cs typeface="Livvic SemiBold"/>
                <a:sym typeface="Livvic SemiBold"/>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535" name="Google Shape;535;p13"/>
          <p:cNvSpPr txBox="1"/>
          <p:nvPr>
            <p:ph idx="14" type="subTitle"/>
          </p:nvPr>
        </p:nvSpPr>
        <p:spPr>
          <a:xfrm>
            <a:off x="1295825" y="3533770"/>
            <a:ext cx="3150600" cy="4848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Bebas Neue"/>
              <a:buNone/>
              <a:defRPr sz="2000">
                <a:solidFill>
                  <a:schemeClr val="dk1"/>
                </a:solidFill>
                <a:latin typeface="Livvic SemiBold"/>
                <a:ea typeface="Livvic SemiBold"/>
                <a:cs typeface="Livvic SemiBold"/>
                <a:sym typeface="Livvic SemiBold"/>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536" name="Google Shape;536;p13"/>
          <p:cNvSpPr txBox="1"/>
          <p:nvPr>
            <p:ph idx="15" type="subTitle"/>
          </p:nvPr>
        </p:nvSpPr>
        <p:spPr>
          <a:xfrm>
            <a:off x="5287776" y="3533770"/>
            <a:ext cx="3150600" cy="4848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Bebas Neue"/>
              <a:buNone/>
              <a:defRPr sz="2000">
                <a:solidFill>
                  <a:schemeClr val="dk1"/>
                </a:solidFill>
                <a:latin typeface="Livvic SemiBold"/>
                <a:ea typeface="Livvic SemiBold"/>
                <a:cs typeface="Livvic SemiBold"/>
                <a:sym typeface="Livvic SemiBold"/>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537" name="Shape 537"/>
        <p:cNvGrpSpPr/>
        <p:nvPr/>
      </p:nvGrpSpPr>
      <p:grpSpPr>
        <a:xfrm>
          <a:off x="0" y="0"/>
          <a:ext cx="0" cy="0"/>
          <a:chOff x="0" y="0"/>
          <a:chExt cx="0" cy="0"/>
        </a:xfrm>
      </p:grpSpPr>
      <p:sp>
        <p:nvSpPr>
          <p:cNvPr id="538" name="Google Shape;538;p14"/>
          <p:cNvSpPr/>
          <p:nvPr/>
        </p:nvSpPr>
        <p:spPr>
          <a:xfrm>
            <a:off x="76200" y="61689"/>
            <a:ext cx="8991600" cy="50202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14"/>
          <p:cNvSpPr/>
          <p:nvPr/>
        </p:nvSpPr>
        <p:spPr>
          <a:xfrm>
            <a:off x="76200" y="61550"/>
            <a:ext cx="8991600" cy="5020200"/>
          </a:xfrm>
          <a:prstGeom prst="roundRect">
            <a:avLst>
              <a:gd fmla="val 9969"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40" name="Google Shape;540;p14"/>
          <p:cNvPicPr preferRelativeResize="0"/>
          <p:nvPr/>
        </p:nvPicPr>
        <p:blipFill>
          <a:blip r:embed="rId2">
            <a:alphaModFix amt="40000"/>
          </a:blip>
          <a:stretch>
            <a:fillRect/>
          </a:stretch>
        </p:blipFill>
        <p:spPr>
          <a:xfrm>
            <a:off x="-300" y="-50"/>
            <a:ext cx="9144000" cy="5143500"/>
          </a:xfrm>
          <a:prstGeom prst="rect">
            <a:avLst/>
          </a:prstGeom>
          <a:noFill/>
          <a:ln>
            <a:noFill/>
          </a:ln>
        </p:spPr>
      </p:pic>
      <p:grpSp>
        <p:nvGrpSpPr>
          <p:cNvPr id="541" name="Google Shape;541;p14"/>
          <p:cNvGrpSpPr/>
          <p:nvPr/>
        </p:nvGrpSpPr>
        <p:grpSpPr>
          <a:xfrm flipH="1" rot="10800000">
            <a:off x="140724" y="539787"/>
            <a:ext cx="206568" cy="4064014"/>
            <a:chOff x="76350" y="61550"/>
            <a:chExt cx="380700" cy="5020400"/>
          </a:xfrm>
        </p:grpSpPr>
        <p:sp>
          <p:nvSpPr>
            <p:cNvPr id="542" name="Google Shape;542;p14"/>
            <p:cNvSpPr/>
            <p:nvPr/>
          </p:nvSpPr>
          <p:spPr>
            <a:xfrm>
              <a:off x="76350" y="61550"/>
              <a:ext cx="380700" cy="215700"/>
            </a:xfrm>
            <a:prstGeom prst="rect">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14"/>
            <p:cNvSpPr/>
            <p:nvPr/>
          </p:nvSpPr>
          <p:spPr>
            <a:xfrm>
              <a:off x="76350" y="4866250"/>
              <a:ext cx="380700" cy="215700"/>
            </a:xfrm>
            <a:prstGeom prst="rect">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14"/>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14"/>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14"/>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14"/>
            <p:cNvSpPr/>
            <p:nvPr/>
          </p:nvSpPr>
          <p:spPr>
            <a:xfrm>
              <a:off x="77550" y="2268012"/>
              <a:ext cx="378300" cy="607500"/>
            </a:xfrm>
            <a:prstGeom prst="rect">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14"/>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14"/>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14"/>
            <p:cNvSpPr/>
            <p:nvPr/>
          </p:nvSpPr>
          <p:spPr>
            <a:xfrm>
              <a:off x="77550" y="1313100"/>
              <a:ext cx="378300" cy="777300"/>
            </a:xfrm>
            <a:prstGeom prst="roundRect">
              <a:avLst>
                <a:gd fmla="val 50000" name="adj"/>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14"/>
            <p:cNvSpPr/>
            <p:nvPr/>
          </p:nvSpPr>
          <p:spPr>
            <a:xfrm>
              <a:off x="77550" y="3058437"/>
              <a:ext cx="378300" cy="777300"/>
            </a:xfrm>
            <a:prstGeom prst="roundRect">
              <a:avLst>
                <a:gd fmla="val 50000" name="adj"/>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 name="Google Shape;552;p14"/>
          <p:cNvGrpSpPr/>
          <p:nvPr/>
        </p:nvGrpSpPr>
        <p:grpSpPr>
          <a:xfrm flipH="1" rot="10800000">
            <a:off x="8796699" y="539787"/>
            <a:ext cx="206568" cy="4064014"/>
            <a:chOff x="76350" y="61550"/>
            <a:chExt cx="380700" cy="5020400"/>
          </a:xfrm>
        </p:grpSpPr>
        <p:sp>
          <p:nvSpPr>
            <p:cNvPr id="553" name="Google Shape;553;p14"/>
            <p:cNvSpPr/>
            <p:nvPr/>
          </p:nvSpPr>
          <p:spPr>
            <a:xfrm>
              <a:off x="76350" y="61550"/>
              <a:ext cx="380700" cy="215700"/>
            </a:xfrm>
            <a:prstGeom prst="rect">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14"/>
            <p:cNvSpPr/>
            <p:nvPr/>
          </p:nvSpPr>
          <p:spPr>
            <a:xfrm>
              <a:off x="76350" y="4866250"/>
              <a:ext cx="380700" cy="215700"/>
            </a:xfrm>
            <a:prstGeom prst="rect">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14"/>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14"/>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14"/>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14"/>
            <p:cNvSpPr/>
            <p:nvPr/>
          </p:nvSpPr>
          <p:spPr>
            <a:xfrm>
              <a:off x="77550" y="2268012"/>
              <a:ext cx="378300" cy="607500"/>
            </a:xfrm>
            <a:prstGeom prst="rect">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14"/>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14"/>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14"/>
            <p:cNvSpPr/>
            <p:nvPr/>
          </p:nvSpPr>
          <p:spPr>
            <a:xfrm>
              <a:off x="77550" y="1313100"/>
              <a:ext cx="378300" cy="777300"/>
            </a:xfrm>
            <a:prstGeom prst="roundRect">
              <a:avLst>
                <a:gd fmla="val 50000" name="adj"/>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14"/>
            <p:cNvSpPr/>
            <p:nvPr/>
          </p:nvSpPr>
          <p:spPr>
            <a:xfrm>
              <a:off x="77550" y="3058437"/>
              <a:ext cx="378300" cy="777300"/>
            </a:xfrm>
            <a:prstGeom prst="roundRect">
              <a:avLst>
                <a:gd fmla="val 50000" name="adj"/>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3" name="Google Shape;563;p14"/>
          <p:cNvSpPr/>
          <p:nvPr/>
        </p:nvSpPr>
        <p:spPr>
          <a:xfrm>
            <a:off x="8706825" y="278525"/>
            <a:ext cx="166500" cy="166500"/>
          </a:xfrm>
          <a:prstGeom prst="ellipse">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14"/>
          <p:cNvSpPr/>
          <p:nvPr/>
        </p:nvSpPr>
        <p:spPr>
          <a:xfrm>
            <a:off x="270663" y="278525"/>
            <a:ext cx="166500" cy="166500"/>
          </a:xfrm>
          <a:prstGeom prst="ellipse">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14"/>
          <p:cNvSpPr/>
          <p:nvPr/>
        </p:nvSpPr>
        <p:spPr>
          <a:xfrm>
            <a:off x="8706825" y="4698550"/>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14"/>
          <p:cNvSpPr/>
          <p:nvPr/>
        </p:nvSpPr>
        <p:spPr>
          <a:xfrm>
            <a:off x="270663" y="4698550"/>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14"/>
          <p:cNvSpPr txBox="1"/>
          <p:nvPr>
            <p:ph type="title"/>
          </p:nvPr>
        </p:nvSpPr>
        <p:spPr>
          <a:xfrm>
            <a:off x="2539225" y="3139313"/>
            <a:ext cx="5378400" cy="5031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3000"/>
              <a:buNone/>
              <a:defRPr sz="2000">
                <a:solidFill>
                  <a:schemeClr val="accent4"/>
                </a:solidFill>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568" name="Google Shape;568;p14"/>
          <p:cNvSpPr txBox="1"/>
          <p:nvPr>
            <p:ph idx="1" type="subTitle"/>
          </p:nvPr>
        </p:nvSpPr>
        <p:spPr>
          <a:xfrm>
            <a:off x="1226400" y="1165438"/>
            <a:ext cx="6691200" cy="1863300"/>
          </a:xfrm>
          <a:prstGeom prst="rect">
            <a:avLst/>
          </a:prstGeom>
        </p:spPr>
        <p:txBody>
          <a:bodyPr anchorCtr="0" anchor="b" bIns="91425" lIns="91425" spcFirstLastPara="1" rIns="91425" wrap="square" tIns="91425">
            <a:noAutofit/>
          </a:bodyPr>
          <a:lstStyle>
            <a:lvl1pPr lvl="0" rtl="0" algn="r">
              <a:spcBef>
                <a:spcPts val="0"/>
              </a:spcBef>
              <a:spcAft>
                <a:spcPts val="0"/>
              </a:spcAft>
              <a:buSzPts val="3000"/>
              <a:buNone/>
              <a:defRPr sz="2600"/>
            </a:lvl1pPr>
            <a:lvl2pPr lvl="1" rtl="0" algn="ctr">
              <a:lnSpc>
                <a:spcPct val="100000"/>
              </a:lnSpc>
              <a:spcBef>
                <a:spcPts val="0"/>
              </a:spcBef>
              <a:spcAft>
                <a:spcPts val="0"/>
              </a:spcAft>
              <a:buSzPts val="3000"/>
              <a:buNone/>
              <a:defRPr sz="3000"/>
            </a:lvl2pPr>
            <a:lvl3pPr lvl="2" rtl="0" algn="ctr">
              <a:lnSpc>
                <a:spcPct val="100000"/>
              </a:lnSpc>
              <a:spcBef>
                <a:spcPts val="0"/>
              </a:spcBef>
              <a:spcAft>
                <a:spcPts val="0"/>
              </a:spcAft>
              <a:buSzPts val="3000"/>
              <a:buNone/>
              <a:defRPr sz="3000"/>
            </a:lvl3pPr>
            <a:lvl4pPr lvl="3" rtl="0" algn="ctr">
              <a:lnSpc>
                <a:spcPct val="100000"/>
              </a:lnSpc>
              <a:spcBef>
                <a:spcPts val="0"/>
              </a:spcBef>
              <a:spcAft>
                <a:spcPts val="0"/>
              </a:spcAft>
              <a:buSzPts val="3000"/>
              <a:buNone/>
              <a:defRPr sz="3000"/>
            </a:lvl4pPr>
            <a:lvl5pPr lvl="4" rtl="0" algn="ctr">
              <a:lnSpc>
                <a:spcPct val="100000"/>
              </a:lnSpc>
              <a:spcBef>
                <a:spcPts val="0"/>
              </a:spcBef>
              <a:spcAft>
                <a:spcPts val="0"/>
              </a:spcAft>
              <a:buSzPts val="3000"/>
              <a:buNone/>
              <a:defRPr sz="3000"/>
            </a:lvl5pPr>
            <a:lvl6pPr lvl="5" rtl="0" algn="ctr">
              <a:lnSpc>
                <a:spcPct val="100000"/>
              </a:lnSpc>
              <a:spcBef>
                <a:spcPts val="0"/>
              </a:spcBef>
              <a:spcAft>
                <a:spcPts val="0"/>
              </a:spcAft>
              <a:buSzPts val="3000"/>
              <a:buNone/>
              <a:defRPr sz="3000"/>
            </a:lvl6pPr>
            <a:lvl7pPr lvl="6" rtl="0" algn="ctr">
              <a:lnSpc>
                <a:spcPct val="100000"/>
              </a:lnSpc>
              <a:spcBef>
                <a:spcPts val="0"/>
              </a:spcBef>
              <a:spcAft>
                <a:spcPts val="0"/>
              </a:spcAft>
              <a:buSzPts val="3000"/>
              <a:buNone/>
              <a:defRPr sz="3000"/>
            </a:lvl7pPr>
            <a:lvl8pPr lvl="7" rtl="0" algn="ctr">
              <a:lnSpc>
                <a:spcPct val="100000"/>
              </a:lnSpc>
              <a:spcBef>
                <a:spcPts val="0"/>
              </a:spcBef>
              <a:spcAft>
                <a:spcPts val="0"/>
              </a:spcAft>
              <a:buSzPts val="3000"/>
              <a:buNone/>
              <a:defRPr sz="3000"/>
            </a:lvl8pPr>
            <a:lvl9pPr lvl="8" rtl="0" algn="ctr">
              <a:lnSpc>
                <a:spcPct val="100000"/>
              </a:lnSpc>
              <a:spcBef>
                <a:spcPts val="0"/>
              </a:spcBef>
              <a:spcAft>
                <a:spcPts val="0"/>
              </a:spcAft>
              <a:buSzPts val="3000"/>
              <a:buNone/>
              <a:defRPr sz="3000"/>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
    <p:spTree>
      <p:nvGrpSpPr>
        <p:cNvPr id="569" name="Shape 569"/>
        <p:cNvGrpSpPr/>
        <p:nvPr/>
      </p:nvGrpSpPr>
      <p:grpSpPr>
        <a:xfrm>
          <a:off x="0" y="0"/>
          <a:ext cx="0" cy="0"/>
          <a:chOff x="0" y="0"/>
          <a:chExt cx="0" cy="0"/>
        </a:xfrm>
      </p:grpSpPr>
      <p:sp>
        <p:nvSpPr>
          <p:cNvPr id="570" name="Google Shape;570;p15"/>
          <p:cNvSpPr/>
          <p:nvPr/>
        </p:nvSpPr>
        <p:spPr>
          <a:xfrm>
            <a:off x="76200" y="61689"/>
            <a:ext cx="8991600" cy="50202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15"/>
          <p:cNvSpPr/>
          <p:nvPr/>
        </p:nvSpPr>
        <p:spPr>
          <a:xfrm>
            <a:off x="76200" y="61550"/>
            <a:ext cx="8991600" cy="5020200"/>
          </a:xfrm>
          <a:prstGeom prst="roundRect">
            <a:avLst>
              <a:gd fmla="val 9969"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72" name="Google Shape;572;p15"/>
          <p:cNvPicPr preferRelativeResize="0"/>
          <p:nvPr/>
        </p:nvPicPr>
        <p:blipFill>
          <a:blip r:embed="rId2">
            <a:alphaModFix amt="40000"/>
          </a:blip>
          <a:stretch>
            <a:fillRect/>
          </a:stretch>
        </p:blipFill>
        <p:spPr>
          <a:xfrm>
            <a:off x="0" y="0"/>
            <a:ext cx="9144000" cy="5143500"/>
          </a:xfrm>
          <a:prstGeom prst="rect">
            <a:avLst/>
          </a:prstGeom>
          <a:noFill/>
          <a:ln>
            <a:noFill/>
          </a:ln>
        </p:spPr>
      </p:pic>
      <p:grpSp>
        <p:nvGrpSpPr>
          <p:cNvPr id="573" name="Google Shape;573;p15"/>
          <p:cNvGrpSpPr/>
          <p:nvPr/>
        </p:nvGrpSpPr>
        <p:grpSpPr>
          <a:xfrm flipH="1" rot="10800000">
            <a:off x="140724" y="539787"/>
            <a:ext cx="206568" cy="4064014"/>
            <a:chOff x="76350" y="61550"/>
            <a:chExt cx="380700" cy="5020400"/>
          </a:xfrm>
        </p:grpSpPr>
        <p:sp>
          <p:nvSpPr>
            <p:cNvPr id="574" name="Google Shape;574;p15"/>
            <p:cNvSpPr/>
            <p:nvPr/>
          </p:nvSpPr>
          <p:spPr>
            <a:xfrm>
              <a:off x="76350" y="61550"/>
              <a:ext cx="380700" cy="2157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15"/>
            <p:cNvSpPr/>
            <p:nvPr/>
          </p:nvSpPr>
          <p:spPr>
            <a:xfrm>
              <a:off x="76350" y="4866250"/>
              <a:ext cx="380700" cy="2157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15"/>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15"/>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15"/>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15"/>
            <p:cNvSpPr/>
            <p:nvPr/>
          </p:nvSpPr>
          <p:spPr>
            <a:xfrm>
              <a:off x="77550" y="2268012"/>
              <a:ext cx="378300" cy="607500"/>
            </a:xfrm>
            <a:prstGeom prst="rect">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15"/>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15"/>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15"/>
            <p:cNvSpPr/>
            <p:nvPr/>
          </p:nvSpPr>
          <p:spPr>
            <a:xfrm>
              <a:off x="77550" y="1313100"/>
              <a:ext cx="378300" cy="777300"/>
            </a:xfrm>
            <a:prstGeom prst="roundRect">
              <a:avLst>
                <a:gd fmla="val 50000"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15"/>
            <p:cNvSpPr/>
            <p:nvPr/>
          </p:nvSpPr>
          <p:spPr>
            <a:xfrm>
              <a:off x="77550" y="3058437"/>
              <a:ext cx="378300" cy="777300"/>
            </a:xfrm>
            <a:prstGeom prst="roundRect">
              <a:avLst>
                <a:gd fmla="val 50000" name="adj"/>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 name="Google Shape;584;p15"/>
          <p:cNvGrpSpPr/>
          <p:nvPr/>
        </p:nvGrpSpPr>
        <p:grpSpPr>
          <a:xfrm flipH="1" rot="10800000">
            <a:off x="8796699" y="539787"/>
            <a:ext cx="206568" cy="4064014"/>
            <a:chOff x="76350" y="61550"/>
            <a:chExt cx="380700" cy="5020400"/>
          </a:xfrm>
        </p:grpSpPr>
        <p:sp>
          <p:nvSpPr>
            <p:cNvPr id="585" name="Google Shape;585;p15"/>
            <p:cNvSpPr/>
            <p:nvPr/>
          </p:nvSpPr>
          <p:spPr>
            <a:xfrm>
              <a:off x="76350" y="61550"/>
              <a:ext cx="380700" cy="2157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15"/>
            <p:cNvSpPr/>
            <p:nvPr/>
          </p:nvSpPr>
          <p:spPr>
            <a:xfrm>
              <a:off x="76350" y="4866250"/>
              <a:ext cx="380700" cy="2157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15"/>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15"/>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15"/>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15"/>
            <p:cNvSpPr/>
            <p:nvPr/>
          </p:nvSpPr>
          <p:spPr>
            <a:xfrm>
              <a:off x="77550" y="2268012"/>
              <a:ext cx="378300" cy="607500"/>
            </a:xfrm>
            <a:prstGeom prst="rect">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15"/>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15"/>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15"/>
            <p:cNvSpPr/>
            <p:nvPr/>
          </p:nvSpPr>
          <p:spPr>
            <a:xfrm>
              <a:off x="77550" y="1313100"/>
              <a:ext cx="378300" cy="777300"/>
            </a:xfrm>
            <a:prstGeom prst="roundRect">
              <a:avLst>
                <a:gd fmla="val 50000"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15"/>
            <p:cNvSpPr/>
            <p:nvPr/>
          </p:nvSpPr>
          <p:spPr>
            <a:xfrm>
              <a:off x="77550" y="3058437"/>
              <a:ext cx="378300" cy="777300"/>
            </a:xfrm>
            <a:prstGeom prst="roundRect">
              <a:avLst>
                <a:gd fmla="val 50000" name="adj"/>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5" name="Google Shape;595;p15"/>
          <p:cNvSpPr/>
          <p:nvPr/>
        </p:nvSpPr>
        <p:spPr>
          <a:xfrm>
            <a:off x="8706825" y="278525"/>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15"/>
          <p:cNvSpPr/>
          <p:nvPr/>
        </p:nvSpPr>
        <p:spPr>
          <a:xfrm>
            <a:off x="270663" y="278525"/>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15"/>
          <p:cNvSpPr/>
          <p:nvPr/>
        </p:nvSpPr>
        <p:spPr>
          <a:xfrm>
            <a:off x="8706825" y="4698550"/>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15"/>
          <p:cNvSpPr/>
          <p:nvPr/>
        </p:nvSpPr>
        <p:spPr>
          <a:xfrm>
            <a:off x="270663" y="4698550"/>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15"/>
          <p:cNvSpPr txBox="1"/>
          <p:nvPr>
            <p:ph type="title"/>
          </p:nvPr>
        </p:nvSpPr>
        <p:spPr>
          <a:xfrm>
            <a:off x="720000" y="1166150"/>
            <a:ext cx="3704400" cy="1695000"/>
          </a:xfrm>
          <a:prstGeom prst="rect">
            <a:avLst/>
          </a:prstGeom>
        </p:spPr>
        <p:txBody>
          <a:bodyPr anchorCtr="0" anchor="b" bIns="91425" lIns="91425" spcFirstLastPara="1" rIns="91425" wrap="square" tIns="91425">
            <a:noAutofit/>
          </a:bodyPr>
          <a:lstStyle>
            <a:lvl1pPr lvl="0" rtl="0">
              <a:spcBef>
                <a:spcPts val="0"/>
              </a:spcBef>
              <a:spcAft>
                <a:spcPts val="0"/>
              </a:spcAft>
              <a:buSzPts val="3000"/>
              <a:buNone/>
              <a:defRPr b="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600" name="Google Shape;600;p15"/>
          <p:cNvSpPr txBox="1"/>
          <p:nvPr>
            <p:ph idx="1" type="subTitle"/>
          </p:nvPr>
        </p:nvSpPr>
        <p:spPr>
          <a:xfrm>
            <a:off x="720000" y="2861075"/>
            <a:ext cx="3704400" cy="1116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01" name="Google Shape;601;p15"/>
          <p:cNvSpPr/>
          <p:nvPr>
            <p:ph idx="2" type="pic"/>
          </p:nvPr>
        </p:nvSpPr>
        <p:spPr>
          <a:xfrm>
            <a:off x="5433060" y="700075"/>
            <a:ext cx="2660700" cy="3726900"/>
          </a:xfrm>
          <a:prstGeom prst="roundRect">
            <a:avLst>
              <a:gd fmla="val 16667" name="adj"/>
            </a:avLst>
          </a:prstGeom>
          <a:noFill/>
          <a:ln cap="flat" cmpd="sng" w="9525">
            <a:solidFill>
              <a:schemeClr val="dk1"/>
            </a:solidFill>
            <a:prstDash val="solid"/>
            <a:round/>
            <a:headEnd len="sm" w="sm" type="none"/>
            <a:tailEnd len="sm" w="sm" type="none"/>
          </a:ln>
        </p:spPr>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4">
    <p:spTree>
      <p:nvGrpSpPr>
        <p:cNvPr id="602" name="Shape 602"/>
        <p:cNvGrpSpPr/>
        <p:nvPr/>
      </p:nvGrpSpPr>
      <p:grpSpPr>
        <a:xfrm>
          <a:off x="0" y="0"/>
          <a:ext cx="0" cy="0"/>
          <a:chOff x="0" y="0"/>
          <a:chExt cx="0" cy="0"/>
        </a:xfrm>
      </p:grpSpPr>
      <p:sp>
        <p:nvSpPr>
          <p:cNvPr id="603" name="Google Shape;603;p16"/>
          <p:cNvSpPr/>
          <p:nvPr/>
        </p:nvSpPr>
        <p:spPr>
          <a:xfrm>
            <a:off x="76200" y="61689"/>
            <a:ext cx="8991600" cy="50202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16"/>
          <p:cNvSpPr/>
          <p:nvPr/>
        </p:nvSpPr>
        <p:spPr>
          <a:xfrm>
            <a:off x="76200" y="61550"/>
            <a:ext cx="8991600" cy="5020200"/>
          </a:xfrm>
          <a:prstGeom prst="roundRect">
            <a:avLst>
              <a:gd fmla="val 9969"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605" name="Google Shape;605;p16"/>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606" name="Google Shape;606;p16"/>
          <p:cNvSpPr/>
          <p:nvPr/>
        </p:nvSpPr>
        <p:spPr>
          <a:xfrm>
            <a:off x="8706825" y="278525"/>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16"/>
          <p:cNvSpPr/>
          <p:nvPr/>
        </p:nvSpPr>
        <p:spPr>
          <a:xfrm>
            <a:off x="8706825" y="4698550"/>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16"/>
          <p:cNvSpPr txBox="1"/>
          <p:nvPr>
            <p:ph type="title"/>
          </p:nvPr>
        </p:nvSpPr>
        <p:spPr>
          <a:xfrm>
            <a:off x="720000" y="1637550"/>
            <a:ext cx="3326700" cy="1063200"/>
          </a:xfrm>
          <a:prstGeom prst="rect">
            <a:avLst/>
          </a:prstGeom>
        </p:spPr>
        <p:txBody>
          <a:bodyPr anchorCtr="0" anchor="b"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609" name="Google Shape;609;p16"/>
          <p:cNvSpPr txBox="1"/>
          <p:nvPr>
            <p:ph idx="1" type="subTitle"/>
          </p:nvPr>
        </p:nvSpPr>
        <p:spPr>
          <a:xfrm>
            <a:off x="720000" y="2700750"/>
            <a:ext cx="3326700" cy="8052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610" name="Google Shape;610;p16"/>
          <p:cNvGrpSpPr/>
          <p:nvPr/>
        </p:nvGrpSpPr>
        <p:grpSpPr>
          <a:xfrm>
            <a:off x="8796699" y="539787"/>
            <a:ext cx="206568" cy="4064014"/>
            <a:chOff x="76350" y="61550"/>
            <a:chExt cx="380700" cy="5020400"/>
          </a:xfrm>
        </p:grpSpPr>
        <p:sp>
          <p:nvSpPr>
            <p:cNvPr id="611" name="Google Shape;611;p16"/>
            <p:cNvSpPr/>
            <p:nvPr/>
          </p:nvSpPr>
          <p:spPr>
            <a:xfrm>
              <a:off x="76350" y="61550"/>
              <a:ext cx="380700" cy="2157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16"/>
            <p:cNvSpPr/>
            <p:nvPr/>
          </p:nvSpPr>
          <p:spPr>
            <a:xfrm>
              <a:off x="76350" y="4866250"/>
              <a:ext cx="380700" cy="2157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16"/>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16"/>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16"/>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16"/>
            <p:cNvSpPr/>
            <p:nvPr/>
          </p:nvSpPr>
          <p:spPr>
            <a:xfrm>
              <a:off x="77550" y="2268012"/>
              <a:ext cx="378300" cy="607500"/>
            </a:xfrm>
            <a:prstGeom prst="rect">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16"/>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16"/>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16"/>
            <p:cNvSpPr/>
            <p:nvPr/>
          </p:nvSpPr>
          <p:spPr>
            <a:xfrm>
              <a:off x="77550" y="1313100"/>
              <a:ext cx="378300" cy="777300"/>
            </a:xfrm>
            <a:prstGeom prst="roundRect">
              <a:avLst>
                <a:gd fmla="val 50000"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16"/>
            <p:cNvSpPr/>
            <p:nvPr/>
          </p:nvSpPr>
          <p:spPr>
            <a:xfrm>
              <a:off x="77550" y="3058437"/>
              <a:ext cx="378300" cy="777300"/>
            </a:xfrm>
            <a:prstGeom prst="roundRect">
              <a:avLst>
                <a:gd fmla="val 50000" name="adj"/>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1" name="Google Shape;621;p16"/>
          <p:cNvSpPr/>
          <p:nvPr/>
        </p:nvSpPr>
        <p:spPr>
          <a:xfrm>
            <a:off x="8706825" y="278525"/>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16"/>
          <p:cNvSpPr/>
          <p:nvPr/>
        </p:nvSpPr>
        <p:spPr>
          <a:xfrm>
            <a:off x="8706825" y="4698550"/>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4_1">
    <p:spTree>
      <p:nvGrpSpPr>
        <p:cNvPr id="623" name="Shape 623"/>
        <p:cNvGrpSpPr/>
        <p:nvPr/>
      </p:nvGrpSpPr>
      <p:grpSpPr>
        <a:xfrm>
          <a:off x="0" y="0"/>
          <a:ext cx="0" cy="0"/>
          <a:chOff x="0" y="0"/>
          <a:chExt cx="0" cy="0"/>
        </a:xfrm>
      </p:grpSpPr>
      <p:sp>
        <p:nvSpPr>
          <p:cNvPr id="624" name="Google Shape;624;p17"/>
          <p:cNvSpPr/>
          <p:nvPr/>
        </p:nvSpPr>
        <p:spPr>
          <a:xfrm>
            <a:off x="76200" y="61689"/>
            <a:ext cx="8991600" cy="50202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17"/>
          <p:cNvSpPr/>
          <p:nvPr/>
        </p:nvSpPr>
        <p:spPr>
          <a:xfrm>
            <a:off x="76200" y="61550"/>
            <a:ext cx="8991600" cy="5020200"/>
          </a:xfrm>
          <a:prstGeom prst="roundRect">
            <a:avLst>
              <a:gd fmla="val 9969"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626" name="Google Shape;626;p17"/>
          <p:cNvPicPr preferRelativeResize="0"/>
          <p:nvPr/>
        </p:nvPicPr>
        <p:blipFill>
          <a:blip r:embed="rId2">
            <a:alphaModFix amt="40000"/>
          </a:blip>
          <a:stretch>
            <a:fillRect/>
          </a:stretch>
        </p:blipFill>
        <p:spPr>
          <a:xfrm>
            <a:off x="0" y="0"/>
            <a:ext cx="9144000" cy="5143500"/>
          </a:xfrm>
          <a:prstGeom prst="rect">
            <a:avLst/>
          </a:prstGeom>
          <a:noFill/>
          <a:ln>
            <a:noFill/>
          </a:ln>
        </p:spPr>
      </p:pic>
      <p:grpSp>
        <p:nvGrpSpPr>
          <p:cNvPr id="627" name="Google Shape;627;p17"/>
          <p:cNvGrpSpPr/>
          <p:nvPr/>
        </p:nvGrpSpPr>
        <p:grpSpPr>
          <a:xfrm flipH="1" rot="10800000">
            <a:off x="140724" y="539787"/>
            <a:ext cx="206568" cy="4064014"/>
            <a:chOff x="76350" y="61550"/>
            <a:chExt cx="380700" cy="5020400"/>
          </a:xfrm>
        </p:grpSpPr>
        <p:sp>
          <p:nvSpPr>
            <p:cNvPr id="628" name="Google Shape;628;p17"/>
            <p:cNvSpPr/>
            <p:nvPr/>
          </p:nvSpPr>
          <p:spPr>
            <a:xfrm>
              <a:off x="76350" y="61550"/>
              <a:ext cx="380700" cy="2157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17"/>
            <p:cNvSpPr/>
            <p:nvPr/>
          </p:nvSpPr>
          <p:spPr>
            <a:xfrm>
              <a:off x="76350" y="4866250"/>
              <a:ext cx="380700" cy="2157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17"/>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17"/>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17"/>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17"/>
            <p:cNvSpPr/>
            <p:nvPr/>
          </p:nvSpPr>
          <p:spPr>
            <a:xfrm>
              <a:off x="77550" y="2268012"/>
              <a:ext cx="378300" cy="6075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17"/>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17"/>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17"/>
            <p:cNvSpPr/>
            <p:nvPr/>
          </p:nvSpPr>
          <p:spPr>
            <a:xfrm>
              <a:off x="77550" y="1313100"/>
              <a:ext cx="378300" cy="777300"/>
            </a:xfrm>
            <a:prstGeom prst="roundRect">
              <a:avLst>
                <a:gd fmla="val 50000" name="adj"/>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17"/>
            <p:cNvSpPr/>
            <p:nvPr/>
          </p:nvSpPr>
          <p:spPr>
            <a:xfrm>
              <a:off x="77550" y="3058437"/>
              <a:ext cx="378300" cy="777300"/>
            </a:xfrm>
            <a:prstGeom prst="roundRect">
              <a:avLst>
                <a:gd fmla="val 50000" name="adj"/>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8" name="Google Shape;638;p17"/>
          <p:cNvSpPr/>
          <p:nvPr/>
        </p:nvSpPr>
        <p:spPr>
          <a:xfrm>
            <a:off x="8706825" y="278525"/>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17"/>
          <p:cNvSpPr/>
          <p:nvPr/>
        </p:nvSpPr>
        <p:spPr>
          <a:xfrm>
            <a:off x="270663" y="278525"/>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17"/>
          <p:cNvSpPr/>
          <p:nvPr/>
        </p:nvSpPr>
        <p:spPr>
          <a:xfrm>
            <a:off x="8706825" y="4698550"/>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17"/>
          <p:cNvSpPr/>
          <p:nvPr/>
        </p:nvSpPr>
        <p:spPr>
          <a:xfrm>
            <a:off x="270663" y="4698550"/>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17"/>
          <p:cNvSpPr txBox="1"/>
          <p:nvPr>
            <p:ph type="title"/>
          </p:nvPr>
        </p:nvSpPr>
        <p:spPr>
          <a:xfrm>
            <a:off x="5104075" y="1639950"/>
            <a:ext cx="3326400" cy="1060800"/>
          </a:xfrm>
          <a:prstGeom prst="rect">
            <a:avLst/>
          </a:prstGeom>
        </p:spPr>
        <p:txBody>
          <a:bodyPr anchorCtr="0" anchor="b" bIns="91425" lIns="91425" spcFirstLastPara="1" rIns="91425" wrap="square" tIns="91425">
            <a:noAutofit/>
          </a:bodyPr>
          <a:lstStyle>
            <a:lvl1pPr lvl="0" rtl="0" algn="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643" name="Google Shape;643;p17"/>
          <p:cNvSpPr txBox="1"/>
          <p:nvPr>
            <p:ph idx="1" type="subTitle"/>
          </p:nvPr>
        </p:nvSpPr>
        <p:spPr>
          <a:xfrm>
            <a:off x="5104237" y="2700750"/>
            <a:ext cx="3326400" cy="8052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spTree>
      <p:nvGrpSpPr>
        <p:cNvPr id="644" name="Shape 644"/>
        <p:cNvGrpSpPr/>
        <p:nvPr/>
      </p:nvGrpSpPr>
      <p:grpSpPr>
        <a:xfrm>
          <a:off x="0" y="0"/>
          <a:ext cx="0" cy="0"/>
          <a:chOff x="0" y="0"/>
          <a:chExt cx="0" cy="0"/>
        </a:xfrm>
      </p:grpSpPr>
      <p:sp>
        <p:nvSpPr>
          <p:cNvPr id="645" name="Google Shape;645;p18"/>
          <p:cNvSpPr/>
          <p:nvPr/>
        </p:nvSpPr>
        <p:spPr>
          <a:xfrm>
            <a:off x="76200" y="61689"/>
            <a:ext cx="8991600" cy="50202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18"/>
          <p:cNvSpPr/>
          <p:nvPr/>
        </p:nvSpPr>
        <p:spPr>
          <a:xfrm>
            <a:off x="76200" y="61550"/>
            <a:ext cx="8991600" cy="5020200"/>
          </a:xfrm>
          <a:prstGeom prst="roundRect">
            <a:avLst>
              <a:gd fmla="val 9969"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647" name="Google Shape;647;p18"/>
          <p:cNvPicPr preferRelativeResize="0"/>
          <p:nvPr/>
        </p:nvPicPr>
        <p:blipFill>
          <a:blip r:embed="rId2">
            <a:alphaModFix amt="40000"/>
          </a:blip>
          <a:stretch>
            <a:fillRect/>
          </a:stretch>
        </p:blipFill>
        <p:spPr>
          <a:xfrm>
            <a:off x="-300" y="-50"/>
            <a:ext cx="9144000" cy="5143500"/>
          </a:xfrm>
          <a:prstGeom prst="rect">
            <a:avLst/>
          </a:prstGeom>
          <a:noFill/>
          <a:ln>
            <a:noFill/>
          </a:ln>
        </p:spPr>
      </p:pic>
      <p:sp>
        <p:nvSpPr>
          <p:cNvPr id="648" name="Google Shape;648;p1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b="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649" name="Google Shape;649;p18"/>
          <p:cNvSpPr txBox="1"/>
          <p:nvPr>
            <p:ph idx="1" type="subTitle"/>
          </p:nvPr>
        </p:nvSpPr>
        <p:spPr>
          <a:xfrm>
            <a:off x="4916400" y="3390350"/>
            <a:ext cx="3507600" cy="10107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50" name="Google Shape;650;p18"/>
          <p:cNvSpPr txBox="1"/>
          <p:nvPr>
            <p:ph idx="2" type="subTitle"/>
          </p:nvPr>
        </p:nvSpPr>
        <p:spPr>
          <a:xfrm>
            <a:off x="713225" y="3390350"/>
            <a:ext cx="3507600" cy="10107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51" name="Google Shape;651;p18"/>
          <p:cNvSpPr txBox="1"/>
          <p:nvPr>
            <p:ph idx="3" type="subTitle"/>
          </p:nvPr>
        </p:nvSpPr>
        <p:spPr>
          <a:xfrm>
            <a:off x="713225" y="2831450"/>
            <a:ext cx="3507600" cy="5589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Bebas Neue"/>
              <a:buNone/>
              <a:defRPr sz="2000">
                <a:solidFill>
                  <a:schemeClr val="dk1"/>
                </a:solidFill>
                <a:latin typeface="Livvic SemiBold"/>
                <a:ea typeface="Livvic SemiBold"/>
                <a:cs typeface="Livvic SemiBold"/>
                <a:sym typeface="Livvic SemiBold"/>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652" name="Google Shape;652;p18"/>
          <p:cNvSpPr txBox="1"/>
          <p:nvPr>
            <p:ph idx="4" type="subTitle"/>
          </p:nvPr>
        </p:nvSpPr>
        <p:spPr>
          <a:xfrm>
            <a:off x="4916404" y="2831450"/>
            <a:ext cx="3507600" cy="5589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Bebas Neue"/>
              <a:buNone/>
              <a:defRPr sz="2000">
                <a:solidFill>
                  <a:schemeClr val="dk1"/>
                </a:solidFill>
                <a:latin typeface="Livvic SemiBold"/>
                <a:ea typeface="Livvic SemiBold"/>
                <a:cs typeface="Livvic SemiBold"/>
                <a:sym typeface="Livvic SemiBold"/>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spTree>
      <p:nvGrpSpPr>
        <p:cNvPr id="653" name="Shape 653"/>
        <p:cNvGrpSpPr/>
        <p:nvPr/>
      </p:nvGrpSpPr>
      <p:grpSpPr>
        <a:xfrm>
          <a:off x="0" y="0"/>
          <a:ext cx="0" cy="0"/>
          <a:chOff x="0" y="0"/>
          <a:chExt cx="0" cy="0"/>
        </a:xfrm>
      </p:grpSpPr>
      <p:sp>
        <p:nvSpPr>
          <p:cNvPr id="654" name="Google Shape;654;p19"/>
          <p:cNvSpPr/>
          <p:nvPr/>
        </p:nvSpPr>
        <p:spPr>
          <a:xfrm>
            <a:off x="76200" y="61689"/>
            <a:ext cx="8991600" cy="50202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19"/>
          <p:cNvSpPr/>
          <p:nvPr/>
        </p:nvSpPr>
        <p:spPr>
          <a:xfrm>
            <a:off x="76200" y="61550"/>
            <a:ext cx="8991600" cy="5020200"/>
          </a:xfrm>
          <a:prstGeom prst="roundRect">
            <a:avLst>
              <a:gd fmla="val 9969"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656" name="Google Shape;656;p19"/>
          <p:cNvPicPr preferRelativeResize="0"/>
          <p:nvPr/>
        </p:nvPicPr>
        <p:blipFill>
          <a:blip r:embed="rId2">
            <a:alphaModFix amt="40000"/>
          </a:blip>
          <a:stretch>
            <a:fillRect/>
          </a:stretch>
        </p:blipFill>
        <p:spPr>
          <a:xfrm>
            <a:off x="-300" y="-50"/>
            <a:ext cx="9144000" cy="5143500"/>
          </a:xfrm>
          <a:prstGeom prst="rect">
            <a:avLst/>
          </a:prstGeom>
          <a:noFill/>
          <a:ln>
            <a:noFill/>
          </a:ln>
        </p:spPr>
      </p:pic>
      <p:sp>
        <p:nvSpPr>
          <p:cNvPr id="657" name="Google Shape;657;p19"/>
          <p:cNvSpPr txBox="1"/>
          <p:nvPr>
            <p:ph idx="1" type="subTitle"/>
          </p:nvPr>
        </p:nvSpPr>
        <p:spPr>
          <a:xfrm>
            <a:off x="4832075" y="2587150"/>
            <a:ext cx="3591900" cy="20166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58" name="Google Shape;658;p19"/>
          <p:cNvSpPr txBox="1"/>
          <p:nvPr>
            <p:ph idx="2" type="subTitle"/>
          </p:nvPr>
        </p:nvSpPr>
        <p:spPr>
          <a:xfrm>
            <a:off x="720100" y="2587150"/>
            <a:ext cx="3591900" cy="20166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59" name="Google Shape;659;p1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b="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660" name="Google Shape;660;p19"/>
          <p:cNvSpPr/>
          <p:nvPr/>
        </p:nvSpPr>
        <p:spPr>
          <a:xfrm>
            <a:off x="8706825" y="278525"/>
            <a:ext cx="166500" cy="1665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19"/>
          <p:cNvSpPr/>
          <p:nvPr/>
        </p:nvSpPr>
        <p:spPr>
          <a:xfrm>
            <a:off x="270663" y="278525"/>
            <a:ext cx="166500" cy="1665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19"/>
          <p:cNvSpPr/>
          <p:nvPr/>
        </p:nvSpPr>
        <p:spPr>
          <a:xfrm>
            <a:off x="8706825" y="4698550"/>
            <a:ext cx="166500" cy="1665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19"/>
          <p:cNvSpPr/>
          <p:nvPr/>
        </p:nvSpPr>
        <p:spPr>
          <a:xfrm>
            <a:off x="270663" y="4698550"/>
            <a:ext cx="166500" cy="1665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3">
  <p:cSld name="TITLE_AND_TWO_COLUMNS_1_1_1">
    <p:spTree>
      <p:nvGrpSpPr>
        <p:cNvPr id="664" name="Shape 664"/>
        <p:cNvGrpSpPr/>
        <p:nvPr/>
      </p:nvGrpSpPr>
      <p:grpSpPr>
        <a:xfrm>
          <a:off x="0" y="0"/>
          <a:ext cx="0" cy="0"/>
          <a:chOff x="0" y="0"/>
          <a:chExt cx="0" cy="0"/>
        </a:xfrm>
      </p:grpSpPr>
      <p:sp>
        <p:nvSpPr>
          <p:cNvPr id="665" name="Google Shape;665;p20"/>
          <p:cNvSpPr/>
          <p:nvPr/>
        </p:nvSpPr>
        <p:spPr>
          <a:xfrm>
            <a:off x="76200" y="61689"/>
            <a:ext cx="8991600" cy="50202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20"/>
          <p:cNvSpPr/>
          <p:nvPr/>
        </p:nvSpPr>
        <p:spPr>
          <a:xfrm>
            <a:off x="76200" y="61550"/>
            <a:ext cx="8991600" cy="5020200"/>
          </a:xfrm>
          <a:prstGeom prst="roundRect">
            <a:avLst>
              <a:gd fmla="val 9969"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667" name="Google Shape;667;p20"/>
          <p:cNvPicPr preferRelativeResize="0"/>
          <p:nvPr/>
        </p:nvPicPr>
        <p:blipFill>
          <a:blip r:embed="rId2">
            <a:alphaModFix amt="40000"/>
          </a:blip>
          <a:stretch>
            <a:fillRect/>
          </a:stretch>
        </p:blipFill>
        <p:spPr>
          <a:xfrm>
            <a:off x="0" y="-50"/>
            <a:ext cx="9144000" cy="5143500"/>
          </a:xfrm>
          <a:prstGeom prst="rect">
            <a:avLst/>
          </a:prstGeom>
          <a:noFill/>
          <a:ln>
            <a:noFill/>
          </a:ln>
        </p:spPr>
      </p:pic>
      <p:grpSp>
        <p:nvGrpSpPr>
          <p:cNvPr id="668" name="Google Shape;668;p20"/>
          <p:cNvGrpSpPr/>
          <p:nvPr/>
        </p:nvGrpSpPr>
        <p:grpSpPr>
          <a:xfrm flipH="1" rot="10800000">
            <a:off x="140724" y="539787"/>
            <a:ext cx="206568" cy="4064014"/>
            <a:chOff x="76350" y="61550"/>
            <a:chExt cx="380700" cy="5020400"/>
          </a:xfrm>
        </p:grpSpPr>
        <p:sp>
          <p:nvSpPr>
            <p:cNvPr id="669" name="Google Shape;669;p20"/>
            <p:cNvSpPr/>
            <p:nvPr/>
          </p:nvSpPr>
          <p:spPr>
            <a:xfrm>
              <a:off x="76350" y="61550"/>
              <a:ext cx="380700" cy="2157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20"/>
            <p:cNvSpPr/>
            <p:nvPr/>
          </p:nvSpPr>
          <p:spPr>
            <a:xfrm>
              <a:off x="76350" y="4866250"/>
              <a:ext cx="380700" cy="215700"/>
            </a:xfrm>
            <a:prstGeom prst="rect">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20"/>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20"/>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20"/>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20"/>
            <p:cNvSpPr/>
            <p:nvPr/>
          </p:nvSpPr>
          <p:spPr>
            <a:xfrm>
              <a:off x="77550" y="2268012"/>
              <a:ext cx="378300" cy="6075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20"/>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20"/>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20"/>
            <p:cNvSpPr/>
            <p:nvPr/>
          </p:nvSpPr>
          <p:spPr>
            <a:xfrm>
              <a:off x="77550" y="1313100"/>
              <a:ext cx="378300" cy="777300"/>
            </a:xfrm>
            <a:prstGeom prst="roundRect">
              <a:avLst>
                <a:gd fmla="val 50000" name="adj"/>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20"/>
            <p:cNvSpPr/>
            <p:nvPr/>
          </p:nvSpPr>
          <p:spPr>
            <a:xfrm>
              <a:off x="77550" y="3058437"/>
              <a:ext cx="378300" cy="777300"/>
            </a:xfrm>
            <a:prstGeom prst="roundRect">
              <a:avLst>
                <a:gd fmla="val 50000" name="adj"/>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 name="Google Shape;679;p20"/>
          <p:cNvGrpSpPr/>
          <p:nvPr/>
        </p:nvGrpSpPr>
        <p:grpSpPr>
          <a:xfrm flipH="1" rot="10800000">
            <a:off x="8796699" y="539787"/>
            <a:ext cx="206568" cy="4064014"/>
            <a:chOff x="76350" y="61550"/>
            <a:chExt cx="380700" cy="5020400"/>
          </a:xfrm>
        </p:grpSpPr>
        <p:sp>
          <p:nvSpPr>
            <p:cNvPr id="680" name="Google Shape;680;p20"/>
            <p:cNvSpPr/>
            <p:nvPr/>
          </p:nvSpPr>
          <p:spPr>
            <a:xfrm>
              <a:off x="76350" y="61550"/>
              <a:ext cx="380700" cy="2157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20"/>
            <p:cNvSpPr/>
            <p:nvPr/>
          </p:nvSpPr>
          <p:spPr>
            <a:xfrm>
              <a:off x="76350" y="4866250"/>
              <a:ext cx="380700" cy="215700"/>
            </a:xfrm>
            <a:prstGeom prst="rect">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20"/>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20"/>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20"/>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20"/>
            <p:cNvSpPr/>
            <p:nvPr/>
          </p:nvSpPr>
          <p:spPr>
            <a:xfrm>
              <a:off x="77550" y="2268012"/>
              <a:ext cx="378300" cy="6075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20"/>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20"/>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20"/>
            <p:cNvSpPr/>
            <p:nvPr/>
          </p:nvSpPr>
          <p:spPr>
            <a:xfrm>
              <a:off x="77550" y="1313100"/>
              <a:ext cx="378300" cy="777300"/>
            </a:xfrm>
            <a:prstGeom prst="roundRect">
              <a:avLst>
                <a:gd fmla="val 50000" name="adj"/>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20"/>
            <p:cNvSpPr/>
            <p:nvPr/>
          </p:nvSpPr>
          <p:spPr>
            <a:xfrm>
              <a:off x="77550" y="3058437"/>
              <a:ext cx="378300" cy="777300"/>
            </a:xfrm>
            <a:prstGeom prst="roundRect">
              <a:avLst>
                <a:gd fmla="val 50000" name="adj"/>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0" name="Google Shape;690;p20"/>
          <p:cNvSpPr/>
          <p:nvPr/>
        </p:nvSpPr>
        <p:spPr>
          <a:xfrm>
            <a:off x="8706825" y="278525"/>
            <a:ext cx="166500" cy="1665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20"/>
          <p:cNvSpPr/>
          <p:nvPr/>
        </p:nvSpPr>
        <p:spPr>
          <a:xfrm>
            <a:off x="270663" y="278525"/>
            <a:ext cx="166500" cy="1665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20"/>
          <p:cNvSpPr/>
          <p:nvPr/>
        </p:nvSpPr>
        <p:spPr>
          <a:xfrm>
            <a:off x="8706825" y="4698550"/>
            <a:ext cx="166500" cy="1665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20"/>
          <p:cNvSpPr/>
          <p:nvPr/>
        </p:nvSpPr>
        <p:spPr>
          <a:xfrm>
            <a:off x="270663" y="4698550"/>
            <a:ext cx="166500" cy="1665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20"/>
          <p:cNvSpPr txBox="1"/>
          <p:nvPr>
            <p:ph idx="1" type="subTitle"/>
          </p:nvPr>
        </p:nvSpPr>
        <p:spPr>
          <a:xfrm>
            <a:off x="4832075" y="1088250"/>
            <a:ext cx="3591900" cy="3516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Char char="●"/>
              <a:defRPr b="0" sz="1200"/>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sp>
        <p:nvSpPr>
          <p:cNvPr id="695" name="Google Shape;695;p20"/>
          <p:cNvSpPr txBox="1"/>
          <p:nvPr>
            <p:ph idx="2" type="subTitle"/>
          </p:nvPr>
        </p:nvSpPr>
        <p:spPr>
          <a:xfrm>
            <a:off x="720100" y="1088250"/>
            <a:ext cx="3591900" cy="3516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Char char="●"/>
              <a:defRPr b="0" sz="1200"/>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sp>
        <p:nvSpPr>
          <p:cNvPr id="696" name="Google Shape;696;p2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b="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40" name="Shape 40"/>
        <p:cNvGrpSpPr/>
        <p:nvPr/>
      </p:nvGrpSpPr>
      <p:grpSpPr>
        <a:xfrm>
          <a:off x="0" y="0"/>
          <a:ext cx="0" cy="0"/>
          <a:chOff x="0" y="0"/>
          <a:chExt cx="0" cy="0"/>
        </a:xfrm>
      </p:grpSpPr>
      <p:sp>
        <p:nvSpPr>
          <p:cNvPr id="41" name="Google Shape;41;p3"/>
          <p:cNvSpPr/>
          <p:nvPr/>
        </p:nvSpPr>
        <p:spPr>
          <a:xfrm>
            <a:off x="524400" y="338924"/>
            <a:ext cx="80952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3"/>
          <p:cNvSpPr/>
          <p:nvPr/>
        </p:nvSpPr>
        <p:spPr>
          <a:xfrm>
            <a:off x="524400" y="338800"/>
            <a:ext cx="8095200" cy="4465800"/>
          </a:xfrm>
          <a:prstGeom prst="roundRect">
            <a:avLst>
              <a:gd fmla="val 9969"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3" name="Google Shape;43;p3"/>
          <p:cNvPicPr preferRelativeResize="0"/>
          <p:nvPr/>
        </p:nvPicPr>
        <p:blipFill>
          <a:blip r:embed="rId2">
            <a:alphaModFix amt="40000"/>
          </a:blip>
          <a:stretch>
            <a:fillRect/>
          </a:stretch>
        </p:blipFill>
        <p:spPr>
          <a:xfrm>
            <a:off x="-300" y="-50"/>
            <a:ext cx="9144000" cy="5143500"/>
          </a:xfrm>
          <a:prstGeom prst="rect">
            <a:avLst/>
          </a:prstGeom>
          <a:noFill/>
          <a:ln>
            <a:noFill/>
          </a:ln>
        </p:spPr>
      </p:pic>
      <p:grpSp>
        <p:nvGrpSpPr>
          <p:cNvPr id="44" name="Google Shape;44;p3"/>
          <p:cNvGrpSpPr/>
          <p:nvPr/>
        </p:nvGrpSpPr>
        <p:grpSpPr>
          <a:xfrm flipH="1">
            <a:off x="8686800" y="61550"/>
            <a:ext cx="381000" cy="5020400"/>
            <a:chOff x="76200" y="61550"/>
            <a:chExt cx="381000" cy="5020400"/>
          </a:xfrm>
        </p:grpSpPr>
        <p:sp>
          <p:nvSpPr>
            <p:cNvPr id="45" name="Google Shape;45;p3"/>
            <p:cNvSpPr/>
            <p:nvPr/>
          </p:nvSpPr>
          <p:spPr>
            <a:xfrm>
              <a:off x="76350" y="61550"/>
              <a:ext cx="380700" cy="2157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3"/>
            <p:cNvSpPr/>
            <p:nvPr/>
          </p:nvSpPr>
          <p:spPr>
            <a:xfrm>
              <a:off x="76350" y="4866250"/>
              <a:ext cx="380700" cy="2157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3"/>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3"/>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3"/>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3"/>
            <p:cNvSpPr/>
            <p:nvPr/>
          </p:nvSpPr>
          <p:spPr>
            <a:xfrm>
              <a:off x="77550" y="2268012"/>
              <a:ext cx="378300" cy="6075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3"/>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3"/>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3"/>
            <p:cNvSpPr/>
            <p:nvPr/>
          </p:nvSpPr>
          <p:spPr>
            <a:xfrm>
              <a:off x="158850" y="901793"/>
              <a:ext cx="215700" cy="215700"/>
            </a:xfrm>
            <a:prstGeom prst="ellipse">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3"/>
            <p:cNvSpPr/>
            <p:nvPr/>
          </p:nvSpPr>
          <p:spPr>
            <a:xfrm>
              <a:off x="158850" y="4018668"/>
              <a:ext cx="215700" cy="2157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3"/>
            <p:cNvSpPr/>
            <p:nvPr/>
          </p:nvSpPr>
          <p:spPr>
            <a:xfrm>
              <a:off x="762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3"/>
            <p:cNvSpPr/>
            <p:nvPr/>
          </p:nvSpPr>
          <p:spPr>
            <a:xfrm>
              <a:off x="114150" y="2419215"/>
              <a:ext cx="305100" cy="305100"/>
            </a:xfrm>
            <a:prstGeom prst="plaque">
              <a:avLst>
                <a:gd fmla="val 50000" name="adj"/>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3"/>
            <p:cNvSpPr/>
            <p:nvPr/>
          </p:nvSpPr>
          <p:spPr>
            <a:xfrm>
              <a:off x="77550" y="1313100"/>
              <a:ext cx="378300" cy="777300"/>
            </a:xfrm>
            <a:prstGeom prst="roundRect">
              <a:avLst>
                <a:gd fmla="val 50000" name="adj"/>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3"/>
            <p:cNvSpPr/>
            <p:nvPr/>
          </p:nvSpPr>
          <p:spPr>
            <a:xfrm>
              <a:off x="77550" y="3058437"/>
              <a:ext cx="378300" cy="777300"/>
            </a:xfrm>
            <a:prstGeom prst="roundRect">
              <a:avLst>
                <a:gd fmla="val 50000" name="adj"/>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 name="Google Shape;59;p3"/>
          <p:cNvGrpSpPr/>
          <p:nvPr/>
        </p:nvGrpSpPr>
        <p:grpSpPr>
          <a:xfrm>
            <a:off x="524043" y="4866250"/>
            <a:ext cx="8095297" cy="215700"/>
            <a:chOff x="669900" y="61550"/>
            <a:chExt cx="7804200" cy="215700"/>
          </a:xfrm>
        </p:grpSpPr>
        <p:sp>
          <p:nvSpPr>
            <p:cNvPr id="60" name="Google Shape;60;p3"/>
            <p:cNvSpPr/>
            <p:nvPr/>
          </p:nvSpPr>
          <p:spPr>
            <a:xfrm>
              <a:off x="669900" y="61550"/>
              <a:ext cx="7804200" cy="2157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3"/>
            <p:cNvSpPr/>
            <p:nvPr/>
          </p:nvSpPr>
          <p:spPr>
            <a:xfrm>
              <a:off x="669900" y="61550"/>
              <a:ext cx="7804200" cy="1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3"/>
            <p:cNvSpPr/>
            <p:nvPr/>
          </p:nvSpPr>
          <p:spPr>
            <a:xfrm>
              <a:off x="669900" y="112875"/>
              <a:ext cx="7804200" cy="1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3"/>
            <p:cNvSpPr/>
            <p:nvPr/>
          </p:nvSpPr>
          <p:spPr>
            <a:xfrm>
              <a:off x="669900" y="164200"/>
              <a:ext cx="7804200" cy="1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3"/>
            <p:cNvSpPr/>
            <p:nvPr/>
          </p:nvSpPr>
          <p:spPr>
            <a:xfrm>
              <a:off x="669900" y="215588"/>
              <a:ext cx="7804200" cy="1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 name="Google Shape;65;p3"/>
          <p:cNvGrpSpPr/>
          <p:nvPr/>
        </p:nvGrpSpPr>
        <p:grpSpPr>
          <a:xfrm>
            <a:off x="524152" y="61550"/>
            <a:ext cx="8095297" cy="215700"/>
            <a:chOff x="669900" y="61550"/>
            <a:chExt cx="7804200" cy="215700"/>
          </a:xfrm>
        </p:grpSpPr>
        <p:sp>
          <p:nvSpPr>
            <p:cNvPr id="66" name="Google Shape;66;p3"/>
            <p:cNvSpPr/>
            <p:nvPr/>
          </p:nvSpPr>
          <p:spPr>
            <a:xfrm>
              <a:off x="669900" y="61550"/>
              <a:ext cx="7804200" cy="2157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3"/>
            <p:cNvSpPr/>
            <p:nvPr/>
          </p:nvSpPr>
          <p:spPr>
            <a:xfrm>
              <a:off x="669900" y="61550"/>
              <a:ext cx="7804200" cy="1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3"/>
            <p:cNvSpPr/>
            <p:nvPr/>
          </p:nvSpPr>
          <p:spPr>
            <a:xfrm>
              <a:off x="669900" y="112875"/>
              <a:ext cx="7804200" cy="1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3"/>
            <p:cNvSpPr/>
            <p:nvPr/>
          </p:nvSpPr>
          <p:spPr>
            <a:xfrm>
              <a:off x="669900" y="164200"/>
              <a:ext cx="7804200" cy="1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3"/>
            <p:cNvSpPr/>
            <p:nvPr/>
          </p:nvSpPr>
          <p:spPr>
            <a:xfrm>
              <a:off x="669900" y="215588"/>
              <a:ext cx="7804200" cy="1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 name="Google Shape;71;p3"/>
          <p:cNvGrpSpPr/>
          <p:nvPr/>
        </p:nvGrpSpPr>
        <p:grpSpPr>
          <a:xfrm>
            <a:off x="76200" y="61550"/>
            <a:ext cx="381000" cy="5020400"/>
            <a:chOff x="76200" y="61550"/>
            <a:chExt cx="381000" cy="5020400"/>
          </a:xfrm>
        </p:grpSpPr>
        <p:sp>
          <p:nvSpPr>
            <p:cNvPr id="72" name="Google Shape;72;p3"/>
            <p:cNvSpPr/>
            <p:nvPr/>
          </p:nvSpPr>
          <p:spPr>
            <a:xfrm>
              <a:off x="76350" y="61550"/>
              <a:ext cx="380700" cy="2157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3"/>
            <p:cNvSpPr/>
            <p:nvPr/>
          </p:nvSpPr>
          <p:spPr>
            <a:xfrm>
              <a:off x="76350" y="4866250"/>
              <a:ext cx="380700" cy="2157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3"/>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3"/>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3"/>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3"/>
            <p:cNvSpPr/>
            <p:nvPr/>
          </p:nvSpPr>
          <p:spPr>
            <a:xfrm>
              <a:off x="77550" y="2268012"/>
              <a:ext cx="378300" cy="6075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3"/>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3"/>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3"/>
            <p:cNvSpPr/>
            <p:nvPr/>
          </p:nvSpPr>
          <p:spPr>
            <a:xfrm>
              <a:off x="158850" y="901793"/>
              <a:ext cx="215700" cy="215700"/>
            </a:xfrm>
            <a:prstGeom prst="ellipse">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3"/>
            <p:cNvSpPr/>
            <p:nvPr/>
          </p:nvSpPr>
          <p:spPr>
            <a:xfrm>
              <a:off x="158850" y="4018668"/>
              <a:ext cx="215700" cy="2157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3"/>
            <p:cNvSpPr/>
            <p:nvPr/>
          </p:nvSpPr>
          <p:spPr>
            <a:xfrm>
              <a:off x="762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3"/>
            <p:cNvSpPr/>
            <p:nvPr/>
          </p:nvSpPr>
          <p:spPr>
            <a:xfrm>
              <a:off x="114150" y="2419215"/>
              <a:ext cx="305100" cy="305100"/>
            </a:xfrm>
            <a:prstGeom prst="plaque">
              <a:avLst>
                <a:gd fmla="val 50000" name="adj"/>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3"/>
            <p:cNvSpPr/>
            <p:nvPr/>
          </p:nvSpPr>
          <p:spPr>
            <a:xfrm>
              <a:off x="77550" y="1313100"/>
              <a:ext cx="378300" cy="777300"/>
            </a:xfrm>
            <a:prstGeom prst="roundRect">
              <a:avLst>
                <a:gd fmla="val 50000" name="adj"/>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3"/>
            <p:cNvSpPr/>
            <p:nvPr/>
          </p:nvSpPr>
          <p:spPr>
            <a:xfrm>
              <a:off x="77550" y="3058437"/>
              <a:ext cx="378300" cy="777300"/>
            </a:xfrm>
            <a:prstGeom prst="roundRect">
              <a:avLst>
                <a:gd fmla="val 50000" name="adj"/>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 name="Google Shape;86;p3"/>
          <p:cNvGrpSpPr/>
          <p:nvPr/>
        </p:nvGrpSpPr>
        <p:grpSpPr>
          <a:xfrm flipH="1">
            <a:off x="105243" y="3328448"/>
            <a:ext cx="305085" cy="505864"/>
            <a:chOff x="4676075" y="1189350"/>
            <a:chExt cx="1043025" cy="1729450"/>
          </a:xfrm>
        </p:grpSpPr>
        <p:sp>
          <p:nvSpPr>
            <p:cNvPr id="87" name="Google Shape;87;p3"/>
            <p:cNvSpPr/>
            <p:nvPr/>
          </p:nvSpPr>
          <p:spPr>
            <a:xfrm>
              <a:off x="4676075" y="1189350"/>
              <a:ext cx="1043025" cy="856575"/>
            </a:xfrm>
            <a:custGeom>
              <a:rect b="b" l="l" r="r" t="t"/>
              <a:pathLst>
                <a:path extrusionOk="0" h="34263" w="41721">
                  <a:moveTo>
                    <a:pt x="21157" y="0"/>
                  </a:moveTo>
                  <a:cubicBezTo>
                    <a:pt x="21080" y="0"/>
                    <a:pt x="21003" y="2"/>
                    <a:pt x="20926" y="5"/>
                  </a:cubicBezTo>
                  <a:cubicBezTo>
                    <a:pt x="20717" y="5"/>
                    <a:pt x="20537" y="36"/>
                    <a:pt x="20325" y="65"/>
                  </a:cubicBezTo>
                  <a:cubicBezTo>
                    <a:pt x="16871" y="637"/>
                    <a:pt x="14587" y="2440"/>
                    <a:pt x="12693" y="4964"/>
                  </a:cubicBezTo>
                  <a:cubicBezTo>
                    <a:pt x="10621" y="7669"/>
                    <a:pt x="9027" y="11183"/>
                    <a:pt x="6863" y="14700"/>
                  </a:cubicBezTo>
                  <a:cubicBezTo>
                    <a:pt x="4070" y="19208"/>
                    <a:pt x="404" y="23715"/>
                    <a:pt x="284" y="25939"/>
                  </a:cubicBezTo>
                  <a:cubicBezTo>
                    <a:pt x="1" y="30680"/>
                    <a:pt x="5557" y="34263"/>
                    <a:pt x="16113" y="34263"/>
                  </a:cubicBezTo>
                  <a:cubicBezTo>
                    <a:pt x="17931" y="34263"/>
                    <a:pt x="19897" y="34157"/>
                    <a:pt x="22008" y="33932"/>
                  </a:cubicBezTo>
                  <a:cubicBezTo>
                    <a:pt x="31503" y="32910"/>
                    <a:pt x="41451" y="30626"/>
                    <a:pt x="41691" y="24496"/>
                  </a:cubicBezTo>
                  <a:cubicBezTo>
                    <a:pt x="41720" y="23143"/>
                    <a:pt x="41090" y="21071"/>
                    <a:pt x="40009" y="18727"/>
                  </a:cubicBezTo>
                  <a:cubicBezTo>
                    <a:pt x="38987" y="16532"/>
                    <a:pt x="37545" y="14068"/>
                    <a:pt x="35862" y="11695"/>
                  </a:cubicBezTo>
                  <a:cubicBezTo>
                    <a:pt x="35590" y="11303"/>
                    <a:pt x="35321" y="10914"/>
                    <a:pt x="35020" y="10553"/>
                  </a:cubicBezTo>
                  <a:cubicBezTo>
                    <a:pt x="30857" y="4914"/>
                    <a:pt x="25477" y="0"/>
                    <a:pt x="21157" y="0"/>
                  </a:cubicBezTo>
                  <a:close/>
                </a:path>
              </a:pathLst>
            </a:custGeom>
            <a:solidFill>
              <a:schemeClr val="accent1"/>
            </a:solidFill>
            <a:ln cap="flat" cmpd="sng" w="9525">
              <a:solidFill>
                <a:srgbClr val="1B1A1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3"/>
            <p:cNvSpPr/>
            <p:nvPr/>
          </p:nvSpPr>
          <p:spPr>
            <a:xfrm>
              <a:off x="4697400" y="1679050"/>
              <a:ext cx="1005950" cy="352950"/>
            </a:xfrm>
            <a:custGeom>
              <a:rect b="b" l="l" r="r" t="t"/>
              <a:pathLst>
                <a:path extrusionOk="0" h="14118" w="40238">
                  <a:moveTo>
                    <a:pt x="20745" y="0"/>
                  </a:moveTo>
                  <a:cubicBezTo>
                    <a:pt x="20406" y="0"/>
                    <a:pt x="20099" y="3"/>
                    <a:pt x="19833" y="9"/>
                  </a:cubicBezTo>
                  <a:cubicBezTo>
                    <a:pt x="18090" y="69"/>
                    <a:pt x="14275" y="370"/>
                    <a:pt x="10489" y="1151"/>
                  </a:cubicBezTo>
                  <a:cubicBezTo>
                    <a:pt x="8655" y="1511"/>
                    <a:pt x="6852" y="1992"/>
                    <a:pt x="5260" y="2564"/>
                  </a:cubicBezTo>
                  <a:cubicBezTo>
                    <a:pt x="2195" y="3706"/>
                    <a:pt x="0" y="5298"/>
                    <a:pt x="301" y="7492"/>
                  </a:cubicBezTo>
                  <a:cubicBezTo>
                    <a:pt x="972" y="12157"/>
                    <a:pt x="7482" y="14118"/>
                    <a:pt x="15923" y="14118"/>
                  </a:cubicBezTo>
                  <a:cubicBezTo>
                    <a:pt x="17704" y="14118"/>
                    <a:pt x="19571" y="14030"/>
                    <a:pt x="21487" y="13863"/>
                  </a:cubicBezTo>
                  <a:cubicBezTo>
                    <a:pt x="32485" y="12901"/>
                    <a:pt x="40237" y="9355"/>
                    <a:pt x="39576" y="5990"/>
                  </a:cubicBezTo>
                  <a:cubicBezTo>
                    <a:pt x="38533" y="750"/>
                    <a:pt x="25843" y="0"/>
                    <a:pt x="20745"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3"/>
            <p:cNvSpPr/>
            <p:nvPr/>
          </p:nvSpPr>
          <p:spPr>
            <a:xfrm>
              <a:off x="5251100" y="1878600"/>
              <a:ext cx="382775" cy="129200"/>
            </a:xfrm>
            <a:custGeom>
              <a:rect b="b" l="l" r="r" t="t"/>
              <a:pathLst>
                <a:path extrusionOk="0" h="5168" w="15311">
                  <a:moveTo>
                    <a:pt x="15218" y="0"/>
                  </a:moveTo>
                  <a:cubicBezTo>
                    <a:pt x="15203" y="0"/>
                    <a:pt x="15187" y="6"/>
                    <a:pt x="15173" y="20"/>
                  </a:cubicBezTo>
                  <a:cubicBezTo>
                    <a:pt x="10666" y="3056"/>
                    <a:pt x="5168" y="3626"/>
                    <a:pt x="29" y="5100"/>
                  </a:cubicBezTo>
                  <a:cubicBezTo>
                    <a:pt x="5" y="5123"/>
                    <a:pt x="1" y="5167"/>
                    <a:pt x="32" y="5167"/>
                  </a:cubicBezTo>
                  <a:cubicBezTo>
                    <a:pt x="40" y="5167"/>
                    <a:pt x="49" y="5165"/>
                    <a:pt x="60" y="5160"/>
                  </a:cubicBezTo>
                  <a:cubicBezTo>
                    <a:pt x="2884" y="4739"/>
                    <a:pt x="5738" y="3987"/>
                    <a:pt x="8502" y="3205"/>
                  </a:cubicBezTo>
                  <a:cubicBezTo>
                    <a:pt x="10878" y="2515"/>
                    <a:pt x="13281" y="1643"/>
                    <a:pt x="15265" y="111"/>
                  </a:cubicBezTo>
                  <a:cubicBezTo>
                    <a:pt x="15311" y="65"/>
                    <a:pt x="15268" y="0"/>
                    <a:pt x="15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3"/>
            <p:cNvSpPr/>
            <p:nvPr/>
          </p:nvSpPr>
          <p:spPr>
            <a:xfrm>
              <a:off x="5254300" y="1817500"/>
              <a:ext cx="382150" cy="175950"/>
            </a:xfrm>
            <a:custGeom>
              <a:rect b="b" l="l" r="r" t="t"/>
              <a:pathLst>
                <a:path extrusionOk="0" h="7038" w="15286">
                  <a:moveTo>
                    <a:pt x="15197" y="0"/>
                  </a:moveTo>
                  <a:cubicBezTo>
                    <a:pt x="12641" y="421"/>
                    <a:pt x="10269" y="2043"/>
                    <a:pt x="8045" y="3305"/>
                  </a:cubicBezTo>
                  <a:cubicBezTo>
                    <a:pt x="5490" y="4779"/>
                    <a:pt x="2785" y="5861"/>
                    <a:pt x="52" y="6943"/>
                  </a:cubicBezTo>
                  <a:cubicBezTo>
                    <a:pt x="1" y="6967"/>
                    <a:pt x="14" y="7038"/>
                    <a:pt x="57" y="7038"/>
                  </a:cubicBezTo>
                  <a:cubicBezTo>
                    <a:pt x="64" y="7038"/>
                    <a:pt x="72" y="7036"/>
                    <a:pt x="81" y="7032"/>
                  </a:cubicBezTo>
                  <a:cubicBezTo>
                    <a:pt x="2845" y="6101"/>
                    <a:pt x="5490" y="4988"/>
                    <a:pt x="8045" y="3546"/>
                  </a:cubicBezTo>
                  <a:cubicBezTo>
                    <a:pt x="9187" y="2885"/>
                    <a:pt x="10329" y="2195"/>
                    <a:pt x="11500" y="1594"/>
                  </a:cubicBezTo>
                  <a:cubicBezTo>
                    <a:pt x="12702" y="962"/>
                    <a:pt x="13964" y="541"/>
                    <a:pt x="15226" y="60"/>
                  </a:cubicBezTo>
                  <a:cubicBezTo>
                    <a:pt x="15286" y="60"/>
                    <a:pt x="15257" y="0"/>
                    <a:pt x="151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3"/>
            <p:cNvSpPr/>
            <p:nvPr/>
          </p:nvSpPr>
          <p:spPr>
            <a:xfrm>
              <a:off x="5522250" y="1822650"/>
              <a:ext cx="127550" cy="61750"/>
            </a:xfrm>
            <a:custGeom>
              <a:rect b="b" l="l" r="r" t="t"/>
              <a:pathLst>
                <a:path extrusionOk="0" h="2470" w="5102">
                  <a:moveTo>
                    <a:pt x="5009" y="0"/>
                  </a:moveTo>
                  <a:cubicBezTo>
                    <a:pt x="5002" y="0"/>
                    <a:pt x="4995" y="2"/>
                    <a:pt x="4988" y="6"/>
                  </a:cubicBezTo>
                  <a:cubicBezTo>
                    <a:pt x="3397" y="967"/>
                    <a:pt x="1774" y="1809"/>
                    <a:pt x="32" y="2438"/>
                  </a:cubicBezTo>
                  <a:cubicBezTo>
                    <a:pt x="0" y="2438"/>
                    <a:pt x="32" y="2470"/>
                    <a:pt x="60" y="2470"/>
                  </a:cubicBezTo>
                  <a:cubicBezTo>
                    <a:pt x="1834" y="1929"/>
                    <a:pt x="3517" y="1176"/>
                    <a:pt x="5049" y="126"/>
                  </a:cubicBezTo>
                  <a:cubicBezTo>
                    <a:pt x="5102" y="98"/>
                    <a:pt x="5061" y="0"/>
                    <a:pt x="50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3"/>
            <p:cNvSpPr/>
            <p:nvPr/>
          </p:nvSpPr>
          <p:spPr>
            <a:xfrm>
              <a:off x="5250525" y="1788050"/>
              <a:ext cx="342150" cy="192050"/>
            </a:xfrm>
            <a:custGeom>
              <a:rect b="b" l="l" r="r" t="t"/>
              <a:pathLst>
                <a:path extrusionOk="0" h="7682" w="13686">
                  <a:moveTo>
                    <a:pt x="13629" y="1"/>
                  </a:moveTo>
                  <a:cubicBezTo>
                    <a:pt x="13621" y="1"/>
                    <a:pt x="13614" y="3"/>
                    <a:pt x="13605" y="7"/>
                  </a:cubicBezTo>
                  <a:cubicBezTo>
                    <a:pt x="11321" y="878"/>
                    <a:pt x="9247" y="2351"/>
                    <a:pt x="7174" y="3642"/>
                  </a:cubicBezTo>
                  <a:cubicBezTo>
                    <a:pt x="4859" y="5116"/>
                    <a:pt x="2427" y="6346"/>
                    <a:pt x="23" y="7640"/>
                  </a:cubicBezTo>
                  <a:cubicBezTo>
                    <a:pt x="1" y="7660"/>
                    <a:pt x="10" y="7682"/>
                    <a:pt x="27" y="7682"/>
                  </a:cubicBezTo>
                  <a:cubicBezTo>
                    <a:pt x="34" y="7682"/>
                    <a:pt x="43" y="7678"/>
                    <a:pt x="52" y="7669"/>
                  </a:cubicBezTo>
                  <a:cubicBezTo>
                    <a:pt x="2367" y="6527"/>
                    <a:pt x="4679" y="5385"/>
                    <a:pt x="6903" y="4034"/>
                  </a:cubicBezTo>
                  <a:cubicBezTo>
                    <a:pt x="9126" y="2680"/>
                    <a:pt x="11321" y="1298"/>
                    <a:pt x="13634" y="96"/>
                  </a:cubicBezTo>
                  <a:cubicBezTo>
                    <a:pt x="13685" y="72"/>
                    <a:pt x="13671" y="1"/>
                    <a:pt x="136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3"/>
            <p:cNvSpPr/>
            <p:nvPr/>
          </p:nvSpPr>
          <p:spPr>
            <a:xfrm>
              <a:off x="4759225" y="1929875"/>
              <a:ext cx="86725" cy="52325"/>
            </a:xfrm>
            <a:custGeom>
              <a:rect b="b" l="l" r="r" t="t"/>
              <a:pathLst>
                <a:path extrusionOk="0" h="2093" w="3469">
                  <a:moveTo>
                    <a:pt x="17" y="1"/>
                  </a:moveTo>
                  <a:cubicBezTo>
                    <a:pt x="10" y="1"/>
                    <a:pt x="0" y="21"/>
                    <a:pt x="23" y="44"/>
                  </a:cubicBezTo>
                  <a:cubicBezTo>
                    <a:pt x="984" y="885"/>
                    <a:pt x="2155" y="1666"/>
                    <a:pt x="3388" y="2087"/>
                  </a:cubicBezTo>
                  <a:cubicBezTo>
                    <a:pt x="3397" y="2091"/>
                    <a:pt x="3404" y="2093"/>
                    <a:pt x="3411" y="2093"/>
                  </a:cubicBezTo>
                  <a:cubicBezTo>
                    <a:pt x="3455" y="2093"/>
                    <a:pt x="3469" y="2027"/>
                    <a:pt x="3417" y="2027"/>
                  </a:cubicBezTo>
                  <a:cubicBezTo>
                    <a:pt x="2215" y="1426"/>
                    <a:pt x="1104" y="825"/>
                    <a:pt x="23" y="12"/>
                  </a:cubicBezTo>
                  <a:cubicBezTo>
                    <a:pt x="23" y="4"/>
                    <a:pt x="20" y="1"/>
                    <a:pt x="17" y="1"/>
                  </a:cubicBezTo>
                  <a:close/>
                </a:path>
              </a:pathLst>
            </a:custGeom>
            <a:solidFill>
              <a:srgbClr val="AC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3"/>
            <p:cNvSpPr/>
            <p:nvPr/>
          </p:nvSpPr>
          <p:spPr>
            <a:xfrm>
              <a:off x="4861950" y="1985775"/>
              <a:ext cx="346300" cy="33450"/>
            </a:xfrm>
            <a:custGeom>
              <a:rect b="b" l="l" r="r" t="t"/>
              <a:pathLst>
                <a:path extrusionOk="0" h="1338" w="13852">
                  <a:moveTo>
                    <a:pt x="60" y="0"/>
                  </a:moveTo>
                  <a:cubicBezTo>
                    <a:pt x="29" y="0"/>
                    <a:pt x="0" y="60"/>
                    <a:pt x="60" y="91"/>
                  </a:cubicBezTo>
                  <a:cubicBezTo>
                    <a:pt x="3103" y="945"/>
                    <a:pt x="6347" y="1337"/>
                    <a:pt x="9573" y="1337"/>
                  </a:cubicBezTo>
                  <a:cubicBezTo>
                    <a:pt x="11000" y="1337"/>
                    <a:pt x="12423" y="1260"/>
                    <a:pt x="13823" y="1113"/>
                  </a:cubicBezTo>
                  <a:cubicBezTo>
                    <a:pt x="13852" y="1113"/>
                    <a:pt x="13852" y="1053"/>
                    <a:pt x="13792" y="1053"/>
                  </a:cubicBezTo>
                  <a:cubicBezTo>
                    <a:pt x="12738" y="1107"/>
                    <a:pt x="11691" y="1137"/>
                    <a:pt x="10644" y="1137"/>
                  </a:cubicBezTo>
                  <a:cubicBezTo>
                    <a:pt x="9363" y="1137"/>
                    <a:pt x="8082" y="1092"/>
                    <a:pt x="6791" y="993"/>
                  </a:cubicBezTo>
                  <a:cubicBezTo>
                    <a:pt x="4537" y="813"/>
                    <a:pt x="2284" y="421"/>
                    <a:pt x="60" y="0"/>
                  </a:cubicBezTo>
                  <a:close/>
                </a:path>
              </a:pathLst>
            </a:custGeom>
            <a:solidFill>
              <a:srgbClr val="AC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3"/>
            <p:cNvSpPr/>
            <p:nvPr/>
          </p:nvSpPr>
          <p:spPr>
            <a:xfrm>
              <a:off x="4734250" y="1888100"/>
              <a:ext cx="462775" cy="112850"/>
            </a:xfrm>
            <a:custGeom>
              <a:rect b="b" l="l" r="r" t="t"/>
              <a:pathLst>
                <a:path extrusionOk="0" h="4514" w="18511">
                  <a:moveTo>
                    <a:pt x="60" y="1"/>
                  </a:moveTo>
                  <a:cubicBezTo>
                    <a:pt x="29" y="1"/>
                    <a:pt x="0" y="32"/>
                    <a:pt x="29" y="32"/>
                  </a:cubicBezTo>
                  <a:cubicBezTo>
                    <a:pt x="1471" y="602"/>
                    <a:pt x="2765" y="1474"/>
                    <a:pt x="4116" y="2224"/>
                  </a:cubicBezTo>
                  <a:cubicBezTo>
                    <a:pt x="5529" y="2977"/>
                    <a:pt x="7000" y="3546"/>
                    <a:pt x="8563" y="3907"/>
                  </a:cubicBezTo>
                  <a:cubicBezTo>
                    <a:pt x="10644" y="4374"/>
                    <a:pt x="12813" y="4513"/>
                    <a:pt x="14971" y="4513"/>
                  </a:cubicBezTo>
                  <a:cubicBezTo>
                    <a:pt x="16149" y="4513"/>
                    <a:pt x="17323" y="4472"/>
                    <a:pt x="18479" y="4419"/>
                  </a:cubicBezTo>
                  <a:cubicBezTo>
                    <a:pt x="18510" y="4419"/>
                    <a:pt x="18510" y="4359"/>
                    <a:pt x="18479" y="4359"/>
                  </a:cubicBezTo>
                  <a:cubicBezTo>
                    <a:pt x="17825" y="4359"/>
                    <a:pt x="17173" y="4362"/>
                    <a:pt x="16524" y="4362"/>
                  </a:cubicBezTo>
                  <a:cubicBezTo>
                    <a:pt x="13889" y="4362"/>
                    <a:pt x="11286" y="4305"/>
                    <a:pt x="8683" y="3727"/>
                  </a:cubicBezTo>
                  <a:cubicBezTo>
                    <a:pt x="7120" y="3366"/>
                    <a:pt x="5618" y="2796"/>
                    <a:pt x="4207" y="2015"/>
                  </a:cubicBezTo>
                  <a:cubicBezTo>
                    <a:pt x="2853" y="1294"/>
                    <a:pt x="1531" y="481"/>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3"/>
            <p:cNvSpPr/>
            <p:nvPr/>
          </p:nvSpPr>
          <p:spPr>
            <a:xfrm>
              <a:off x="4737250" y="1839300"/>
              <a:ext cx="468000" cy="153275"/>
            </a:xfrm>
            <a:custGeom>
              <a:rect b="b" l="l" r="r" t="t"/>
              <a:pathLst>
                <a:path extrusionOk="0" h="6131" w="18720">
                  <a:moveTo>
                    <a:pt x="60" y="1"/>
                  </a:moveTo>
                  <a:cubicBezTo>
                    <a:pt x="29" y="1"/>
                    <a:pt x="0" y="61"/>
                    <a:pt x="29" y="90"/>
                  </a:cubicBezTo>
                  <a:cubicBezTo>
                    <a:pt x="3094" y="991"/>
                    <a:pt x="5738" y="2854"/>
                    <a:pt x="8654" y="4027"/>
                  </a:cubicBezTo>
                  <a:cubicBezTo>
                    <a:pt x="10157" y="4657"/>
                    <a:pt x="11719" y="4989"/>
                    <a:pt x="13342" y="5258"/>
                  </a:cubicBezTo>
                  <a:cubicBezTo>
                    <a:pt x="15085" y="5559"/>
                    <a:pt x="16888" y="5950"/>
                    <a:pt x="18659" y="6131"/>
                  </a:cubicBezTo>
                  <a:cubicBezTo>
                    <a:pt x="18720" y="6131"/>
                    <a:pt x="18720" y="6039"/>
                    <a:pt x="18659" y="6039"/>
                  </a:cubicBezTo>
                  <a:cubicBezTo>
                    <a:pt x="15294" y="5198"/>
                    <a:pt x="11779" y="5138"/>
                    <a:pt x="8534" y="3756"/>
                  </a:cubicBezTo>
                  <a:cubicBezTo>
                    <a:pt x="5678" y="2554"/>
                    <a:pt x="3094" y="842"/>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3"/>
            <p:cNvSpPr/>
            <p:nvPr/>
          </p:nvSpPr>
          <p:spPr>
            <a:xfrm>
              <a:off x="4765150" y="1863125"/>
              <a:ext cx="77725" cy="38925"/>
            </a:xfrm>
            <a:custGeom>
              <a:rect b="b" l="l" r="r" t="t"/>
              <a:pathLst>
                <a:path extrusionOk="0" h="1557" w="3109">
                  <a:moveTo>
                    <a:pt x="38" y="0"/>
                  </a:moveTo>
                  <a:cubicBezTo>
                    <a:pt x="16" y="0"/>
                    <a:pt x="1" y="44"/>
                    <a:pt x="26" y="69"/>
                  </a:cubicBezTo>
                  <a:cubicBezTo>
                    <a:pt x="988" y="579"/>
                    <a:pt x="1978" y="1120"/>
                    <a:pt x="3000" y="1541"/>
                  </a:cubicBezTo>
                  <a:cubicBezTo>
                    <a:pt x="3017" y="1552"/>
                    <a:pt x="3032" y="1557"/>
                    <a:pt x="3045" y="1557"/>
                  </a:cubicBezTo>
                  <a:cubicBezTo>
                    <a:pt x="3099" y="1557"/>
                    <a:pt x="3108" y="1469"/>
                    <a:pt x="3060" y="1420"/>
                  </a:cubicBezTo>
                  <a:cubicBezTo>
                    <a:pt x="2098" y="879"/>
                    <a:pt x="1048" y="430"/>
                    <a:pt x="55" y="9"/>
                  </a:cubicBezTo>
                  <a:cubicBezTo>
                    <a:pt x="49" y="3"/>
                    <a:pt x="43" y="0"/>
                    <a:pt x="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3"/>
            <p:cNvSpPr/>
            <p:nvPr/>
          </p:nvSpPr>
          <p:spPr>
            <a:xfrm>
              <a:off x="4782450" y="1788750"/>
              <a:ext cx="423575" cy="189525"/>
            </a:xfrm>
            <a:custGeom>
              <a:rect b="b" l="l" r="r" t="t"/>
              <a:pathLst>
                <a:path extrusionOk="0" h="7581" w="16943">
                  <a:moveTo>
                    <a:pt x="38" y="1"/>
                  </a:moveTo>
                  <a:cubicBezTo>
                    <a:pt x="15" y="1"/>
                    <a:pt x="0" y="45"/>
                    <a:pt x="24" y="68"/>
                  </a:cubicBezTo>
                  <a:cubicBezTo>
                    <a:pt x="2849" y="1362"/>
                    <a:pt x="5433" y="3044"/>
                    <a:pt x="8168" y="4487"/>
                  </a:cubicBezTo>
                  <a:cubicBezTo>
                    <a:pt x="10933" y="5929"/>
                    <a:pt x="13878" y="6831"/>
                    <a:pt x="16883" y="7581"/>
                  </a:cubicBezTo>
                  <a:cubicBezTo>
                    <a:pt x="16912" y="7581"/>
                    <a:pt x="16943" y="7520"/>
                    <a:pt x="16883" y="7520"/>
                  </a:cubicBezTo>
                  <a:cubicBezTo>
                    <a:pt x="15380" y="7011"/>
                    <a:pt x="13818" y="6619"/>
                    <a:pt x="12315" y="6078"/>
                  </a:cubicBezTo>
                  <a:cubicBezTo>
                    <a:pt x="10873" y="5597"/>
                    <a:pt x="9491" y="4967"/>
                    <a:pt x="8137" y="4246"/>
                  </a:cubicBezTo>
                  <a:cubicBezTo>
                    <a:pt x="5464" y="2833"/>
                    <a:pt x="2880" y="1181"/>
                    <a:pt x="55" y="8"/>
                  </a:cubicBezTo>
                  <a:cubicBezTo>
                    <a:pt x="49" y="3"/>
                    <a:pt x="44" y="1"/>
                    <a:pt x="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3"/>
            <p:cNvSpPr/>
            <p:nvPr/>
          </p:nvSpPr>
          <p:spPr>
            <a:xfrm>
              <a:off x="5340450" y="1779050"/>
              <a:ext cx="167250" cy="130900"/>
            </a:xfrm>
            <a:custGeom>
              <a:rect b="b" l="l" r="r" t="t"/>
              <a:pathLst>
                <a:path extrusionOk="0" h="5236" w="6690">
                  <a:moveTo>
                    <a:pt x="6608" y="0"/>
                  </a:moveTo>
                  <a:cubicBezTo>
                    <a:pt x="6600" y="0"/>
                    <a:pt x="6591" y="2"/>
                    <a:pt x="6582" y="7"/>
                  </a:cubicBezTo>
                  <a:cubicBezTo>
                    <a:pt x="5289" y="427"/>
                    <a:pt x="4207" y="1418"/>
                    <a:pt x="3277" y="2319"/>
                  </a:cubicBezTo>
                  <a:cubicBezTo>
                    <a:pt x="2224" y="3312"/>
                    <a:pt x="1234" y="4334"/>
                    <a:pt x="61" y="5175"/>
                  </a:cubicBezTo>
                  <a:cubicBezTo>
                    <a:pt x="0" y="5204"/>
                    <a:pt x="61" y="5235"/>
                    <a:pt x="92" y="5235"/>
                  </a:cubicBezTo>
                  <a:cubicBezTo>
                    <a:pt x="1262" y="4483"/>
                    <a:pt x="2224" y="3521"/>
                    <a:pt x="3217" y="2560"/>
                  </a:cubicBezTo>
                  <a:cubicBezTo>
                    <a:pt x="4267" y="1598"/>
                    <a:pt x="5349" y="788"/>
                    <a:pt x="6611" y="96"/>
                  </a:cubicBezTo>
                  <a:cubicBezTo>
                    <a:pt x="6690" y="71"/>
                    <a:pt x="6657" y="0"/>
                    <a:pt x="66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3"/>
            <p:cNvSpPr/>
            <p:nvPr/>
          </p:nvSpPr>
          <p:spPr>
            <a:xfrm>
              <a:off x="4885200" y="1779200"/>
              <a:ext cx="322225" cy="194000"/>
            </a:xfrm>
            <a:custGeom>
              <a:rect b="b" l="l" r="r" t="t"/>
              <a:pathLst>
                <a:path extrusionOk="0" h="7760" w="12889">
                  <a:moveTo>
                    <a:pt x="92" y="1"/>
                  </a:moveTo>
                  <a:cubicBezTo>
                    <a:pt x="32" y="1"/>
                    <a:pt x="1" y="61"/>
                    <a:pt x="61" y="61"/>
                  </a:cubicBezTo>
                  <a:cubicBezTo>
                    <a:pt x="2344" y="1022"/>
                    <a:pt x="4179" y="2705"/>
                    <a:pt x="6191" y="4116"/>
                  </a:cubicBezTo>
                  <a:cubicBezTo>
                    <a:pt x="8265" y="5559"/>
                    <a:pt x="10729" y="6280"/>
                    <a:pt x="12802" y="7753"/>
                  </a:cubicBezTo>
                  <a:cubicBezTo>
                    <a:pt x="12806" y="7757"/>
                    <a:pt x="12811" y="7759"/>
                    <a:pt x="12816" y="7759"/>
                  </a:cubicBezTo>
                  <a:cubicBezTo>
                    <a:pt x="12848" y="7759"/>
                    <a:pt x="12889" y="7689"/>
                    <a:pt x="12862" y="7662"/>
                  </a:cubicBezTo>
                  <a:cubicBezTo>
                    <a:pt x="11871" y="6881"/>
                    <a:pt x="10729" y="6340"/>
                    <a:pt x="9616" y="5799"/>
                  </a:cubicBezTo>
                  <a:cubicBezTo>
                    <a:pt x="8414" y="5229"/>
                    <a:pt x="7244" y="4597"/>
                    <a:pt x="6162" y="3816"/>
                  </a:cubicBezTo>
                  <a:cubicBezTo>
                    <a:pt x="4179" y="2434"/>
                    <a:pt x="2344" y="842"/>
                    <a:pt x="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3"/>
            <p:cNvSpPr/>
            <p:nvPr/>
          </p:nvSpPr>
          <p:spPr>
            <a:xfrm>
              <a:off x="5017625" y="1773775"/>
              <a:ext cx="192625" cy="181300"/>
            </a:xfrm>
            <a:custGeom>
              <a:rect b="b" l="l" r="r" t="t"/>
              <a:pathLst>
                <a:path extrusionOk="0" h="7252" w="7705">
                  <a:moveTo>
                    <a:pt x="118" y="1"/>
                  </a:moveTo>
                  <a:cubicBezTo>
                    <a:pt x="62" y="1"/>
                    <a:pt x="0" y="74"/>
                    <a:pt x="52" y="126"/>
                  </a:cubicBezTo>
                  <a:cubicBezTo>
                    <a:pt x="1435" y="1360"/>
                    <a:pt x="2908" y="2530"/>
                    <a:pt x="4351" y="3703"/>
                  </a:cubicBezTo>
                  <a:cubicBezTo>
                    <a:pt x="5553" y="4694"/>
                    <a:pt x="7084" y="5687"/>
                    <a:pt x="7625" y="7218"/>
                  </a:cubicBezTo>
                  <a:cubicBezTo>
                    <a:pt x="7637" y="7241"/>
                    <a:pt x="7653" y="7251"/>
                    <a:pt x="7667" y="7251"/>
                  </a:cubicBezTo>
                  <a:cubicBezTo>
                    <a:pt x="7689" y="7251"/>
                    <a:pt x="7704" y="7226"/>
                    <a:pt x="7685" y="7189"/>
                  </a:cubicBezTo>
                  <a:cubicBezTo>
                    <a:pt x="7235" y="5747"/>
                    <a:pt x="5973" y="4814"/>
                    <a:pt x="4831" y="3852"/>
                  </a:cubicBezTo>
                  <a:cubicBezTo>
                    <a:pt x="3298" y="2562"/>
                    <a:pt x="1766" y="1208"/>
                    <a:pt x="144" y="6"/>
                  </a:cubicBezTo>
                  <a:cubicBezTo>
                    <a:pt x="136" y="2"/>
                    <a:pt x="127" y="1"/>
                    <a:pt x="1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3"/>
            <p:cNvSpPr/>
            <p:nvPr/>
          </p:nvSpPr>
          <p:spPr>
            <a:xfrm>
              <a:off x="4977775" y="1740675"/>
              <a:ext cx="22275" cy="20725"/>
            </a:xfrm>
            <a:custGeom>
              <a:rect b="b" l="l" r="r" t="t"/>
              <a:pathLst>
                <a:path extrusionOk="0" h="829" w="891">
                  <a:moveTo>
                    <a:pt x="55" y="1"/>
                  </a:moveTo>
                  <a:cubicBezTo>
                    <a:pt x="15" y="1"/>
                    <a:pt x="0" y="50"/>
                    <a:pt x="24" y="99"/>
                  </a:cubicBezTo>
                  <a:cubicBezTo>
                    <a:pt x="175" y="220"/>
                    <a:pt x="295" y="340"/>
                    <a:pt x="444" y="489"/>
                  </a:cubicBezTo>
                  <a:cubicBezTo>
                    <a:pt x="565" y="609"/>
                    <a:pt x="685" y="729"/>
                    <a:pt x="836" y="821"/>
                  </a:cubicBezTo>
                  <a:cubicBezTo>
                    <a:pt x="842" y="826"/>
                    <a:pt x="847" y="828"/>
                    <a:pt x="852" y="828"/>
                  </a:cubicBezTo>
                  <a:cubicBezTo>
                    <a:pt x="875" y="828"/>
                    <a:pt x="891" y="784"/>
                    <a:pt x="865" y="760"/>
                  </a:cubicBezTo>
                  <a:cubicBezTo>
                    <a:pt x="776" y="609"/>
                    <a:pt x="625" y="489"/>
                    <a:pt x="505" y="400"/>
                  </a:cubicBezTo>
                  <a:cubicBezTo>
                    <a:pt x="355" y="280"/>
                    <a:pt x="204" y="159"/>
                    <a:pt x="84" y="8"/>
                  </a:cubicBezTo>
                  <a:cubicBezTo>
                    <a:pt x="73" y="3"/>
                    <a:pt x="63" y="1"/>
                    <a:pt x="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3"/>
            <p:cNvSpPr/>
            <p:nvPr/>
          </p:nvSpPr>
          <p:spPr>
            <a:xfrm>
              <a:off x="5128600" y="1718275"/>
              <a:ext cx="101475" cy="245800"/>
            </a:xfrm>
            <a:custGeom>
              <a:rect b="b" l="l" r="r" t="t"/>
              <a:pathLst>
                <a:path extrusionOk="0" h="9832" w="4059">
                  <a:moveTo>
                    <a:pt x="48" y="1"/>
                  </a:moveTo>
                  <a:cubicBezTo>
                    <a:pt x="23" y="1"/>
                    <a:pt x="1" y="26"/>
                    <a:pt x="1" y="63"/>
                  </a:cubicBezTo>
                  <a:cubicBezTo>
                    <a:pt x="272" y="1685"/>
                    <a:pt x="1354" y="3039"/>
                    <a:pt x="2164" y="4450"/>
                  </a:cubicBezTo>
                  <a:cubicBezTo>
                    <a:pt x="3097" y="6104"/>
                    <a:pt x="3667" y="7907"/>
                    <a:pt x="3967" y="9799"/>
                  </a:cubicBezTo>
                  <a:cubicBezTo>
                    <a:pt x="3967" y="9822"/>
                    <a:pt x="3981" y="9832"/>
                    <a:pt x="3997" y="9832"/>
                  </a:cubicBezTo>
                  <a:cubicBezTo>
                    <a:pt x="4024" y="9832"/>
                    <a:pt x="4058" y="9807"/>
                    <a:pt x="4058" y="9770"/>
                  </a:cubicBezTo>
                  <a:cubicBezTo>
                    <a:pt x="3907" y="7967"/>
                    <a:pt x="3337" y="6224"/>
                    <a:pt x="2465" y="4630"/>
                  </a:cubicBezTo>
                  <a:cubicBezTo>
                    <a:pt x="1623" y="3099"/>
                    <a:pt x="602" y="1717"/>
                    <a:pt x="92" y="34"/>
                  </a:cubicBezTo>
                  <a:cubicBezTo>
                    <a:pt x="80" y="11"/>
                    <a:pt x="63" y="1"/>
                    <a:pt x="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3"/>
            <p:cNvSpPr/>
            <p:nvPr/>
          </p:nvSpPr>
          <p:spPr>
            <a:xfrm>
              <a:off x="5096550" y="1706775"/>
              <a:ext cx="85950" cy="136900"/>
            </a:xfrm>
            <a:custGeom>
              <a:rect b="b" l="l" r="r" t="t"/>
              <a:pathLst>
                <a:path extrusionOk="0" h="5476" w="3438">
                  <a:moveTo>
                    <a:pt x="50" y="0"/>
                  </a:moveTo>
                  <a:cubicBezTo>
                    <a:pt x="24" y="0"/>
                    <a:pt x="0" y="22"/>
                    <a:pt x="21" y="42"/>
                  </a:cubicBezTo>
                  <a:cubicBezTo>
                    <a:pt x="533" y="1965"/>
                    <a:pt x="1763" y="4160"/>
                    <a:pt x="3357" y="5451"/>
                  </a:cubicBezTo>
                  <a:cubicBezTo>
                    <a:pt x="3366" y="5468"/>
                    <a:pt x="3377" y="5476"/>
                    <a:pt x="3388" y="5476"/>
                  </a:cubicBezTo>
                  <a:cubicBezTo>
                    <a:pt x="3414" y="5476"/>
                    <a:pt x="3438" y="5433"/>
                    <a:pt x="3417" y="5391"/>
                  </a:cubicBezTo>
                  <a:cubicBezTo>
                    <a:pt x="2756" y="4609"/>
                    <a:pt x="2064" y="3859"/>
                    <a:pt x="1494" y="2958"/>
                  </a:cubicBezTo>
                  <a:cubicBezTo>
                    <a:pt x="893" y="2025"/>
                    <a:pt x="472" y="1035"/>
                    <a:pt x="81" y="13"/>
                  </a:cubicBezTo>
                  <a:cubicBezTo>
                    <a:pt x="72" y="4"/>
                    <a:pt x="61" y="0"/>
                    <a:pt x="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3"/>
            <p:cNvSpPr/>
            <p:nvPr/>
          </p:nvSpPr>
          <p:spPr>
            <a:xfrm>
              <a:off x="5239775" y="1729925"/>
              <a:ext cx="137975" cy="228825"/>
            </a:xfrm>
            <a:custGeom>
              <a:rect b="b" l="l" r="r" t="t"/>
              <a:pathLst>
                <a:path extrusionOk="0" h="9153" w="5519">
                  <a:moveTo>
                    <a:pt x="5389" y="1"/>
                  </a:moveTo>
                  <a:cubicBezTo>
                    <a:pt x="5375" y="1"/>
                    <a:pt x="5361" y="6"/>
                    <a:pt x="5350" y="17"/>
                  </a:cubicBezTo>
                  <a:cubicBezTo>
                    <a:pt x="4119" y="1219"/>
                    <a:pt x="2946" y="2602"/>
                    <a:pt x="2196" y="4164"/>
                  </a:cubicBezTo>
                  <a:cubicBezTo>
                    <a:pt x="1414" y="5787"/>
                    <a:pt x="813" y="7501"/>
                    <a:pt x="1" y="9152"/>
                  </a:cubicBezTo>
                  <a:cubicBezTo>
                    <a:pt x="1114" y="7890"/>
                    <a:pt x="1535" y="6147"/>
                    <a:pt x="2224" y="4645"/>
                  </a:cubicBezTo>
                  <a:cubicBezTo>
                    <a:pt x="3006" y="2873"/>
                    <a:pt x="4239" y="1580"/>
                    <a:pt x="5470" y="138"/>
                  </a:cubicBezTo>
                  <a:cubicBezTo>
                    <a:pt x="5518" y="89"/>
                    <a:pt x="5449" y="1"/>
                    <a:pt x="53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3"/>
            <p:cNvSpPr/>
            <p:nvPr/>
          </p:nvSpPr>
          <p:spPr>
            <a:xfrm>
              <a:off x="5259325" y="1908200"/>
              <a:ext cx="53225" cy="50550"/>
            </a:xfrm>
            <a:custGeom>
              <a:rect b="b" l="l" r="r" t="t"/>
              <a:pathLst>
                <a:path extrusionOk="0" h="2022" w="2129">
                  <a:moveTo>
                    <a:pt x="2048" y="1"/>
                  </a:moveTo>
                  <a:cubicBezTo>
                    <a:pt x="2037" y="1"/>
                    <a:pt x="2026" y="3"/>
                    <a:pt x="2015" y="9"/>
                  </a:cubicBezTo>
                  <a:cubicBezTo>
                    <a:pt x="1322" y="639"/>
                    <a:pt x="661" y="1300"/>
                    <a:pt x="0" y="1961"/>
                  </a:cubicBezTo>
                  <a:cubicBezTo>
                    <a:pt x="0" y="1992"/>
                    <a:pt x="0" y="2021"/>
                    <a:pt x="31" y="2021"/>
                  </a:cubicBezTo>
                  <a:cubicBezTo>
                    <a:pt x="781" y="1452"/>
                    <a:pt x="1503" y="790"/>
                    <a:pt x="2104" y="98"/>
                  </a:cubicBezTo>
                  <a:cubicBezTo>
                    <a:pt x="2129" y="49"/>
                    <a:pt x="2094" y="1"/>
                    <a:pt x="20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3"/>
            <p:cNvSpPr/>
            <p:nvPr/>
          </p:nvSpPr>
          <p:spPr>
            <a:xfrm>
              <a:off x="5321150" y="1721950"/>
              <a:ext cx="137075" cy="171775"/>
            </a:xfrm>
            <a:custGeom>
              <a:rect b="b" l="l" r="r" t="t"/>
              <a:pathLst>
                <a:path extrusionOk="0" h="6871" w="5483">
                  <a:moveTo>
                    <a:pt x="5348" y="1"/>
                  </a:moveTo>
                  <a:cubicBezTo>
                    <a:pt x="5336" y="1"/>
                    <a:pt x="5323" y="3"/>
                    <a:pt x="5311" y="7"/>
                  </a:cubicBezTo>
                  <a:cubicBezTo>
                    <a:pt x="4198" y="908"/>
                    <a:pt x="3268" y="2079"/>
                    <a:pt x="2395" y="3192"/>
                  </a:cubicBezTo>
                  <a:cubicBezTo>
                    <a:pt x="1494" y="4334"/>
                    <a:pt x="712" y="5536"/>
                    <a:pt x="22" y="6827"/>
                  </a:cubicBezTo>
                  <a:cubicBezTo>
                    <a:pt x="0" y="6849"/>
                    <a:pt x="40" y="6870"/>
                    <a:pt x="75" y="6870"/>
                  </a:cubicBezTo>
                  <a:cubicBezTo>
                    <a:pt x="89" y="6870"/>
                    <a:pt x="103" y="6867"/>
                    <a:pt x="111" y="6858"/>
                  </a:cubicBezTo>
                  <a:cubicBezTo>
                    <a:pt x="833" y="5625"/>
                    <a:pt x="1674" y="4454"/>
                    <a:pt x="2547" y="3312"/>
                  </a:cubicBezTo>
                  <a:cubicBezTo>
                    <a:pt x="3448" y="2171"/>
                    <a:pt x="4470" y="1209"/>
                    <a:pt x="5431" y="127"/>
                  </a:cubicBezTo>
                  <a:cubicBezTo>
                    <a:pt x="5483" y="76"/>
                    <a:pt x="5423" y="1"/>
                    <a:pt x="53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3"/>
            <p:cNvSpPr/>
            <p:nvPr/>
          </p:nvSpPr>
          <p:spPr>
            <a:xfrm>
              <a:off x="5220250" y="1729025"/>
              <a:ext cx="35150" cy="174275"/>
            </a:xfrm>
            <a:custGeom>
              <a:rect b="b" l="l" r="r" t="t"/>
              <a:pathLst>
                <a:path extrusionOk="0" h="6971" w="1406">
                  <a:moveTo>
                    <a:pt x="1294" y="0"/>
                  </a:moveTo>
                  <a:cubicBezTo>
                    <a:pt x="1272" y="0"/>
                    <a:pt x="1251" y="8"/>
                    <a:pt x="1234" y="25"/>
                  </a:cubicBezTo>
                  <a:cubicBezTo>
                    <a:pt x="1" y="2097"/>
                    <a:pt x="753" y="4681"/>
                    <a:pt x="541" y="6936"/>
                  </a:cubicBezTo>
                  <a:cubicBezTo>
                    <a:pt x="541" y="6953"/>
                    <a:pt x="572" y="6970"/>
                    <a:pt x="598" y="6970"/>
                  </a:cubicBezTo>
                  <a:cubicBezTo>
                    <a:pt x="617" y="6970"/>
                    <a:pt x="633" y="6961"/>
                    <a:pt x="633" y="6936"/>
                  </a:cubicBezTo>
                  <a:cubicBezTo>
                    <a:pt x="962" y="4621"/>
                    <a:pt x="392" y="2308"/>
                    <a:pt x="1383" y="113"/>
                  </a:cubicBezTo>
                  <a:cubicBezTo>
                    <a:pt x="1405" y="49"/>
                    <a:pt x="1349" y="0"/>
                    <a:pt x="12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3"/>
            <p:cNvSpPr/>
            <p:nvPr/>
          </p:nvSpPr>
          <p:spPr>
            <a:xfrm>
              <a:off x="5209725" y="1700550"/>
              <a:ext cx="12050" cy="74825"/>
            </a:xfrm>
            <a:custGeom>
              <a:rect b="b" l="l" r="r" t="t"/>
              <a:pathLst>
                <a:path extrusionOk="0" h="2993" w="482">
                  <a:moveTo>
                    <a:pt x="439" y="1"/>
                  </a:moveTo>
                  <a:cubicBezTo>
                    <a:pt x="422" y="1"/>
                    <a:pt x="405" y="9"/>
                    <a:pt x="393" y="22"/>
                  </a:cubicBezTo>
                  <a:cubicBezTo>
                    <a:pt x="121" y="952"/>
                    <a:pt x="1" y="1974"/>
                    <a:pt x="181" y="2935"/>
                  </a:cubicBezTo>
                  <a:cubicBezTo>
                    <a:pt x="195" y="2976"/>
                    <a:pt x="221" y="2993"/>
                    <a:pt x="245" y="2993"/>
                  </a:cubicBezTo>
                  <a:cubicBezTo>
                    <a:pt x="274" y="2993"/>
                    <a:pt x="301" y="2968"/>
                    <a:pt x="301" y="2935"/>
                  </a:cubicBezTo>
                  <a:cubicBezTo>
                    <a:pt x="273" y="1945"/>
                    <a:pt x="273" y="1012"/>
                    <a:pt x="482" y="50"/>
                  </a:cubicBezTo>
                  <a:cubicBezTo>
                    <a:pt x="482" y="16"/>
                    <a:pt x="461" y="1"/>
                    <a:pt x="4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3"/>
            <p:cNvSpPr/>
            <p:nvPr/>
          </p:nvSpPr>
          <p:spPr>
            <a:xfrm>
              <a:off x="4876200" y="1812250"/>
              <a:ext cx="457550" cy="1106550"/>
            </a:xfrm>
            <a:custGeom>
              <a:rect b="b" l="l" r="r" t="t"/>
              <a:pathLst>
                <a:path extrusionOk="0" h="44262" w="18302">
                  <a:moveTo>
                    <a:pt x="13939" y="0"/>
                  </a:moveTo>
                  <a:cubicBezTo>
                    <a:pt x="12808" y="0"/>
                    <a:pt x="11343" y="481"/>
                    <a:pt x="11210" y="962"/>
                  </a:cubicBezTo>
                  <a:cubicBezTo>
                    <a:pt x="10549" y="3366"/>
                    <a:pt x="13101" y="15235"/>
                    <a:pt x="12080" y="18840"/>
                  </a:cubicBezTo>
                  <a:cubicBezTo>
                    <a:pt x="11058" y="22478"/>
                    <a:pt x="7303" y="26172"/>
                    <a:pt x="4327" y="30319"/>
                  </a:cubicBezTo>
                  <a:cubicBezTo>
                    <a:pt x="1322" y="34466"/>
                    <a:pt x="0" y="41317"/>
                    <a:pt x="962" y="43091"/>
                  </a:cubicBezTo>
                  <a:cubicBezTo>
                    <a:pt x="1420" y="43923"/>
                    <a:pt x="3034" y="44262"/>
                    <a:pt x="4702" y="44262"/>
                  </a:cubicBezTo>
                  <a:cubicBezTo>
                    <a:pt x="6530" y="44262"/>
                    <a:pt x="8423" y="43854"/>
                    <a:pt x="8926" y="43240"/>
                  </a:cubicBezTo>
                  <a:cubicBezTo>
                    <a:pt x="9887" y="42098"/>
                    <a:pt x="9166" y="37863"/>
                    <a:pt x="9948" y="34706"/>
                  </a:cubicBezTo>
                  <a:cubicBezTo>
                    <a:pt x="10758" y="31552"/>
                    <a:pt x="16258" y="25992"/>
                    <a:pt x="17280" y="20134"/>
                  </a:cubicBezTo>
                  <a:cubicBezTo>
                    <a:pt x="18301" y="14273"/>
                    <a:pt x="15505" y="1292"/>
                    <a:pt x="15236" y="542"/>
                  </a:cubicBezTo>
                  <a:cubicBezTo>
                    <a:pt x="15106" y="152"/>
                    <a:pt x="14575" y="0"/>
                    <a:pt x="13939" y="0"/>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3"/>
            <p:cNvSpPr/>
            <p:nvPr/>
          </p:nvSpPr>
          <p:spPr>
            <a:xfrm>
              <a:off x="4985875" y="1430450"/>
              <a:ext cx="271250" cy="209950"/>
            </a:xfrm>
            <a:custGeom>
              <a:rect b="b" l="l" r="r" t="t"/>
              <a:pathLst>
                <a:path extrusionOk="0" h="8398" w="10850">
                  <a:moveTo>
                    <a:pt x="4518" y="0"/>
                  </a:moveTo>
                  <a:cubicBezTo>
                    <a:pt x="1881" y="0"/>
                    <a:pt x="0" y="2068"/>
                    <a:pt x="0" y="4275"/>
                  </a:cubicBezTo>
                  <a:cubicBezTo>
                    <a:pt x="21" y="6745"/>
                    <a:pt x="2656" y="8397"/>
                    <a:pt x="5323" y="8397"/>
                  </a:cubicBezTo>
                  <a:cubicBezTo>
                    <a:pt x="6679" y="8397"/>
                    <a:pt x="8042" y="7970"/>
                    <a:pt x="9075" y="7008"/>
                  </a:cubicBezTo>
                  <a:cubicBezTo>
                    <a:pt x="10849" y="5357"/>
                    <a:pt x="9948" y="1631"/>
                    <a:pt x="6402" y="337"/>
                  </a:cubicBezTo>
                  <a:cubicBezTo>
                    <a:pt x="5744" y="105"/>
                    <a:pt x="5112" y="0"/>
                    <a:pt x="4518"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3"/>
            <p:cNvSpPr/>
            <p:nvPr/>
          </p:nvSpPr>
          <p:spPr>
            <a:xfrm>
              <a:off x="5453925" y="1453175"/>
              <a:ext cx="222375" cy="224725"/>
            </a:xfrm>
            <a:custGeom>
              <a:rect b="b" l="l" r="r" t="t"/>
              <a:pathLst>
                <a:path extrusionOk="0" h="8989" w="8895">
                  <a:moveTo>
                    <a:pt x="3906" y="0"/>
                  </a:moveTo>
                  <a:cubicBezTo>
                    <a:pt x="1591" y="421"/>
                    <a:pt x="0" y="2404"/>
                    <a:pt x="0" y="4537"/>
                  </a:cubicBezTo>
                  <a:cubicBezTo>
                    <a:pt x="21" y="7198"/>
                    <a:pt x="2877" y="8989"/>
                    <a:pt x="5764" y="8989"/>
                  </a:cubicBezTo>
                  <a:cubicBezTo>
                    <a:pt x="6853" y="8989"/>
                    <a:pt x="7947" y="8734"/>
                    <a:pt x="8895" y="8174"/>
                  </a:cubicBezTo>
                  <a:cubicBezTo>
                    <a:pt x="7873" y="5979"/>
                    <a:pt x="6431" y="3515"/>
                    <a:pt x="4748" y="1142"/>
                  </a:cubicBezTo>
                  <a:cubicBezTo>
                    <a:pt x="4476" y="750"/>
                    <a:pt x="4207" y="361"/>
                    <a:pt x="3906"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3"/>
            <p:cNvSpPr/>
            <p:nvPr/>
          </p:nvSpPr>
          <p:spPr>
            <a:xfrm>
              <a:off x="4993375" y="1189475"/>
              <a:ext cx="219900" cy="142825"/>
            </a:xfrm>
            <a:custGeom>
              <a:rect b="b" l="l" r="r" t="t"/>
              <a:pathLst>
                <a:path extrusionOk="0" h="5713" w="8796">
                  <a:moveTo>
                    <a:pt x="8234" y="0"/>
                  </a:moveTo>
                  <a:cubicBezTo>
                    <a:pt x="8025" y="0"/>
                    <a:pt x="7845" y="31"/>
                    <a:pt x="7633" y="60"/>
                  </a:cubicBezTo>
                  <a:cubicBezTo>
                    <a:pt x="4179" y="632"/>
                    <a:pt x="1895" y="2435"/>
                    <a:pt x="1" y="4959"/>
                  </a:cubicBezTo>
                  <a:cubicBezTo>
                    <a:pt x="782" y="5380"/>
                    <a:pt x="1744" y="5680"/>
                    <a:pt x="2825" y="5709"/>
                  </a:cubicBezTo>
                  <a:cubicBezTo>
                    <a:pt x="2898" y="5712"/>
                    <a:pt x="2970" y="5713"/>
                    <a:pt x="3041" y="5713"/>
                  </a:cubicBezTo>
                  <a:cubicBezTo>
                    <a:pt x="6781" y="5713"/>
                    <a:pt x="8796" y="2654"/>
                    <a:pt x="8234"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3"/>
            <p:cNvSpPr/>
            <p:nvPr/>
          </p:nvSpPr>
          <p:spPr>
            <a:xfrm>
              <a:off x="5269475" y="1360625"/>
              <a:ext cx="180675" cy="122000"/>
            </a:xfrm>
            <a:custGeom>
              <a:rect b="b" l="l" r="r" t="t"/>
              <a:pathLst>
                <a:path extrusionOk="0" h="4880" w="7227">
                  <a:moveTo>
                    <a:pt x="2721" y="1"/>
                  </a:moveTo>
                  <a:cubicBezTo>
                    <a:pt x="1074" y="1"/>
                    <a:pt x="99" y="1277"/>
                    <a:pt x="46" y="2529"/>
                  </a:cubicBezTo>
                  <a:cubicBezTo>
                    <a:pt x="0" y="3582"/>
                    <a:pt x="1141" y="4880"/>
                    <a:pt x="2842" y="4880"/>
                  </a:cubicBezTo>
                  <a:cubicBezTo>
                    <a:pt x="3373" y="4880"/>
                    <a:pt x="3960" y="4753"/>
                    <a:pt x="4582" y="4452"/>
                  </a:cubicBezTo>
                  <a:cubicBezTo>
                    <a:pt x="7227" y="3222"/>
                    <a:pt x="5604" y="486"/>
                    <a:pt x="3380" y="65"/>
                  </a:cubicBezTo>
                  <a:cubicBezTo>
                    <a:pt x="3150" y="21"/>
                    <a:pt x="2930" y="1"/>
                    <a:pt x="2721" y="1"/>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3"/>
            <p:cNvSpPr/>
            <p:nvPr/>
          </p:nvSpPr>
          <p:spPr>
            <a:xfrm>
              <a:off x="4804850" y="1645125"/>
              <a:ext cx="155500" cy="98050"/>
            </a:xfrm>
            <a:custGeom>
              <a:rect b="b" l="l" r="r" t="t"/>
              <a:pathLst>
                <a:path extrusionOk="0" h="3922" w="6220">
                  <a:moveTo>
                    <a:pt x="3632" y="0"/>
                  </a:moveTo>
                  <a:cubicBezTo>
                    <a:pt x="2902" y="0"/>
                    <a:pt x="2087" y="260"/>
                    <a:pt x="1292" y="916"/>
                  </a:cubicBezTo>
                  <a:cubicBezTo>
                    <a:pt x="1" y="1967"/>
                    <a:pt x="150" y="3140"/>
                    <a:pt x="962" y="3921"/>
                  </a:cubicBezTo>
                  <a:cubicBezTo>
                    <a:pt x="2554" y="3349"/>
                    <a:pt x="4357" y="2868"/>
                    <a:pt x="6191" y="2508"/>
                  </a:cubicBezTo>
                  <a:cubicBezTo>
                    <a:pt x="6220" y="2239"/>
                    <a:pt x="6220" y="1967"/>
                    <a:pt x="6159" y="1727"/>
                  </a:cubicBezTo>
                  <a:cubicBezTo>
                    <a:pt x="5987" y="839"/>
                    <a:pt x="4945" y="0"/>
                    <a:pt x="3632"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 name="Google Shape;116;p3"/>
          <p:cNvGrpSpPr/>
          <p:nvPr/>
        </p:nvGrpSpPr>
        <p:grpSpPr>
          <a:xfrm>
            <a:off x="114159" y="1644671"/>
            <a:ext cx="305102" cy="445718"/>
            <a:chOff x="6100150" y="1240150"/>
            <a:chExt cx="703000" cy="1027000"/>
          </a:xfrm>
        </p:grpSpPr>
        <p:sp>
          <p:nvSpPr>
            <p:cNvPr id="117" name="Google Shape;117;p3"/>
            <p:cNvSpPr/>
            <p:nvPr/>
          </p:nvSpPr>
          <p:spPr>
            <a:xfrm>
              <a:off x="6100150" y="1240150"/>
              <a:ext cx="703000" cy="418925"/>
            </a:xfrm>
            <a:custGeom>
              <a:rect b="b" l="l" r="r" t="t"/>
              <a:pathLst>
                <a:path extrusionOk="0" h="16757" w="28120">
                  <a:moveTo>
                    <a:pt x="14684" y="1"/>
                  </a:moveTo>
                  <a:cubicBezTo>
                    <a:pt x="7814" y="1"/>
                    <a:pt x="1060" y="6665"/>
                    <a:pt x="534" y="10173"/>
                  </a:cubicBezTo>
                  <a:cubicBezTo>
                    <a:pt x="1" y="13728"/>
                    <a:pt x="4607" y="16757"/>
                    <a:pt x="13805" y="16757"/>
                  </a:cubicBezTo>
                  <a:cubicBezTo>
                    <a:pt x="13938" y="16757"/>
                    <a:pt x="14071" y="16756"/>
                    <a:pt x="14205" y="16755"/>
                  </a:cubicBezTo>
                  <a:cubicBezTo>
                    <a:pt x="20455" y="16664"/>
                    <a:pt x="27066" y="15793"/>
                    <a:pt x="27607" y="11796"/>
                  </a:cubicBezTo>
                  <a:cubicBezTo>
                    <a:pt x="28119" y="7829"/>
                    <a:pt x="20787" y="348"/>
                    <a:pt x="15258" y="16"/>
                  </a:cubicBezTo>
                  <a:cubicBezTo>
                    <a:pt x="15067" y="6"/>
                    <a:pt x="14875" y="1"/>
                    <a:pt x="14684" y="1"/>
                  </a:cubicBezTo>
                  <a:close/>
                </a:path>
              </a:pathLst>
            </a:cu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3"/>
            <p:cNvSpPr/>
            <p:nvPr/>
          </p:nvSpPr>
          <p:spPr>
            <a:xfrm>
              <a:off x="6122450" y="1421875"/>
              <a:ext cx="651275" cy="229675"/>
            </a:xfrm>
            <a:custGeom>
              <a:rect b="b" l="l" r="r" t="t"/>
              <a:pathLst>
                <a:path extrusionOk="0" h="9187" w="26051">
                  <a:moveTo>
                    <a:pt x="11485" y="1"/>
                  </a:moveTo>
                  <a:cubicBezTo>
                    <a:pt x="7445" y="1"/>
                    <a:pt x="0" y="585"/>
                    <a:pt x="152" y="3716"/>
                  </a:cubicBezTo>
                  <a:cubicBezTo>
                    <a:pt x="332" y="7443"/>
                    <a:pt x="6342" y="9125"/>
                    <a:pt x="13554" y="9185"/>
                  </a:cubicBezTo>
                  <a:cubicBezTo>
                    <a:pt x="13669" y="9186"/>
                    <a:pt x="13783" y="9187"/>
                    <a:pt x="13898" y="9187"/>
                  </a:cubicBezTo>
                  <a:cubicBezTo>
                    <a:pt x="20933" y="9187"/>
                    <a:pt x="26050" y="7375"/>
                    <a:pt x="25814" y="5159"/>
                  </a:cubicBezTo>
                  <a:cubicBezTo>
                    <a:pt x="25453" y="1462"/>
                    <a:pt x="16109" y="260"/>
                    <a:pt x="13345" y="50"/>
                  </a:cubicBezTo>
                  <a:cubicBezTo>
                    <a:pt x="12898" y="22"/>
                    <a:pt x="12253" y="1"/>
                    <a:pt x="11485"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3"/>
            <p:cNvSpPr/>
            <p:nvPr/>
          </p:nvSpPr>
          <p:spPr>
            <a:xfrm>
              <a:off x="6159275" y="1557575"/>
              <a:ext cx="243425" cy="82650"/>
            </a:xfrm>
            <a:custGeom>
              <a:rect b="b" l="l" r="r" t="t"/>
              <a:pathLst>
                <a:path extrusionOk="0" h="3306" w="9737">
                  <a:moveTo>
                    <a:pt x="61" y="0"/>
                  </a:moveTo>
                  <a:cubicBezTo>
                    <a:pt x="32" y="0"/>
                    <a:pt x="1" y="31"/>
                    <a:pt x="32" y="60"/>
                  </a:cubicBezTo>
                  <a:cubicBezTo>
                    <a:pt x="1323" y="1082"/>
                    <a:pt x="2737" y="1923"/>
                    <a:pt x="4328" y="2464"/>
                  </a:cubicBezTo>
                  <a:cubicBezTo>
                    <a:pt x="6071" y="3036"/>
                    <a:pt x="7845" y="3065"/>
                    <a:pt x="9648" y="3305"/>
                  </a:cubicBezTo>
                  <a:cubicBezTo>
                    <a:pt x="9708" y="3305"/>
                    <a:pt x="9737" y="3185"/>
                    <a:pt x="9648" y="3156"/>
                  </a:cubicBezTo>
                  <a:cubicBezTo>
                    <a:pt x="8085" y="2584"/>
                    <a:pt x="6282" y="2616"/>
                    <a:pt x="4660" y="2164"/>
                  </a:cubicBezTo>
                  <a:cubicBezTo>
                    <a:pt x="3037" y="1683"/>
                    <a:pt x="1475" y="962"/>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3"/>
            <p:cNvSpPr/>
            <p:nvPr/>
          </p:nvSpPr>
          <p:spPr>
            <a:xfrm>
              <a:off x="6221875" y="1562700"/>
              <a:ext cx="180100" cy="65500"/>
            </a:xfrm>
            <a:custGeom>
              <a:rect b="b" l="l" r="r" t="t"/>
              <a:pathLst>
                <a:path extrusionOk="0" h="2620" w="7204">
                  <a:moveTo>
                    <a:pt x="87" y="0"/>
                  </a:moveTo>
                  <a:cubicBezTo>
                    <a:pt x="38" y="0"/>
                    <a:pt x="1" y="71"/>
                    <a:pt x="52" y="96"/>
                  </a:cubicBezTo>
                  <a:cubicBezTo>
                    <a:pt x="2245" y="1358"/>
                    <a:pt x="4889" y="1418"/>
                    <a:pt x="7144" y="2620"/>
                  </a:cubicBezTo>
                  <a:cubicBezTo>
                    <a:pt x="7173" y="2620"/>
                    <a:pt x="7204" y="2560"/>
                    <a:pt x="7173" y="2560"/>
                  </a:cubicBezTo>
                  <a:cubicBezTo>
                    <a:pt x="5129" y="968"/>
                    <a:pt x="2396" y="1028"/>
                    <a:pt x="112" y="7"/>
                  </a:cubicBezTo>
                  <a:cubicBezTo>
                    <a:pt x="104" y="2"/>
                    <a:pt x="95" y="0"/>
                    <a:pt x="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3"/>
            <p:cNvSpPr/>
            <p:nvPr/>
          </p:nvSpPr>
          <p:spPr>
            <a:xfrm>
              <a:off x="6456050" y="1592900"/>
              <a:ext cx="260675" cy="49600"/>
            </a:xfrm>
            <a:custGeom>
              <a:rect b="b" l="l" r="r" t="t"/>
              <a:pathLst>
                <a:path extrusionOk="0" h="1984" w="10427">
                  <a:moveTo>
                    <a:pt x="10337" y="1"/>
                  </a:moveTo>
                  <a:cubicBezTo>
                    <a:pt x="8715" y="541"/>
                    <a:pt x="7032" y="751"/>
                    <a:pt x="5378" y="1022"/>
                  </a:cubicBezTo>
                  <a:cubicBezTo>
                    <a:pt x="3575" y="1291"/>
                    <a:pt x="1803" y="1623"/>
                    <a:pt x="29" y="1953"/>
                  </a:cubicBezTo>
                  <a:cubicBezTo>
                    <a:pt x="1" y="1953"/>
                    <a:pt x="1" y="1984"/>
                    <a:pt x="29" y="1984"/>
                  </a:cubicBezTo>
                  <a:cubicBezTo>
                    <a:pt x="1832" y="1772"/>
                    <a:pt x="3635" y="1563"/>
                    <a:pt x="5469" y="1291"/>
                  </a:cubicBezTo>
                  <a:cubicBezTo>
                    <a:pt x="7152" y="1051"/>
                    <a:pt x="8804" y="842"/>
                    <a:pt x="10366" y="121"/>
                  </a:cubicBezTo>
                  <a:cubicBezTo>
                    <a:pt x="10426" y="90"/>
                    <a:pt x="10398" y="1"/>
                    <a:pt x="103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3"/>
            <p:cNvSpPr/>
            <p:nvPr/>
          </p:nvSpPr>
          <p:spPr>
            <a:xfrm>
              <a:off x="6727225" y="1570375"/>
              <a:ext cx="20325" cy="17275"/>
            </a:xfrm>
            <a:custGeom>
              <a:rect b="b" l="l" r="r" t="t"/>
              <a:pathLst>
                <a:path extrusionOk="0" h="691" w="813">
                  <a:moveTo>
                    <a:pt x="721" y="0"/>
                  </a:moveTo>
                  <a:cubicBezTo>
                    <a:pt x="572" y="89"/>
                    <a:pt x="481" y="209"/>
                    <a:pt x="392" y="301"/>
                  </a:cubicBezTo>
                  <a:cubicBezTo>
                    <a:pt x="272" y="421"/>
                    <a:pt x="151" y="510"/>
                    <a:pt x="31" y="601"/>
                  </a:cubicBezTo>
                  <a:cubicBezTo>
                    <a:pt x="0" y="630"/>
                    <a:pt x="31" y="690"/>
                    <a:pt x="60" y="690"/>
                  </a:cubicBezTo>
                  <a:cubicBezTo>
                    <a:pt x="332" y="601"/>
                    <a:pt x="692" y="361"/>
                    <a:pt x="813" y="89"/>
                  </a:cubicBezTo>
                  <a:cubicBezTo>
                    <a:pt x="813" y="29"/>
                    <a:pt x="752" y="0"/>
                    <a:pt x="7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3"/>
            <p:cNvSpPr/>
            <p:nvPr/>
          </p:nvSpPr>
          <p:spPr>
            <a:xfrm>
              <a:off x="6436525" y="1525975"/>
              <a:ext cx="298625" cy="114250"/>
            </a:xfrm>
            <a:custGeom>
              <a:rect b="b" l="l" r="r" t="t"/>
              <a:pathLst>
                <a:path extrusionOk="0" h="4570" w="11945">
                  <a:moveTo>
                    <a:pt x="11806" y="1"/>
                  </a:moveTo>
                  <a:cubicBezTo>
                    <a:pt x="11784" y="1"/>
                    <a:pt x="11763" y="10"/>
                    <a:pt x="11748" y="33"/>
                  </a:cubicBezTo>
                  <a:cubicBezTo>
                    <a:pt x="10337" y="1656"/>
                    <a:pt x="8354" y="2377"/>
                    <a:pt x="6311" y="2798"/>
                  </a:cubicBezTo>
                  <a:cubicBezTo>
                    <a:pt x="4236" y="3218"/>
                    <a:pt x="1832" y="3339"/>
                    <a:pt x="29" y="4509"/>
                  </a:cubicBezTo>
                  <a:cubicBezTo>
                    <a:pt x="0" y="4509"/>
                    <a:pt x="29" y="4569"/>
                    <a:pt x="60" y="4569"/>
                  </a:cubicBezTo>
                  <a:cubicBezTo>
                    <a:pt x="1202" y="4149"/>
                    <a:pt x="2284" y="3788"/>
                    <a:pt x="3486" y="3579"/>
                  </a:cubicBezTo>
                  <a:cubicBezTo>
                    <a:pt x="4657" y="3339"/>
                    <a:pt x="5859" y="3187"/>
                    <a:pt x="7032" y="2918"/>
                  </a:cubicBezTo>
                  <a:cubicBezTo>
                    <a:pt x="8864" y="2497"/>
                    <a:pt x="10758" y="1716"/>
                    <a:pt x="11900" y="153"/>
                  </a:cubicBezTo>
                  <a:cubicBezTo>
                    <a:pt x="11945" y="85"/>
                    <a:pt x="11871" y="1"/>
                    <a:pt x="118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3"/>
            <p:cNvSpPr/>
            <p:nvPr/>
          </p:nvSpPr>
          <p:spPr>
            <a:xfrm>
              <a:off x="6585975" y="1525075"/>
              <a:ext cx="115575" cy="62575"/>
            </a:xfrm>
            <a:custGeom>
              <a:rect b="b" l="l" r="r" t="t"/>
              <a:pathLst>
                <a:path extrusionOk="0" h="2503" w="4623">
                  <a:moveTo>
                    <a:pt x="4571" y="0"/>
                  </a:moveTo>
                  <a:cubicBezTo>
                    <a:pt x="4562" y="0"/>
                    <a:pt x="4551" y="3"/>
                    <a:pt x="4539" y="9"/>
                  </a:cubicBezTo>
                  <a:cubicBezTo>
                    <a:pt x="3006" y="790"/>
                    <a:pt x="1744" y="2052"/>
                    <a:pt x="32" y="2473"/>
                  </a:cubicBezTo>
                  <a:cubicBezTo>
                    <a:pt x="1" y="2473"/>
                    <a:pt x="1" y="2502"/>
                    <a:pt x="32" y="2502"/>
                  </a:cubicBezTo>
                  <a:cubicBezTo>
                    <a:pt x="1715" y="2173"/>
                    <a:pt x="3337" y="1180"/>
                    <a:pt x="4600" y="69"/>
                  </a:cubicBezTo>
                  <a:cubicBezTo>
                    <a:pt x="4623" y="44"/>
                    <a:pt x="4609" y="0"/>
                    <a:pt x="45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3"/>
            <p:cNvSpPr/>
            <p:nvPr/>
          </p:nvSpPr>
          <p:spPr>
            <a:xfrm>
              <a:off x="6426875" y="1484100"/>
              <a:ext cx="240825" cy="145075"/>
            </a:xfrm>
            <a:custGeom>
              <a:rect b="b" l="l" r="r" t="t"/>
              <a:pathLst>
                <a:path extrusionOk="0" h="5803" w="9633">
                  <a:moveTo>
                    <a:pt x="9558" y="1"/>
                  </a:moveTo>
                  <a:cubicBezTo>
                    <a:pt x="9543" y="1"/>
                    <a:pt x="9530" y="8"/>
                    <a:pt x="9521" y="25"/>
                  </a:cubicBezTo>
                  <a:cubicBezTo>
                    <a:pt x="7117" y="3119"/>
                    <a:pt x="2910" y="3300"/>
                    <a:pt x="26" y="5735"/>
                  </a:cubicBezTo>
                  <a:cubicBezTo>
                    <a:pt x="0" y="5758"/>
                    <a:pt x="35" y="5803"/>
                    <a:pt x="66" y="5803"/>
                  </a:cubicBezTo>
                  <a:cubicBezTo>
                    <a:pt x="73" y="5803"/>
                    <a:pt x="80" y="5800"/>
                    <a:pt x="86" y="5795"/>
                  </a:cubicBezTo>
                  <a:cubicBezTo>
                    <a:pt x="2999" y="3600"/>
                    <a:pt x="7627" y="3451"/>
                    <a:pt x="9610" y="86"/>
                  </a:cubicBezTo>
                  <a:cubicBezTo>
                    <a:pt x="9632" y="43"/>
                    <a:pt x="9593" y="1"/>
                    <a:pt x="95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3"/>
            <p:cNvSpPr/>
            <p:nvPr/>
          </p:nvSpPr>
          <p:spPr>
            <a:xfrm>
              <a:off x="6631850" y="1509950"/>
              <a:ext cx="30600" cy="25875"/>
            </a:xfrm>
            <a:custGeom>
              <a:rect b="b" l="l" r="r" t="t"/>
              <a:pathLst>
                <a:path extrusionOk="0" h="1035" w="1224">
                  <a:moveTo>
                    <a:pt x="1157" y="1"/>
                  </a:moveTo>
                  <a:cubicBezTo>
                    <a:pt x="1143" y="1"/>
                    <a:pt x="1127" y="5"/>
                    <a:pt x="1111" y="13"/>
                  </a:cubicBezTo>
                  <a:cubicBezTo>
                    <a:pt x="901" y="162"/>
                    <a:pt x="721" y="374"/>
                    <a:pt x="541" y="523"/>
                  </a:cubicBezTo>
                  <a:cubicBezTo>
                    <a:pt x="361" y="674"/>
                    <a:pt x="120" y="823"/>
                    <a:pt x="0" y="1004"/>
                  </a:cubicBezTo>
                  <a:cubicBezTo>
                    <a:pt x="0" y="1004"/>
                    <a:pt x="0" y="1035"/>
                    <a:pt x="29" y="1035"/>
                  </a:cubicBezTo>
                  <a:cubicBezTo>
                    <a:pt x="240" y="975"/>
                    <a:pt x="450" y="763"/>
                    <a:pt x="630" y="614"/>
                  </a:cubicBezTo>
                  <a:cubicBezTo>
                    <a:pt x="841" y="463"/>
                    <a:pt x="1051" y="282"/>
                    <a:pt x="1202" y="73"/>
                  </a:cubicBezTo>
                  <a:cubicBezTo>
                    <a:pt x="1223" y="29"/>
                    <a:pt x="1197" y="1"/>
                    <a:pt x="11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3"/>
            <p:cNvSpPr/>
            <p:nvPr/>
          </p:nvSpPr>
          <p:spPr>
            <a:xfrm>
              <a:off x="6173725" y="1489025"/>
              <a:ext cx="250450" cy="139675"/>
            </a:xfrm>
            <a:custGeom>
              <a:rect b="b" l="l" r="r" t="t"/>
              <a:pathLst>
                <a:path extrusionOk="0" h="5587" w="10018">
                  <a:moveTo>
                    <a:pt x="64" y="0"/>
                  </a:moveTo>
                  <a:cubicBezTo>
                    <a:pt x="35" y="0"/>
                    <a:pt x="1" y="44"/>
                    <a:pt x="24" y="69"/>
                  </a:cubicBezTo>
                  <a:cubicBezTo>
                    <a:pt x="1406" y="1240"/>
                    <a:pt x="3060" y="1932"/>
                    <a:pt x="4712" y="2562"/>
                  </a:cubicBezTo>
                  <a:cubicBezTo>
                    <a:pt x="5644" y="2922"/>
                    <a:pt x="6575" y="3283"/>
                    <a:pt x="7447" y="3735"/>
                  </a:cubicBezTo>
                  <a:cubicBezTo>
                    <a:pt x="8349" y="4245"/>
                    <a:pt x="9099" y="4845"/>
                    <a:pt x="9851" y="5567"/>
                  </a:cubicBezTo>
                  <a:cubicBezTo>
                    <a:pt x="9865" y="5581"/>
                    <a:pt x="9883" y="5587"/>
                    <a:pt x="9900" y="5587"/>
                  </a:cubicBezTo>
                  <a:cubicBezTo>
                    <a:pt x="9958" y="5587"/>
                    <a:pt x="10017" y="5524"/>
                    <a:pt x="9971" y="5478"/>
                  </a:cubicBezTo>
                  <a:cubicBezTo>
                    <a:pt x="9010" y="4095"/>
                    <a:pt x="7296" y="3314"/>
                    <a:pt x="5793" y="2713"/>
                  </a:cubicBezTo>
                  <a:cubicBezTo>
                    <a:pt x="3841" y="1932"/>
                    <a:pt x="1767" y="1360"/>
                    <a:pt x="84" y="9"/>
                  </a:cubicBezTo>
                  <a:cubicBezTo>
                    <a:pt x="78" y="3"/>
                    <a:pt x="71" y="0"/>
                    <a:pt x="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3"/>
            <p:cNvSpPr/>
            <p:nvPr/>
          </p:nvSpPr>
          <p:spPr>
            <a:xfrm>
              <a:off x="6432725" y="1493125"/>
              <a:ext cx="151350" cy="123050"/>
            </a:xfrm>
            <a:custGeom>
              <a:rect b="b" l="l" r="r" t="t"/>
              <a:pathLst>
                <a:path extrusionOk="0" h="4922" w="6054">
                  <a:moveTo>
                    <a:pt x="5988" y="0"/>
                  </a:moveTo>
                  <a:cubicBezTo>
                    <a:pt x="5974" y="0"/>
                    <a:pt x="5960" y="7"/>
                    <a:pt x="5951" y="25"/>
                  </a:cubicBezTo>
                  <a:cubicBezTo>
                    <a:pt x="5410" y="506"/>
                    <a:pt x="4929" y="1016"/>
                    <a:pt x="4328" y="1467"/>
                  </a:cubicBezTo>
                  <a:cubicBezTo>
                    <a:pt x="3787" y="1888"/>
                    <a:pt x="3186" y="2249"/>
                    <a:pt x="2585" y="2638"/>
                  </a:cubicBezTo>
                  <a:cubicBezTo>
                    <a:pt x="1655" y="3239"/>
                    <a:pt x="602" y="3871"/>
                    <a:pt x="32" y="4862"/>
                  </a:cubicBezTo>
                  <a:cubicBezTo>
                    <a:pt x="1" y="4893"/>
                    <a:pt x="61" y="4922"/>
                    <a:pt x="61" y="4922"/>
                  </a:cubicBezTo>
                  <a:cubicBezTo>
                    <a:pt x="1895" y="3059"/>
                    <a:pt x="4419" y="2157"/>
                    <a:pt x="6011" y="85"/>
                  </a:cubicBezTo>
                  <a:cubicBezTo>
                    <a:pt x="6053" y="43"/>
                    <a:pt x="6021" y="0"/>
                    <a:pt x="59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3"/>
            <p:cNvSpPr/>
            <p:nvPr/>
          </p:nvSpPr>
          <p:spPr>
            <a:xfrm>
              <a:off x="6590775" y="1465900"/>
              <a:ext cx="11500" cy="16650"/>
            </a:xfrm>
            <a:custGeom>
              <a:rect b="b" l="l" r="r" t="t"/>
              <a:pathLst>
                <a:path extrusionOk="0" h="666" w="460">
                  <a:moveTo>
                    <a:pt x="376" y="1"/>
                  </a:moveTo>
                  <a:cubicBezTo>
                    <a:pt x="353" y="1"/>
                    <a:pt x="331" y="11"/>
                    <a:pt x="321" y="32"/>
                  </a:cubicBezTo>
                  <a:cubicBezTo>
                    <a:pt x="201" y="213"/>
                    <a:pt x="109" y="422"/>
                    <a:pt x="20" y="602"/>
                  </a:cubicBezTo>
                  <a:cubicBezTo>
                    <a:pt x="1" y="639"/>
                    <a:pt x="29" y="666"/>
                    <a:pt x="60" y="666"/>
                  </a:cubicBezTo>
                  <a:cubicBezTo>
                    <a:pt x="79" y="666"/>
                    <a:pt x="98" y="656"/>
                    <a:pt x="109" y="633"/>
                  </a:cubicBezTo>
                  <a:cubicBezTo>
                    <a:pt x="229" y="453"/>
                    <a:pt x="350" y="273"/>
                    <a:pt x="441" y="92"/>
                  </a:cubicBezTo>
                  <a:cubicBezTo>
                    <a:pt x="460" y="34"/>
                    <a:pt x="416" y="1"/>
                    <a:pt x="3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3"/>
            <p:cNvSpPr/>
            <p:nvPr/>
          </p:nvSpPr>
          <p:spPr>
            <a:xfrm>
              <a:off x="6224875" y="1472550"/>
              <a:ext cx="199425" cy="138250"/>
            </a:xfrm>
            <a:custGeom>
              <a:rect b="b" l="l" r="r" t="t"/>
              <a:pathLst>
                <a:path extrusionOk="0" h="5530" w="7977">
                  <a:moveTo>
                    <a:pt x="58" y="0"/>
                  </a:moveTo>
                  <a:cubicBezTo>
                    <a:pt x="15" y="0"/>
                    <a:pt x="1" y="71"/>
                    <a:pt x="52" y="96"/>
                  </a:cubicBezTo>
                  <a:cubicBezTo>
                    <a:pt x="3146" y="1177"/>
                    <a:pt x="6002" y="2711"/>
                    <a:pt x="7865" y="5504"/>
                  </a:cubicBezTo>
                  <a:cubicBezTo>
                    <a:pt x="7874" y="5522"/>
                    <a:pt x="7888" y="5529"/>
                    <a:pt x="7902" y="5529"/>
                  </a:cubicBezTo>
                  <a:cubicBezTo>
                    <a:pt x="7937" y="5529"/>
                    <a:pt x="7976" y="5487"/>
                    <a:pt x="7954" y="5444"/>
                  </a:cubicBezTo>
                  <a:cubicBezTo>
                    <a:pt x="6452" y="2411"/>
                    <a:pt x="3146" y="937"/>
                    <a:pt x="81" y="7"/>
                  </a:cubicBezTo>
                  <a:cubicBezTo>
                    <a:pt x="73" y="2"/>
                    <a:pt x="65" y="0"/>
                    <a:pt x="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3"/>
            <p:cNvSpPr/>
            <p:nvPr/>
          </p:nvSpPr>
          <p:spPr>
            <a:xfrm>
              <a:off x="6300525" y="1448750"/>
              <a:ext cx="123225" cy="139500"/>
            </a:xfrm>
            <a:custGeom>
              <a:rect b="b" l="l" r="r" t="t"/>
              <a:pathLst>
                <a:path extrusionOk="0" h="5580" w="4929">
                  <a:moveTo>
                    <a:pt x="34" y="0"/>
                  </a:moveTo>
                  <a:cubicBezTo>
                    <a:pt x="15" y="0"/>
                    <a:pt x="0" y="36"/>
                    <a:pt x="0" y="57"/>
                  </a:cubicBezTo>
                  <a:cubicBezTo>
                    <a:pt x="632" y="1019"/>
                    <a:pt x="1654" y="1560"/>
                    <a:pt x="2495" y="2310"/>
                  </a:cubicBezTo>
                  <a:cubicBezTo>
                    <a:pt x="3486" y="3242"/>
                    <a:pt x="4178" y="4353"/>
                    <a:pt x="4839" y="5555"/>
                  </a:cubicBezTo>
                  <a:cubicBezTo>
                    <a:pt x="4848" y="5573"/>
                    <a:pt x="4859" y="5580"/>
                    <a:pt x="4870" y="5580"/>
                  </a:cubicBezTo>
                  <a:cubicBezTo>
                    <a:pt x="4898" y="5580"/>
                    <a:pt x="4928" y="5537"/>
                    <a:pt x="4928" y="5495"/>
                  </a:cubicBezTo>
                  <a:cubicBezTo>
                    <a:pt x="4419" y="4384"/>
                    <a:pt x="3726" y="3303"/>
                    <a:pt x="2885" y="2430"/>
                  </a:cubicBezTo>
                  <a:cubicBezTo>
                    <a:pt x="2015" y="1528"/>
                    <a:pt x="873" y="959"/>
                    <a:pt x="60" y="26"/>
                  </a:cubicBezTo>
                  <a:cubicBezTo>
                    <a:pt x="51" y="7"/>
                    <a:pt x="42" y="0"/>
                    <a:pt x="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3"/>
            <p:cNvSpPr/>
            <p:nvPr/>
          </p:nvSpPr>
          <p:spPr>
            <a:xfrm>
              <a:off x="6428450" y="1455050"/>
              <a:ext cx="98950" cy="146000"/>
            </a:xfrm>
            <a:custGeom>
              <a:rect b="b" l="l" r="r" t="t"/>
              <a:pathLst>
                <a:path extrusionOk="0" h="5840" w="3958">
                  <a:moveTo>
                    <a:pt x="3914" y="1"/>
                  </a:moveTo>
                  <a:cubicBezTo>
                    <a:pt x="3891" y="1"/>
                    <a:pt x="3869" y="16"/>
                    <a:pt x="3869" y="46"/>
                  </a:cubicBezTo>
                  <a:cubicBezTo>
                    <a:pt x="3718" y="647"/>
                    <a:pt x="3537" y="1248"/>
                    <a:pt x="3177" y="1757"/>
                  </a:cubicBezTo>
                  <a:cubicBezTo>
                    <a:pt x="2816" y="2298"/>
                    <a:pt x="2306" y="2690"/>
                    <a:pt x="1855" y="3171"/>
                  </a:cubicBezTo>
                  <a:cubicBezTo>
                    <a:pt x="1105" y="3921"/>
                    <a:pt x="504" y="4793"/>
                    <a:pt x="23" y="5755"/>
                  </a:cubicBezTo>
                  <a:cubicBezTo>
                    <a:pt x="1" y="5797"/>
                    <a:pt x="24" y="5840"/>
                    <a:pt x="51" y="5840"/>
                  </a:cubicBezTo>
                  <a:cubicBezTo>
                    <a:pt x="62" y="5840"/>
                    <a:pt x="74" y="5833"/>
                    <a:pt x="83" y="5815"/>
                  </a:cubicBezTo>
                  <a:cubicBezTo>
                    <a:pt x="833" y="4642"/>
                    <a:pt x="1674" y="3680"/>
                    <a:pt x="2636" y="2719"/>
                  </a:cubicBezTo>
                  <a:cubicBezTo>
                    <a:pt x="3357" y="1998"/>
                    <a:pt x="3898" y="1096"/>
                    <a:pt x="3958" y="46"/>
                  </a:cubicBezTo>
                  <a:cubicBezTo>
                    <a:pt x="3958" y="16"/>
                    <a:pt x="3936" y="1"/>
                    <a:pt x="39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3"/>
            <p:cNvSpPr/>
            <p:nvPr/>
          </p:nvSpPr>
          <p:spPr>
            <a:xfrm>
              <a:off x="6486250" y="1497300"/>
              <a:ext cx="49025" cy="45475"/>
            </a:xfrm>
            <a:custGeom>
              <a:rect b="b" l="l" r="r" t="t"/>
              <a:pathLst>
                <a:path extrusionOk="0" h="1819" w="1961">
                  <a:moveTo>
                    <a:pt x="1846" y="0"/>
                  </a:moveTo>
                  <a:cubicBezTo>
                    <a:pt x="1825" y="0"/>
                    <a:pt x="1806" y="12"/>
                    <a:pt x="1797" y="38"/>
                  </a:cubicBezTo>
                  <a:cubicBezTo>
                    <a:pt x="1377" y="788"/>
                    <a:pt x="776" y="1361"/>
                    <a:pt x="23" y="1750"/>
                  </a:cubicBezTo>
                  <a:cubicBezTo>
                    <a:pt x="0" y="1775"/>
                    <a:pt x="14" y="1819"/>
                    <a:pt x="52" y="1819"/>
                  </a:cubicBezTo>
                  <a:cubicBezTo>
                    <a:pt x="61" y="1819"/>
                    <a:pt x="72" y="1816"/>
                    <a:pt x="83" y="1810"/>
                  </a:cubicBezTo>
                  <a:cubicBezTo>
                    <a:pt x="865" y="1481"/>
                    <a:pt x="1526" y="880"/>
                    <a:pt x="1918" y="127"/>
                  </a:cubicBezTo>
                  <a:cubicBezTo>
                    <a:pt x="1960" y="65"/>
                    <a:pt x="1897" y="0"/>
                    <a:pt x="18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3"/>
            <p:cNvSpPr/>
            <p:nvPr/>
          </p:nvSpPr>
          <p:spPr>
            <a:xfrm>
              <a:off x="6371125" y="1451575"/>
              <a:ext cx="20925" cy="33350"/>
            </a:xfrm>
            <a:custGeom>
              <a:rect b="b" l="l" r="r" t="t"/>
              <a:pathLst>
                <a:path extrusionOk="0" h="1334" w="837">
                  <a:moveTo>
                    <a:pt x="49" y="1"/>
                  </a:moveTo>
                  <a:cubicBezTo>
                    <a:pt x="24" y="1"/>
                    <a:pt x="1" y="27"/>
                    <a:pt x="1" y="64"/>
                  </a:cubicBezTo>
                  <a:cubicBezTo>
                    <a:pt x="181" y="485"/>
                    <a:pt x="361" y="995"/>
                    <a:pt x="693" y="1326"/>
                  </a:cubicBezTo>
                  <a:cubicBezTo>
                    <a:pt x="704" y="1332"/>
                    <a:pt x="715" y="1334"/>
                    <a:pt x="727" y="1334"/>
                  </a:cubicBezTo>
                  <a:cubicBezTo>
                    <a:pt x="781" y="1334"/>
                    <a:pt x="837" y="1285"/>
                    <a:pt x="813" y="1235"/>
                  </a:cubicBezTo>
                  <a:cubicBezTo>
                    <a:pt x="573" y="814"/>
                    <a:pt x="272" y="454"/>
                    <a:pt x="92" y="33"/>
                  </a:cubicBezTo>
                  <a:cubicBezTo>
                    <a:pt x="80" y="10"/>
                    <a:pt x="64"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3"/>
            <p:cNvSpPr/>
            <p:nvPr/>
          </p:nvSpPr>
          <p:spPr>
            <a:xfrm>
              <a:off x="6397725" y="1498925"/>
              <a:ext cx="28300" cy="73325"/>
            </a:xfrm>
            <a:custGeom>
              <a:rect b="b" l="l" r="r" t="t"/>
              <a:pathLst>
                <a:path extrusionOk="0" h="2933" w="1132">
                  <a:moveTo>
                    <a:pt x="38" y="0"/>
                  </a:moveTo>
                  <a:cubicBezTo>
                    <a:pt x="17" y="0"/>
                    <a:pt x="1" y="25"/>
                    <a:pt x="19" y="62"/>
                  </a:cubicBezTo>
                  <a:cubicBezTo>
                    <a:pt x="470" y="964"/>
                    <a:pt x="740" y="1925"/>
                    <a:pt x="1040" y="2887"/>
                  </a:cubicBezTo>
                  <a:cubicBezTo>
                    <a:pt x="1040" y="2917"/>
                    <a:pt x="1063" y="2932"/>
                    <a:pt x="1086" y="2932"/>
                  </a:cubicBezTo>
                  <a:cubicBezTo>
                    <a:pt x="1109" y="2932"/>
                    <a:pt x="1132" y="2917"/>
                    <a:pt x="1132" y="2887"/>
                  </a:cubicBezTo>
                  <a:cubicBezTo>
                    <a:pt x="1011" y="1865"/>
                    <a:pt x="591" y="904"/>
                    <a:pt x="79" y="33"/>
                  </a:cubicBezTo>
                  <a:cubicBezTo>
                    <a:pt x="67" y="10"/>
                    <a:pt x="52" y="0"/>
                    <a:pt x="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3"/>
            <p:cNvSpPr/>
            <p:nvPr/>
          </p:nvSpPr>
          <p:spPr>
            <a:xfrm>
              <a:off x="6440250" y="1444400"/>
              <a:ext cx="30075" cy="103550"/>
            </a:xfrm>
            <a:custGeom>
              <a:rect b="b" l="l" r="r" t="t"/>
              <a:pathLst>
                <a:path extrusionOk="0" h="4142" w="1203">
                  <a:moveTo>
                    <a:pt x="1158" y="1"/>
                  </a:moveTo>
                  <a:cubicBezTo>
                    <a:pt x="1142" y="1"/>
                    <a:pt x="1125" y="8"/>
                    <a:pt x="1113" y="20"/>
                  </a:cubicBezTo>
                  <a:cubicBezTo>
                    <a:pt x="873" y="1433"/>
                    <a:pt x="92" y="2664"/>
                    <a:pt x="0" y="4106"/>
                  </a:cubicBezTo>
                  <a:cubicBezTo>
                    <a:pt x="0" y="4124"/>
                    <a:pt x="20" y="4141"/>
                    <a:pt x="37" y="4141"/>
                  </a:cubicBezTo>
                  <a:cubicBezTo>
                    <a:pt x="49" y="4141"/>
                    <a:pt x="60" y="4132"/>
                    <a:pt x="60" y="4106"/>
                  </a:cubicBezTo>
                  <a:cubicBezTo>
                    <a:pt x="272" y="2724"/>
                    <a:pt x="1082" y="1462"/>
                    <a:pt x="1202" y="51"/>
                  </a:cubicBezTo>
                  <a:cubicBezTo>
                    <a:pt x="1202" y="15"/>
                    <a:pt x="1181" y="1"/>
                    <a:pt x="11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3"/>
            <p:cNvSpPr/>
            <p:nvPr/>
          </p:nvSpPr>
          <p:spPr>
            <a:xfrm>
              <a:off x="6433525" y="1463875"/>
              <a:ext cx="8250" cy="58775"/>
            </a:xfrm>
            <a:custGeom>
              <a:rect b="b" l="l" r="r" t="t"/>
              <a:pathLst>
                <a:path extrusionOk="0" h="2351" w="330">
                  <a:moveTo>
                    <a:pt x="299" y="0"/>
                  </a:moveTo>
                  <a:cubicBezTo>
                    <a:pt x="284" y="0"/>
                    <a:pt x="269" y="8"/>
                    <a:pt x="269" y="22"/>
                  </a:cubicBezTo>
                  <a:cubicBezTo>
                    <a:pt x="120" y="743"/>
                    <a:pt x="0" y="1556"/>
                    <a:pt x="89" y="2306"/>
                  </a:cubicBezTo>
                  <a:cubicBezTo>
                    <a:pt x="89" y="2336"/>
                    <a:pt x="112" y="2351"/>
                    <a:pt x="135" y="2351"/>
                  </a:cubicBezTo>
                  <a:cubicBezTo>
                    <a:pt x="157" y="2351"/>
                    <a:pt x="180" y="2336"/>
                    <a:pt x="180" y="2306"/>
                  </a:cubicBezTo>
                  <a:cubicBezTo>
                    <a:pt x="269" y="1556"/>
                    <a:pt x="269" y="774"/>
                    <a:pt x="329" y="22"/>
                  </a:cubicBezTo>
                  <a:cubicBezTo>
                    <a:pt x="329" y="8"/>
                    <a:pt x="314" y="0"/>
                    <a:pt x="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3"/>
            <p:cNvSpPr/>
            <p:nvPr/>
          </p:nvSpPr>
          <p:spPr>
            <a:xfrm>
              <a:off x="6187825" y="1543700"/>
              <a:ext cx="315550" cy="723450"/>
            </a:xfrm>
            <a:custGeom>
              <a:rect b="b" l="l" r="r" t="t"/>
              <a:pathLst>
                <a:path extrusionOk="0" h="28938" w="12622">
                  <a:moveTo>
                    <a:pt x="10095" y="0"/>
                  </a:moveTo>
                  <a:cubicBezTo>
                    <a:pt x="9343" y="0"/>
                    <a:pt x="8554" y="189"/>
                    <a:pt x="8506" y="466"/>
                  </a:cubicBezTo>
                  <a:cubicBezTo>
                    <a:pt x="8446" y="976"/>
                    <a:pt x="9167" y="10142"/>
                    <a:pt x="8446" y="12454"/>
                  </a:cubicBezTo>
                  <a:cubicBezTo>
                    <a:pt x="7693" y="14830"/>
                    <a:pt x="5140" y="17142"/>
                    <a:pt x="3097" y="19786"/>
                  </a:cubicBezTo>
                  <a:cubicBezTo>
                    <a:pt x="1022" y="22431"/>
                    <a:pt x="1" y="26909"/>
                    <a:pt x="602" y="28080"/>
                  </a:cubicBezTo>
                  <a:cubicBezTo>
                    <a:pt x="897" y="28685"/>
                    <a:pt x="2095" y="28938"/>
                    <a:pt x="3276" y="28938"/>
                  </a:cubicBezTo>
                  <a:cubicBezTo>
                    <a:pt x="4386" y="28938"/>
                    <a:pt x="5481" y="28715"/>
                    <a:pt x="5801" y="28352"/>
                  </a:cubicBezTo>
                  <a:cubicBezTo>
                    <a:pt x="6463" y="27630"/>
                    <a:pt x="6102" y="24835"/>
                    <a:pt x="6672" y="22791"/>
                  </a:cubicBezTo>
                  <a:cubicBezTo>
                    <a:pt x="7273" y="20748"/>
                    <a:pt x="10999" y="17234"/>
                    <a:pt x="11811" y="13416"/>
                  </a:cubicBezTo>
                  <a:cubicBezTo>
                    <a:pt x="12621" y="9601"/>
                    <a:pt x="11600" y="947"/>
                    <a:pt x="11451" y="466"/>
                  </a:cubicBezTo>
                  <a:cubicBezTo>
                    <a:pt x="11340" y="135"/>
                    <a:pt x="10731" y="0"/>
                    <a:pt x="10095"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 name="Google Shape;139;p3"/>
          <p:cNvGrpSpPr/>
          <p:nvPr/>
        </p:nvGrpSpPr>
        <p:grpSpPr>
          <a:xfrm>
            <a:off x="8733676" y="3328448"/>
            <a:ext cx="305085" cy="505864"/>
            <a:chOff x="4676075" y="1189350"/>
            <a:chExt cx="1043025" cy="1729450"/>
          </a:xfrm>
        </p:grpSpPr>
        <p:sp>
          <p:nvSpPr>
            <p:cNvPr id="140" name="Google Shape;140;p3"/>
            <p:cNvSpPr/>
            <p:nvPr/>
          </p:nvSpPr>
          <p:spPr>
            <a:xfrm>
              <a:off x="4676075" y="1189350"/>
              <a:ext cx="1043025" cy="856575"/>
            </a:xfrm>
            <a:custGeom>
              <a:rect b="b" l="l" r="r" t="t"/>
              <a:pathLst>
                <a:path extrusionOk="0" h="34263" w="41721">
                  <a:moveTo>
                    <a:pt x="21157" y="0"/>
                  </a:moveTo>
                  <a:cubicBezTo>
                    <a:pt x="21080" y="0"/>
                    <a:pt x="21003" y="2"/>
                    <a:pt x="20926" y="5"/>
                  </a:cubicBezTo>
                  <a:cubicBezTo>
                    <a:pt x="20717" y="5"/>
                    <a:pt x="20537" y="36"/>
                    <a:pt x="20325" y="65"/>
                  </a:cubicBezTo>
                  <a:cubicBezTo>
                    <a:pt x="16871" y="637"/>
                    <a:pt x="14587" y="2440"/>
                    <a:pt x="12693" y="4964"/>
                  </a:cubicBezTo>
                  <a:cubicBezTo>
                    <a:pt x="10621" y="7669"/>
                    <a:pt x="9027" y="11183"/>
                    <a:pt x="6863" y="14700"/>
                  </a:cubicBezTo>
                  <a:cubicBezTo>
                    <a:pt x="4070" y="19208"/>
                    <a:pt x="404" y="23715"/>
                    <a:pt x="284" y="25939"/>
                  </a:cubicBezTo>
                  <a:cubicBezTo>
                    <a:pt x="1" y="30680"/>
                    <a:pt x="5557" y="34263"/>
                    <a:pt x="16113" y="34263"/>
                  </a:cubicBezTo>
                  <a:cubicBezTo>
                    <a:pt x="17931" y="34263"/>
                    <a:pt x="19897" y="34157"/>
                    <a:pt x="22008" y="33932"/>
                  </a:cubicBezTo>
                  <a:cubicBezTo>
                    <a:pt x="31503" y="32910"/>
                    <a:pt x="41451" y="30626"/>
                    <a:pt x="41691" y="24496"/>
                  </a:cubicBezTo>
                  <a:cubicBezTo>
                    <a:pt x="41720" y="23143"/>
                    <a:pt x="41090" y="21071"/>
                    <a:pt x="40009" y="18727"/>
                  </a:cubicBezTo>
                  <a:cubicBezTo>
                    <a:pt x="38987" y="16532"/>
                    <a:pt x="37545" y="14068"/>
                    <a:pt x="35862" y="11695"/>
                  </a:cubicBezTo>
                  <a:cubicBezTo>
                    <a:pt x="35590" y="11303"/>
                    <a:pt x="35321" y="10914"/>
                    <a:pt x="35020" y="10553"/>
                  </a:cubicBezTo>
                  <a:cubicBezTo>
                    <a:pt x="30857" y="4914"/>
                    <a:pt x="25477" y="0"/>
                    <a:pt x="21157" y="0"/>
                  </a:cubicBezTo>
                  <a:close/>
                </a:path>
              </a:pathLst>
            </a:custGeom>
            <a:solidFill>
              <a:schemeClr val="accent1"/>
            </a:solidFill>
            <a:ln cap="flat" cmpd="sng" w="9525">
              <a:solidFill>
                <a:srgbClr val="1B1A1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3"/>
            <p:cNvSpPr/>
            <p:nvPr/>
          </p:nvSpPr>
          <p:spPr>
            <a:xfrm>
              <a:off x="4697400" y="1679050"/>
              <a:ext cx="1005950" cy="352950"/>
            </a:xfrm>
            <a:custGeom>
              <a:rect b="b" l="l" r="r" t="t"/>
              <a:pathLst>
                <a:path extrusionOk="0" h="14118" w="40238">
                  <a:moveTo>
                    <a:pt x="20745" y="0"/>
                  </a:moveTo>
                  <a:cubicBezTo>
                    <a:pt x="20406" y="0"/>
                    <a:pt x="20099" y="3"/>
                    <a:pt x="19833" y="9"/>
                  </a:cubicBezTo>
                  <a:cubicBezTo>
                    <a:pt x="18090" y="69"/>
                    <a:pt x="14275" y="370"/>
                    <a:pt x="10489" y="1151"/>
                  </a:cubicBezTo>
                  <a:cubicBezTo>
                    <a:pt x="8655" y="1511"/>
                    <a:pt x="6852" y="1992"/>
                    <a:pt x="5260" y="2564"/>
                  </a:cubicBezTo>
                  <a:cubicBezTo>
                    <a:pt x="2195" y="3706"/>
                    <a:pt x="0" y="5298"/>
                    <a:pt x="301" y="7492"/>
                  </a:cubicBezTo>
                  <a:cubicBezTo>
                    <a:pt x="972" y="12157"/>
                    <a:pt x="7482" y="14118"/>
                    <a:pt x="15923" y="14118"/>
                  </a:cubicBezTo>
                  <a:cubicBezTo>
                    <a:pt x="17704" y="14118"/>
                    <a:pt x="19571" y="14030"/>
                    <a:pt x="21487" y="13863"/>
                  </a:cubicBezTo>
                  <a:cubicBezTo>
                    <a:pt x="32485" y="12901"/>
                    <a:pt x="40237" y="9355"/>
                    <a:pt x="39576" y="5990"/>
                  </a:cubicBezTo>
                  <a:cubicBezTo>
                    <a:pt x="38533" y="750"/>
                    <a:pt x="25843" y="0"/>
                    <a:pt x="20745"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3"/>
            <p:cNvSpPr/>
            <p:nvPr/>
          </p:nvSpPr>
          <p:spPr>
            <a:xfrm>
              <a:off x="5251100" y="1878600"/>
              <a:ext cx="382775" cy="129200"/>
            </a:xfrm>
            <a:custGeom>
              <a:rect b="b" l="l" r="r" t="t"/>
              <a:pathLst>
                <a:path extrusionOk="0" h="5168" w="15311">
                  <a:moveTo>
                    <a:pt x="15218" y="0"/>
                  </a:moveTo>
                  <a:cubicBezTo>
                    <a:pt x="15203" y="0"/>
                    <a:pt x="15187" y="6"/>
                    <a:pt x="15173" y="20"/>
                  </a:cubicBezTo>
                  <a:cubicBezTo>
                    <a:pt x="10666" y="3056"/>
                    <a:pt x="5168" y="3626"/>
                    <a:pt x="29" y="5100"/>
                  </a:cubicBezTo>
                  <a:cubicBezTo>
                    <a:pt x="5" y="5123"/>
                    <a:pt x="1" y="5167"/>
                    <a:pt x="32" y="5167"/>
                  </a:cubicBezTo>
                  <a:cubicBezTo>
                    <a:pt x="40" y="5167"/>
                    <a:pt x="49" y="5165"/>
                    <a:pt x="60" y="5160"/>
                  </a:cubicBezTo>
                  <a:cubicBezTo>
                    <a:pt x="2884" y="4739"/>
                    <a:pt x="5738" y="3987"/>
                    <a:pt x="8502" y="3205"/>
                  </a:cubicBezTo>
                  <a:cubicBezTo>
                    <a:pt x="10878" y="2515"/>
                    <a:pt x="13281" y="1643"/>
                    <a:pt x="15265" y="111"/>
                  </a:cubicBezTo>
                  <a:cubicBezTo>
                    <a:pt x="15311" y="65"/>
                    <a:pt x="15268" y="0"/>
                    <a:pt x="15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3"/>
            <p:cNvSpPr/>
            <p:nvPr/>
          </p:nvSpPr>
          <p:spPr>
            <a:xfrm>
              <a:off x="5254300" y="1817500"/>
              <a:ext cx="382150" cy="175950"/>
            </a:xfrm>
            <a:custGeom>
              <a:rect b="b" l="l" r="r" t="t"/>
              <a:pathLst>
                <a:path extrusionOk="0" h="7038" w="15286">
                  <a:moveTo>
                    <a:pt x="15197" y="0"/>
                  </a:moveTo>
                  <a:cubicBezTo>
                    <a:pt x="12641" y="421"/>
                    <a:pt x="10269" y="2043"/>
                    <a:pt x="8045" y="3305"/>
                  </a:cubicBezTo>
                  <a:cubicBezTo>
                    <a:pt x="5490" y="4779"/>
                    <a:pt x="2785" y="5861"/>
                    <a:pt x="52" y="6943"/>
                  </a:cubicBezTo>
                  <a:cubicBezTo>
                    <a:pt x="1" y="6967"/>
                    <a:pt x="14" y="7038"/>
                    <a:pt x="57" y="7038"/>
                  </a:cubicBezTo>
                  <a:cubicBezTo>
                    <a:pt x="64" y="7038"/>
                    <a:pt x="72" y="7036"/>
                    <a:pt x="81" y="7032"/>
                  </a:cubicBezTo>
                  <a:cubicBezTo>
                    <a:pt x="2845" y="6101"/>
                    <a:pt x="5490" y="4988"/>
                    <a:pt x="8045" y="3546"/>
                  </a:cubicBezTo>
                  <a:cubicBezTo>
                    <a:pt x="9187" y="2885"/>
                    <a:pt x="10329" y="2195"/>
                    <a:pt x="11500" y="1594"/>
                  </a:cubicBezTo>
                  <a:cubicBezTo>
                    <a:pt x="12702" y="962"/>
                    <a:pt x="13964" y="541"/>
                    <a:pt x="15226" y="60"/>
                  </a:cubicBezTo>
                  <a:cubicBezTo>
                    <a:pt x="15286" y="60"/>
                    <a:pt x="15257" y="0"/>
                    <a:pt x="151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3"/>
            <p:cNvSpPr/>
            <p:nvPr/>
          </p:nvSpPr>
          <p:spPr>
            <a:xfrm>
              <a:off x="5522250" y="1822650"/>
              <a:ext cx="127550" cy="61750"/>
            </a:xfrm>
            <a:custGeom>
              <a:rect b="b" l="l" r="r" t="t"/>
              <a:pathLst>
                <a:path extrusionOk="0" h="2470" w="5102">
                  <a:moveTo>
                    <a:pt x="5009" y="0"/>
                  </a:moveTo>
                  <a:cubicBezTo>
                    <a:pt x="5002" y="0"/>
                    <a:pt x="4995" y="2"/>
                    <a:pt x="4988" y="6"/>
                  </a:cubicBezTo>
                  <a:cubicBezTo>
                    <a:pt x="3397" y="967"/>
                    <a:pt x="1774" y="1809"/>
                    <a:pt x="32" y="2438"/>
                  </a:cubicBezTo>
                  <a:cubicBezTo>
                    <a:pt x="0" y="2438"/>
                    <a:pt x="32" y="2470"/>
                    <a:pt x="60" y="2470"/>
                  </a:cubicBezTo>
                  <a:cubicBezTo>
                    <a:pt x="1834" y="1929"/>
                    <a:pt x="3517" y="1176"/>
                    <a:pt x="5049" y="126"/>
                  </a:cubicBezTo>
                  <a:cubicBezTo>
                    <a:pt x="5102" y="98"/>
                    <a:pt x="5061" y="0"/>
                    <a:pt x="50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3"/>
            <p:cNvSpPr/>
            <p:nvPr/>
          </p:nvSpPr>
          <p:spPr>
            <a:xfrm>
              <a:off x="5250525" y="1788050"/>
              <a:ext cx="342150" cy="192050"/>
            </a:xfrm>
            <a:custGeom>
              <a:rect b="b" l="l" r="r" t="t"/>
              <a:pathLst>
                <a:path extrusionOk="0" h="7682" w="13686">
                  <a:moveTo>
                    <a:pt x="13629" y="1"/>
                  </a:moveTo>
                  <a:cubicBezTo>
                    <a:pt x="13621" y="1"/>
                    <a:pt x="13614" y="3"/>
                    <a:pt x="13605" y="7"/>
                  </a:cubicBezTo>
                  <a:cubicBezTo>
                    <a:pt x="11321" y="878"/>
                    <a:pt x="9247" y="2351"/>
                    <a:pt x="7174" y="3642"/>
                  </a:cubicBezTo>
                  <a:cubicBezTo>
                    <a:pt x="4859" y="5116"/>
                    <a:pt x="2427" y="6346"/>
                    <a:pt x="23" y="7640"/>
                  </a:cubicBezTo>
                  <a:cubicBezTo>
                    <a:pt x="1" y="7660"/>
                    <a:pt x="10" y="7682"/>
                    <a:pt x="27" y="7682"/>
                  </a:cubicBezTo>
                  <a:cubicBezTo>
                    <a:pt x="34" y="7682"/>
                    <a:pt x="43" y="7678"/>
                    <a:pt x="52" y="7669"/>
                  </a:cubicBezTo>
                  <a:cubicBezTo>
                    <a:pt x="2367" y="6527"/>
                    <a:pt x="4679" y="5385"/>
                    <a:pt x="6903" y="4034"/>
                  </a:cubicBezTo>
                  <a:cubicBezTo>
                    <a:pt x="9126" y="2680"/>
                    <a:pt x="11321" y="1298"/>
                    <a:pt x="13634" y="96"/>
                  </a:cubicBezTo>
                  <a:cubicBezTo>
                    <a:pt x="13685" y="72"/>
                    <a:pt x="13671" y="1"/>
                    <a:pt x="136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3"/>
            <p:cNvSpPr/>
            <p:nvPr/>
          </p:nvSpPr>
          <p:spPr>
            <a:xfrm>
              <a:off x="4759225" y="1929875"/>
              <a:ext cx="86725" cy="52325"/>
            </a:xfrm>
            <a:custGeom>
              <a:rect b="b" l="l" r="r" t="t"/>
              <a:pathLst>
                <a:path extrusionOk="0" h="2093" w="3469">
                  <a:moveTo>
                    <a:pt x="17" y="1"/>
                  </a:moveTo>
                  <a:cubicBezTo>
                    <a:pt x="10" y="1"/>
                    <a:pt x="0" y="21"/>
                    <a:pt x="23" y="44"/>
                  </a:cubicBezTo>
                  <a:cubicBezTo>
                    <a:pt x="984" y="885"/>
                    <a:pt x="2155" y="1666"/>
                    <a:pt x="3388" y="2087"/>
                  </a:cubicBezTo>
                  <a:cubicBezTo>
                    <a:pt x="3397" y="2091"/>
                    <a:pt x="3404" y="2093"/>
                    <a:pt x="3411" y="2093"/>
                  </a:cubicBezTo>
                  <a:cubicBezTo>
                    <a:pt x="3455" y="2093"/>
                    <a:pt x="3469" y="2027"/>
                    <a:pt x="3417" y="2027"/>
                  </a:cubicBezTo>
                  <a:cubicBezTo>
                    <a:pt x="2215" y="1426"/>
                    <a:pt x="1104" y="825"/>
                    <a:pt x="23" y="12"/>
                  </a:cubicBezTo>
                  <a:cubicBezTo>
                    <a:pt x="23" y="4"/>
                    <a:pt x="20" y="1"/>
                    <a:pt x="17" y="1"/>
                  </a:cubicBezTo>
                  <a:close/>
                </a:path>
              </a:pathLst>
            </a:custGeom>
            <a:solidFill>
              <a:srgbClr val="AC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3"/>
            <p:cNvSpPr/>
            <p:nvPr/>
          </p:nvSpPr>
          <p:spPr>
            <a:xfrm>
              <a:off x="4861950" y="1985775"/>
              <a:ext cx="346300" cy="33450"/>
            </a:xfrm>
            <a:custGeom>
              <a:rect b="b" l="l" r="r" t="t"/>
              <a:pathLst>
                <a:path extrusionOk="0" h="1338" w="13852">
                  <a:moveTo>
                    <a:pt x="60" y="0"/>
                  </a:moveTo>
                  <a:cubicBezTo>
                    <a:pt x="29" y="0"/>
                    <a:pt x="0" y="60"/>
                    <a:pt x="60" y="91"/>
                  </a:cubicBezTo>
                  <a:cubicBezTo>
                    <a:pt x="3103" y="945"/>
                    <a:pt x="6347" y="1337"/>
                    <a:pt x="9573" y="1337"/>
                  </a:cubicBezTo>
                  <a:cubicBezTo>
                    <a:pt x="11000" y="1337"/>
                    <a:pt x="12423" y="1260"/>
                    <a:pt x="13823" y="1113"/>
                  </a:cubicBezTo>
                  <a:cubicBezTo>
                    <a:pt x="13852" y="1113"/>
                    <a:pt x="13852" y="1053"/>
                    <a:pt x="13792" y="1053"/>
                  </a:cubicBezTo>
                  <a:cubicBezTo>
                    <a:pt x="12738" y="1107"/>
                    <a:pt x="11691" y="1137"/>
                    <a:pt x="10644" y="1137"/>
                  </a:cubicBezTo>
                  <a:cubicBezTo>
                    <a:pt x="9363" y="1137"/>
                    <a:pt x="8082" y="1092"/>
                    <a:pt x="6791" y="993"/>
                  </a:cubicBezTo>
                  <a:cubicBezTo>
                    <a:pt x="4537" y="813"/>
                    <a:pt x="2284" y="421"/>
                    <a:pt x="60" y="0"/>
                  </a:cubicBezTo>
                  <a:close/>
                </a:path>
              </a:pathLst>
            </a:custGeom>
            <a:solidFill>
              <a:srgbClr val="AC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3"/>
            <p:cNvSpPr/>
            <p:nvPr/>
          </p:nvSpPr>
          <p:spPr>
            <a:xfrm>
              <a:off x="4734250" y="1888100"/>
              <a:ext cx="462775" cy="112850"/>
            </a:xfrm>
            <a:custGeom>
              <a:rect b="b" l="l" r="r" t="t"/>
              <a:pathLst>
                <a:path extrusionOk="0" h="4514" w="18511">
                  <a:moveTo>
                    <a:pt x="60" y="1"/>
                  </a:moveTo>
                  <a:cubicBezTo>
                    <a:pt x="29" y="1"/>
                    <a:pt x="0" y="32"/>
                    <a:pt x="29" y="32"/>
                  </a:cubicBezTo>
                  <a:cubicBezTo>
                    <a:pt x="1471" y="602"/>
                    <a:pt x="2765" y="1474"/>
                    <a:pt x="4116" y="2224"/>
                  </a:cubicBezTo>
                  <a:cubicBezTo>
                    <a:pt x="5529" y="2977"/>
                    <a:pt x="7000" y="3546"/>
                    <a:pt x="8563" y="3907"/>
                  </a:cubicBezTo>
                  <a:cubicBezTo>
                    <a:pt x="10644" y="4374"/>
                    <a:pt x="12813" y="4513"/>
                    <a:pt x="14971" y="4513"/>
                  </a:cubicBezTo>
                  <a:cubicBezTo>
                    <a:pt x="16149" y="4513"/>
                    <a:pt x="17323" y="4472"/>
                    <a:pt x="18479" y="4419"/>
                  </a:cubicBezTo>
                  <a:cubicBezTo>
                    <a:pt x="18510" y="4419"/>
                    <a:pt x="18510" y="4359"/>
                    <a:pt x="18479" y="4359"/>
                  </a:cubicBezTo>
                  <a:cubicBezTo>
                    <a:pt x="17825" y="4359"/>
                    <a:pt x="17173" y="4362"/>
                    <a:pt x="16524" y="4362"/>
                  </a:cubicBezTo>
                  <a:cubicBezTo>
                    <a:pt x="13889" y="4362"/>
                    <a:pt x="11286" y="4305"/>
                    <a:pt x="8683" y="3727"/>
                  </a:cubicBezTo>
                  <a:cubicBezTo>
                    <a:pt x="7120" y="3366"/>
                    <a:pt x="5618" y="2796"/>
                    <a:pt x="4207" y="2015"/>
                  </a:cubicBezTo>
                  <a:cubicBezTo>
                    <a:pt x="2853" y="1294"/>
                    <a:pt x="1531" y="481"/>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3"/>
            <p:cNvSpPr/>
            <p:nvPr/>
          </p:nvSpPr>
          <p:spPr>
            <a:xfrm>
              <a:off x="4737250" y="1839300"/>
              <a:ext cx="468000" cy="153275"/>
            </a:xfrm>
            <a:custGeom>
              <a:rect b="b" l="l" r="r" t="t"/>
              <a:pathLst>
                <a:path extrusionOk="0" h="6131" w="18720">
                  <a:moveTo>
                    <a:pt x="60" y="1"/>
                  </a:moveTo>
                  <a:cubicBezTo>
                    <a:pt x="29" y="1"/>
                    <a:pt x="0" y="61"/>
                    <a:pt x="29" y="90"/>
                  </a:cubicBezTo>
                  <a:cubicBezTo>
                    <a:pt x="3094" y="991"/>
                    <a:pt x="5738" y="2854"/>
                    <a:pt x="8654" y="4027"/>
                  </a:cubicBezTo>
                  <a:cubicBezTo>
                    <a:pt x="10157" y="4657"/>
                    <a:pt x="11719" y="4989"/>
                    <a:pt x="13342" y="5258"/>
                  </a:cubicBezTo>
                  <a:cubicBezTo>
                    <a:pt x="15085" y="5559"/>
                    <a:pt x="16888" y="5950"/>
                    <a:pt x="18659" y="6131"/>
                  </a:cubicBezTo>
                  <a:cubicBezTo>
                    <a:pt x="18720" y="6131"/>
                    <a:pt x="18720" y="6039"/>
                    <a:pt x="18659" y="6039"/>
                  </a:cubicBezTo>
                  <a:cubicBezTo>
                    <a:pt x="15294" y="5198"/>
                    <a:pt x="11779" y="5138"/>
                    <a:pt x="8534" y="3756"/>
                  </a:cubicBezTo>
                  <a:cubicBezTo>
                    <a:pt x="5678" y="2554"/>
                    <a:pt x="3094" y="842"/>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3"/>
            <p:cNvSpPr/>
            <p:nvPr/>
          </p:nvSpPr>
          <p:spPr>
            <a:xfrm>
              <a:off x="4765150" y="1863125"/>
              <a:ext cx="77725" cy="38925"/>
            </a:xfrm>
            <a:custGeom>
              <a:rect b="b" l="l" r="r" t="t"/>
              <a:pathLst>
                <a:path extrusionOk="0" h="1557" w="3109">
                  <a:moveTo>
                    <a:pt x="38" y="0"/>
                  </a:moveTo>
                  <a:cubicBezTo>
                    <a:pt x="16" y="0"/>
                    <a:pt x="1" y="44"/>
                    <a:pt x="26" y="69"/>
                  </a:cubicBezTo>
                  <a:cubicBezTo>
                    <a:pt x="988" y="579"/>
                    <a:pt x="1978" y="1120"/>
                    <a:pt x="3000" y="1541"/>
                  </a:cubicBezTo>
                  <a:cubicBezTo>
                    <a:pt x="3017" y="1552"/>
                    <a:pt x="3032" y="1557"/>
                    <a:pt x="3045" y="1557"/>
                  </a:cubicBezTo>
                  <a:cubicBezTo>
                    <a:pt x="3099" y="1557"/>
                    <a:pt x="3108" y="1469"/>
                    <a:pt x="3060" y="1420"/>
                  </a:cubicBezTo>
                  <a:cubicBezTo>
                    <a:pt x="2098" y="879"/>
                    <a:pt x="1048" y="430"/>
                    <a:pt x="55" y="9"/>
                  </a:cubicBezTo>
                  <a:cubicBezTo>
                    <a:pt x="49" y="3"/>
                    <a:pt x="43" y="0"/>
                    <a:pt x="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3"/>
            <p:cNvSpPr/>
            <p:nvPr/>
          </p:nvSpPr>
          <p:spPr>
            <a:xfrm>
              <a:off x="4782450" y="1788750"/>
              <a:ext cx="423575" cy="189525"/>
            </a:xfrm>
            <a:custGeom>
              <a:rect b="b" l="l" r="r" t="t"/>
              <a:pathLst>
                <a:path extrusionOk="0" h="7581" w="16943">
                  <a:moveTo>
                    <a:pt x="38" y="1"/>
                  </a:moveTo>
                  <a:cubicBezTo>
                    <a:pt x="15" y="1"/>
                    <a:pt x="0" y="45"/>
                    <a:pt x="24" y="68"/>
                  </a:cubicBezTo>
                  <a:cubicBezTo>
                    <a:pt x="2849" y="1362"/>
                    <a:pt x="5433" y="3044"/>
                    <a:pt x="8168" y="4487"/>
                  </a:cubicBezTo>
                  <a:cubicBezTo>
                    <a:pt x="10933" y="5929"/>
                    <a:pt x="13878" y="6831"/>
                    <a:pt x="16883" y="7581"/>
                  </a:cubicBezTo>
                  <a:cubicBezTo>
                    <a:pt x="16912" y="7581"/>
                    <a:pt x="16943" y="7520"/>
                    <a:pt x="16883" y="7520"/>
                  </a:cubicBezTo>
                  <a:cubicBezTo>
                    <a:pt x="15380" y="7011"/>
                    <a:pt x="13818" y="6619"/>
                    <a:pt x="12315" y="6078"/>
                  </a:cubicBezTo>
                  <a:cubicBezTo>
                    <a:pt x="10873" y="5597"/>
                    <a:pt x="9491" y="4967"/>
                    <a:pt x="8137" y="4246"/>
                  </a:cubicBezTo>
                  <a:cubicBezTo>
                    <a:pt x="5464" y="2833"/>
                    <a:pt x="2880" y="1181"/>
                    <a:pt x="55" y="8"/>
                  </a:cubicBezTo>
                  <a:cubicBezTo>
                    <a:pt x="49" y="3"/>
                    <a:pt x="44" y="1"/>
                    <a:pt x="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3"/>
            <p:cNvSpPr/>
            <p:nvPr/>
          </p:nvSpPr>
          <p:spPr>
            <a:xfrm>
              <a:off x="5340450" y="1779050"/>
              <a:ext cx="167250" cy="130900"/>
            </a:xfrm>
            <a:custGeom>
              <a:rect b="b" l="l" r="r" t="t"/>
              <a:pathLst>
                <a:path extrusionOk="0" h="5236" w="6690">
                  <a:moveTo>
                    <a:pt x="6608" y="0"/>
                  </a:moveTo>
                  <a:cubicBezTo>
                    <a:pt x="6600" y="0"/>
                    <a:pt x="6591" y="2"/>
                    <a:pt x="6582" y="7"/>
                  </a:cubicBezTo>
                  <a:cubicBezTo>
                    <a:pt x="5289" y="427"/>
                    <a:pt x="4207" y="1418"/>
                    <a:pt x="3277" y="2319"/>
                  </a:cubicBezTo>
                  <a:cubicBezTo>
                    <a:pt x="2224" y="3312"/>
                    <a:pt x="1234" y="4334"/>
                    <a:pt x="61" y="5175"/>
                  </a:cubicBezTo>
                  <a:cubicBezTo>
                    <a:pt x="0" y="5204"/>
                    <a:pt x="61" y="5235"/>
                    <a:pt x="92" y="5235"/>
                  </a:cubicBezTo>
                  <a:cubicBezTo>
                    <a:pt x="1262" y="4483"/>
                    <a:pt x="2224" y="3521"/>
                    <a:pt x="3217" y="2560"/>
                  </a:cubicBezTo>
                  <a:cubicBezTo>
                    <a:pt x="4267" y="1598"/>
                    <a:pt x="5349" y="788"/>
                    <a:pt x="6611" y="96"/>
                  </a:cubicBezTo>
                  <a:cubicBezTo>
                    <a:pt x="6690" y="71"/>
                    <a:pt x="6657" y="0"/>
                    <a:pt x="66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3"/>
            <p:cNvSpPr/>
            <p:nvPr/>
          </p:nvSpPr>
          <p:spPr>
            <a:xfrm>
              <a:off x="4885200" y="1779200"/>
              <a:ext cx="322225" cy="194000"/>
            </a:xfrm>
            <a:custGeom>
              <a:rect b="b" l="l" r="r" t="t"/>
              <a:pathLst>
                <a:path extrusionOk="0" h="7760" w="12889">
                  <a:moveTo>
                    <a:pt x="92" y="1"/>
                  </a:moveTo>
                  <a:cubicBezTo>
                    <a:pt x="32" y="1"/>
                    <a:pt x="1" y="61"/>
                    <a:pt x="61" y="61"/>
                  </a:cubicBezTo>
                  <a:cubicBezTo>
                    <a:pt x="2344" y="1022"/>
                    <a:pt x="4179" y="2705"/>
                    <a:pt x="6191" y="4116"/>
                  </a:cubicBezTo>
                  <a:cubicBezTo>
                    <a:pt x="8265" y="5559"/>
                    <a:pt x="10729" y="6280"/>
                    <a:pt x="12802" y="7753"/>
                  </a:cubicBezTo>
                  <a:cubicBezTo>
                    <a:pt x="12806" y="7757"/>
                    <a:pt x="12811" y="7759"/>
                    <a:pt x="12816" y="7759"/>
                  </a:cubicBezTo>
                  <a:cubicBezTo>
                    <a:pt x="12848" y="7759"/>
                    <a:pt x="12889" y="7689"/>
                    <a:pt x="12862" y="7662"/>
                  </a:cubicBezTo>
                  <a:cubicBezTo>
                    <a:pt x="11871" y="6881"/>
                    <a:pt x="10729" y="6340"/>
                    <a:pt x="9616" y="5799"/>
                  </a:cubicBezTo>
                  <a:cubicBezTo>
                    <a:pt x="8414" y="5229"/>
                    <a:pt x="7244" y="4597"/>
                    <a:pt x="6162" y="3816"/>
                  </a:cubicBezTo>
                  <a:cubicBezTo>
                    <a:pt x="4179" y="2434"/>
                    <a:pt x="2344" y="842"/>
                    <a:pt x="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3"/>
            <p:cNvSpPr/>
            <p:nvPr/>
          </p:nvSpPr>
          <p:spPr>
            <a:xfrm>
              <a:off x="5017625" y="1773775"/>
              <a:ext cx="192625" cy="181300"/>
            </a:xfrm>
            <a:custGeom>
              <a:rect b="b" l="l" r="r" t="t"/>
              <a:pathLst>
                <a:path extrusionOk="0" h="7252" w="7705">
                  <a:moveTo>
                    <a:pt x="118" y="1"/>
                  </a:moveTo>
                  <a:cubicBezTo>
                    <a:pt x="62" y="1"/>
                    <a:pt x="0" y="74"/>
                    <a:pt x="52" y="126"/>
                  </a:cubicBezTo>
                  <a:cubicBezTo>
                    <a:pt x="1435" y="1360"/>
                    <a:pt x="2908" y="2530"/>
                    <a:pt x="4351" y="3703"/>
                  </a:cubicBezTo>
                  <a:cubicBezTo>
                    <a:pt x="5553" y="4694"/>
                    <a:pt x="7084" y="5687"/>
                    <a:pt x="7625" y="7218"/>
                  </a:cubicBezTo>
                  <a:cubicBezTo>
                    <a:pt x="7637" y="7241"/>
                    <a:pt x="7653" y="7251"/>
                    <a:pt x="7667" y="7251"/>
                  </a:cubicBezTo>
                  <a:cubicBezTo>
                    <a:pt x="7689" y="7251"/>
                    <a:pt x="7704" y="7226"/>
                    <a:pt x="7685" y="7189"/>
                  </a:cubicBezTo>
                  <a:cubicBezTo>
                    <a:pt x="7235" y="5747"/>
                    <a:pt x="5973" y="4814"/>
                    <a:pt x="4831" y="3852"/>
                  </a:cubicBezTo>
                  <a:cubicBezTo>
                    <a:pt x="3298" y="2562"/>
                    <a:pt x="1766" y="1208"/>
                    <a:pt x="144" y="6"/>
                  </a:cubicBezTo>
                  <a:cubicBezTo>
                    <a:pt x="136" y="2"/>
                    <a:pt x="127" y="1"/>
                    <a:pt x="1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3"/>
            <p:cNvSpPr/>
            <p:nvPr/>
          </p:nvSpPr>
          <p:spPr>
            <a:xfrm>
              <a:off x="4977775" y="1740675"/>
              <a:ext cx="22275" cy="20725"/>
            </a:xfrm>
            <a:custGeom>
              <a:rect b="b" l="l" r="r" t="t"/>
              <a:pathLst>
                <a:path extrusionOk="0" h="829" w="891">
                  <a:moveTo>
                    <a:pt x="55" y="1"/>
                  </a:moveTo>
                  <a:cubicBezTo>
                    <a:pt x="15" y="1"/>
                    <a:pt x="0" y="50"/>
                    <a:pt x="24" y="99"/>
                  </a:cubicBezTo>
                  <a:cubicBezTo>
                    <a:pt x="175" y="220"/>
                    <a:pt x="295" y="340"/>
                    <a:pt x="444" y="489"/>
                  </a:cubicBezTo>
                  <a:cubicBezTo>
                    <a:pt x="565" y="609"/>
                    <a:pt x="685" y="729"/>
                    <a:pt x="836" y="821"/>
                  </a:cubicBezTo>
                  <a:cubicBezTo>
                    <a:pt x="842" y="826"/>
                    <a:pt x="847" y="828"/>
                    <a:pt x="852" y="828"/>
                  </a:cubicBezTo>
                  <a:cubicBezTo>
                    <a:pt x="875" y="828"/>
                    <a:pt x="891" y="784"/>
                    <a:pt x="865" y="760"/>
                  </a:cubicBezTo>
                  <a:cubicBezTo>
                    <a:pt x="776" y="609"/>
                    <a:pt x="625" y="489"/>
                    <a:pt x="505" y="400"/>
                  </a:cubicBezTo>
                  <a:cubicBezTo>
                    <a:pt x="355" y="280"/>
                    <a:pt x="204" y="159"/>
                    <a:pt x="84" y="8"/>
                  </a:cubicBezTo>
                  <a:cubicBezTo>
                    <a:pt x="73" y="3"/>
                    <a:pt x="63" y="1"/>
                    <a:pt x="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3"/>
            <p:cNvSpPr/>
            <p:nvPr/>
          </p:nvSpPr>
          <p:spPr>
            <a:xfrm>
              <a:off x="5128600" y="1718275"/>
              <a:ext cx="101475" cy="245800"/>
            </a:xfrm>
            <a:custGeom>
              <a:rect b="b" l="l" r="r" t="t"/>
              <a:pathLst>
                <a:path extrusionOk="0" h="9832" w="4059">
                  <a:moveTo>
                    <a:pt x="48" y="1"/>
                  </a:moveTo>
                  <a:cubicBezTo>
                    <a:pt x="23" y="1"/>
                    <a:pt x="1" y="26"/>
                    <a:pt x="1" y="63"/>
                  </a:cubicBezTo>
                  <a:cubicBezTo>
                    <a:pt x="272" y="1685"/>
                    <a:pt x="1354" y="3039"/>
                    <a:pt x="2164" y="4450"/>
                  </a:cubicBezTo>
                  <a:cubicBezTo>
                    <a:pt x="3097" y="6104"/>
                    <a:pt x="3667" y="7907"/>
                    <a:pt x="3967" y="9799"/>
                  </a:cubicBezTo>
                  <a:cubicBezTo>
                    <a:pt x="3967" y="9822"/>
                    <a:pt x="3981" y="9832"/>
                    <a:pt x="3997" y="9832"/>
                  </a:cubicBezTo>
                  <a:cubicBezTo>
                    <a:pt x="4024" y="9832"/>
                    <a:pt x="4058" y="9807"/>
                    <a:pt x="4058" y="9770"/>
                  </a:cubicBezTo>
                  <a:cubicBezTo>
                    <a:pt x="3907" y="7967"/>
                    <a:pt x="3337" y="6224"/>
                    <a:pt x="2465" y="4630"/>
                  </a:cubicBezTo>
                  <a:cubicBezTo>
                    <a:pt x="1623" y="3099"/>
                    <a:pt x="602" y="1717"/>
                    <a:pt x="92" y="34"/>
                  </a:cubicBezTo>
                  <a:cubicBezTo>
                    <a:pt x="80" y="11"/>
                    <a:pt x="63" y="1"/>
                    <a:pt x="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3"/>
            <p:cNvSpPr/>
            <p:nvPr/>
          </p:nvSpPr>
          <p:spPr>
            <a:xfrm>
              <a:off x="5096550" y="1706775"/>
              <a:ext cx="85950" cy="136900"/>
            </a:xfrm>
            <a:custGeom>
              <a:rect b="b" l="l" r="r" t="t"/>
              <a:pathLst>
                <a:path extrusionOk="0" h="5476" w="3438">
                  <a:moveTo>
                    <a:pt x="50" y="0"/>
                  </a:moveTo>
                  <a:cubicBezTo>
                    <a:pt x="24" y="0"/>
                    <a:pt x="0" y="22"/>
                    <a:pt x="21" y="42"/>
                  </a:cubicBezTo>
                  <a:cubicBezTo>
                    <a:pt x="533" y="1965"/>
                    <a:pt x="1763" y="4160"/>
                    <a:pt x="3357" y="5451"/>
                  </a:cubicBezTo>
                  <a:cubicBezTo>
                    <a:pt x="3366" y="5468"/>
                    <a:pt x="3377" y="5476"/>
                    <a:pt x="3388" y="5476"/>
                  </a:cubicBezTo>
                  <a:cubicBezTo>
                    <a:pt x="3414" y="5476"/>
                    <a:pt x="3438" y="5433"/>
                    <a:pt x="3417" y="5391"/>
                  </a:cubicBezTo>
                  <a:cubicBezTo>
                    <a:pt x="2756" y="4609"/>
                    <a:pt x="2064" y="3859"/>
                    <a:pt x="1494" y="2958"/>
                  </a:cubicBezTo>
                  <a:cubicBezTo>
                    <a:pt x="893" y="2025"/>
                    <a:pt x="472" y="1035"/>
                    <a:pt x="81" y="13"/>
                  </a:cubicBezTo>
                  <a:cubicBezTo>
                    <a:pt x="72" y="4"/>
                    <a:pt x="61" y="0"/>
                    <a:pt x="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3"/>
            <p:cNvSpPr/>
            <p:nvPr/>
          </p:nvSpPr>
          <p:spPr>
            <a:xfrm>
              <a:off x="5239775" y="1729925"/>
              <a:ext cx="137975" cy="228825"/>
            </a:xfrm>
            <a:custGeom>
              <a:rect b="b" l="l" r="r" t="t"/>
              <a:pathLst>
                <a:path extrusionOk="0" h="9153" w="5519">
                  <a:moveTo>
                    <a:pt x="5389" y="1"/>
                  </a:moveTo>
                  <a:cubicBezTo>
                    <a:pt x="5375" y="1"/>
                    <a:pt x="5361" y="6"/>
                    <a:pt x="5350" y="17"/>
                  </a:cubicBezTo>
                  <a:cubicBezTo>
                    <a:pt x="4119" y="1219"/>
                    <a:pt x="2946" y="2602"/>
                    <a:pt x="2196" y="4164"/>
                  </a:cubicBezTo>
                  <a:cubicBezTo>
                    <a:pt x="1414" y="5787"/>
                    <a:pt x="813" y="7501"/>
                    <a:pt x="1" y="9152"/>
                  </a:cubicBezTo>
                  <a:cubicBezTo>
                    <a:pt x="1114" y="7890"/>
                    <a:pt x="1535" y="6147"/>
                    <a:pt x="2224" y="4645"/>
                  </a:cubicBezTo>
                  <a:cubicBezTo>
                    <a:pt x="3006" y="2873"/>
                    <a:pt x="4239" y="1580"/>
                    <a:pt x="5470" y="138"/>
                  </a:cubicBezTo>
                  <a:cubicBezTo>
                    <a:pt x="5518" y="89"/>
                    <a:pt x="5449" y="1"/>
                    <a:pt x="53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3"/>
            <p:cNvSpPr/>
            <p:nvPr/>
          </p:nvSpPr>
          <p:spPr>
            <a:xfrm>
              <a:off x="5259325" y="1908200"/>
              <a:ext cx="53225" cy="50550"/>
            </a:xfrm>
            <a:custGeom>
              <a:rect b="b" l="l" r="r" t="t"/>
              <a:pathLst>
                <a:path extrusionOk="0" h="2022" w="2129">
                  <a:moveTo>
                    <a:pt x="2048" y="1"/>
                  </a:moveTo>
                  <a:cubicBezTo>
                    <a:pt x="2037" y="1"/>
                    <a:pt x="2026" y="3"/>
                    <a:pt x="2015" y="9"/>
                  </a:cubicBezTo>
                  <a:cubicBezTo>
                    <a:pt x="1322" y="639"/>
                    <a:pt x="661" y="1300"/>
                    <a:pt x="0" y="1961"/>
                  </a:cubicBezTo>
                  <a:cubicBezTo>
                    <a:pt x="0" y="1992"/>
                    <a:pt x="0" y="2021"/>
                    <a:pt x="31" y="2021"/>
                  </a:cubicBezTo>
                  <a:cubicBezTo>
                    <a:pt x="781" y="1452"/>
                    <a:pt x="1503" y="790"/>
                    <a:pt x="2104" y="98"/>
                  </a:cubicBezTo>
                  <a:cubicBezTo>
                    <a:pt x="2129" y="49"/>
                    <a:pt x="2094" y="1"/>
                    <a:pt x="20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3"/>
            <p:cNvSpPr/>
            <p:nvPr/>
          </p:nvSpPr>
          <p:spPr>
            <a:xfrm>
              <a:off x="5321150" y="1721950"/>
              <a:ext cx="137075" cy="171775"/>
            </a:xfrm>
            <a:custGeom>
              <a:rect b="b" l="l" r="r" t="t"/>
              <a:pathLst>
                <a:path extrusionOk="0" h="6871" w="5483">
                  <a:moveTo>
                    <a:pt x="5348" y="1"/>
                  </a:moveTo>
                  <a:cubicBezTo>
                    <a:pt x="5336" y="1"/>
                    <a:pt x="5323" y="3"/>
                    <a:pt x="5311" y="7"/>
                  </a:cubicBezTo>
                  <a:cubicBezTo>
                    <a:pt x="4198" y="908"/>
                    <a:pt x="3268" y="2079"/>
                    <a:pt x="2395" y="3192"/>
                  </a:cubicBezTo>
                  <a:cubicBezTo>
                    <a:pt x="1494" y="4334"/>
                    <a:pt x="712" y="5536"/>
                    <a:pt x="22" y="6827"/>
                  </a:cubicBezTo>
                  <a:cubicBezTo>
                    <a:pt x="0" y="6849"/>
                    <a:pt x="40" y="6870"/>
                    <a:pt x="75" y="6870"/>
                  </a:cubicBezTo>
                  <a:cubicBezTo>
                    <a:pt x="89" y="6870"/>
                    <a:pt x="103" y="6867"/>
                    <a:pt x="111" y="6858"/>
                  </a:cubicBezTo>
                  <a:cubicBezTo>
                    <a:pt x="833" y="5625"/>
                    <a:pt x="1674" y="4454"/>
                    <a:pt x="2547" y="3312"/>
                  </a:cubicBezTo>
                  <a:cubicBezTo>
                    <a:pt x="3448" y="2171"/>
                    <a:pt x="4470" y="1209"/>
                    <a:pt x="5431" y="127"/>
                  </a:cubicBezTo>
                  <a:cubicBezTo>
                    <a:pt x="5483" y="76"/>
                    <a:pt x="5423" y="1"/>
                    <a:pt x="53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3"/>
            <p:cNvSpPr/>
            <p:nvPr/>
          </p:nvSpPr>
          <p:spPr>
            <a:xfrm>
              <a:off x="5220250" y="1729025"/>
              <a:ext cx="35150" cy="174275"/>
            </a:xfrm>
            <a:custGeom>
              <a:rect b="b" l="l" r="r" t="t"/>
              <a:pathLst>
                <a:path extrusionOk="0" h="6971" w="1406">
                  <a:moveTo>
                    <a:pt x="1294" y="0"/>
                  </a:moveTo>
                  <a:cubicBezTo>
                    <a:pt x="1272" y="0"/>
                    <a:pt x="1251" y="8"/>
                    <a:pt x="1234" y="25"/>
                  </a:cubicBezTo>
                  <a:cubicBezTo>
                    <a:pt x="1" y="2097"/>
                    <a:pt x="753" y="4681"/>
                    <a:pt x="541" y="6936"/>
                  </a:cubicBezTo>
                  <a:cubicBezTo>
                    <a:pt x="541" y="6953"/>
                    <a:pt x="572" y="6970"/>
                    <a:pt x="598" y="6970"/>
                  </a:cubicBezTo>
                  <a:cubicBezTo>
                    <a:pt x="617" y="6970"/>
                    <a:pt x="633" y="6961"/>
                    <a:pt x="633" y="6936"/>
                  </a:cubicBezTo>
                  <a:cubicBezTo>
                    <a:pt x="962" y="4621"/>
                    <a:pt x="392" y="2308"/>
                    <a:pt x="1383" y="113"/>
                  </a:cubicBezTo>
                  <a:cubicBezTo>
                    <a:pt x="1405" y="49"/>
                    <a:pt x="1349" y="0"/>
                    <a:pt x="12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3"/>
            <p:cNvSpPr/>
            <p:nvPr/>
          </p:nvSpPr>
          <p:spPr>
            <a:xfrm>
              <a:off x="5209725" y="1700550"/>
              <a:ext cx="12050" cy="74825"/>
            </a:xfrm>
            <a:custGeom>
              <a:rect b="b" l="l" r="r" t="t"/>
              <a:pathLst>
                <a:path extrusionOk="0" h="2993" w="482">
                  <a:moveTo>
                    <a:pt x="439" y="1"/>
                  </a:moveTo>
                  <a:cubicBezTo>
                    <a:pt x="422" y="1"/>
                    <a:pt x="405" y="9"/>
                    <a:pt x="393" y="22"/>
                  </a:cubicBezTo>
                  <a:cubicBezTo>
                    <a:pt x="121" y="952"/>
                    <a:pt x="1" y="1974"/>
                    <a:pt x="181" y="2935"/>
                  </a:cubicBezTo>
                  <a:cubicBezTo>
                    <a:pt x="195" y="2976"/>
                    <a:pt x="221" y="2993"/>
                    <a:pt x="245" y="2993"/>
                  </a:cubicBezTo>
                  <a:cubicBezTo>
                    <a:pt x="274" y="2993"/>
                    <a:pt x="301" y="2968"/>
                    <a:pt x="301" y="2935"/>
                  </a:cubicBezTo>
                  <a:cubicBezTo>
                    <a:pt x="273" y="1945"/>
                    <a:pt x="273" y="1012"/>
                    <a:pt x="482" y="50"/>
                  </a:cubicBezTo>
                  <a:cubicBezTo>
                    <a:pt x="482" y="16"/>
                    <a:pt x="461" y="1"/>
                    <a:pt x="4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3"/>
            <p:cNvSpPr/>
            <p:nvPr/>
          </p:nvSpPr>
          <p:spPr>
            <a:xfrm>
              <a:off x="4876200" y="1812250"/>
              <a:ext cx="457550" cy="1106550"/>
            </a:xfrm>
            <a:custGeom>
              <a:rect b="b" l="l" r="r" t="t"/>
              <a:pathLst>
                <a:path extrusionOk="0" h="44262" w="18302">
                  <a:moveTo>
                    <a:pt x="13939" y="0"/>
                  </a:moveTo>
                  <a:cubicBezTo>
                    <a:pt x="12808" y="0"/>
                    <a:pt x="11343" y="481"/>
                    <a:pt x="11210" y="962"/>
                  </a:cubicBezTo>
                  <a:cubicBezTo>
                    <a:pt x="10549" y="3366"/>
                    <a:pt x="13101" y="15235"/>
                    <a:pt x="12080" y="18840"/>
                  </a:cubicBezTo>
                  <a:cubicBezTo>
                    <a:pt x="11058" y="22478"/>
                    <a:pt x="7303" y="26172"/>
                    <a:pt x="4327" y="30319"/>
                  </a:cubicBezTo>
                  <a:cubicBezTo>
                    <a:pt x="1322" y="34466"/>
                    <a:pt x="0" y="41317"/>
                    <a:pt x="962" y="43091"/>
                  </a:cubicBezTo>
                  <a:cubicBezTo>
                    <a:pt x="1420" y="43923"/>
                    <a:pt x="3034" y="44262"/>
                    <a:pt x="4702" y="44262"/>
                  </a:cubicBezTo>
                  <a:cubicBezTo>
                    <a:pt x="6530" y="44262"/>
                    <a:pt x="8423" y="43854"/>
                    <a:pt x="8926" y="43240"/>
                  </a:cubicBezTo>
                  <a:cubicBezTo>
                    <a:pt x="9887" y="42098"/>
                    <a:pt x="9166" y="37863"/>
                    <a:pt x="9948" y="34706"/>
                  </a:cubicBezTo>
                  <a:cubicBezTo>
                    <a:pt x="10758" y="31552"/>
                    <a:pt x="16258" y="25992"/>
                    <a:pt x="17280" y="20134"/>
                  </a:cubicBezTo>
                  <a:cubicBezTo>
                    <a:pt x="18301" y="14273"/>
                    <a:pt x="15505" y="1292"/>
                    <a:pt x="15236" y="542"/>
                  </a:cubicBezTo>
                  <a:cubicBezTo>
                    <a:pt x="15106" y="152"/>
                    <a:pt x="14575" y="0"/>
                    <a:pt x="13939" y="0"/>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3"/>
            <p:cNvSpPr/>
            <p:nvPr/>
          </p:nvSpPr>
          <p:spPr>
            <a:xfrm>
              <a:off x="4985875" y="1430450"/>
              <a:ext cx="271250" cy="209950"/>
            </a:xfrm>
            <a:custGeom>
              <a:rect b="b" l="l" r="r" t="t"/>
              <a:pathLst>
                <a:path extrusionOk="0" h="8398" w="10850">
                  <a:moveTo>
                    <a:pt x="4518" y="0"/>
                  </a:moveTo>
                  <a:cubicBezTo>
                    <a:pt x="1881" y="0"/>
                    <a:pt x="0" y="2068"/>
                    <a:pt x="0" y="4275"/>
                  </a:cubicBezTo>
                  <a:cubicBezTo>
                    <a:pt x="21" y="6745"/>
                    <a:pt x="2656" y="8397"/>
                    <a:pt x="5323" y="8397"/>
                  </a:cubicBezTo>
                  <a:cubicBezTo>
                    <a:pt x="6679" y="8397"/>
                    <a:pt x="8042" y="7970"/>
                    <a:pt x="9075" y="7008"/>
                  </a:cubicBezTo>
                  <a:cubicBezTo>
                    <a:pt x="10849" y="5357"/>
                    <a:pt x="9948" y="1631"/>
                    <a:pt x="6402" y="337"/>
                  </a:cubicBezTo>
                  <a:cubicBezTo>
                    <a:pt x="5744" y="105"/>
                    <a:pt x="5112" y="0"/>
                    <a:pt x="4518"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3"/>
            <p:cNvSpPr/>
            <p:nvPr/>
          </p:nvSpPr>
          <p:spPr>
            <a:xfrm>
              <a:off x="5453925" y="1453175"/>
              <a:ext cx="222375" cy="224725"/>
            </a:xfrm>
            <a:custGeom>
              <a:rect b="b" l="l" r="r" t="t"/>
              <a:pathLst>
                <a:path extrusionOk="0" h="8989" w="8895">
                  <a:moveTo>
                    <a:pt x="3906" y="0"/>
                  </a:moveTo>
                  <a:cubicBezTo>
                    <a:pt x="1591" y="421"/>
                    <a:pt x="0" y="2404"/>
                    <a:pt x="0" y="4537"/>
                  </a:cubicBezTo>
                  <a:cubicBezTo>
                    <a:pt x="21" y="7198"/>
                    <a:pt x="2877" y="8989"/>
                    <a:pt x="5764" y="8989"/>
                  </a:cubicBezTo>
                  <a:cubicBezTo>
                    <a:pt x="6853" y="8989"/>
                    <a:pt x="7947" y="8734"/>
                    <a:pt x="8895" y="8174"/>
                  </a:cubicBezTo>
                  <a:cubicBezTo>
                    <a:pt x="7873" y="5979"/>
                    <a:pt x="6431" y="3515"/>
                    <a:pt x="4748" y="1142"/>
                  </a:cubicBezTo>
                  <a:cubicBezTo>
                    <a:pt x="4476" y="750"/>
                    <a:pt x="4207" y="361"/>
                    <a:pt x="3906"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3"/>
            <p:cNvSpPr/>
            <p:nvPr/>
          </p:nvSpPr>
          <p:spPr>
            <a:xfrm>
              <a:off x="4993375" y="1189475"/>
              <a:ext cx="219900" cy="142825"/>
            </a:xfrm>
            <a:custGeom>
              <a:rect b="b" l="l" r="r" t="t"/>
              <a:pathLst>
                <a:path extrusionOk="0" h="5713" w="8796">
                  <a:moveTo>
                    <a:pt x="8234" y="0"/>
                  </a:moveTo>
                  <a:cubicBezTo>
                    <a:pt x="8025" y="0"/>
                    <a:pt x="7845" y="31"/>
                    <a:pt x="7633" y="60"/>
                  </a:cubicBezTo>
                  <a:cubicBezTo>
                    <a:pt x="4179" y="632"/>
                    <a:pt x="1895" y="2435"/>
                    <a:pt x="1" y="4959"/>
                  </a:cubicBezTo>
                  <a:cubicBezTo>
                    <a:pt x="782" y="5380"/>
                    <a:pt x="1744" y="5680"/>
                    <a:pt x="2825" y="5709"/>
                  </a:cubicBezTo>
                  <a:cubicBezTo>
                    <a:pt x="2898" y="5712"/>
                    <a:pt x="2970" y="5713"/>
                    <a:pt x="3041" y="5713"/>
                  </a:cubicBezTo>
                  <a:cubicBezTo>
                    <a:pt x="6781" y="5713"/>
                    <a:pt x="8796" y="2654"/>
                    <a:pt x="8234"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3"/>
            <p:cNvSpPr/>
            <p:nvPr/>
          </p:nvSpPr>
          <p:spPr>
            <a:xfrm>
              <a:off x="5269475" y="1360625"/>
              <a:ext cx="180675" cy="122000"/>
            </a:xfrm>
            <a:custGeom>
              <a:rect b="b" l="l" r="r" t="t"/>
              <a:pathLst>
                <a:path extrusionOk="0" h="4880" w="7227">
                  <a:moveTo>
                    <a:pt x="2721" y="1"/>
                  </a:moveTo>
                  <a:cubicBezTo>
                    <a:pt x="1074" y="1"/>
                    <a:pt x="99" y="1277"/>
                    <a:pt x="46" y="2529"/>
                  </a:cubicBezTo>
                  <a:cubicBezTo>
                    <a:pt x="0" y="3582"/>
                    <a:pt x="1141" y="4880"/>
                    <a:pt x="2842" y="4880"/>
                  </a:cubicBezTo>
                  <a:cubicBezTo>
                    <a:pt x="3373" y="4880"/>
                    <a:pt x="3960" y="4753"/>
                    <a:pt x="4582" y="4452"/>
                  </a:cubicBezTo>
                  <a:cubicBezTo>
                    <a:pt x="7227" y="3222"/>
                    <a:pt x="5604" y="486"/>
                    <a:pt x="3380" y="65"/>
                  </a:cubicBezTo>
                  <a:cubicBezTo>
                    <a:pt x="3150" y="21"/>
                    <a:pt x="2930" y="1"/>
                    <a:pt x="2721" y="1"/>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3"/>
            <p:cNvSpPr/>
            <p:nvPr/>
          </p:nvSpPr>
          <p:spPr>
            <a:xfrm>
              <a:off x="4804850" y="1645125"/>
              <a:ext cx="155500" cy="98050"/>
            </a:xfrm>
            <a:custGeom>
              <a:rect b="b" l="l" r="r" t="t"/>
              <a:pathLst>
                <a:path extrusionOk="0" h="3922" w="6220">
                  <a:moveTo>
                    <a:pt x="3632" y="0"/>
                  </a:moveTo>
                  <a:cubicBezTo>
                    <a:pt x="2902" y="0"/>
                    <a:pt x="2087" y="260"/>
                    <a:pt x="1292" y="916"/>
                  </a:cubicBezTo>
                  <a:cubicBezTo>
                    <a:pt x="1" y="1967"/>
                    <a:pt x="150" y="3140"/>
                    <a:pt x="962" y="3921"/>
                  </a:cubicBezTo>
                  <a:cubicBezTo>
                    <a:pt x="2554" y="3349"/>
                    <a:pt x="4357" y="2868"/>
                    <a:pt x="6191" y="2508"/>
                  </a:cubicBezTo>
                  <a:cubicBezTo>
                    <a:pt x="6220" y="2239"/>
                    <a:pt x="6220" y="1967"/>
                    <a:pt x="6159" y="1727"/>
                  </a:cubicBezTo>
                  <a:cubicBezTo>
                    <a:pt x="5987" y="839"/>
                    <a:pt x="4945" y="0"/>
                    <a:pt x="3632"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 name="Google Shape;169;p3"/>
          <p:cNvGrpSpPr/>
          <p:nvPr/>
        </p:nvGrpSpPr>
        <p:grpSpPr>
          <a:xfrm flipH="1">
            <a:off x="8724743" y="1644671"/>
            <a:ext cx="305102" cy="445718"/>
            <a:chOff x="6100150" y="1240150"/>
            <a:chExt cx="703000" cy="1027000"/>
          </a:xfrm>
        </p:grpSpPr>
        <p:sp>
          <p:nvSpPr>
            <p:cNvPr id="170" name="Google Shape;170;p3"/>
            <p:cNvSpPr/>
            <p:nvPr/>
          </p:nvSpPr>
          <p:spPr>
            <a:xfrm>
              <a:off x="6100150" y="1240150"/>
              <a:ext cx="703000" cy="418925"/>
            </a:xfrm>
            <a:custGeom>
              <a:rect b="b" l="l" r="r" t="t"/>
              <a:pathLst>
                <a:path extrusionOk="0" h="16757" w="28120">
                  <a:moveTo>
                    <a:pt x="14684" y="1"/>
                  </a:moveTo>
                  <a:cubicBezTo>
                    <a:pt x="7814" y="1"/>
                    <a:pt x="1060" y="6665"/>
                    <a:pt x="534" y="10173"/>
                  </a:cubicBezTo>
                  <a:cubicBezTo>
                    <a:pt x="1" y="13728"/>
                    <a:pt x="4607" y="16757"/>
                    <a:pt x="13805" y="16757"/>
                  </a:cubicBezTo>
                  <a:cubicBezTo>
                    <a:pt x="13938" y="16757"/>
                    <a:pt x="14071" y="16756"/>
                    <a:pt x="14205" y="16755"/>
                  </a:cubicBezTo>
                  <a:cubicBezTo>
                    <a:pt x="20455" y="16664"/>
                    <a:pt x="27066" y="15793"/>
                    <a:pt x="27607" y="11796"/>
                  </a:cubicBezTo>
                  <a:cubicBezTo>
                    <a:pt x="28119" y="7829"/>
                    <a:pt x="20787" y="348"/>
                    <a:pt x="15258" y="16"/>
                  </a:cubicBezTo>
                  <a:cubicBezTo>
                    <a:pt x="15067" y="6"/>
                    <a:pt x="14875" y="1"/>
                    <a:pt x="14684" y="1"/>
                  </a:cubicBezTo>
                  <a:close/>
                </a:path>
              </a:pathLst>
            </a:cu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3"/>
            <p:cNvSpPr/>
            <p:nvPr/>
          </p:nvSpPr>
          <p:spPr>
            <a:xfrm>
              <a:off x="6122450" y="1421875"/>
              <a:ext cx="651275" cy="229675"/>
            </a:xfrm>
            <a:custGeom>
              <a:rect b="b" l="l" r="r" t="t"/>
              <a:pathLst>
                <a:path extrusionOk="0" h="9187" w="26051">
                  <a:moveTo>
                    <a:pt x="11485" y="1"/>
                  </a:moveTo>
                  <a:cubicBezTo>
                    <a:pt x="7445" y="1"/>
                    <a:pt x="0" y="585"/>
                    <a:pt x="152" y="3716"/>
                  </a:cubicBezTo>
                  <a:cubicBezTo>
                    <a:pt x="332" y="7443"/>
                    <a:pt x="6342" y="9125"/>
                    <a:pt x="13554" y="9185"/>
                  </a:cubicBezTo>
                  <a:cubicBezTo>
                    <a:pt x="13669" y="9186"/>
                    <a:pt x="13783" y="9187"/>
                    <a:pt x="13898" y="9187"/>
                  </a:cubicBezTo>
                  <a:cubicBezTo>
                    <a:pt x="20933" y="9187"/>
                    <a:pt x="26050" y="7375"/>
                    <a:pt x="25814" y="5159"/>
                  </a:cubicBezTo>
                  <a:cubicBezTo>
                    <a:pt x="25453" y="1462"/>
                    <a:pt x="16109" y="260"/>
                    <a:pt x="13345" y="50"/>
                  </a:cubicBezTo>
                  <a:cubicBezTo>
                    <a:pt x="12898" y="22"/>
                    <a:pt x="12253" y="1"/>
                    <a:pt x="11485"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3"/>
            <p:cNvSpPr/>
            <p:nvPr/>
          </p:nvSpPr>
          <p:spPr>
            <a:xfrm>
              <a:off x="6159275" y="1557575"/>
              <a:ext cx="243425" cy="82650"/>
            </a:xfrm>
            <a:custGeom>
              <a:rect b="b" l="l" r="r" t="t"/>
              <a:pathLst>
                <a:path extrusionOk="0" h="3306" w="9737">
                  <a:moveTo>
                    <a:pt x="61" y="0"/>
                  </a:moveTo>
                  <a:cubicBezTo>
                    <a:pt x="32" y="0"/>
                    <a:pt x="1" y="31"/>
                    <a:pt x="32" y="60"/>
                  </a:cubicBezTo>
                  <a:cubicBezTo>
                    <a:pt x="1323" y="1082"/>
                    <a:pt x="2737" y="1923"/>
                    <a:pt x="4328" y="2464"/>
                  </a:cubicBezTo>
                  <a:cubicBezTo>
                    <a:pt x="6071" y="3036"/>
                    <a:pt x="7845" y="3065"/>
                    <a:pt x="9648" y="3305"/>
                  </a:cubicBezTo>
                  <a:cubicBezTo>
                    <a:pt x="9708" y="3305"/>
                    <a:pt x="9737" y="3185"/>
                    <a:pt x="9648" y="3156"/>
                  </a:cubicBezTo>
                  <a:cubicBezTo>
                    <a:pt x="8085" y="2584"/>
                    <a:pt x="6282" y="2616"/>
                    <a:pt x="4660" y="2164"/>
                  </a:cubicBezTo>
                  <a:cubicBezTo>
                    <a:pt x="3037" y="1683"/>
                    <a:pt x="1475" y="962"/>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3"/>
            <p:cNvSpPr/>
            <p:nvPr/>
          </p:nvSpPr>
          <p:spPr>
            <a:xfrm>
              <a:off x="6221875" y="1562700"/>
              <a:ext cx="180100" cy="65500"/>
            </a:xfrm>
            <a:custGeom>
              <a:rect b="b" l="l" r="r" t="t"/>
              <a:pathLst>
                <a:path extrusionOk="0" h="2620" w="7204">
                  <a:moveTo>
                    <a:pt x="87" y="0"/>
                  </a:moveTo>
                  <a:cubicBezTo>
                    <a:pt x="38" y="0"/>
                    <a:pt x="1" y="71"/>
                    <a:pt x="52" y="96"/>
                  </a:cubicBezTo>
                  <a:cubicBezTo>
                    <a:pt x="2245" y="1358"/>
                    <a:pt x="4889" y="1418"/>
                    <a:pt x="7144" y="2620"/>
                  </a:cubicBezTo>
                  <a:cubicBezTo>
                    <a:pt x="7173" y="2620"/>
                    <a:pt x="7204" y="2560"/>
                    <a:pt x="7173" y="2560"/>
                  </a:cubicBezTo>
                  <a:cubicBezTo>
                    <a:pt x="5129" y="968"/>
                    <a:pt x="2396" y="1028"/>
                    <a:pt x="112" y="7"/>
                  </a:cubicBezTo>
                  <a:cubicBezTo>
                    <a:pt x="104" y="2"/>
                    <a:pt x="95" y="0"/>
                    <a:pt x="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3"/>
            <p:cNvSpPr/>
            <p:nvPr/>
          </p:nvSpPr>
          <p:spPr>
            <a:xfrm>
              <a:off x="6456050" y="1592900"/>
              <a:ext cx="260675" cy="49600"/>
            </a:xfrm>
            <a:custGeom>
              <a:rect b="b" l="l" r="r" t="t"/>
              <a:pathLst>
                <a:path extrusionOk="0" h="1984" w="10427">
                  <a:moveTo>
                    <a:pt x="10337" y="1"/>
                  </a:moveTo>
                  <a:cubicBezTo>
                    <a:pt x="8715" y="541"/>
                    <a:pt x="7032" y="751"/>
                    <a:pt x="5378" y="1022"/>
                  </a:cubicBezTo>
                  <a:cubicBezTo>
                    <a:pt x="3575" y="1291"/>
                    <a:pt x="1803" y="1623"/>
                    <a:pt x="29" y="1953"/>
                  </a:cubicBezTo>
                  <a:cubicBezTo>
                    <a:pt x="1" y="1953"/>
                    <a:pt x="1" y="1984"/>
                    <a:pt x="29" y="1984"/>
                  </a:cubicBezTo>
                  <a:cubicBezTo>
                    <a:pt x="1832" y="1772"/>
                    <a:pt x="3635" y="1563"/>
                    <a:pt x="5469" y="1291"/>
                  </a:cubicBezTo>
                  <a:cubicBezTo>
                    <a:pt x="7152" y="1051"/>
                    <a:pt x="8804" y="842"/>
                    <a:pt x="10366" y="121"/>
                  </a:cubicBezTo>
                  <a:cubicBezTo>
                    <a:pt x="10426" y="90"/>
                    <a:pt x="10398" y="1"/>
                    <a:pt x="103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3"/>
            <p:cNvSpPr/>
            <p:nvPr/>
          </p:nvSpPr>
          <p:spPr>
            <a:xfrm>
              <a:off x="6727225" y="1570375"/>
              <a:ext cx="20325" cy="17275"/>
            </a:xfrm>
            <a:custGeom>
              <a:rect b="b" l="l" r="r" t="t"/>
              <a:pathLst>
                <a:path extrusionOk="0" h="691" w="813">
                  <a:moveTo>
                    <a:pt x="721" y="0"/>
                  </a:moveTo>
                  <a:cubicBezTo>
                    <a:pt x="572" y="89"/>
                    <a:pt x="481" y="209"/>
                    <a:pt x="392" y="301"/>
                  </a:cubicBezTo>
                  <a:cubicBezTo>
                    <a:pt x="272" y="421"/>
                    <a:pt x="151" y="510"/>
                    <a:pt x="31" y="601"/>
                  </a:cubicBezTo>
                  <a:cubicBezTo>
                    <a:pt x="0" y="630"/>
                    <a:pt x="31" y="690"/>
                    <a:pt x="60" y="690"/>
                  </a:cubicBezTo>
                  <a:cubicBezTo>
                    <a:pt x="332" y="601"/>
                    <a:pt x="692" y="361"/>
                    <a:pt x="813" y="89"/>
                  </a:cubicBezTo>
                  <a:cubicBezTo>
                    <a:pt x="813" y="29"/>
                    <a:pt x="752" y="0"/>
                    <a:pt x="7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3"/>
            <p:cNvSpPr/>
            <p:nvPr/>
          </p:nvSpPr>
          <p:spPr>
            <a:xfrm>
              <a:off x="6436525" y="1525975"/>
              <a:ext cx="298625" cy="114250"/>
            </a:xfrm>
            <a:custGeom>
              <a:rect b="b" l="l" r="r" t="t"/>
              <a:pathLst>
                <a:path extrusionOk="0" h="4570" w="11945">
                  <a:moveTo>
                    <a:pt x="11806" y="1"/>
                  </a:moveTo>
                  <a:cubicBezTo>
                    <a:pt x="11784" y="1"/>
                    <a:pt x="11763" y="10"/>
                    <a:pt x="11748" y="33"/>
                  </a:cubicBezTo>
                  <a:cubicBezTo>
                    <a:pt x="10337" y="1656"/>
                    <a:pt x="8354" y="2377"/>
                    <a:pt x="6311" y="2798"/>
                  </a:cubicBezTo>
                  <a:cubicBezTo>
                    <a:pt x="4236" y="3218"/>
                    <a:pt x="1832" y="3339"/>
                    <a:pt x="29" y="4509"/>
                  </a:cubicBezTo>
                  <a:cubicBezTo>
                    <a:pt x="0" y="4509"/>
                    <a:pt x="29" y="4569"/>
                    <a:pt x="60" y="4569"/>
                  </a:cubicBezTo>
                  <a:cubicBezTo>
                    <a:pt x="1202" y="4149"/>
                    <a:pt x="2284" y="3788"/>
                    <a:pt x="3486" y="3579"/>
                  </a:cubicBezTo>
                  <a:cubicBezTo>
                    <a:pt x="4657" y="3339"/>
                    <a:pt x="5859" y="3187"/>
                    <a:pt x="7032" y="2918"/>
                  </a:cubicBezTo>
                  <a:cubicBezTo>
                    <a:pt x="8864" y="2497"/>
                    <a:pt x="10758" y="1716"/>
                    <a:pt x="11900" y="153"/>
                  </a:cubicBezTo>
                  <a:cubicBezTo>
                    <a:pt x="11945" y="85"/>
                    <a:pt x="11871" y="1"/>
                    <a:pt x="118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3"/>
            <p:cNvSpPr/>
            <p:nvPr/>
          </p:nvSpPr>
          <p:spPr>
            <a:xfrm>
              <a:off x="6585975" y="1525075"/>
              <a:ext cx="115575" cy="62575"/>
            </a:xfrm>
            <a:custGeom>
              <a:rect b="b" l="l" r="r" t="t"/>
              <a:pathLst>
                <a:path extrusionOk="0" h="2503" w="4623">
                  <a:moveTo>
                    <a:pt x="4571" y="0"/>
                  </a:moveTo>
                  <a:cubicBezTo>
                    <a:pt x="4562" y="0"/>
                    <a:pt x="4551" y="3"/>
                    <a:pt x="4539" y="9"/>
                  </a:cubicBezTo>
                  <a:cubicBezTo>
                    <a:pt x="3006" y="790"/>
                    <a:pt x="1744" y="2052"/>
                    <a:pt x="32" y="2473"/>
                  </a:cubicBezTo>
                  <a:cubicBezTo>
                    <a:pt x="1" y="2473"/>
                    <a:pt x="1" y="2502"/>
                    <a:pt x="32" y="2502"/>
                  </a:cubicBezTo>
                  <a:cubicBezTo>
                    <a:pt x="1715" y="2173"/>
                    <a:pt x="3337" y="1180"/>
                    <a:pt x="4600" y="69"/>
                  </a:cubicBezTo>
                  <a:cubicBezTo>
                    <a:pt x="4623" y="44"/>
                    <a:pt x="4609" y="0"/>
                    <a:pt x="45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3"/>
            <p:cNvSpPr/>
            <p:nvPr/>
          </p:nvSpPr>
          <p:spPr>
            <a:xfrm>
              <a:off x="6426875" y="1484100"/>
              <a:ext cx="240825" cy="145075"/>
            </a:xfrm>
            <a:custGeom>
              <a:rect b="b" l="l" r="r" t="t"/>
              <a:pathLst>
                <a:path extrusionOk="0" h="5803" w="9633">
                  <a:moveTo>
                    <a:pt x="9558" y="1"/>
                  </a:moveTo>
                  <a:cubicBezTo>
                    <a:pt x="9543" y="1"/>
                    <a:pt x="9530" y="8"/>
                    <a:pt x="9521" y="25"/>
                  </a:cubicBezTo>
                  <a:cubicBezTo>
                    <a:pt x="7117" y="3119"/>
                    <a:pt x="2910" y="3300"/>
                    <a:pt x="26" y="5735"/>
                  </a:cubicBezTo>
                  <a:cubicBezTo>
                    <a:pt x="0" y="5758"/>
                    <a:pt x="35" y="5803"/>
                    <a:pt x="66" y="5803"/>
                  </a:cubicBezTo>
                  <a:cubicBezTo>
                    <a:pt x="73" y="5803"/>
                    <a:pt x="80" y="5800"/>
                    <a:pt x="86" y="5795"/>
                  </a:cubicBezTo>
                  <a:cubicBezTo>
                    <a:pt x="2999" y="3600"/>
                    <a:pt x="7627" y="3451"/>
                    <a:pt x="9610" y="86"/>
                  </a:cubicBezTo>
                  <a:cubicBezTo>
                    <a:pt x="9632" y="43"/>
                    <a:pt x="9593" y="1"/>
                    <a:pt x="95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3"/>
            <p:cNvSpPr/>
            <p:nvPr/>
          </p:nvSpPr>
          <p:spPr>
            <a:xfrm>
              <a:off x="6631850" y="1509950"/>
              <a:ext cx="30600" cy="25875"/>
            </a:xfrm>
            <a:custGeom>
              <a:rect b="b" l="l" r="r" t="t"/>
              <a:pathLst>
                <a:path extrusionOk="0" h="1035" w="1224">
                  <a:moveTo>
                    <a:pt x="1157" y="1"/>
                  </a:moveTo>
                  <a:cubicBezTo>
                    <a:pt x="1143" y="1"/>
                    <a:pt x="1127" y="5"/>
                    <a:pt x="1111" y="13"/>
                  </a:cubicBezTo>
                  <a:cubicBezTo>
                    <a:pt x="901" y="162"/>
                    <a:pt x="721" y="374"/>
                    <a:pt x="541" y="523"/>
                  </a:cubicBezTo>
                  <a:cubicBezTo>
                    <a:pt x="361" y="674"/>
                    <a:pt x="120" y="823"/>
                    <a:pt x="0" y="1004"/>
                  </a:cubicBezTo>
                  <a:cubicBezTo>
                    <a:pt x="0" y="1004"/>
                    <a:pt x="0" y="1035"/>
                    <a:pt x="29" y="1035"/>
                  </a:cubicBezTo>
                  <a:cubicBezTo>
                    <a:pt x="240" y="975"/>
                    <a:pt x="450" y="763"/>
                    <a:pt x="630" y="614"/>
                  </a:cubicBezTo>
                  <a:cubicBezTo>
                    <a:pt x="841" y="463"/>
                    <a:pt x="1051" y="282"/>
                    <a:pt x="1202" y="73"/>
                  </a:cubicBezTo>
                  <a:cubicBezTo>
                    <a:pt x="1223" y="29"/>
                    <a:pt x="1197" y="1"/>
                    <a:pt x="11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3"/>
            <p:cNvSpPr/>
            <p:nvPr/>
          </p:nvSpPr>
          <p:spPr>
            <a:xfrm>
              <a:off x="6173725" y="1489025"/>
              <a:ext cx="250450" cy="139675"/>
            </a:xfrm>
            <a:custGeom>
              <a:rect b="b" l="l" r="r" t="t"/>
              <a:pathLst>
                <a:path extrusionOk="0" h="5587" w="10018">
                  <a:moveTo>
                    <a:pt x="64" y="0"/>
                  </a:moveTo>
                  <a:cubicBezTo>
                    <a:pt x="35" y="0"/>
                    <a:pt x="1" y="44"/>
                    <a:pt x="24" y="69"/>
                  </a:cubicBezTo>
                  <a:cubicBezTo>
                    <a:pt x="1406" y="1240"/>
                    <a:pt x="3060" y="1932"/>
                    <a:pt x="4712" y="2562"/>
                  </a:cubicBezTo>
                  <a:cubicBezTo>
                    <a:pt x="5644" y="2922"/>
                    <a:pt x="6575" y="3283"/>
                    <a:pt x="7447" y="3735"/>
                  </a:cubicBezTo>
                  <a:cubicBezTo>
                    <a:pt x="8349" y="4245"/>
                    <a:pt x="9099" y="4845"/>
                    <a:pt x="9851" y="5567"/>
                  </a:cubicBezTo>
                  <a:cubicBezTo>
                    <a:pt x="9865" y="5581"/>
                    <a:pt x="9883" y="5587"/>
                    <a:pt x="9900" y="5587"/>
                  </a:cubicBezTo>
                  <a:cubicBezTo>
                    <a:pt x="9958" y="5587"/>
                    <a:pt x="10017" y="5524"/>
                    <a:pt x="9971" y="5478"/>
                  </a:cubicBezTo>
                  <a:cubicBezTo>
                    <a:pt x="9010" y="4095"/>
                    <a:pt x="7296" y="3314"/>
                    <a:pt x="5793" y="2713"/>
                  </a:cubicBezTo>
                  <a:cubicBezTo>
                    <a:pt x="3841" y="1932"/>
                    <a:pt x="1767" y="1360"/>
                    <a:pt x="84" y="9"/>
                  </a:cubicBezTo>
                  <a:cubicBezTo>
                    <a:pt x="78" y="3"/>
                    <a:pt x="71" y="0"/>
                    <a:pt x="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3"/>
            <p:cNvSpPr/>
            <p:nvPr/>
          </p:nvSpPr>
          <p:spPr>
            <a:xfrm>
              <a:off x="6432725" y="1493125"/>
              <a:ext cx="151350" cy="123050"/>
            </a:xfrm>
            <a:custGeom>
              <a:rect b="b" l="l" r="r" t="t"/>
              <a:pathLst>
                <a:path extrusionOk="0" h="4922" w="6054">
                  <a:moveTo>
                    <a:pt x="5988" y="0"/>
                  </a:moveTo>
                  <a:cubicBezTo>
                    <a:pt x="5974" y="0"/>
                    <a:pt x="5960" y="7"/>
                    <a:pt x="5951" y="25"/>
                  </a:cubicBezTo>
                  <a:cubicBezTo>
                    <a:pt x="5410" y="506"/>
                    <a:pt x="4929" y="1016"/>
                    <a:pt x="4328" y="1467"/>
                  </a:cubicBezTo>
                  <a:cubicBezTo>
                    <a:pt x="3787" y="1888"/>
                    <a:pt x="3186" y="2249"/>
                    <a:pt x="2585" y="2638"/>
                  </a:cubicBezTo>
                  <a:cubicBezTo>
                    <a:pt x="1655" y="3239"/>
                    <a:pt x="602" y="3871"/>
                    <a:pt x="32" y="4862"/>
                  </a:cubicBezTo>
                  <a:cubicBezTo>
                    <a:pt x="1" y="4893"/>
                    <a:pt x="61" y="4922"/>
                    <a:pt x="61" y="4922"/>
                  </a:cubicBezTo>
                  <a:cubicBezTo>
                    <a:pt x="1895" y="3059"/>
                    <a:pt x="4419" y="2157"/>
                    <a:pt x="6011" y="85"/>
                  </a:cubicBezTo>
                  <a:cubicBezTo>
                    <a:pt x="6053" y="43"/>
                    <a:pt x="6021" y="0"/>
                    <a:pt x="59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3"/>
            <p:cNvSpPr/>
            <p:nvPr/>
          </p:nvSpPr>
          <p:spPr>
            <a:xfrm>
              <a:off x="6590775" y="1465900"/>
              <a:ext cx="11500" cy="16650"/>
            </a:xfrm>
            <a:custGeom>
              <a:rect b="b" l="l" r="r" t="t"/>
              <a:pathLst>
                <a:path extrusionOk="0" h="666" w="460">
                  <a:moveTo>
                    <a:pt x="376" y="1"/>
                  </a:moveTo>
                  <a:cubicBezTo>
                    <a:pt x="353" y="1"/>
                    <a:pt x="331" y="11"/>
                    <a:pt x="321" y="32"/>
                  </a:cubicBezTo>
                  <a:cubicBezTo>
                    <a:pt x="201" y="213"/>
                    <a:pt x="109" y="422"/>
                    <a:pt x="20" y="602"/>
                  </a:cubicBezTo>
                  <a:cubicBezTo>
                    <a:pt x="1" y="639"/>
                    <a:pt x="29" y="666"/>
                    <a:pt x="60" y="666"/>
                  </a:cubicBezTo>
                  <a:cubicBezTo>
                    <a:pt x="79" y="666"/>
                    <a:pt x="98" y="656"/>
                    <a:pt x="109" y="633"/>
                  </a:cubicBezTo>
                  <a:cubicBezTo>
                    <a:pt x="229" y="453"/>
                    <a:pt x="350" y="273"/>
                    <a:pt x="441" y="92"/>
                  </a:cubicBezTo>
                  <a:cubicBezTo>
                    <a:pt x="460" y="34"/>
                    <a:pt x="416" y="1"/>
                    <a:pt x="3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3"/>
            <p:cNvSpPr/>
            <p:nvPr/>
          </p:nvSpPr>
          <p:spPr>
            <a:xfrm>
              <a:off x="6224875" y="1472550"/>
              <a:ext cx="199425" cy="138250"/>
            </a:xfrm>
            <a:custGeom>
              <a:rect b="b" l="l" r="r" t="t"/>
              <a:pathLst>
                <a:path extrusionOk="0" h="5530" w="7977">
                  <a:moveTo>
                    <a:pt x="58" y="0"/>
                  </a:moveTo>
                  <a:cubicBezTo>
                    <a:pt x="15" y="0"/>
                    <a:pt x="1" y="71"/>
                    <a:pt x="52" y="96"/>
                  </a:cubicBezTo>
                  <a:cubicBezTo>
                    <a:pt x="3146" y="1177"/>
                    <a:pt x="6002" y="2711"/>
                    <a:pt x="7865" y="5504"/>
                  </a:cubicBezTo>
                  <a:cubicBezTo>
                    <a:pt x="7874" y="5522"/>
                    <a:pt x="7888" y="5529"/>
                    <a:pt x="7902" y="5529"/>
                  </a:cubicBezTo>
                  <a:cubicBezTo>
                    <a:pt x="7937" y="5529"/>
                    <a:pt x="7976" y="5487"/>
                    <a:pt x="7954" y="5444"/>
                  </a:cubicBezTo>
                  <a:cubicBezTo>
                    <a:pt x="6452" y="2411"/>
                    <a:pt x="3146" y="937"/>
                    <a:pt x="81" y="7"/>
                  </a:cubicBezTo>
                  <a:cubicBezTo>
                    <a:pt x="73" y="2"/>
                    <a:pt x="65" y="0"/>
                    <a:pt x="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3"/>
            <p:cNvSpPr/>
            <p:nvPr/>
          </p:nvSpPr>
          <p:spPr>
            <a:xfrm>
              <a:off x="6300525" y="1448750"/>
              <a:ext cx="123225" cy="139500"/>
            </a:xfrm>
            <a:custGeom>
              <a:rect b="b" l="l" r="r" t="t"/>
              <a:pathLst>
                <a:path extrusionOk="0" h="5580" w="4929">
                  <a:moveTo>
                    <a:pt x="34" y="0"/>
                  </a:moveTo>
                  <a:cubicBezTo>
                    <a:pt x="15" y="0"/>
                    <a:pt x="0" y="36"/>
                    <a:pt x="0" y="57"/>
                  </a:cubicBezTo>
                  <a:cubicBezTo>
                    <a:pt x="632" y="1019"/>
                    <a:pt x="1654" y="1560"/>
                    <a:pt x="2495" y="2310"/>
                  </a:cubicBezTo>
                  <a:cubicBezTo>
                    <a:pt x="3486" y="3242"/>
                    <a:pt x="4178" y="4353"/>
                    <a:pt x="4839" y="5555"/>
                  </a:cubicBezTo>
                  <a:cubicBezTo>
                    <a:pt x="4848" y="5573"/>
                    <a:pt x="4859" y="5580"/>
                    <a:pt x="4870" y="5580"/>
                  </a:cubicBezTo>
                  <a:cubicBezTo>
                    <a:pt x="4898" y="5580"/>
                    <a:pt x="4928" y="5537"/>
                    <a:pt x="4928" y="5495"/>
                  </a:cubicBezTo>
                  <a:cubicBezTo>
                    <a:pt x="4419" y="4384"/>
                    <a:pt x="3726" y="3303"/>
                    <a:pt x="2885" y="2430"/>
                  </a:cubicBezTo>
                  <a:cubicBezTo>
                    <a:pt x="2015" y="1528"/>
                    <a:pt x="873" y="959"/>
                    <a:pt x="60" y="26"/>
                  </a:cubicBezTo>
                  <a:cubicBezTo>
                    <a:pt x="51" y="7"/>
                    <a:pt x="42" y="0"/>
                    <a:pt x="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3"/>
            <p:cNvSpPr/>
            <p:nvPr/>
          </p:nvSpPr>
          <p:spPr>
            <a:xfrm>
              <a:off x="6428450" y="1455050"/>
              <a:ext cx="98950" cy="146000"/>
            </a:xfrm>
            <a:custGeom>
              <a:rect b="b" l="l" r="r" t="t"/>
              <a:pathLst>
                <a:path extrusionOk="0" h="5840" w="3958">
                  <a:moveTo>
                    <a:pt x="3914" y="1"/>
                  </a:moveTo>
                  <a:cubicBezTo>
                    <a:pt x="3891" y="1"/>
                    <a:pt x="3869" y="16"/>
                    <a:pt x="3869" y="46"/>
                  </a:cubicBezTo>
                  <a:cubicBezTo>
                    <a:pt x="3718" y="647"/>
                    <a:pt x="3537" y="1248"/>
                    <a:pt x="3177" y="1757"/>
                  </a:cubicBezTo>
                  <a:cubicBezTo>
                    <a:pt x="2816" y="2298"/>
                    <a:pt x="2306" y="2690"/>
                    <a:pt x="1855" y="3171"/>
                  </a:cubicBezTo>
                  <a:cubicBezTo>
                    <a:pt x="1105" y="3921"/>
                    <a:pt x="504" y="4793"/>
                    <a:pt x="23" y="5755"/>
                  </a:cubicBezTo>
                  <a:cubicBezTo>
                    <a:pt x="1" y="5797"/>
                    <a:pt x="24" y="5840"/>
                    <a:pt x="51" y="5840"/>
                  </a:cubicBezTo>
                  <a:cubicBezTo>
                    <a:pt x="62" y="5840"/>
                    <a:pt x="74" y="5833"/>
                    <a:pt x="83" y="5815"/>
                  </a:cubicBezTo>
                  <a:cubicBezTo>
                    <a:pt x="833" y="4642"/>
                    <a:pt x="1674" y="3680"/>
                    <a:pt x="2636" y="2719"/>
                  </a:cubicBezTo>
                  <a:cubicBezTo>
                    <a:pt x="3357" y="1998"/>
                    <a:pt x="3898" y="1096"/>
                    <a:pt x="3958" y="46"/>
                  </a:cubicBezTo>
                  <a:cubicBezTo>
                    <a:pt x="3958" y="16"/>
                    <a:pt x="3936" y="1"/>
                    <a:pt x="39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3"/>
            <p:cNvSpPr/>
            <p:nvPr/>
          </p:nvSpPr>
          <p:spPr>
            <a:xfrm>
              <a:off x="6486250" y="1497300"/>
              <a:ext cx="49025" cy="45475"/>
            </a:xfrm>
            <a:custGeom>
              <a:rect b="b" l="l" r="r" t="t"/>
              <a:pathLst>
                <a:path extrusionOk="0" h="1819" w="1961">
                  <a:moveTo>
                    <a:pt x="1846" y="0"/>
                  </a:moveTo>
                  <a:cubicBezTo>
                    <a:pt x="1825" y="0"/>
                    <a:pt x="1806" y="12"/>
                    <a:pt x="1797" y="38"/>
                  </a:cubicBezTo>
                  <a:cubicBezTo>
                    <a:pt x="1377" y="788"/>
                    <a:pt x="776" y="1361"/>
                    <a:pt x="23" y="1750"/>
                  </a:cubicBezTo>
                  <a:cubicBezTo>
                    <a:pt x="0" y="1775"/>
                    <a:pt x="14" y="1819"/>
                    <a:pt x="52" y="1819"/>
                  </a:cubicBezTo>
                  <a:cubicBezTo>
                    <a:pt x="61" y="1819"/>
                    <a:pt x="72" y="1816"/>
                    <a:pt x="83" y="1810"/>
                  </a:cubicBezTo>
                  <a:cubicBezTo>
                    <a:pt x="865" y="1481"/>
                    <a:pt x="1526" y="880"/>
                    <a:pt x="1918" y="127"/>
                  </a:cubicBezTo>
                  <a:cubicBezTo>
                    <a:pt x="1960" y="65"/>
                    <a:pt x="1897" y="0"/>
                    <a:pt x="18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3"/>
            <p:cNvSpPr/>
            <p:nvPr/>
          </p:nvSpPr>
          <p:spPr>
            <a:xfrm>
              <a:off x="6371125" y="1451575"/>
              <a:ext cx="20925" cy="33350"/>
            </a:xfrm>
            <a:custGeom>
              <a:rect b="b" l="l" r="r" t="t"/>
              <a:pathLst>
                <a:path extrusionOk="0" h="1334" w="837">
                  <a:moveTo>
                    <a:pt x="49" y="1"/>
                  </a:moveTo>
                  <a:cubicBezTo>
                    <a:pt x="24" y="1"/>
                    <a:pt x="1" y="27"/>
                    <a:pt x="1" y="64"/>
                  </a:cubicBezTo>
                  <a:cubicBezTo>
                    <a:pt x="181" y="485"/>
                    <a:pt x="361" y="995"/>
                    <a:pt x="693" y="1326"/>
                  </a:cubicBezTo>
                  <a:cubicBezTo>
                    <a:pt x="704" y="1332"/>
                    <a:pt x="715" y="1334"/>
                    <a:pt x="727" y="1334"/>
                  </a:cubicBezTo>
                  <a:cubicBezTo>
                    <a:pt x="781" y="1334"/>
                    <a:pt x="837" y="1285"/>
                    <a:pt x="813" y="1235"/>
                  </a:cubicBezTo>
                  <a:cubicBezTo>
                    <a:pt x="573" y="814"/>
                    <a:pt x="272" y="454"/>
                    <a:pt x="92" y="33"/>
                  </a:cubicBezTo>
                  <a:cubicBezTo>
                    <a:pt x="80" y="10"/>
                    <a:pt x="64"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3"/>
            <p:cNvSpPr/>
            <p:nvPr/>
          </p:nvSpPr>
          <p:spPr>
            <a:xfrm>
              <a:off x="6397725" y="1498925"/>
              <a:ext cx="28300" cy="73325"/>
            </a:xfrm>
            <a:custGeom>
              <a:rect b="b" l="l" r="r" t="t"/>
              <a:pathLst>
                <a:path extrusionOk="0" h="2933" w="1132">
                  <a:moveTo>
                    <a:pt x="38" y="0"/>
                  </a:moveTo>
                  <a:cubicBezTo>
                    <a:pt x="17" y="0"/>
                    <a:pt x="1" y="25"/>
                    <a:pt x="19" y="62"/>
                  </a:cubicBezTo>
                  <a:cubicBezTo>
                    <a:pt x="470" y="964"/>
                    <a:pt x="740" y="1925"/>
                    <a:pt x="1040" y="2887"/>
                  </a:cubicBezTo>
                  <a:cubicBezTo>
                    <a:pt x="1040" y="2917"/>
                    <a:pt x="1063" y="2932"/>
                    <a:pt x="1086" y="2932"/>
                  </a:cubicBezTo>
                  <a:cubicBezTo>
                    <a:pt x="1109" y="2932"/>
                    <a:pt x="1132" y="2917"/>
                    <a:pt x="1132" y="2887"/>
                  </a:cubicBezTo>
                  <a:cubicBezTo>
                    <a:pt x="1011" y="1865"/>
                    <a:pt x="591" y="904"/>
                    <a:pt x="79" y="33"/>
                  </a:cubicBezTo>
                  <a:cubicBezTo>
                    <a:pt x="67" y="10"/>
                    <a:pt x="52" y="0"/>
                    <a:pt x="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3"/>
            <p:cNvSpPr/>
            <p:nvPr/>
          </p:nvSpPr>
          <p:spPr>
            <a:xfrm>
              <a:off x="6440250" y="1444400"/>
              <a:ext cx="30075" cy="103550"/>
            </a:xfrm>
            <a:custGeom>
              <a:rect b="b" l="l" r="r" t="t"/>
              <a:pathLst>
                <a:path extrusionOk="0" h="4142" w="1203">
                  <a:moveTo>
                    <a:pt x="1158" y="1"/>
                  </a:moveTo>
                  <a:cubicBezTo>
                    <a:pt x="1142" y="1"/>
                    <a:pt x="1125" y="8"/>
                    <a:pt x="1113" y="20"/>
                  </a:cubicBezTo>
                  <a:cubicBezTo>
                    <a:pt x="873" y="1433"/>
                    <a:pt x="92" y="2664"/>
                    <a:pt x="0" y="4106"/>
                  </a:cubicBezTo>
                  <a:cubicBezTo>
                    <a:pt x="0" y="4124"/>
                    <a:pt x="20" y="4141"/>
                    <a:pt x="37" y="4141"/>
                  </a:cubicBezTo>
                  <a:cubicBezTo>
                    <a:pt x="49" y="4141"/>
                    <a:pt x="60" y="4132"/>
                    <a:pt x="60" y="4106"/>
                  </a:cubicBezTo>
                  <a:cubicBezTo>
                    <a:pt x="272" y="2724"/>
                    <a:pt x="1082" y="1462"/>
                    <a:pt x="1202" y="51"/>
                  </a:cubicBezTo>
                  <a:cubicBezTo>
                    <a:pt x="1202" y="15"/>
                    <a:pt x="1181" y="1"/>
                    <a:pt x="11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3"/>
            <p:cNvSpPr/>
            <p:nvPr/>
          </p:nvSpPr>
          <p:spPr>
            <a:xfrm>
              <a:off x="6433525" y="1463875"/>
              <a:ext cx="8250" cy="58775"/>
            </a:xfrm>
            <a:custGeom>
              <a:rect b="b" l="l" r="r" t="t"/>
              <a:pathLst>
                <a:path extrusionOk="0" h="2351" w="330">
                  <a:moveTo>
                    <a:pt x="299" y="0"/>
                  </a:moveTo>
                  <a:cubicBezTo>
                    <a:pt x="284" y="0"/>
                    <a:pt x="269" y="8"/>
                    <a:pt x="269" y="22"/>
                  </a:cubicBezTo>
                  <a:cubicBezTo>
                    <a:pt x="120" y="743"/>
                    <a:pt x="0" y="1556"/>
                    <a:pt x="89" y="2306"/>
                  </a:cubicBezTo>
                  <a:cubicBezTo>
                    <a:pt x="89" y="2336"/>
                    <a:pt x="112" y="2351"/>
                    <a:pt x="135" y="2351"/>
                  </a:cubicBezTo>
                  <a:cubicBezTo>
                    <a:pt x="157" y="2351"/>
                    <a:pt x="180" y="2336"/>
                    <a:pt x="180" y="2306"/>
                  </a:cubicBezTo>
                  <a:cubicBezTo>
                    <a:pt x="269" y="1556"/>
                    <a:pt x="269" y="774"/>
                    <a:pt x="329" y="22"/>
                  </a:cubicBezTo>
                  <a:cubicBezTo>
                    <a:pt x="329" y="8"/>
                    <a:pt x="314" y="0"/>
                    <a:pt x="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3"/>
            <p:cNvSpPr/>
            <p:nvPr/>
          </p:nvSpPr>
          <p:spPr>
            <a:xfrm>
              <a:off x="6187825" y="1543700"/>
              <a:ext cx="315550" cy="723450"/>
            </a:xfrm>
            <a:custGeom>
              <a:rect b="b" l="l" r="r" t="t"/>
              <a:pathLst>
                <a:path extrusionOk="0" h="28938" w="12622">
                  <a:moveTo>
                    <a:pt x="10095" y="0"/>
                  </a:moveTo>
                  <a:cubicBezTo>
                    <a:pt x="9343" y="0"/>
                    <a:pt x="8554" y="189"/>
                    <a:pt x="8506" y="466"/>
                  </a:cubicBezTo>
                  <a:cubicBezTo>
                    <a:pt x="8446" y="976"/>
                    <a:pt x="9167" y="10142"/>
                    <a:pt x="8446" y="12454"/>
                  </a:cubicBezTo>
                  <a:cubicBezTo>
                    <a:pt x="7693" y="14830"/>
                    <a:pt x="5140" y="17142"/>
                    <a:pt x="3097" y="19786"/>
                  </a:cubicBezTo>
                  <a:cubicBezTo>
                    <a:pt x="1022" y="22431"/>
                    <a:pt x="1" y="26909"/>
                    <a:pt x="602" y="28080"/>
                  </a:cubicBezTo>
                  <a:cubicBezTo>
                    <a:pt x="897" y="28685"/>
                    <a:pt x="2095" y="28938"/>
                    <a:pt x="3276" y="28938"/>
                  </a:cubicBezTo>
                  <a:cubicBezTo>
                    <a:pt x="4386" y="28938"/>
                    <a:pt x="5481" y="28715"/>
                    <a:pt x="5801" y="28352"/>
                  </a:cubicBezTo>
                  <a:cubicBezTo>
                    <a:pt x="6463" y="27630"/>
                    <a:pt x="6102" y="24835"/>
                    <a:pt x="6672" y="22791"/>
                  </a:cubicBezTo>
                  <a:cubicBezTo>
                    <a:pt x="7273" y="20748"/>
                    <a:pt x="10999" y="17234"/>
                    <a:pt x="11811" y="13416"/>
                  </a:cubicBezTo>
                  <a:cubicBezTo>
                    <a:pt x="12621" y="9601"/>
                    <a:pt x="11600" y="947"/>
                    <a:pt x="11451" y="466"/>
                  </a:cubicBezTo>
                  <a:cubicBezTo>
                    <a:pt x="11340" y="135"/>
                    <a:pt x="10731" y="0"/>
                    <a:pt x="10095"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 name="Google Shape;192;p3"/>
          <p:cNvSpPr txBox="1"/>
          <p:nvPr>
            <p:ph type="title"/>
          </p:nvPr>
        </p:nvSpPr>
        <p:spPr>
          <a:xfrm>
            <a:off x="867225" y="2203875"/>
            <a:ext cx="3848100" cy="865800"/>
          </a:xfrm>
          <a:prstGeom prst="rect">
            <a:avLst/>
          </a:prstGeom>
        </p:spPr>
        <p:txBody>
          <a:bodyPr anchorCtr="0" anchor="b" bIns="91425" lIns="91425" spcFirstLastPara="1" rIns="91425" wrap="square" tIns="91425">
            <a:noAutofit/>
          </a:bodyPr>
          <a:lstStyle>
            <a:lvl1pPr lvl="0">
              <a:lnSpc>
                <a:spcPct val="115000"/>
              </a:lnSpc>
              <a:spcBef>
                <a:spcPts val="0"/>
              </a:spcBef>
              <a:spcAft>
                <a:spcPts val="0"/>
              </a:spcAft>
              <a:buSzPts val="3600"/>
              <a:buNone/>
              <a:defRPr b="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93" name="Google Shape;193;p3"/>
          <p:cNvSpPr txBox="1"/>
          <p:nvPr>
            <p:ph hasCustomPrompt="1" idx="2" type="title"/>
          </p:nvPr>
        </p:nvSpPr>
        <p:spPr>
          <a:xfrm>
            <a:off x="867225" y="1346100"/>
            <a:ext cx="2250300" cy="915900"/>
          </a:xfrm>
          <a:prstGeom prst="rect">
            <a:avLst/>
          </a:prstGeom>
          <a:noFill/>
        </p:spPr>
        <p:txBody>
          <a:bodyPr anchorCtr="0" anchor="ctr" bIns="91425" lIns="91425" spcFirstLastPara="1" rIns="91425" wrap="square" tIns="91425">
            <a:noAutofit/>
          </a:bodyPr>
          <a:lstStyle>
            <a:lvl1pPr lvl="0" rtl="0">
              <a:lnSpc>
                <a:spcPct val="115000"/>
              </a:lnSpc>
              <a:spcBef>
                <a:spcPts val="0"/>
              </a:spcBef>
              <a:spcAft>
                <a:spcPts val="0"/>
              </a:spcAft>
              <a:buClr>
                <a:schemeClr val="lt1"/>
              </a:buClr>
              <a:buSzPts val="6000"/>
              <a:buNone/>
              <a:defRPr b="1" sz="5000">
                <a:solidFill>
                  <a:schemeClr val="accent4"/>
                </a:solidFill>
                <a:latin typeface="Livvic"/>
                <a:ea typeface="Livvic"/>
                <a:cs typeface="Livvic"/>
                <a:sym typeface="Livvic"/>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94" name="Google Shape;194;p3"/>
          <p:cNvSpPr txBox="1"/>
          <p:nvPr>
            <p:ph idx="1" type="subTitle"/>
          </p:nvPr>
        </p:nvSpPr>
        <p:spPr>
          <a:xfrm>
            <a:off x="867225" y="3009200"/>
            <a:ext cx="3848100" cy="3750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spTree>
      <p:nvGrpSpPr>
        <p:cNvPr id="697" name="Shape 697"/>
        <p:cNvGrpSpPr/>
        <p:nvPr/>
      </p:nvGrpSpPr>
      <p:grpSpPr>
        <a:xfrm>
          <a:off x="0" y="0"/>
          <a:ext cx="0" cy="0"/>
          <a:chOff x="0" y="0"/>
          <a:chExt cx="0" cy="0"/>
        </a:xfrm>
      </p:grpSpPr>
      <p:sp>
        <p:nvSpPr>
          <p:cNvPr id="698" name="Google Shape;698;p21"/>
          <p:cNvSpPr/>
          <p:nvPr/>
        </p:nvSpPr>
        <p:spPr>
          <a:xfrm>
            <a:off x="76200" y="61689"/>
            <a:ext cx="8991600" cy="50202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21"/>
          <p:cNvSpPr/>
          <p:nvPr/>
        </p:nvSpPr>
        <p:spPr>
          <a:xfrm>
            <a:off x="76200" y="61550"/>
            <a:ext cx="8991600" cy="5020200"/>
          </a:xfrm>
          <a:prstGeom prst="roundRect">
            <a:avLst>
              <a:gd fmla="val 9969"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00" name="Google Shape;700;p21"/>
          <p:cNvPicPr preferRelativeResize="0"/>
          <p:nvPr/>
        </p:nvPicPr>
        <p:blipFill>
          <a:blip r:embed="rId2">
            <a:alphaModFix amt="40000"/>
          </a:blip>
          <a:stretch>
            <a:fillRect/>
          </a:stretch>
        </p:blipFill>
        <p:spPr>
          <a:xfrm>
            <a:off x="-300" y="-50"/>
            <a:ext cx="9144000" cy="5143500"/>
          </a:xfrm>
          <a:prstGeom prst="rect">
            <a:avLst/>
          </a:prstGeom>
          <a:noFill/>
          <a:ln>
            <a:noFill/>
          </a:ln>
        </p:spPr>
      </p:pic>
      <p:sp>
        <p:nvSpPr>
          <p:cNvPr id="701" name="Google Shape;701;p2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b="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702" name="Google Shape;702;p21"/>
          <p:cNvSpPr txBox="1"/>
          <p:nvPr>
            <p:ph idx="1" type="subTitle"/>
          </p:nvPr>
        </p:nvSpPr>
        <p:spPr>
          <a:xfrm>
            <a:off x="720000" y="3390350"/>
            <a:ext cx="2175300" cy="10155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03" name="Google Shape;703;p21"/>
          <p:cNvSpPr txBox="1"/>
          <p:nvPr>
            <p:ph idx="2" type="subTitle"/>
          </p:nvPr>
        </p:nvSpPr>
        <p:spPr>
          <a:xfrm>
            <a:off x="3484347" y="3390350"/>
            <a:ext cx="2175300" cy="10155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04" name="Google Shape;704;p21"/>
          <p:cNvSpPr txBox="1"/>
          <p:nvPr>
            <p:ph idx="3" type="subTitle"/>
          </p:nvPr>
        </p:nvSpPr>
        <p:spPr>
          <a:xfrm>
            <a:off x="6248700" y="3390350"/>
            <a:ext cx="2175300" cy="10155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05" name="Google Shape;705;p21"/>
          <p:cNvSpPr txBox="1"/>
          <p:nvPr>
            <p:ph idx="4" type="subTitle"/>
          </p:nvPr>
        </p:nvSpPr>
        <p:spPr>
          <a:xfrm>
            <a:off x="720000" y="2831450"/>
            <a:ext cx="2175300" cy="5589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Bebas Neue"/>
              <a:buNone/>
              <a:defRPr sz="2000">
                <a:solidFill>
                  <a:schemeClr val="dk1"/>
                </a:solidFill>
                <a:latin typeface="Livvic SemiBold"/>
                <a:ea typeface="Livvic SemiBold"/>
                <a:cs typeface="Livvic SemiBold"/>
                <a:sym typeface="Livvic SemiBold"/>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706" name="Google Shape;706;p21"/>
          <p:cNvSpPr txBox="1"/>
          <p:nvPr>
            <p:ph idx="5" type="subTitle"/>
          </p:nvPr>
        </p:nvSpPr>
        <p:spPr>
          <a:xfrm>
            <a:off x="3484350" y="2831450"/>
            <a:ext cx="2175300" cy="5589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Bebas Neue"/>
              <a:buNone/>
              <a:defRPr sz="2000">
                <a:solidFill>
                  <a:schemeClr val="dk1"/>
                </a:solidFill>
                <a:latin typeface="Livvic SemiBold"/>
                <a:ea typeface="Livvic SemiBold"/>
                <a:cs typeface="Livvic SemiBold"/>
                <a:sym typeface="Livvic SemiBold"/>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707" name="Google Shape;707;p21"/>
          <p:cNvSpPr txBox="1"/>
          <p:nvPr>
            <p:ph idx="6" type="subTitle"/>
          </p:nvPr>
        </p:nvSpPr>
        <p:spPr>
          <a:xfrm>
            <a:off x="6248700" y="2831450"/>
            <a:ext cx="2175300" cy="5589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Bebas Neue"/>
              <a:buNone/>
              <a:defRPr sz="2000">
                <a:solidFill>
                  <a:schemeClr val="dk1"/>
                </a:solidFill>
                <a:latin typeface="Livvic SemiBold"/>
                <a:ea typeface="Livvic SemiBold"/>
                <a:cs typeface="Livvic SemiBold"/>
                <a:sym typeface="Livvic SemiBold"/>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6_1">
    <p:spTree>
      <p:nvGrpSpPr>
        <p:cNvPr id="708" name="Shape 708"/>
        <p:cNvGrpSpPr/>
        <p:nvPr/>
      </p:nvGrpSpPr>
      <p:grpSpPr>
        <a:xfrm>
          <a:off x="0" y="0"/>
          <a:ext cx="0" cy="0"/>
          <a:chOff x="0" y="0"/>
          <a:chExt cx="0" cy="0"/>
        </a:xfrm>
      </p:grpSpPr>
      <p:sp>
        <p:nvSpPr>
          <p:cNvPr id="709" name="Google Shape;709;p22"/>
          <p:cNvSpPr/>
          <p:nvPr/>
        </p:nvSpPr>
        <p:spPr>
          <a:xfrm>
            <a:off x="76200" y="61689"/>
            <a:ext cx="8991600" cy="50202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22"/>
          <p:cNvSpPr/>
          <p:nvPr/>
        </p:nvSpPr>
        <p:spPr>
          <a:xfrm>
            <a:off x="76200" y="61550"/>
            <a:ext cx="8991600" cy="5020200"/>
          </a:xfrm>
          <a:prstGeom prst="roundRect">
            <a:avLst>
              <a:gd fmla="val 9969"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11" name="Google Shape;711;p22"/>
          <p:cNvPicPr preferRelativeResize="0"/>
          <p:nvPr/>
        </p:nvPicPr>
        <p:blipFill>
          <a:blip r:embed="rId2">
            <a:alphaModFix amt="40000"/>
          </a:blip>
          <a:stretch>
            <a:fillRect/>
          </a:stretch>
        </p:blipFill>
        <p:spPr>
          <a:xfrm>
            <a:off x="-300" y="-50"/>
            <a:ext cx="9144000" cy="5143500"/>
          </a:xfrm>
          <a:prstGeom prst="rect">
            <a:avLst/>
          </a:prstGeom>
          <a:noFill/>
          <a:ln>
            <a:noFill/>
          </a:ln>
        </p:spPr>
      </p:pic>
      <p:sp>
        <p:nvSpPr>
          <p:cNvPr id="712" name="Google Shape;712;p2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b="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713" name="Google Shape;713;p22"/>
          <p:cNvSpPr txBox="1"/>
          <p:nvPr>
            <p:ph idx="1" type="subTitle"/>
          </p:nvPr>
        </p:nvSpPr>
        <p:spPr>
          <a:xfrm>
            <a:off x="4746300" y="1572350"/>
            <a:ext cx="3677700" cy="6489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14" name="Google Shape;714;p22"/>
          <p:cNvSpPr txBox="1"/>
          <p:nvPr>
            <p:ph idx="2" type="subTitle"/>
          </p:nvPr>
        </p:nvSpPr>
        <p:spPr>
          <a:xfrm>
            <a:off x="4746300" y="2763725"/>
            <a:ext cx="3677700" cy="6489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15" name="Google Shape;715;p22"/>
          <p:cNvSpPr txBox="1"/>
          <p:nvPr>
            <p:ph idx="3" type="subTitle"/>
          </p:nvPr>
        </p:nvSpPr>
        <p:spPr>
          <a:xfrm>
            <a:off x="4746300" y="3955100"/>
            <a:ext cx="3677700" cy="6489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16" name="Google Shape;716;p22"/>
          <p:cNvSpPr txBox="1"/>
          <p:nvPr>
            <p:ph idx="4" type="subTitle"/>
          </p:nvPr>
        </p:nvSpPr>
        <p:spPr>
          <a:xfrm>
            <a:off x="4746300" y="1242050"/>
            <a:ext cx="3677700" cy="4092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Livvic"/>
              <a:buNone/>
              <a:defRPr sz="1800">
                <a:solidFill>
                  <a:schemeClr val="dk1"/>
                </a:solidFill>
                <a:latin typeface="Livvic"/>
                <a:ea typeface="Livvic"/>
                <a:cs typeface="Livvic"/>
                <a:sym typeface="Livvic"/>
              </a:defRPr>
            </a:lvl1pPr>
            <a:lvl2pPr lvl="1" rtl="0" algn="ctr">
              <a:lnSpc>
                <a:spcPct val="100000"/>
              </a:lnSpc>
              <a:spcBef>
                <a:spcPts val="0"/>
              </a:spcBef>
              <a:spcAft>
                <a:spcPts val="0"/>
              </a:spcAft>
              <a:buSzPts val="2400"/>
              <a:buFont typeface="Livvic"/>
              <a:buNone/>
              <a:defRPr sz="2400">
                <a:latin typeface="Livvic"/>
                <a:ea typeface="Livvic"/>
                <a:cs typeface="Livvic"/>
                <a:sym typeface="Livvic"/>
              </a:defRPr>
            </a:lvl2pPr>
            <a:lvl3pPr lvl="2" rtl="0" algn="ctr">
              <a:lnSpc>
                <a:spcPct val="100000"/>
              </a:lnSpc>
              <a:spcBef>
                <a:spcPts val="0"/>
              </a:spcBef>
              <a:spcAft>
                <a:spcPts val="0"/>
              </a:spcAft>
              <a:buSzPts val="2400"/>
              <a:buFont typeface="Livvic"/>
              <a:buNone/>
              <a:defRPr sz="2400">
                <a:latin typeface="Livvic"/>
                <a:ea typeface="Livvic"/>
                <a:cs typeface="Livvic"/>
                <a:sym typeface="Livvic"/>
              </a:defRPr>
            </a:lvl3pPr>
            <a:lvl4pPr lvl="3" rtl="0" algn="ctr">
              <a:lnSpc>
                <a:spcPct val="100000"/>
              </a:lnSpc>
              <a:spcBef>
                <a:spcPts val="0"/>
              </a:spcBef>
              <a:spcAft>
                <a:spcPts val="0"/>
              </a:spcAft>
              <a:buSzPts val="2400"/>
              <a:buFont typeface="Livvic"/>
              <a:buNone/>
              <a:defRPr sz="2400">
                <a:latin typeface="Livvic"/>
                <a:ea typeface="Livvic"/>
                <a:cs typeface="Livvic"/>
                <a:sym typeface="Livvic"/>
              </a:defRPr>
            </a:lvl4pPr>
            <a:lvl5pPr lvl="4" rtl="0" algn="ctr">
              <a:lnSpc>
                <a:spcPct val="100000"/>
              </a:lnSpc>
              <a:spcBef>
                <a:spcPts val="0"/>
              </a:spcBef>
              <a:spcAft>
                <a:spcPts val="0"/>
              </a:spcAft>
              <a:buSzPts val="2400"/>
              <a:buFont typeface="Livvic"/>
              <a:buNone/>
              <a:defRPr sz="2400">
                <a:latin typeface="Livvic"/>
                <a:ea typeface="Livvic"/>
                <a:cs typeface="Livvic"/>
                <a:sym typeface="Livvic"/>
              </a:defRPr>
            </a:lvl5pPr>
            <a:lvl6pPr lvl="5" rtl="0" algn="ctr">
              <a:lnSpc>
                <a:spcPct val="100000"/>
              </a:lnSpc>
              <a:spcBef>
                <a:spcPts val="0"/>
              </a:spcBef>
              <a:spcAft>
                <a:spcPts val="0"/>
              </a:spcAft>
              <a:buSzPts val="2400"/>
              <a:buFont typeface="Livvic"/>
              <a:buNone/>
              <a:defRPr sz="2400">
                <a:latin typeface="Livvic"/>
                <a:ea typeface="Livvic"/>
                <a:cs typeface="Livvic"/>
                <a:sym typeface="Livvic"/>
              </a:defRPr>
            </a:lvl6pPr>
            <a:lvl7pPr lvl="6" rtl="0" algn="ctr">
              <a:lnSpc>
                <a:spcPct val="100000"/>
              </a:lnSpc>
              <a:spcBef>
                <a:spcPts val="0"/>
              </a:spcBef>
              <a:spcAft>
                <a:spcPts val="0"/>
              </a:spcAft>
              <a:buSzPts val="2400"/>
              <a:buFont typeface="Livvic"/>
              <a:buNone/>
              <a:defRPr sz="2400">
                <a:latin typeface="Livvic"/>
                <a:ea typeface="Livvic"/>
                <a:cs typeface="Livvic"/>
                <a:sym typeface="Livvic"/>
              </a:defRPr>
            </a:lvl7pPr>
            <a:lvl8pPr lvl="7" rtl="0" algn="ctr">
              <a:lnSpc>
                <a:spcPct val="100000"/>
              </a:lnSpc>
              <a:spcBef>
                <a:spcPts val="0"/>
              </a:spcBef>
              <a:spcAft>
                <a:spcPts val="0"/>
              </a:spcAft>
              <a:buSzPts val="2400"/>
              <a:buFont typeface="Livvic"/>
              <a:buNone/>
              <a:defRPr sz="2400">
                <a:latin typeface="Livvic"/>
                <a:ea typeface="Livvic"/>
                <a:cs typeface="Livvic"/>
                <a:sym typeface="Livvic"/>
              </a:defRPr>
            </a:lvl8pPr>
            <a:lvl9pPr lvl="8" rtl="0" algn="ctr">
              <a:lnSpc>
                <a:spcPct val="100000"/>
              </a:lnSpc>
              <a:spcBef>
                <a:spcPts val="0"/>
              </a:spcBef>
              <a:spcAft>
                <a:spcPts val="0"/>
              </a:spcAft>
              <a:buSzPts val="2400"/>
              <a:buFont typeface="Livvic"/>
              <a:buNone/>
              <a:defRPr sz="2400">
                <a:latin typeface="Livvic"/>
                <a:ea typeface="Livvic"/>
                <a:cs typeface="Livvic"/>
                <a:sym typeface="Livvic"/>
              </a:defRPr>
            </a:lvl9pPr>
          </a:lstStyle>
          <a:p/>
        </p:txBody>
      </p:sp>
      <p:sp>
        <p:nvSpPr>
          <p:cNvPr id="717" name="Google Shape;717;p22"/>
          <p:cNvSpPr txBox="1"/>
          <p:nvPr>
            <p:ph idx="5" type="subTitle"/>
          </p:nvPr>
        </p:nvSpPr>
        <p:spPr>
          <a:xfrm>
            <a:off x="4746300" y="2433425"/>
            <a:ext cx="3677700" cy="4092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Livvic"/>
              <a:buNone/>
              <a:defRPr sz="1800">
                <a:solidFill>
                  <a:schemeClr val="dk1"/>
                </a:solidFill>
                <a:latin typeface="Livvic"/>
                <a:ea typeface="Livvic"/>
                <a:cs typeface="Livvic"/>
                <a:sym typeface="Livvic"/>
              </a:defRPr>
            </a:lvl1pPr>
            <a:lvl2pPr lvl="1" rtl="0" algn="ctr">
              <a:lnSpc>
                <a:spcPct val="100000"/>
              </a:lnSpc>
              <a:spcBef>
                <a:spcPts val="0"/>
              </a:spcBef>
              <a:spcAft>
                <a:spcPts val="0"/>
              </a:spcAft>
              <a:buSzPts val="2400"/>
              <a:buFont typeface="Livvic"/>
              <a:buNone/>
              <a:defRPr sz="2400">
                <a:latin typeface="Livvic"/>
                <a:ea typeface="Livvic"/>
                <a:cs typeface="Livvic"/>
                <a:sym typeface="Livvic"/>
              </a:defRPr>
            </a:lvl2pPr>
            <a:lvl3pPr lvl="2" rtl="0" algn="ctr">
              <a:lnSpc>
                <a:spcPct val="100000"/>
              </a:lnSpc>
              <a:spcBef>
                <a:spcPts val="0"/>
              </a:spcBef>
              <a:spcAft>
                <a:spcPts val="0"/>
              </a:spcAft>
              <a:buSzPts val="2400"/>
              <a:buFont typeface="Livvic"/>
              <a:buNone/>
              <a:defRPr sz="2400">
                <a:latin typeface="Livvic"/>
                <a:ea typeface="Livvic"/>
                <a:cs typeface="Livvic"/>
                <a:sym typeface="Livvic"/>
              </a:defRPr>
            </a:lvl3pPr>
            <a:lvl4pPr lvl="3" rtl="0" algn="ctr">
              <a:lnSpc>
                <a:spcPct val="100000"/>
              </a:lnSpc>
              <a:spcBef>
                <a:spcPts val="0"/>
              </a:spcBef>
              <a:spcAft>
                <a:spcPts val="0"/>
              </a:spcAft>
              <a:buSzPts val="2400"/>
              <a:buFont typeface="Livvic"/>
              <a:buNone/>
              <a:defRPr sz="2400">
                <a:latin typeface="Livvic"/>
                <a:ea typeface="Livvic"/>
                <a:cs typeface="Livvic"/>
                <a:sym typeface="Livvic"/>
              </a:defRPr>
            </a:lvl4pPr>
            <a:lvl5pPr lvl="4" rtl="0" algn="ctr">
              <a:lnSpc>
                <a:spcPct val="100000"/>
              </a:lnSpc>
              <a:spcBef>
                <a:spcPts val="0"/>
              </a:spcBef>
              <a:spcAft>
                <a:spcPts val="0"/>
              </a:spcAft>
              <a:buSzPts val="2400"/>
              <a:buFont typeface="Livvic"/>
              <a:buNone/>
              <a:defRPr sz="2400">
                <a:latin typeface="Livvic"/>
                <a:ea typeface="Livvic"/>
                <a:cs typeface="Livvic"/>
                <a:sym typeface="Livvic"/>
              </a:defRPr>
            </a:lvl5pPr>
            <a:lvl6pPr lvl="5" rtl="0" algn="ctr">
              <a:lnSpc>
                <a:spcPct val="100000"/>
              </a:lnSpc>
              <a:spcBef>
                <a:spcPts val="0"/>
              </a:spcBef>
              <a:spcAft>
                <a:spcPts val="0"/>
              </a:spcAft>
              <a:buSzPts val="2400"/>
              <a:buFont typeface="Livvic"/>
              <a:buNone/>
              <a:defRPr sz="2400">
                <a:latin typeface="Livvic"/>
                <a:ea typeface="Livvic"/>
                <a:cs typeface="Livvic"/>
                <a:sym typeface="Livvic"/>
              </a:defRPr>
            </a:lvl6pPr>
            <a:lvl7pPr lvl="6" rtl="0" algn="ctr">
              <a:lnSpc>
                <a:spcPct val="100000"/>
              </a:lnSpc>
              <a:spcBef>
                <a:spcPts val="0"/>
              </a:spcBef>
              <a:spcAft>
                <a:spcPts val="0"/>
              </a:spcAft>
              <a:buSzPts val="2400"/>
              <a:buFont typeface="Livvic"/>
              <a:buNone/>
              <a:defRPr sz="2400">
                <a:latin typeface="Livvic"/>
                <a:ea typeface="Livvic"/>
                <a:cs typeface="Livvic"/>
                <a:sym typeface="Livvic"/>
              </a:defRPr>
            </a:lvl7pPr>
            <a:lvl8pPr lvl="7" rtl="0" algn="ctr">
              <a:lnSpc>
                <a:spcPct val="100000"/>
              </a:lnSpc>
              <a:spcBef>
                <a:spcPts val="0"/>
              </a:spcBef>
              <a:spcAft>
                <a:spcPts val="0"/>
              </a:spcAft>
              <a:buSzPts val="2400"/>
              <a:buFont typeface="Livvic"/>
              <a:buNone/>
              <a:defRPr sz="2400">
                <a:latin typeface="Livvic"/>
                <a:ea typeface="Livvic"/>
                <a:cs typeface="Livvic"/>
                <a:sym typeface="Livvic"/>
              </a:defRPr>
            </a:lvl8pPr>
            <a:lvl9pPr lvl="8" rtl="0" algn="ctr">
              <a:lnSpc>
                <a:spcPct val="100000"/>
              </a:lnSpc>
              <a:spcBef>
                <a:spcPts val="0"/>
              </a:spcBef>
              <a:spcAft>
                <a:spcPts val="0"/>
              </a:spcAft>
              <a:buSzPts val="2400"/>
              <a:buFont typeface="Livvic"/>
              <a:buNone/>
              <a:defRPr sz="2400">
                <a:latin typeface="Livvic"/>
                <a:ea typeface="Livvic"/>
                <a:cs typeface="Livvic"/>
                <a:sym typeface="Livvic"/>
              </a:defRPr>
            </a:lvl9pPr>
          </a:lstStyle>
          <a:p/>
        </p:txBody>
      </p:sp>
      <p:sp>
        <p:nvSpPr>
          <p:cNvPr id="718" name="Google Shape;718;p22"/>
          <p:cNvSpPr txBox="1"/>
          <p:nvPr>
            <p:ph idx="6" type="subTitle"/>
          </p:nvPr>
        </p:nvSpPr>
        <p:spPr>
          <a:xfrm>
            <a:off x="4746300" y="3624800"/>
            <a:ext cx="3677700" cy="4092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Livvic"/>
              <a:buNone/>
              <a:defRPr sz="1800">
                <a:solidFill>
                  <a:schemeClr val="dk1"/>
                </a:solidFill>
                <a:latin typeface="Livvic"/>
                <a:ea typeface="Livvic"/>
                <a:cs typeface="Livvic"/>
                <a:sym typeface="Livvic"/>
              </a:defRPr>
            </a:lvl1pPr>
            <a:lvl2pPr lvl="1" rtl="0" algn="ctr">
              <a:lnSpc>
                <a:spcPct val="100000"/>
              </a:lnSpc>
              <a:spcBef>
                <a:spcPts val="0"/>
              </a:spcBef>
              <a:spcAft>
                <a:spcPts val="0"/>
              </a:spcAft>
              <a:buSzPts val="2400"/>
              <a:buFont typeface="Livvic"/>
              <a:buNone/>
              <a:defRPr sz="2400">
                <a:latin typeface="Livvic"/>
                <a:ea typeface="Livvic"/>
                <a:cs typeface="Livvic"/>
                <a:sym typeface="Livvic"/>
              </a:defRPr>
            </a:lvl2pPr>
            <a:lvl3pPr lvl="2" rtl="0" algn="ctr">
              <a:lnSpc>
                <a:spcPct val="100000"/>
              </a:lnSpc>
              <a:spcBef>
                <a:spcPts val="0"/>
              </a:spcBef>
              <a:spcAft>
                <a:spcPts val="0"/>
              </a:spcAft>
              <a:buSzPts val="2400"/>
              <a:buFont typeface="Livvic"/>
              <a:buNone/>
              <a:defRPr sz="2400">
                <a:latin typeface="Livvic"/>
                <a:ea typeface="Livvic"/>
                <a:cs typeface="Livvic"/>
                <a:sym typeface="Livvic"/>
              </a:defRPr>
            </a:lvl3pPr>
            <a:lvl4pPr lvl="3" rtl="0" algn="ctr">
              <a:lnSpc>
                <a:spcPct val="100000"/>
              </a:lnSpc>
              <a:spcBef>
                <a:spcPts val="0"/>
              </a:spcBef>
              <a:spcAft>
                <a:spcPts val="0"/>
              </a:spcAft>
              <a:buSzPts val="2400"/>
              <a:buFont typeface="Livvic"/>
              <a:buNone/>
              <a:defRPr sz="2400">
                <a:latin typeface="Livvic"/>
                <a:ea typeface="Livvic"/>
                <a:cs typeface="Livvic"/>
                <a:sym typeface="Livvic"/>
              </a:defRPr>
            </a:lvl4pPr>
            <a:lvl5pPr lvl="4" rtl="0" algn="ctr">
              <a:lnSpc>
                <a:spcPct val="100000"/>
              </a:lnSpc>
              <a:spcBef>
                <a:spcPts val="0"/>
              </a:spcBef>
              <a:spcAft>
                <a:spcPts val="0"/>
              </a:spcAft>
              <a:buSzPts val="2400"/>
              <a:buFont typeface="Livvic"/>
              <a:buNone/>
              <a:defRPr sz="2400">
                <a:latin typeface="Livvic"/>
                <a:ea typeface="Livvic"/>
                <a:cs typeface="Livvic"/>
                <a:sym typeface="Livvic"/>
              </a:defRPr>
            </a:lvl5pPr>
            <a:lvl6pPr lvl="5" rtl="0" algn="ctr">
              <a:lnSpc>
                <a:spcPct val="100000"/>
              </a:lnSpc>
              <a:spcBef>
                <a:spcPts val="0"/>
              </a:spcBef>
              <a:spcAft>
                <a:spcPts val="0"/>
              </a:spcAft>
              <a:buSzPts val="2400"/>
              <a:buFont typeface="Livvic"/>
              <a:buNone/>
              <a:defRPr sz="2400">
                <a:latin typeface="Livvic"/>
                <a:ea typeface="Livvic"/>
                <a:cs typeface="Livvic"/>
                <a:sym typeface="Livvic"/>
              </a:defRPr>
            </a:lvl6pPr>
            <a:lvl7pPr lvl="6" rtl="0" algn="ctr">
              <a:lnSpc>
                <a:spcPct val="100000"/>
              </a:lnSpc>
              <a:spcBef>
                <a:spcPts val="0"/>
              </a:spcBef>
              <a:spcAft>
                <a:spcPts val="0"/>
              </a:spcAft>
              <a:buSzPts val="2400"/>
              <a:buFont typeface="Livvic"/>
              <a:buNone/>
              <a:defRPr sz="2400">
                <a:latin typeface="Livvic"/>
                <a:ea typeface="Livvic"/>
                <a:cs typeface="Livvic"/>
                <a:sym typeface="Livvic"/>
              </a:defRPr>
            </a:lvl7pPr>
            <a:lvl8pPr lvl="7" rtl="0" algn="ctr">
              <a:lnSpc>
                <a:spcPct val="100000"/>
              </a:lnSpc>
              <a:spcBef>
                <a:spcPts val="0"/>
              </a:spcBef>
              <a:spcAft>
                <a:spcPts val="0"/>
              </a:spcAft>
              <a:buSzPts val="2400"/>
              <a:buFont typeface="Livvic"/>
              <a:buNone/>
              <a:defRPr sz="2400">
                <a:latin typeface="Livvic"/>
                <a:ea typeface="Livvic"/>
                <a:cs typeface="Livvic"/>
                <a:sym typeface="Livvic"/>
              </a:defRPr>
            </a:lvl8pPr>
            <a:lvl9pPr lvl="8" rtl="0" algn="ctr">
              <a:lnSpc>
                <a:spcPct val="100000"/>
              </a:lnSpc>
              <a:spcBef>
                <a:spcPts val="0"/>
              </a:spcBef>
              <a:spcAft>
                <a:spcPts val="0"/>
              </a:spcAft>
              <a:buSzPts val="2400"/>
              <a:buFont typeface="Livvic"/>
              <a:buNone/>
              <a:defRPr sz="2400">
                <a:latin typeface="Livvic"/>
                <a:ea typeface="Livvic"/>
                <a:cs typeface="Livvic"/>
                <a:sym typeface="Livvic"/>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5">
    <p:spTree>
      <p:nvGrpSpPr>
        <p:cNvPr id="719" name="Shape 719"/>
        <p:cNvGrpSpPr/>
        <p:nvPr/>
      </p:nvGrpSpPr>
      <p:grpSpPr>
        <a:xfrm>
          <a:off x="0" y="0"/>
          <a:ext cx="0" cy="0"/>
          <a:chOff x="0" y="0"/>
          <a:chExt cx="0" cy="0"/>
        </a:xfrm>
      </p:grpSpPr>
      <p:sp>
        <p:nvSpPr>
          <p:cNvPr id="720" name="Google Shape;720;p23"/>
          <p:cNvSpPr/>
          <p:nvPr/>
        </p:nvSpPr>
        <p:spPr>
          <a:xfrm>
            <a:off x="76200" y="61689"/>
            <a:ext cx="8991600" cy="50202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23"/>
          <p:cNvSpPr/>
          <p:nvPr/>
        </p:nvSpPr>
        <p:spPr>
          <a:xfrm>
            <a:off x="76200" y="61550"/>
            <a:ext cx="8991600" cy="5020200"/>
          </a:xfrm>
          <a:prstGeom prst="roundRect">
            <a:avLst>
              <a:gd fmla="val 9969"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22" name="Google Shape;722;p23"/>
          <p:cNvPicPr preferRelativeResize="0"/>
          <p:nvPr/>
        </p:nvPicPr>
        <p:blipFill>
          <a:blip r:embed="rId2">
            <a:alphaModFix amt="40000"/>
          </a:blip>
          <a:stretch>
            <a:fillRect/>
          </a:stretch>
        </p:blipFill>
        <p:spPr>
          <a:xfrm>
            <a:off x="-300" y="-50"/>
            <a:ext cx="9144000" cy="5143500"/>
          </a:xfrm>
          <a:prstGeom prst="rect">
            <a:avLst/>
          </a:prstGeom>
          <a:noFill/>
          <a:ln>
            <a:noFill/>
          </a:ln>
        </p:spPr>
      </p:pic>
      <p:sp>
        <p:nvSpPr>
          <p:cNvPr id="723" name="Google Shape;723;p23"/>
          <p:cNvSpPr/>
          <p:nvPr/>
        </p:nvSpPr>
        <p:spPr>
          <a:xfrm>
            <a:off x="8706825" y="278525"/>
            <a:ext cx="166500" cy="166500"/>
          </a:xfrm>
          <a:prstGeom prst="ellipse">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23"/>
          <p:cNvSpPr/>
          <p:nvPr/>
        </p:nvSpPr>
        <p:spPr>
          <a:xfrm>
            <a:off x="270663" y="278525"/>
            <a:ext cx="166500" cy="166500"/>
          </a:xfrm>
          <a:prstGeom prst="ellipse">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23"/>
          <p:cNvSpPr/>
          <p:nvPr/>
        </p:nvSpPr>
        <p:spPr>
          <a:xfrm>
            <a:off x="8706825" y="4698550"/>
            <a:ext cx="166500" cy="166500"/>
          </a:xfrm>
          <a:prstGeom prst="ellipse">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23"/>
          <p:cNvSpPr/>
          <p:nvPr/>
        </p:nvSpPr>
        <p:spPr>
          <a:xfrm>
            <a:off x="270663" y="4698550"/>
            <a:ext cx="166500" cy="166500"/>
          </a:xfrm>
          <a:prstGeom prst="ellipse">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2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b="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728" name="Google Shape;728;p23"/>
          <p:cNvSpPr txBox="1"/>
          <p:nvPr>
            <p:ph idx="1" type="subTitle"/>
          </p:nvPr>
        </p:nvSpPr>
        <p:spPr>
          <a:xfrm>
            <a:off x="1364825" y="1967375"/>
            <a:ext cx="3112800" cy="665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29" name="Google Shape;729;p23"/>
          <p:cNvSpPr txBox="1"/>
          <p:nvPr>
            <p:ph idx="2" type="subTitle"/>
          </p:nvPr>
        </p:nvSpPr>
        <p:spPr>
          <a:xfrm>
            <a:off x="5311106" y="1967375"/>
            <a:ext cx="3112800" cy="665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30" name="Google Shape;730;p23"/>
          <p:cNvSpPr txBox="1"/>
          <p:nvPr>
            <p:ph idx="3" type="subTitle"/>
          </p:nvPr>
        </p:nvSpPr>
        <p:spPr>
          <a:xfrm>
            <a:off x="1364825" y="3686450"/>
            <a:ext cx="3112800" cy="665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31" name="Google Shape;731;p23"/>
          <p:cNvSpPr txBox="1"/>
          <p:nvPr>
            <p:ph idx="4" type="subTitle"/>
          </p:nvPr>
        </p:nvSpPr>
        <p:spPr>
          <a:xfrm>
            <a:off x="5311106" y="3686450"/>
            <a:ext cx="3112800" cy="665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32" name="Google Shape;732;p23"/>
          <p:cNvSpPr txBox="1"/>
          <p:nvPr>
            <p:ph idx="5" type="subTitle"/>
          </p:nvPr>
        </p:nvSpPr>
        <p:spPr>
          <a:xfrm>
            <a:off x="1364825" y="1394575"/>
            <a:ext cx="3112800" cy="5727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Bebas Neue"/>
              <a:buNone/>
              <a:defRPr sz="2000">
                <a:solidFill>
                  <a:schemeClr val="dk1"/>
                </a:solidFill>
                <a:latin typeface="Livvic SemiBold"/>
                <a:ea typeface="Livvic SemiBold"/>
                <a:cs typeface="Livvic SemiBold"/>
                <a:sym typeface="Livvic SemiBold"/>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733" name="Google Shape;733;p23"/>
          <p:cNvSpPr txBox="1"/>
          <p:nvPr>
            <p:ph idx="6" type="subTitle"/>
          </p:nvPr>
        </p:nvSpPr>
        <p:spPr>
          <a:xfrm>
            <a:off x="1364825" y="3113775"/>
            <a:ext cx="3112800" cy="5727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Bebas Neue"/>
              <a:buNone/>
              <a:defRPr sz="2000">
                <a:solidFill>
                  <a:schemeClr val="dk1"/>
                </a:solidFill>
                <a:latin typeface="Livvic SemiBold"/>
                <a:ea typeface="Livvic SemiBold"/>
                <a:cs typeface="Livvic SemiBold"/>
                <a:sym typeface="Livvic SemiBold"/>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734" name="Google Shape;734;p23"/>
          <p:cNvSpPr txBox="1"/>
          <p:nvPr>
            <p:ph idx="7" type="subTitle"/>
          </p:nvPr>
        </p:nvSpPr>
        <p:spPr>
          <a:xfrm>
            <a:off x="5311100" y="1394575"/>
            <a:ext cx="3112800" cy="5727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Bebas Neue"/>
              <a:buNone/>
              <a:defRPr sz="2000">
                <a:solidFill>
                  <a:schemeClr val="dk1"/>
                </a:solidFill>
                <a:latin typeface="Livvic SemiBold"/>
                <a:ea typeface="Livvic SemiBold"/>
                <a:cs typeface="Livvic SemiBold"/>
                <a:sym typeface="Livvic SemiBold"/>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735" name="Google Shape;735;p23"/>
          <p:cNvSpPr txBox="1"/>
          <p:nvPr>
            <p:ph idx="8" type="subTitle"/>
          </p:nvPr>
        </p:nvSpPr>
        <p:spPr>
          <a:xfrm>
            <a:off x="5311100" y="3113775"/>
            <a:ext cx="3112800" cy="5727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Bebas Neue"/>
              <a:buNone/>
              <a:defRPr sz="2000">
                <a:solidFill>
                  <a:schemeClr val="dk1"/>
                </a:solidFill>
                <a:latin typeface="Livvic SemiBold"/>
                <a:ea typeface="Livvic SemiBold"/>
                <a:cs typeface="Livvic SemiBold"/>
                <a:sym typeface="Livvic SemiBold"/>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1">
  <p:cSld name="CUSTOM_5_1">
    <p:spTree>
      <p:nvGrpSpPr>
        <p:cNvPr id="736" name="Shape 736"/>
        <p:cNvGrpSpPr/>
        <p:nvPr/>
      </p:nvGrpSpPr>
      <p:grpSpPr>
        <a:xfrm>
          <a:off x="0" y="0"/>
          <a:ext cx="0" cy="0"/>
          <a:chOff x="0" y="0"/>
          <a:chExt cx="0" cy="0"/>
        </a:xfrm>
      </p:grpSpPr>
      <p:sp>
        <p:nvSpPr>
          <p:cNvPr id="737" name="Google Shape;737;p24"/>
          <p:cNvSpPr/>
          <p:nvPr/>
        </p:nvSpPr>
        <p:spPr>
          <a:xfrm>
            <a:off x="76200" y="61689"/>
            <a:ext cx="8991600" cy="50202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24"/>
          <p:cNvSpPr/>
          <p:nvPr/>
        </p:nvSpPr>
        <p:spPr>
          <a:xfrm>
            <a:off x="76200" y="61550"/>
            <a:ext cx="8991600" cy="5020200"/>
          </a:xfrm>
          <a:prstGeom prst="roundRect">
            <a:avLst>
              <a:gd fmla="val 9969"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39" name="Google Shape;739;p24"/>
          <p:cNvPicPr preferRelativeResize="0"/>
          <p:nvPr/>
        </p:nvPicPr>
        <p:blipFill>
          <a:blip r:embed="rId2">
            <a:alphaModFix amt="40000"/>
          </a:blip>
          <a:stretch>
            <a:fillRect/>
          </a:stretch>
        </p:blipFill>
        <p:spPr>
          <a:xfrm>
            <a:off x="-300" y="-50"/>
            <a:ext cx="9144000" cy="5143500"/>
          </a:xfrm>
          <a:prstGeom prst="rect">
            <a:avLst/>
          </a:prstGeom>
          <a:noFill/>
          <a:ln>
            <a:noFill/>
          </a:ln>
        </p:spPr>
      </p:pic>
      <p:sp>
        <p:nvSpPr>
          <p:cNvPr id="740" name="Google Shape;740;p2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b="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741" name="Google Shape;741;p24"/>
          <p:cNvSpPr txBox="1"/>
          <p:nvPr>
            <p:ph idx="1" type="subTitle"/>
          </p:nvPr>
        </p:nvSpPr>
        <p:spPr>
          <a:xfrm>
            <a:off x="2839852" y="2147700"/>
            <a:ext cx="2735700" cy="665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42" name="Google Shape;742;p24"/>
          <p:cNvSpPr txBox="1"/>
          <p:nvPr>
            <p:ph idx="2" type="subTitle"/>
          </p:nvPr>
        </p:nvSpPr>
        <p:spPr>
          <a:xfrm>
            <a:off x="5695080" y="2147700"/>
            <a:ext cx="2735700" cy="665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43" name="Google Shape;743;p24"/>
          <p:cNvSpPr txBox="1"/>
          <p:nvPr>
            <p:ph idx="3" type="subTitle"/>
          </p:nvPr>
        </p:nvSpPr>
        <p:spPr>
          <a:xfrm>
            <a:off x="2839852" y="3866775"/>
            <a:ext cx="2735700" cy="665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44" name="Google Shape;744;p24"/>
          <p:cNvSpPr txBox="1"/>
          <p:nvPr>
            <p:ph idx="4" type="subTitle"/>
          </p:nvPr>
        </p:nvSpPr>
        <p:spPr>
          <a:xfrm>
            <a:off x="5695080" y="3866775"/>
            <a:ext cx="2735700" cy="665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45" name="Google Shape;745;p24"/>
          <p:cNvSpPr txBox="1"/>
          <p:nvPr>
            <p:ph idx="5" type="subTitle"/>
          </p:nvPr>
        </p:nvSpPr>
        <p:spPr>
          <a:xfrm>
            <a:off x="2839850" y="1729100"/>
            <a:ext cx="2735700" cy="4947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Livvic"/>
              <a:buNone/>
              <a:defRPr sz="1600">
                <a:solidFill>
                  <a:schemeClr val="dk1"/>
                </a:solidFill>
                <a:latin typeface="Livvic"/>
                <a:ea typeface="Livvic"/>
                <a:cs typeface="Livvic"/>
                <a:sym typeface="Livvic"/>
              </a:defRPr>
            </a:lvl1pPr>
            <a:lvl2pPr lvl="1" rtl="0" algn="ctr">
              <a:lnSpc>
                <a:spcPct val="100000"/>
              </a:lnSpc>
              <a:spcBef>
                <a:spcPts val="0"/>
              </a:spcBef>
              <a:spcAft>
                <a:spcPts val="0"/>
              </a:spcAft>
              <a:buSzPts val="2400"/>
              <a:buFont typeface="Livvic"/>
              <a:buNone/>
              <a:defRPr sz="2400">
                <a:latin typeface="Livvic"/>
                <a:ea typeface="Livvic"/>
                <a:cs typeface="Livvic"/>
                <a:sym typeface="Livvic"/>
              </a:defRPr>
            </a:lvl2pPr>
            <a:lvl3pPr lvl="2" rtl="0" algn="ctr">
              <a:lnSpc>
                <a:spcPct val="100000"/>
              </a:lnSpc>
              <a:spcBef>
                <a:spcPts val="0"/>
              </a:spcBef>
              <a:spcAft>
                <a:spcPts val="0"/>
              </a:spcAft>
              <a:buSzPts val="2400"/>
              <a:buFont typeface="Livvic"/>
              <a:buNone/>
              <a:defRPr sz="2400">
                <a:latin typeface="Livvic"/>
                <a:ea typeface="Livvic"/>
                <a:cs typeface="Livvic"/>
                <a:sym typeface="Livvic"/>
              </a:defRPr>
            </a:lvl3pPr>
            <a:lvl4pPr lvl="3" rtl="0" algn="ctr">
              <a:lnSpc>
                <a:spcPct val="100000"/>
              </a:lnSpc>
              <a:spcBef>
                <a:spcPts val="0"/>
              </a:spcBef>
              <a:spcAft>
                <a:spcPts val="0"/>
              </a:spcAft>
              <a:buSzPts val="2400"/>
              <a:buFont typeface="Livvic"/>
              <a:buNone/>
              <a:defRPr sz="2400">
                <a:latin typeface="Livvic"/>
                <a:ea typeface="Livvic"/>
                <a:cs typeface="Livvic"/>
                <a:sym typeface="Livvic"/>
              </a:defRPr>
            </a:lvl4pPr>
            <a:lvl5pPr lvl="4" rtl="0" algn="ctr">
              <a:lnSpc>
                <a:spcPct val="100000"/>
              </a:lnSpc>
              <a:spcBef>
                <a:spcPts val="0"/>
              </a:spcBef>
              <a:spcAft>
                <a:spcPts val="0"/>
              </a:spcAft>
              <a:buSzPts val="2400"/>
              <a:buFont typeface="Livvic"/>
              <a:buNone/>
              <a:defRPr sz="2400">
                <a:latin typeface="Livvic"/>
                <a:ea typeface="Livvic"/>
                <a:cs typeface="Livvic"/>
                <a:sym typeface="Livvic"/>
              </a:defRPr>
            </a:lvl5pPr>
            <a:lvl6pPr lvl="5" rtl="0" algn="ctr">
              <a:lnSpc>
                <a:spcPct val="100000"/>
              </a:lnSpc>
              <a:spcBef>
                <a:spcPts val="0"/>
              </a:spcBef>
              <a:spcAft>
                <a:spcPts val="0"/>
              </a:spcAft>
              <a:buSzPts val="2400"/>
              <a:buFont typeface="Livvic"/>
              <a:buNone/>
              <a:defRPr sz="2400">
                <a:latin typeface="Livvic"/>
                <a:ea typeface="Livvic"/>
                <a:cs typeface="Livvic"/>
                <a:sym typeface="Livvic"/>
              </a:defRPr>
            </a:lvl6pPr>
            <a:lvl7pPr lvl="6" rtl="0" algn="ctr">
              <a:lnSpc>
                <a:spcPct val="100000"/>
              </a:lnSpc>
              <a:spcBef>
                <a:spcPts val="0"/>
              </a:spcBef>
              <a:spcAft>
                <a:spcPts val="0"/>
              </a:spcAft>
              <a:buSzPts val="2400"/>
              <a:buFont typeface="Livvic"/>
              <a:buNone/>
              <a:defRPr sz="2400">
                <a:latin typeface="Livvic"/>
                <a:ea typeface="Livvic"/>
                <a:cs typeface="Livvic"/>
                <a:sym typeface="Livvic"/>
              </a:defRPr>
            </a:lvl7pPr>
            <a:lvl8pPr lvl="7" rtl="0" algn="ctr">
              <a:lnSpc>
                <a:spcPct val="100000"/>
              </a:lnSpc>
              <a:spcBef>
                <a:spcPts val="0"/>
              </a:spcBef>
              <a:spcAft>
                <a:spcPts val="0"/>
              </a:spcAft>
              <a:buSzPts val="2400"/>
              <a:buFont typeface="Livvic"/>
              <a:buNone/>
              <a:defRPr sz="2400">
                <a:latin typeface="Livvic"/>
                <a:ea typeface="Livvic"/>
                <a:cs typeface="Livvic"/>
                <a:sym typeface="Livvic"/>
              </a:defRPr>
            </a:lvl8pPr>
            <a:lvl9pPr lvl="8" rtl="0" algn="ctr">
              <a:lnSpc>
                <a:spcPct val="100000"/>
              </a:lnSpc>
              <a:spcBef>
                <a:spcPts val="0"/>
              </a:spcBef>
              <a:spcAft>
                <a:spcPts val="0"/>
              </a:spcAft>
              <a:buSzPts val="2400"/>
              <a:buFont typeface="Livvic"/>
              <a:buNone/>
              <a:defRPr sz="2400">
                <a:latin typeface="Livvic"/>
                <a:ea typeface="Livvic"/>
                <a:cs typeface="Livvic"/>
                <a:sym typeface="Livvic"/>
              </a:defRPr>
            </a:lvl9pPr>
          </a:lstStyle>
          <a:p/>
        </p:txBody>
      </p:sp>
      <p:sp>
        <p:nvSpPr>
          <p:cNvPr id="746" name="Google Shape;746;p24"/>
          <p:cNvSpPr txBox="1"/>
          <p:nvPr>
            <p:ph idx="6" type="subTitle"/>
          </p:nvPr>
        </p:nvSpPr>
        <p:spPr>
          <a:xfrm>
            <a:off x="2839850" y="3448300"/>
            <a:ext cx="2735700" cy="4947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Livvic"/>
              <a:buNone/>
              <a:defRPr sz="1600">
                <a:solidFill>
                  <a:schemeClr val="dk1"/>
                </a:solidFill>
                <a:latin typeface="Livvic"/>
                <a:ea typeface="Livvic"/>
                <a:cs typeface="Livvic"/>
                <a:sym typeface="Livvic"/>
              </a:defRPr>
            </a:lvl1pPr>
            <a:lvl2pPr lvl="1" rtl="0" algn="ctr">
              <a:lnSpc>
                <a:spcPct val="100000"/>
              </a:lnSpc>
              <a:spcBef>
                <a:spcPts val="0"/>
              </a:spcBef>
              <a:spcAft>
                <a:spcPts val="0"/>
              </a:spcAft>
              <a:buSzPts val="2400"/>
              <a:buFont typeface="Livvic"/>
              <a:buNone/>
              <a:defRPr sz="2400">
                <a:latin typeface="Livvic"/>
                <a:ea typeface="Livvic"/>
                <a:cs typeface="Livvic"/>
                <a:sym typeface="Livvic"/>
              </a:defRPr>
            </a:lvl2pPr>
            <a:lvl3pPr lvl="2" rtl="0" algn="ctr">
              <a:lnSpc>
                <a:spcPct val="100000"/>
              </a:lnSpc>
              <a:spcBef>
                <a:spcPts val="0"/>
              </a:spcBef>
              <a:spcAft>
                <a:spcPts val="0"/>
              </a:spcAft>
              <a:buSzPts val="2400"/>
              <a:buFont typeface="Livvic"/>
              <a:buNone/>
              <a:defRPr sz="2400">
                <a:latin typeface="Livvic"/>
                <a:ea typeface="Livvic"/>
                <a:cs typeface="Livvic"/>
                <a:sym typeface="Livvic"/>
              </a:defRPr>
            </a:lvl3pPr>
            <a:lvl4pPr lvl="3" rtl="0" algn="ctr">
              <a:lnSpc>
                <a:spcPct val="100000"/>
              </a:lnSpc>
              <a:spcBef>
                <a:spcPts val="0"/>
              </a:spcBef>
              <a:spcAft>
                <a:spcPts val="0"/>
              </a:spcAft>
              <a:buSzPts val="2400"/>
              <a:buFont typeface="Livvic"/>
              <a:buNone/>
              <a:defRPr sz="2400">
                <a:latin typeface="Livvic"/>
                <a:ea typeface="Livvic"/>
                <a:cs typeface="Livvic"/>
                <a:sym typeface="Livvic"/>
              </a:defRPr>
            </a:lvl4pPr>
            <a:lvl5pPr lvl="4" rtl="0" algn="ctr">
              <a:lnSpc>
                <a:spcPct val="100000"/>
              </a:lnSpc>
              <a:spcBef>
                <a:spcPts val="0"/>
              </a:spcBef>
              <a:spcAft>
                <a:spcPts val="0"/>
              </a:spcAft>
              <a:buSzPts val="2400"/>
              <a:buFont typeface="Livvic"/>
              <a:buNone/>
              <a:defRPr sz="2400">
                <a:latin typeface="Livvic"/>
                <a:ea typeface="Livvic"/>
                <a:cs typeface="Livvic"/>
                <a:sym typeface="Livvic"/>
              </a:defRPr>
            </a:lvl5pPr>
            <a:lvl6pPr lvl="5" rtl="0" algn="ctr">
              <a:lnSpc>
                <a:spcPct val="100000"/>
              </a:lnSpc>
              <a:spcBef>
                <a:spcPts val="0"/>
              </a:spcBef>
              <a:spcAft>
                <a:spcPts val="0"/>
              </a:spcAft>
              <a:buSzPts val="2400"/>
              <a:buFont typeface="Livvic"/>
              <a:buNone/>
              <a:defRPr sz="2400">
                <a:latin typeface="Livvic"/>
                <a:ea typeface="Livvic"/>
                <a:cs typeface="Livvic"/>
                <a:sym typeface="Livvic"/>
              </a:defRPr>
            </a:lvl6pPr>
            <a:lvl7pPr lvl="6" rtl="0" algn="ctr">
              <a:lnSpc>
                <a:spcPct val="100000"/>
              </a:lnSpc>
              <a:spcBef>
                <a:spcPts val="0"/>
              </a:spcBef>
              <a:spcAft>
                <a:spcPts val="0"/>
              </a:spcAft>
              <a:buSzPts val="2400"/>
              <a:buFont typeface="Livvic"/>
              <a:buNone/>
              <a:defRPr sz="2400">
                <a:latin typeface="Livvic"/>
                <a:ea typeface="Livvic"/>
                <a:cs typeface="Livvic"/>
                <a:sym typeface="Livvic"/>
              </a:defRPr>
            </a:lvl7pPr>
            <a:lvl8pPr lvl="7" rtl="0" algn="ctr">
              <a:lnSpc>
                <a:spcPct val="100000"/>
              </a:lnSpc>
              <a:spcBef>
                <a:spcPts val="0"/>
              </a:spcBef>
              <a:spcAft>
                <a:spcPts val="0"/>
              </a:spcAft>
              <a:buSzPts val="2400"/>
              <a:buFont typeface="Livvic"/>
              <a:buNone/>
              <a:defRPr sz="2400">
                <a:latin typeface="Livvic"/>
                <a:ea typeface="Livvic"/>
                <a:cs typeface="Livvic"/>
                <a:sym typeface="Livvic"/>
              </a:defRPr>
            </a:lvl8pPr>
            <a:lvl9pPr lvl="8" rtl="0" algn="ctr">
              <a:lnSpc>
                <a:spcPct val="100000"/>
              </a:lnSpc>
              <a:spcBef>
                <a:spcPts val="0"/>
              </a:spcBef>
              <a:spcAft>
                <a:spcPts val="0"/>
              </a:spcAft>
              <a:buSzPts val="2400"/>
              <a:buFont typeface="Livvic"/>
              <a:buNone/>
              <a:defRPr sz="2400">
                <a:latin typeface="Livvic"/>
                <a:ea typeface="Livvic"/>
                <a:cs typeface="Livvic"/>
                <a:sym typeface="Livvic"/>
              </a:defRPr>
            </a:lvl9pPr>
          </a:lstStyle>
          <a:p/>
        </p:txBody>
      </p:sp>
      <p:sp>
        <p:nvSpPr>
          <p:cNvPr id="747" name="Google Shape;747;p24"/>
          <p:cNvSpPr txBox="1"/>
          <p:nvPr>
            <p:ph idx="7" type="subTitle"/>
          </p:nvPr>
        </p:nvSpPr>
        <p:spPr>
          <a:xfrm>
            <a:off x="5695074" y="1729100"/>
            <a:ext cx="2735700" cy="4947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Livvic"/>
              <a:buNone/>
              <a:defRPr sz="1600">
                <a:solidFill>
                  <a:schemeClr val="dk1"/>
                </a:solidFill>
                <a:latin typeface="Livvic"/>
                <a:ea typeface="Livvic"/>
                <a:cs typeface="Livvic"/>
                <a:sym typeface="Livvic"/>
              </a:defRPr>
            </a:lvl1pPr>
            <a:lvl2pPr lvl="1" rtl="0" algn="ctr">
              <a:lnSpc>
                <a:spcPct val="100000"/>
              </a:lnSpc>
              <a:spcBef>
                <a:spcPts val="0"/>
              </a:spcBef>
              <a:spcAft>
                <a:spcPts val="0"/>
              </a:spcAft>
              <a:buSzPts val="2400"/>
              <a:buFont typeface="Livvic"/>
              <a:buNone/>
              <a:defRPr sz="2400">
                <a:latin typeface="Livvic"/>
                <a:ea typeface="Livvic"/>
                <a:cs typeface="Livvic"/>
                <a:sym typeface="Livvic"/>
              </a:defRPr>
            </a:lvl2pPr>
            <a:lvl3pPr lvl="2" rtl="0" algn="ctr">
              <a:lnSpc>
                <a:spcPct val="100000"/>
              </a:lnSpc>
              <a:spcBef>
                <a:spcPts val="0"/>
              </a:spcBef>
              <a:spcAft>
                <a:spcPts val="0"/>
              </a:spcAft>
              <a:buSzPts val="2400"/>
              <a:buFont typeface="Livvic"/>
              <a:buNone/>
              <a:defRPr sz="2400">
                <a:latin typeface="Livvic"/>
                <a:ea typeface="Livvic"/>
                <a:cs typeface="Livvic"/>
                <a:sym typeface="Livvic"/>
              </a:defRPr>
            </a:lvl3pPr>
            <a:lvl4pPr lvl="3" rtl="0" algn="ctr">
              <a:lnSpc>
                <a:spcPct val="100000"/>
              </a:lnSpc>
              <a:spcBef>
                <a:spcPts val="0"/>
              </a:spcBef>
              <a:spcAft>
                <a:spcPts val="0"/>
              </a:spcAft>
              <a:buSzPts val="2400"/>
              <a:buFont typeface="Livvic"/>
              <a:buNone/>
              <a:defRPr sz="2400">
                <a:latin typeface="Livvic"/>
                <a:ea typeface="Livvic"/>
                <a:cs typeface="Livvic"/>
                <a:sym typeface="Livvic"/>
              </a:defRPr>
            </a:lvl4pPr>
            <a:lvl5pPr lvl="4" rtl="0" algn="ctr">
              <a:lnSpc>
                <a:spcPct val="100000"/>
              </a:lnSpc>
              <a:spcBef>
                <a:spcPts val="0"/>
              </a:spcBef>
              <a:spcAft>
                <a:spcPts val="0"/>
              </a:spcAft>
              <a:buSzPts val="2400"/>
              <a:buFont typeface="Livvic"/>
              <a:buNone/>
              <a:defRPr sz="2400">
                <a:latin typeface="Livvic"/>
                <a:ea typeface="Livvic"/>
                <a:cs typeface="Livvic"/>
                <a:sym typeface="Livvic"/>
              </a:defRPr>
            </a:lvl5pPr>
            <a:lvl6pPr lvl="5" rtl="0" algn="ctr">
              <a:lnSpc>
                <a:spcPct val="100000"/>
              </a:lnSpc>
              <a:spcBef>
                <a:spcPts val="0"/>
              </a:spcBef>
              <a:spcAft>
                <a:spcPts val="0"/>
              </a:spcAft>
              <a:buSzPts val="2400"/>
              <a:buFont typeface="Livvic"/>
              <a:buNone/>
              <a:defRPr sz="2400">
                <a:latin typeface="Livvic"/>
                <a:ea typeface="Livvic"/>
                <a:cs typeface="Livvic"/>
                <a:sym typeface="Livvic"/>
              </a:defRPr>
            </a:lvl6pPr>
            <a:lvl7pPr lvl="6" rtl="0" algn="ctr">
              <a:lnSpc>
                <a:spcPct val="100000"/>
              </a:lnSpc>
              <a:spcBef>
                <a:spcPts val="0"/>
              </a:spcBef>
              <a:spcAft>
                <a:spcPts val="0"/>
              </a:spcAft>
              <a:buSzPts val="2400"/>
              <a:buFont typeface="Livvic"/>
              <a:buNone/>
              <a:defRPr sz="2400">
                <a:latin typeface="Livvic"/>
                <a:ea typeface="Livvic"/>
                <a:cs typeface="Livvic"/>
                <a:sym typeface="Livvic"/>
              </a:defRPr>
            </a:lvl7pPr>
            <a:lvl8pPr lvl="7" rtl="0" algn="ctr">
              <a:lnSpc>
                <a:spcPct val="100000"/>
              </a:lnSpc>
              <a:spcBef>
                <a:spcPts val="0"/>
              </a:spcBef>
              <a:spcAft>
                <a:spcPts val="0"/>
              </a:spcAft>
              <a:buSzPts val="2400"/>
              <a:buFont typeface="Livvic"/>
              <a:buNone/>
              <a:defRPr sz="2400">
                <a:latin typeface="Livvic"/>
                <a:ea typeface="Livvic"/>
                <a:cs typeface="Livvic"/>
                <a:sym typeface="Livvic"/>
              </a:defRPr>
            </a:lvl8pPr>
            <a:lvl9pPr lvl="8" rtl="0" algn="ctr">
              <a:lnSpc>
                <a:spcPct val="100000"/>
              </a:lnSpc>
              <a:spcBef>
                <a:spcPts val="0"/>
              </a:spcBef>
              <a:spcAft>
                <a:spcPts val="0"/>
              </a:spcAft>
              <a:buSzPts val="2400"/>
              <a:buFont typeface="Livvic"/>
              <a:buNone/>
              <a:defRPr sz="2400">
                <a:latin typeface="Livvic"/>
                <a:ea typeface="Livvic"/>
                <a:cs typeface="Livvic"/>
                <a:sym typeface="Livvic"/>
              </a:defRPr>
            </a:lvl9pPr>
          </a:lstStyle>
          <a:p/>
        </p:txBody>
      </p:sp>
      <p:sp>
        <p:nvSpPr>
          <p:cNvPr id="748" name="Google Shape;748;p24"/>
          <p:cNvSpPr txBox="1"/>
          <p:nvPr>
            <p:ph idx="8" type="subTitle"/>
          </p:nvPr>
        </p:nvSpPr>
        <p:spPr>
          <a:xfrm>
            <a:off x="5695074" y="3448300"/>
            <a:ext cx="2735700" cy="4947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Livvic"/>
              <a:buNone/>
              <a:defRPr sz="1600">
                <a:solidFill>
                  <a:schemeClr val="dk1"/>
                </a:solidFill>
                <a:latin typeface="Livvic"/>
                <a:ea typeface="Livvic"/>
                <a:cs typeface="Livvic"/>
                <a:sym typeface="Livvic"/>
              </a:defRPr>
            </a:lvl1pPr>
            <a:lvl2pPr lvl="1" rtl="0" algn="ctr">
              <a:lnSpc>
                <a:spcPct val="100000"/>
              </a:lnSpc>
              <a:spcBef>
                <a:spcPts val="0"/>
              </a:spcBef>
              <a:spcAft>
                <a:spcPts val="0"/>
              </a:spcAft>
              <a:buSzPts val="2400"/>
              <a:buFont typeface="Livvic"/>
              <a:buNone/>
              <a:defRPr sz="2400">
                <a:latin typeface="Livvic"/>
                <a:ea typeface="Livvic"/>
                <a:cs typeface="Livvic"/>
                <a:sym typeface="Livvic"/>
              </a:defRPr>
            </a:lvl2pPr>
            <a:lvl3pPr lvl="2" rtl="0" algn="ctr">
              <a:lnSpc>
                <a:spcPct val="100000"/>
              </a:lnSpc>
              <a:spcBef>
                <a:spcPts val="0"/>
              </a:spcBef>
              <a:spcAft>
                <a:spcPts val="0"/>
              </a:spcAft>
              <a:buSzPts val="2400"/>
              <a:buFont typeface="Livvic"/>
              <a:buNone/>
              <a:defRPr sz="2400">
                <a:latin typeface="Livvic"/>
                <a:ea typeface="Livvic"/>
                <a:cs typeface="Livvic"/>
                <a:sym typeface="Livvic"/>
              </a:defRPr>
            </a:lvl3pPr>
            <a:lvl4pPr lvl="3" rtl="0" algn="ctr">
              <a:lnSpc>
                <a:spcPct val="100000"/>
              </a:lnSpc>
              <a:spcBef>
                <a:spcPts val="0"/>
              </a:spcBef>
              <a:spcAft>
                <a:spcPts val="0"/>
              </a:spcAft>
              <a:buSzPts val="2400"/>
              <a:buFont typeface="Livvic"/>
              <a:buNone/>
              <a:defRPr sz="2400">
                <a:latin typeface="Livvic"/>
                <a:ea typeface="Livvic"/>
                <a:cs typeface="Livvic"/>
                <a:sym typeface="Livvic"/>
              </a:defRPr>
            </a:lvl4pPr>
            <a:lvl5pPr lvl="4" rtl="0" algn="ctr">
              <a:lnSpc>
                <a:spcPct val="100000"/>
              </a:lnSpc>
              <a:spcBef>
                <a:spcPts val="0"/>
              </a:spcBef>
              <a:spcAft>
                <a:spcPts val="0"/>
              </a:spcAft>
              <a:buSzPts val="2400"/>
              <a:buFont typeface="Livvic"/>
              <a:buNone/>
              <a:defRPr sz="2400">
                <a:latin typeface="Livvic"/>
                <a:ea typeface="Livvic"/>
                <a:cs typeface="Livvic"/>
                <a:sym typeface="Livvic"/>
              </a:defRPr>
            </a:lvl5pPr>
            <a:lvl6pPr lvl="5" rtl="0" algn="ctr">
              <a:lnSpc>
                <a:spcPct val="100000"/>
              </a:lnSpc>
              <a:spcBef>
                <a:spcPts val="0"/>
              </a:spcBef>
              <a:spcAft>
                <a:spcPts val="0"/>
              </a:spcAft>
              <a:buSzPts val="2400"/>
              <a:buFont typeface="Livvic"/>
              <a:buNone/>
              <a:defRPr sz="2400">
                <a:latin typeface="Livvic"/>
                <a:ea typeface="Livvic"/>
                <a:cs typeface="Livvic"/>
                <a:sym typeface="Livvic"/>
              </a:defRPr>
            </a:lvl6pPr>
            <a:lvl7pPr lvl="6" rtl="0" algn="ctr">
              <a:lnSpc>
                <a:spcPct val="100000"/>
              </a:lnSpc>
              <a:spcBef>
                <a:spcPts val="0"/>
              </a:spcBef>
              <a:spcAft>
                <a:spcPts val="0"/>
              </a:spcAft>
              <a:buSzPts val="2400"/>
              <a:buFont typeface="Livvic"/>
              <a:buNone/>
              <a:defRPr sz="2400">
                <a:latin typeface="Livvic"/>
                <a:ea typeface="Livvic"/>
                <a:cs typeface="Livvic"/>
                <a:sym typeface="Livvic"/>
              </a:defRPr>
            </a:lvl7pPr>
            <a:lvl8pPr lvl="7" rtl="0" algn="ctr">
              <a:lnSpc>
                <a:spcPct val="100000"/>
              </a:lnSpc>
              <a:spcBef>
                <a:spcPts val="0"/>
              </a:spcBef>
              <a:spcAft>
                <a:spcPts val="0"/>
              </a:spcAft>
              <a:buSzPts val="2400"/>
              <a:buFont typeface="Livvic"/>
              <a:buNone/>
              <a:defRPr sz="2400">
                <a:latin typeface="Livvic"/>
                <a:ea typeface="Livvic"/>
                <a:cs typeface="Livvic"/>
                <a:sym typeface="Livvic"/>
              </a:defRPr>
            </a:lvl8pPr>
            <a:lvl9pPr lvl="8" rtl="0" algn="ctr">
              <a:lnSpc>
                <a:spcPct val="100000"/>
              </a:lnSpc>
              <a:spcBef>
                <a:spcPts val="0"/>
              </a:spcBef>
              <a:spcAft>
                <a:spcPts val="0"/>
              </a:spcAft>
              <a:buSzPts val="2400"/>
              <a:buFont typeface="Livvic"/>
              <a:buNone/>
              <a:defRPr sz="2400">
                <a:latin typeface="Livvic"/>
                <a:ea typeface="Livvic"/>
                <a:cs typeface="Livvic"/>
                <a:sym typeface="Livvic"/>
              </a:defRPr>
            </a:lvl9pPr>
          </a:lstStyle>
          <a:p/>
        </p:txBody>
      </p:sp>
      <p:grpSp>
        <p:nvGrpSpPr>
          <p:cNvPr id="749" name="Google Shape;749;p24"/>
          <p:cNvGrpSpPr/>
          <p:nvPr/>
        </p:nvGrpSpPr>
        <p:grpSpPr>
          <a:xfrm flipH="1" rot="10800000">
            <a:off x="8796699" y="539787"/>
            <a:ext cx="206568" cy="4064014"/>
            <a:chOff x="76350" y="61550"/>
            <a:chExt cx="380700" cy="5020400"/>
          </a:xfrm>
        </p:grpSpPr>
        <p:sp>
          <p:nvSpPr>
            <p:cNvPr id="750" name="Google Shape;750;p24"/>
            <p:cNvSpPr/>
            <p:nvPr/>
          </p:nvSpPr>
          <p:spPr>
            <a:xfrm>
              <a:off x="76350" y="61550"/>
              <a:ext cx="380700" cy="2157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24"/>
            <p:cNvSpPr/>
            <p:nvPr/>
          </p:nvSpPr>
          <p:spPr>
            <a:xfrm>
              <a:off x="76350" y="4866250"/>
              <a:ext cx="380700" cy="215700"/>
            </a:xfrm>
            <a:prstGeom prst="rect">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24"/>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24"/>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24"/>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24"/>
            <p:cNvSpPr/>
            <p:nvPr/>
          </p:nvSpPr>
          <p:spPr>
            <a:xfrm>
              <a:off x="77550" y="2268012"/>
              <a:ext cx="378300" cy="6075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24"/>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24"/>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24"/>
            <p:cNvSpPr/>
            <p:nvPr/>
          </p:nvSpPr>
          <p:spPr>
            <a:xfrm>
              <a:off x="77550" y="1313100"/>
              <a:ext cx="378300" cy="777300"/>
            </a:xfrm>
            <a:prstGeom prst="roundRect">
              <a:avLst>
                <a:gd fmla="val 50000" name="adj"/>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24"/>
            <p:cNvSpPr/>
            <p:nvPr/>
          </p:nvSpPr>
          <p:spPr>
            <a:xfrm>
              <a:off x="77550" y="3058437"/>
              <a:ext cx="378300" cy="777300"/>
            </a:xfrm>
            <a:prstGeom prst="roundRect">
              <a:avLst>
                <a:gd fmla="val 50000" name="adj"/>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0" name="Google Shape;760;p24"/>
          <p:cNvSpPr/>
          <p:nvPr/>
        </p:nvSpPr>
        <p:spPr>
          <a:xfrm>
            <a:off x="8706825" y="278525"/>
            <a:ext cx="166500" cy="1665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24"/>
          <p:cNvSpPr/>
          <p:nvPr/>
        </p:nvSpPr>
        <p:spPr>
          <a:xfrm>
            <a:off x="8706825" y="4698550"/>
            <a:ext cx="166500" cy="1665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7">
    <p:spTree>
      <p:nvGrpSpPr>
        <p:cNvPr id="762" name="Shape 762"/>
        <p:cNvGrpSpPr/>
        <p:nvPr/>
      </p:nvGrpSpPr>
      <p:grpSpPr>
        <a:xfrm>
          <a:off x="0" y="0"/>
          <a:ext cx="0" cy="0"/>
          <a:chOff x="0" y="0"/>
          <a:chExt cx="0" cy="0"/>
        </a:xfrm>
      </p:grpSpPr>
      <p:sp>
        <p:nvSpPr>
          <p:cNvPr id="763" name="Google Shape;763;p25"/>
          <p:cNvSpPr/>
          <p:nvPr/>
        </p:nvSpPr>
        <p:spPr>
          <a:xfrm>
            <a:off x="76200" y="61689"/>
            <a:ext cx="8991600" cy="50202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25"/>
          <p:cNvSpPr/>
          <p:nvPr/>
        </p:nvSpPr>
        <p:spPr>
          <a:xfrm>
            <a:off x="76200" y="61550"/>
            <a:ext cx="8991600" cy="5020200"/>
          </a:xfrm>
          <a:prstGeom prst="roundRect">
            <a:avLst>
              <a:gd fmla="val 9969"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65" name="Google Shape;765;p25"/>
          <p:cNvPicPr preferRelativeResize="0"/>
          <p:nvPr/>
        </p:nvPicPr>
        <p:blipFill>
          <a:blip r:embed="rId2">
            <a:alphaModFix amt="40000"/>
          </a:blip>
          <a:stretch>
            <a:fillRect/>
          </a:stretch>
        </p:blipFill>
        <p:spPr>
          <a:xfrm>
            <a:off x="-300" y="-50"/>
            <a:ext cx="9144000" cy="5143500"/>
          </a:xfrm>
          <a:prstGeom prst="rect">
            <a:avLst/>
          </a:prstGeom>
          <a:noFill/>
          <a:ln>
            <a:noFill/>
          </a:ln>
        </p:spPr>
      </p:pic>
      <p:sp>
        <p:nvSpPr>
          <p:cNvPr id="766" name="Google Shape;766;p2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767" name="Google Shape;767;p25"/>
          <p:cNvSpPr txBox="1"/>
          <p:nvPr>
            <p:ph idx="1" type="subTitle"/>
          </p:nvPr>
        </p:nvSpPr>
        <p:spPr>
          <a:xfrm>
            <a:off x="719993" y="2227998"/>
            <a:ext cx="2459700" cy="635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68" name="Google Shape;768;p25"/>
          <p:cNvSpPr txBox="1"/>
          <p:nvPr>
            <p:ph idx="2" type="subTitle"/>
          </p:nvPr>
        </p:nvSpPr>
        <p:spPr>
          <a:xfrm>
            <a:off x="3343122" y="2227998"/>
            <a:ext cx="2459700" cy="635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69" name="Google Shape;769;p25"/>
          <p:cNvSpPr txBox="1"/>
          <p:nvPr>
            <p:ph idx="3" type="subTitle"/>
          </p:nvPr>
        </p:nvSpPr>
        <p:spPr>
          <a:xfrm>
            <a:off x="719993" y="3968598"/>
            <a:ext cx="2459700" cy="635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70" name="Google Shape;770;p25"/>
          <p:cNvSpPr txBox="1"/>
          <p:nvPr>
            <p:ph idx="4" type="subTitle"/>
          </p:nvPr>
        </p:nvSpPr>
        <p:spPr>
          <a:xfrm>
            <a:off x="3343122" y="3968598"/>
            <a:ext cx="2459700" cy="635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71" name="Google Shape;771;p25"/>
          <p:cNvSpPr txBox="1"/>
          <p:nvPr>
            <p:ph idx="5" type="subTitle"/>
          </p:nvPr>
        </p:nvSpPr>
        <p:spPr>
          <a:xfrm>
            <a:off x="5966250" y="2227998"/>
            <a:ext cx="2459700" cy="635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72" name="Google Shape;772;p25"/>
          <p:cNvSpPr txBox="1"/>
          <p:nvPr>
            <p:ph idx="6" type="subTitle"/>
          </p:nvPr>
        </p:nvSpPr>
        <p:spPr>
          <a:xfrm>
            <a:off x="5966250" y="3968598"/>
            <a:ext cx="2459700" cy="635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73" name="Google Shape;773;p25"/>
          <p:cNvSpPr txBox="1"/>
          <p:nvPr>
            <p:ph idx="7" type="subTitle"/>
          </p:nvPr>
        </p:nvSpPr>
        <p:spPr>
          <a:xfrm>
            <a:off x="720000" y="1819395"/>
            <a:ext cx="2462400" cy="4848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Bebas Neue"/>
              <a:buNone/>
              <a:defRPr sz="2000">
                <a:solidFill>
                  <a:schemeClr val="dk1"/>
                </a:solidFill>
                <a:latin typeface="Livvic SemiBold"/>
                <a:ea typeface="Livvic SemiBold"/>
                <a:cs typeface="Livvic SemiBold"/>
                <a:sym typeface="Livvic SemiBold"/>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774" name="Google Shape;774;p25"/>
          <p:cNvSpPr txBox="1"/>
          <p:nvPr>
            <p:ph idx="8" type="subTitle"/>
          </p:nvPr>
        </p:nvSpPr>
        <p:spPr>
          <a:xfrm>
            <a:off x="3343126" y="1819395"/>
            <a:ext cx="2459700" cy="4848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Bebas Neue"/>
              <a:buNone/>
              <a:defRPr sz="2000">
                <a:solidFill>
                  <a:schemeClr val="dk1"/>
                </a:solidFill>
                <a:latin typeface="Livvic SemiBold"/>
                <a:ea typeface="Livvic SemiBold"/>
                <a:cs typeface="Livvic SemiBold"/>
                <a:sym typeface="Livvic SemiBold"/>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775" name="Google Shape;775;p25"/>
          <p:cNvSpPr txBox="1"/>
          <p:nvPr>
            <p:ph idx="9" type="subTitle"/>
          </p:nvPr>
        </p:nvSpPr>
        <p:spPr>
          <a:xfrm>
            <a:off x="5966252" y="1819395"/>
            <a:ext cx="2459700" cy="4848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Bebas Neue"/>
              <a:buNone/>
              <a:defRPr sz="2000">
                <a:solidFill>
                  <a:schemeClr val="dk1"/>
                </a:solidFill>
                <a:latin typeface="Livvic SemiBold"/>
                <a:ea typeface="Livvic SemiBold"/>
                <a:cs typeface="Livvic SemiBold"/>
                <a:sym typeface="Livvic SemiBold"/>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776" name="Google Shape;776;p25"/>
          <p:cNvSpPr txBox="1"/>
          <p:nvPr>
            <p:ph idx="13" type="subTitle"/>
          </p:nvPr>
        </p:nvSpPr>
        <p:spPr>
          <a:xfrm>
            <a:off x="720000" y="3559999"/>
            <a:ext cx="2462400" cy="4848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Bebas Neue"/>
              <a:buNone/>
              <a:defRPr sz="2000">
                <a:solidFill>
                  <a:schemeClr val="dk1"/>
                </a:solidFill>
                <a:latin typeface="Livvic SemiBold"/>
                <a:ea typeface="Livvic SemiBold"/>
                <a:cs typeface="Livvic SemiBold"/>
                <a:sym typeface="Livvic SemiBold"/>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777" name="Google Shape;777;p25"/>
          <p:cNvSpPr txBox="1"/>
          <p:nvPr>
            <p:ph idx="14" type="subTitle"/>
          </p:nvPr>
        </p:nvSpPr>
        <p:spPr>
          <a:xfrm>
            <a:off x="3343126" y="3559999"/>
            <a:ext cx="2459700" cy="4848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Bebas Neue"/>
              <a:buNone/>
              <a:defRPr sz="2000">
                <a:solidFill>
                  <a:schemeClr val="dk1"/>
                </a:solidFill>
                <a:latin typeface="Livvic SemiBold"/>
                <a:ea typeface="Livvic SemiBold"/>
                <a:cs typeface="Livvic SemiBold"/>
                <a:sym typeface="Livvic SemiBold"/>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778" name="Google Shape;778;p25"/>
          <p:cNvSpPr txBox="1"/>
          <p:nvPr>
            <p:ph idx="15" type="subTitle"/>
          </p:nvPr>
        </p:nvSpPr>
        <p:spPr>
          <a:xfrm>
            <a:off x="5966252" y="3559999"/>
            <a:ext cx="2459700" cy="4848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Bebas Neue"/>
              <a:buNone/>
              <a:defRPr sz="2000">
                <a:solidFill>
                  <a:schemeClr val="dk1"/>
                </a:solidFill>
                <a:latin typeface="Livvic SemiBold"/>
                <a:ea typeface="Livvic SemiBold"/>
                <a:cs typeface="Livvic SemiBold"/>
                <a:sym typeface="Livvic SemiBold"/>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1">
  <p:cSld name="CUSTOM_7_1">
    <p:spTree>
      <p:nvGrpSpPr>
        <p:cNvPr id="779" name="Shape 779"/>
        <p:cNvGrpSpPr/>
        <p:nvPr/>
      </p:nvGrpSpPr>
      <p:grpSpPr>
        <a:xfrm>
          <a:off x="0" y="0"/>
          <a:ext cx="0" cy="0"/>
          <a:chOff x="0" y="0"/>
          <a:chExt cx="0" cy="0"/>
        </a:xfrm>
      </p:grpSpPr>
      <p:sp>
        <p:nvSpPr>
          <p:cNvPr id="780" name="Google Shape;780;p26"/>
          <p:cNvSpPr/>
          <p:nvPr/>
        </p:nvSpPr>
        <p:spPr>
          <a:xfrm>
            <a:off x="76200" y="61689"/>
            <a:ext cx="8991600" cy="50202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26"/>
          <p:cNvSpPr/>
          <p:nvPr/>
        </p:nvSpPr>
        <p:spPr>
          <a:xfrm>
            <a:off x="76200" y="61550"/>
            <a:ext cx="8991600" cy="5020200"/>
          </a:xfrm>
          <a:prstGeom prst="roundRect">
            <a:avLst>
              <a:gd fmla="val 9969"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82" name="Google Shape;782;p26"/>
          <p:cNvPicPr preferRelativeResize="0"/>
          <p:nvPr/>
        </p:nvPicPr>
        <p:blipFill>
          <a:blip r:embed="rId2">
            <a:alphaModFix amt="40000"/>
          </a:blip>
          <a:stretch>
            <a:fillRect/>
          </a:stretch>
        </p:blipFill>
        <p:spPr>
          <a:xfrm>
            <a:off x="-300" y="-50"/>
            <a:ext cx="9144000" cy="5143500"/>
          </a:xfrm>
          <a:prstGeom prst="rect">
            <a:avLst/>
          </a:prstGeom>
          <a:noFill/>
          <a:ln>
            <a:noFill/>
          </a:ln>
        </p:spPr>
      </p:pic>
      <p:sp>
        <p:nvSpPr>
          <p:cNvPr id="783" name="Google Shape;783;p2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784" name="Google Shape;784;p26"/>
          <p:cNvSpPr txBox="1"/>
          <p:nvPr>
            <p:ph idx="1" type="subTitle"/>
          </p:nvPr>
        </p:nvSpPr>
        <p:spPr>
          <a:xfrm>
            <a:off x="1438325" y="1549577"/>
            <a:ext cx="2926800" cy="635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85" name="Google Shape;785;p26"/>
          <p:cNvSpPr txBox="1"/>
          <p:nvPr>
            <p:ph idx="2" type="subTitle"/>
          </p:nvPr>
        </p:nvSpPr>
        <p:spPr>
          <a:xfrm>
            <a:off x="5494200" y="1549577"/>
            <a:ext cx="2929800" cy="635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86" name="Google Shape;786;p26"/>
          <p:cNvSpPr txBox="1"/>
          <p:nvPr>
            <p:ph idx="3" type="subTitle"/>
          </p:nvPr>
        </p:nvSpPr>
        <p:spPr>
          <a:xfrm>
            <a:off x="1438325" y="3968600"/>
            <a:ext cx="2926800" cy="635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87" name="Google Shape;787;p26"/>
          <p:cNvSpPr txBox="1"/>
          <p:nvPr>
            <p:ph idx="4" type="subTitle"/>
          </p:nvPr>
        </p:nvSpPr>
        <p:spPr>
          <a:xfrm>
            <a:off x="1438330" y="2759088"/>
            <a:ext cx="2926800" cy="635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88" name="Google Shape;788;p26"/>
          <p:cNvSpPr txBox="1"/>
          <p:nvPr>
            <p:ph idx="5" type="subTitle"/>
          </p:nvPr>
        </p:nvSpPr>
        <p:spPr>
          <a:xfrm>
            <a:off x="5494200" y="2759088"/>
            <a:ext cx="2929800" cy="635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89" name="Google Shape;789;p26"/>
          <p:cNvSpPr txBox="1"/>
          <p:nvPr>
            <p:ph idx="6" type="subTitle"/>
          </p:nvPr>
        </p:nvSpPr>
        <p:spPr>
          <a:xfrm>
            <a:off x="5494200" y="3968600"/>
            <a:ext cx="2929800" cy="635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90" name="Google Shape;790;p26"/>
          <p:cNvSpPr txBox="1"/>
          <p:nvPr>
            <p:ph idx="7" type="subTitle"/>
          </p:nvPr>
        </p:nvSpPr>
        <p:spPr>
          <a:xfrm>
            <a:off x="1438334" y="1140975"/>
            <a:ext cx="2929800" cy="4848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Bebas Neue"/>
              <a:buNone/>
              <a:defRPr sz="2000">
                <a:solidFill>
                  <a:schemeClr val="dk1"/>
                </a:solidFill>
                <a:latin typeface="Livvic SemiBold"/>
                <a:ea typeface="Livvic SemiBold"/>
                <a:cs typeface="Livvic SemiBold"/>
                <a:sym typeface="Livvic SemiBold"/>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791" name="Google Shape;791;p26"/>
          <p:cNvSpPr txBox="1"/>
          <p:nvPr>
            <p:ph idx="8" type="subTitle"/>
          </p:nvPr>
        </p:nvSpPr>
        <p:spPr>
          <a:xfrm>
            <a:off x="5494200" y="1140975"/>
            <a:ext cx="2929800" cy="4848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Bebas Neue"/>
              <a:buNone/>
              <a:defRPr sz="2000">
                <a:solidFill>
                  <a:schemeClr val="dk1"/>
                </a:solidFill>
                <a:latin typeface="Livvic SemiBold"/>
                <a:ea typeface="Livvic SemiBold"/>
                <a:cs typeface="Livvic SemiBold"/>
                <a:sym typeface="Livvic SemiBold"/>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792" name="Google Shape;792;p26"/>
          <p:cNvSpPr txBox="1"/>
          <p:nvPr>
            <p:ph idx="9" type="subTitle"/>
          </p:nvPr>
        </p:nvSpPr>
        <p:spPr>
          <a:xfrm>
            <a:off x="5494200" y="2350488"/>
            <a:ext cx="2929800" cy="4848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Bebas Neue"/>
              <a:buNone/>
              <a:defRPr sz="2000">
                <a:solidFill>
                  <a:schemeClr val="dk1"/>
                </a:solidFill>
                <a:latin typeface="Livvic SemiBold"/>
                <a:ea typeface="Livvic SemiBold"/>
                <a:cs typeface="Livvic SemiBold"/>
                <a:sym typeface="Livvic SemiBold"/>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793" name="Google Shape;793;p26"/>
          <p:cNvSpPr txBox="1"/>
          <p:nvPr>
            <p:ph idx="13" type="subTitle"/>
          </p:nvPr>
        </p:nvSpPr>
        <p:spPr>
          <a:xfrm>
            <a:off x="1438334" y="3560002"/>
            <a:ext cx="2929800" cy="4848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Bebas Neue"/>
              <a:buNone/>
              <a:defRPr sz="2000">
                <a:solidFill>
                  <a:schemeClr val="dk1"/>
                </a:solidFill>
                <a:latin typeface="Livvic SemiBold"/>
                <a:ea typeface="Livvic SemiBold"/>
                <a:cs typeface="Livvic SemiBold"/>
                <a:sym typeface="Livvic SemiBold"/>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794" name="Google Shape;794;p26"/>
          <p:cNvSpPr txBox="1"/>
          <p:nvPr>
            <p:ph idx="14" type="subTitle"/>
          </p:nvPr>
        </p:nvSpPr>
        <p:spPr>
          <a:xfrm>
            <a:off x="1438335" y="2350488"/>
            <a:ext cx="2926800" cy="4848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Bebas Neue"/>
              <a:buNone/>
              <a:defRPr sz="2000">
                <a:solidFill>
                  <a:schemeClr val="dk1"/>
                </a:solidFill>
                <a:latin typeface="Livvic SemiBold"/>
                <a:ea typeface="Livvic SemiBold"/>
                <a:cs typeface="Livvic SemiBold"/>
                <a:sym typeface="Livvic SemiBold"/>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795" name="Google Shape;795;p26"/>
          <p:cNvSpPr txBox="1"/>
          <p:nvPr>
            <p:ph idx="15" type="subTitle"/>
          </p:nvPr>
        </p:nvSpPr>
        <p:spPr>
          <a:xfrm>
            <a:off x="5494200" y="3560002"/>
            <a:ext cx="2929800" cy="4848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Bebas Neue"/>
              <a:buNone/>
              <a:defRPr sz="2000">
                <a:solidFill>
                  <a:schemeClr val="dk1"/>
                </a:solidFill>
                <a:latin typeface="Livvic SemiBold"/>
                <a:ea typeface="Livvic SemiBold"/>
                <a:cs typeface="Livvic SemiBold"/>
                <a:sym typeface="Livvic SemiBold"/>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8">
    <p:spTree>
      <p:nvGrpSpPr>
        <p:cNvPr id="796" name="Shape 796"/>
        <p:cNvGrpSpPr/>
        <p:nvPr/>
      </p:nvGrpSpPr>
      <p:grpSpPr>
        <a:xfrm>
          <a:off x="0" y="0"/>
          <a:ext cx="0" cy="0"/>
          <a:chOff x="0" y="0"/>
          <a:chExt cx="0" cy="0"/>
        </a:xfrm>
      </p:grpSpPr>
      <p:sp>
        <p:nvSpPr>
          <p:cNvPr id="797" name="Google Shape;797;p27"/>
          <p:cNvSpPr/>
          <p:nvPr/>
        </p:nvSpPr>
        <p:spPr>
          <a:xfrm>
            <a:off x="76200" y="61689"/>
            <a:ext cx="8991600" cy="50202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27"/>
          <p:cNvSpPr/>
          <p:nvPr/>
        </p:nvSpPr>
        <p:spPr>
          <a:xfrm>
            <a:off x="76200" y="61550"/>
            <a:ext cx="8991600" cy="5020200"/>
          </a:xfrm>
          <a:prstGeom prst="roundRect">
            <a:avLst>
              <a:gd fmla="val 9969"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99" name="Google Shape;799;p27"/>
          <p:cNvPicPr preferRelativeResize="0"/>
          <p:nvPr/>
        </p:nvPicPr>
        <p:blipFill>
          <a:blip r:embed="rId2">
            <a:alphaModFix amt="40000"/>
          </a:blip>
          <a:stretch>
            <a:fillRect/>
          </a:stretch>
        </p:blipFill>
        <p:spPr>
          <a:xfrm>
            <a:off x="0" y="0"/>
            <a:ext cx="9144000" cy="5143500"/>
          </a:xfrm>
          <a:prstGeom prst="rect">
            <a:avLst/>
          </a:prstGeom>
          <a:noFill/>
          <a:ln>
            <a:noFill/>
          </a:ln>
        </p:spPr>
      </p:pic>
      <p:grpSp>
        <p:nvGrpSpPr>
          <p:cNvPr id="800" name="Google Shape;800;p27"/>
          <p:cNvGrpSpPr/>
          <p:nvPr/>
        </p:nvGrpSpPr>
        <p:grpSpPr>
          <a:xfrm flipH="1" rot="10800000">
            <a:off x="140724" y="539787"/>
            <a:ext cx="206568" cy="4064014"/>
            <a:chOff x="76350" y="61550"/>
            <a:chExt cx="380700" cy="5020400"/>
          </a:xfrm>
        </p:grpSpPr>
        <p:sp>
          <p:nvSpPr>
            <p:cNvPr id="801" name="Google Shape;801;p27"/>
            <p:cNvSpPr/>
            <p:nvPr/>
          </p:nvSpPr>
          <p:spPr>
            <a:xfrm>
              <a:off x="76350" y="61550"/>
              <a:ext cx="380700" cy="2157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27"/>
            <p:cNvSpPr/>
            <p:nvPr/>
          </p:nvSpPr>
          <p:spPr>
            <a:xfrm>
              <a:off x="76350" y="4866250"/>
              <a:ext cx="380700" cy="2157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27"/>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27"/>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27"/>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27"/>
            <p:cNvSpPr/>
            <p:nvPr/>
          </p:nvSpPr>
          <p:spPr>
            <a:xfrm>
              <a:off x="77550" y="2268012"/>
              <a:ext cx="378300" cy="6075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27"/>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27"/>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27"/>
            <p:cNvSpPr/>
            <p:nvPr/>
          </p:nvSpPr>
          <p:spPr>
            <a:xfrm>
              <a:off x="77550" y="1313100"/>
              <a:ext cx="378300" cy="777300"/>
            </a:xfrm>
            <a:prstGeom prst="roundRect">
              <a:avLst>
                <a:gd fmla="val 50000" name="adj"/>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27"/>
            <p:cNvSpPr/>
            <p:nvPr/>
          </p:nvSpPr>
          <p:spPr>
            <a:xfrm>
              <a:off x="77550" y="3058437"/>
              <a:ext cx="378300" cy="777300"/>
            </a:xfrm>
            <a:prstGeom prst="roundRect">
              <a:avLst>
                <a:gd fmla="val 50000" name="adj"/>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1" name="Google Shape;811;p27"/>
          <p:cNvSpPr/>
          <p:nvPr/>
        </p:nvSpPr>
        <p:spPr>
          <a:xfrm>
            <a:off x="8706825" y="278525"/>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27"/>
          <p:cNvSpPr/>
          <p:nvPr/>
        </p:nvSpPr>
        <p:spPr>
          <a:xfrm>
            <a:off x="270663" y="278525"/>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27"/>
          <p:cNvSpPr/>
          <p:nvPr/>
        </p:nvSpPr>
        <p:spPr>
          <a:xfrm>
            <a:off x="8706825" y="4698550"/>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27"/>
          <p:cNvSpPr/>
          <p:nvPr/>
        </p:nvSpPr>
        <p:spPr>
          <a:xfrm>
            <a:off x="270663" y="4698550"/>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27"/>
          <p:cNvSpPr txBox="1"/>
          <p:nvPr>
            <p:ph hasCustomPrompt="1" type="title"/>
          </p:nvPr>
        </p:nvSpPr>
        <p:spPr>
          <a:xfrm>
            <a:off x="4366125" y="722000"/>
            <a:ext cx="3819900" cy="7689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Clr>
                <a:schemeClr val="lt1"/>
              </a:buClr>
              <a:buSzPts val="6000"/>
              <a:buNone/>
              <a:defRPr b="1" sz="3500">
                <a:solidFill>
                  <a:schemeClr val="accent4"/>
                </a:solidFill>
                <a:latin typeface="Livvic"/>
                <a:ea typeface="Livvic"/>
                <a:cs typeface="Livvic"/>
                <a:sym typeface="Livvic"/>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816" name="Google Shape;816;p27"/>
          <p:cNvSpPr txBox="1"/>
          <p:nvPr>
            <p:ph idx="1" type="subTitle"/>
          </p:nvPr>
        </p:nvSpPr>
        <p:spPr>
          <a:xfrm>
            <a:off x="4366125" y="1305568"/>
            <a:ext cx="3819900" cy="598800"/>
          </a:xfrm>
          <a:prstGeom prst="rect">
            <a:avLst/>
          </a:prstGeom>
        </p:spPr>
        <p:txBody>
          <a:bodyPr anchorCtr="0" anchor="t" bIns="91425" lIns="91425" spcFirstLastPara="1" rIns="91425" wrap="square" tIns="91425">
            <a:noAutofit/>
          </a:bodyPr>
          <a:lstStyle>
            <a:lvl1pPr lvl="0" rtl="0" algn="r">
              <a:spcBef>
                <a:spcPts val="0"/>
              </a:spcBef>
              <a:spcAft>
                <a:spcPts val="0"/>
              </a:spcAft>
              <a:buClr>
                <a:schemeClr val="dk1"/>
              </a:buClr>
              <a:buSzPts val="2400"/>
              <a:buFont typeface="PT Sans"/>
              <a:buNone/>
              <a:defRPr sz="1600">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817" name="Google Shape;817;p27"/>
          <p:cNvSpPr txBox="1"/>
          <p:nvPr>
            <p:ph hasCustomPrompt="1" idx="2" type="title"/>
          </p:nvPr>
        </p:nvSpPr>
        <p:spPr>
          <a:xfrm>
            <a:off x="4366125" y="1989314"/>
            <a:ext cx="3819900" cy="7689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Clr>
                <a:schemeClr val="lt1"/>
              </a:buClr>
              <a:buSzPts val="6000"/>
              <a:buNone/>
              <a:defRPr b="1" sz="3500">
                <a:solidFill>
                  <a:schemeClr val="accent4"/>
                </a:solidFill>
                <a:latin typeface="Livvic"/>
                <a:ea typeface="Livvic"/>
                <a:cs typeface="Livvic"/>
                <a:sym typeface="Livvic"/>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818" name="Google Shape;818;p27"/>
          <p:cNvSpPr txBox="1"/>
          <p:nvPr>
            <p:ph idx="3" type="subTitle"/>
          </p:nvPr>
        </p:nvSpPr>
        <p:spPr>
          <a:xfrm>
            <a:off x="4366125" y="2572882"/>
            <a:ext cx="3819900" cy="598800"/>
          </a:xfrm>
          <a:prstGeom prst="rect">
            <a:avLst/>
          </a:prstGeom>
        </p:spPr>
        <p:txBody>
          <a:bodyPr anchorCtr="0" anchor="t" bIns="91425" lIns="91425" spcFirstLastPara="1" rIns="91425" wrap="square" tIns="91425">
            <a:noAutofit/>
          </a:bodyPr>
          <a:lstStyle>
            <a:lvl1pPr lvl="0" rtl="0" algn="r">
              <a:spcBef>
                <a:spcPts val="0"/>
              </a:spcBef>
              <a:spcAft>
                <a:spcPts val="0"/>
              </a:spcAft>
              <a:buClr>
                <a:schemeClr val="dk1"/>
              </a:buClr>
              <a:buSzPts val="2400"/>
              <a:buFont typeface="PT Sans"/>
              <a:buNone/>
              <a:defRPr sz="1600">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819" name="Google Shape;819;p27"/>
          <p:cNvSpPr txBox="1"/>
          <p:nvPr>
            <p:ph hasCustomPrompt="1" idx="4" type="title"/>
          </p:nvPr>
        </p:nvSpPr>
        <p:spPr>
          <a:xfrm>
            <a:off x="4366125" y="3256628"/>
            <a:ext cx="3819900" cy="7689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Clr>
                <a:schemeClr val="lt1"/>
              </a:buClr>
              <a:buSzPts val="6000"/>
              <a:buNone/>
              <a:defRPr b="1" sz="3500">
                <a:solidFill>
                  <a:schemeClr val="accent4"/>
                </a:solidFill>
                <a:latin typeface="Livvic"/>
                <a:ea typeface="Livvic"/>
                <a:cs typeface="Livvic"/>
                <a:sym typeface="Livvic"/>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820" name="Google Shape;820;p27"/>
          <p:cNvSpPr txBox="1"/>
          <p:nvPr>
            <p:ph idx="5" type="subTitle"/>
          </p:nvPr>
        </p:nvSpPr>
        <p:spPr>
          <a:xfrm>
            <a:off x="4366125" y="3840196"/>
            <a:ext cx="3819900" cy="598800"/>
          </a:xfrm>
          <a:prstGeom prst="rect">
            <a:avLst/>
          </a:prstGeom>
        </p:spPr>
        <p:txBody>
          <a:bodyPr anchorCtr="0" anchor="t" bIns="91425" lIns="91425" spcFirstLastPara="1" rIns="91425" wrap="square" tIns="91425">
            <a:noAutofit/>
          </a:bodyPr>
          <a:lstStyle>
            <a:lvl1pPr lvl="0" rtl="0" algn="r">
              <a:spcBef>
                <a:spcPts val="0"/>
              </a:spcBef>
              <a:spcAft>
                <a:spcPts val="0"/>
              </a:spcAft>
              <a:buClr>
                <a:schemeClr val="dk1"/>
              </a:buClr>
              <a:buSzPts val="2400"/>
              <a:buFont typeface="PT Sans"/>
              <a:buNone/>
              <a:defRPr sz="1600">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8_1">
    <p:spTree>
      <p:nvGrpSpPr>
        <p:cNvPr id="821" name="Shape 821"/>
        <p:cNvGrpSpPr/>
        <p:nvPr/>
      </p:nvGrpSpPr>
      <p:grpSpPr>
        <a:xfrm>
          <a:off x="0" y="0"/>
          <a:ext cx="0" cy="0"/>
          <a:chOff x="0" y="0"/>
          <a:chExt cx="0" cy="0"/>
        </a:xfrm>
      </p:grpSpPr>
      <p:sp>
        <p:nvSpPr>
          <p:cNvPr id="822" name="Google Shape;822;p28"/>
          <p:cNvSpPr/>
          <p:nvPr/>
        </p:nvSpPr>
        <p:spPr>
          <a:xfrm>
            <a:off x="76200" y="61689"/>
            <a:ext cx="8991600" cy="50202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28"/>
          <p:cNvSpPr/>
          <p:nvPr/>
        </p:nvSpPr>
        <p:spPr>
          <a:xfrm>
            <a:off x="76200" y="61550"/>
            <a:ext cx="8991600" cy="5020200"/>
          </a:xfrm>
          <a:prstGeom prst="roundRect">
            <a:avLst>
              <a:gd fmla="val 9969"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24" name="Google Shape;824;p28"/>
          <p:cNvPicPr preferRelativeResize="0"/>
          <p:nvPr/>
        </p:nvPicPr>
        <p:blipFill>
          <a:blip r:embed="rId2">
            <a:alphaModFix amt="40000"/>
          </a:blip>
          <a:stretch>
            <a:fillRect/>
          </a:stretch>
        </p:blipFill>
        <p:spPr>
          <a:xfrm>
            <a:off x="-300" y="-50"/>
            <a:ext cx="9144000" cy="5143500"/>
          </a:xfrm>
          <a:prstGeom prst="rect">
            <a:avLst/>
          </a:prstGeom>
          <a:noFill/>
          <a:ln>
            <a:noFill/>
          </a:ln>
        </p:spPr>
      </p:pic>
      <p:sp>
        <p:nvSpPr>
          <p:cNvPr id="825" name="Google Shape;825;p28"/>
          <p:cNvSpPr/>
          <p:nvPr/>
        </p:nvSpPr>
        <p:spPr>
          <a:xfrm>
            <a:off x="8706825" y="278525"/>
            <a:ext cx="166500" cy="166500"/>
          </a:xfrm>
          <a:prstGeom prst="ellipse">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28"/>
          <p:cNvSpPr/>
          <p:nvPr/>
        </p:nvSpPr>
        <p:spPr>
          <a:xfrm>
            <a:off x="270663" y="278525"/>
            <a:ext cx="166500" cy="166500"/>
          </a:xfrm>
          <a:prstGeom prst="ellipse">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28"/>
          <p:cNvSpPr/>
          <p:nvPr/>
        </p:nvSpPr>
        <p:spPr>
          <a:xfrm>
            <a:off x="8706825" y="4698550"/>
            <a:ext cx="166500" cy="166500"/>
          </a:xfrm>
          <a:prstGeom prst="ellipse">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28"/>
          <p:cNvSpPr/>
          <p:nvPr/>
        </p:nvSpPr>
        <p:spPr>
          <a:xfrm>
            <a:off x="270663" y="4698550"/>
            <a:ext cx="166500" cy="166500"/>
          </a:xfrm>
          <a:prstGeom prst="ellipse">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28"/>
          <p:cNvSpPr txBox="1"/>
          <p:nvPr>
            <p:ph hasCustomPrompt="1" type="title"/>
          </p:nvPr>
        </p:nvSpPr>
        <p:spPr>
          <a:xfrm>
            <a:off x="713225" y="2775100"/>
            <a:ext cx="1398900" cy="406800"/>
          </a:xfrm>
          <a:prstGeom prst="rect">
            <a:avLst/>
          </a:prstGeom>
          <a:noFill/>
        </p:spPr>
        <p:txBody>
          <a:bodyPr anchorCtr="0" anchor="ctr" bIns="91425" lIns="91425" spcFirstLastPara="1" rIns="91425" wrap="square" tIns="91425">
            <a:noAutofit/>
          </a:bodyPr>
          <a:lstStyle>
            <a:lvl1pPr lvl="0" rtl="0">
              <a:spcBef>
                <a:spcPts val="0"/>
              </a:spcBef>
              <a:spcAft>
                <a:spcPts val="0"/>
              </a:spcAft>
              <a:buClr>
                <a:schemeClr val="lt1"/>
              </a:buClr>
              <a:buSzPts val="6000"/>
              <a:buNone/>
              <a:defRPr b="1">
                <a:solidFill>
                  <a:schemeClr val="accent4"/>
                </a:solidFill>
                <a:latin typeface="Livvic"/>
                <a:ea typeface="Livvic"/>
                <a:cs typeface="Livvic"/>
                <a:sym typeface="Livvic"/>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830" name="Google Shape;830;p28"/>
          <p:cNvSpPr txBox="1"/>
          <p:nvPr>
            <p:ph idx="1" type="subTitle"/>
          </p:nvPr>
        </p:nvSpPr>
        <p:spPr>
          <a:xfrm>
            <a:off x="713225" y="3654450"/>
            <a:ext cx="2391600" cy="8817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Font typeface="PT Sans"/>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Font typeface="PT Sans"/>
              <a:buNone/>
              <a:defRPr sz="2100">
                <a:latin typeface="PT Sans"/>
                <a:ea typeface="PT Sans"/>
                <a:cs typeface="PT Sans"/>
                <a:sym typeface="PT Sans"/>
              </a:defRPr>
            </a:lvl4pPr>
            <a:lvl5pPr lvl="4" rtl="0" algn="ctr">
              <a:lnSpc>
                <a:spcPct val="100000"/>
              </a:lnSpc>
              <a:spcBef>
                <a:spcPts val="0"/>
              </a:spcBef>
              <a:spcAft>
                <a:spcPts val="0"/>
              </a:spcAft>
              <a:buSzPts val="2100"/>
              <a:buFont typeface="PT Sans"/>
              <a:buNone/>
              <a:defRPr sz="2100">
                <a:latin typeface="PT Sans"/>
                <a:ea typeface="PT Sans"/>
                <a:cs typeface="PT Sans"/>
                <a:sym typeface="PT Sans"/>
              </a:defRPr>
            </a:lvl5pPr>
            <a:lvl6pPr lvl="5" rtl="0" algn="ctr">
              <a:lnSpc>
                <a:spcPct val="100000"/>
              </a:lnSpc>
              <a:spcBef>
                <a:spcPts val="0"/>
              </a:spcBef>
              <a:spcAft>
                <a:spcPts val="0"/>
              </a:spcAft>
              <a:buSzPts val="2100"/>
              <a:buFont typeface="PT Sans"/>
              <a:buNone/>
              <a:defRPr sz="2100">
                <a:latin typeface="PT Sans"/>
                <a:ea typeface="PT Sans"/>
                <a:cs typeface="PT Sans"/>
                <a:sym typeface="PT Sans"/>
              </a:defRPr>
            </a:lvl6pPr>
            <a:lvl7pPr lvl="6" rtl="0" algn="ctr">
              <a:lnSpc>
                <a:spcPct val="100000"/>
              </a:lnSpc>
              <a:spcBef>
                <a:spcPts val="0"/>
              </a:spcBef>
              <a:spcAft>
                <a:spcPts val="0"/>
              </a:spcAft>
              <a:buSzPts val="2100"/>
              <a:buFont typeface="PT Sans"/>
              <a:buNone/>
              <a:defRPr sz="2100">
                <a:latin typeface="PT Sans"/>
                <a:ea typeface="PT Sans"/>
                <a:cs typeface="PT Sans"/>
                <a:sym typeface="PT Sans"/>
              </a:defRPr>
            </a:lvl7pPr>
            <a:lvl8pPr lvl="7" rtl="0" algn="ctr">
              <a:lnSpc>
                <a:spcPct val="100000"/>
              </a:lnSpc>
              <a:spcBef>
                <a:spcPts val="0"/>
              </a:spcBef>
              <a:spcAft>
                <a:spcPts val="0"/>
              </a:spcAft>
              <a:buSzPts val="2100"/>
              <a:buFont typeface="PT Sans"/>
              <a:buNone/>
              <a:defRPr sz="2100">
                <a:latin typeface="PT Sans"/>
                <a:ea typeface="PT Sans"/>
                <a:cs typeface="PT Sans"/>
                <a:sym typeface="PT Sans"/>
              </a:defRPr>
            </a:lvl8pPr>
            <a:lvl9pPr lvl="8" rtl="0" algn="ctr">
              <a:lnSpc>
                <a:spcPct val="100000"/>
              </a:lnSpc>
              <a:spcBef>
                <a:spcPts val="0"/>
              </a:spcBef>
              <a:spcAft>
                <a:spcPts val="0"/>
              </a:spcAft>
              <a:buSzPts val="2100"/>
              <a:buFont typeface="PT Sans"/>
              <a:buNone/>
              <a:defRPr sz="2100">
                <a:latin typeface="PT Sans"/>
                <a:ea typeface="PT Sans"/>
                <a:cs typeface="PT Sans"/>
                <a:sym typeface="PT Sans"/>
              </a:defRPr>
            </a:lvl9pPr>
          </a:lstStyle>
          <a:p/>
        </p:txBody>
      </p:sp>
      <p:sp>
        <p:nvSpPr>
          <p:cNvPr id="831" name="Google Shape;831;p28"/>
          <p:cNvSpPr txBox="1"/>
          <p:nvPr>
            <p:ph idx="2" type="subTitle"/>
          </p:nvPr>
        </p:nvSpPr>
        <p:spPr>
          <a:xfrm>
            <a:off x="713225" y="3237400"/>
            <a:ext cx="2391600" cy="5589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dk1"/>
              </a:buClr>
              <a:buSzPts val="2400"/>
              <a:buFont typeface="Bebas Neue"/>
              <a:buNone/>
              <a:defRPr sz="2000">
                <a:solidFill>
                  <a:schemeClr val="dk1"/>
                </a:solidFill>
                <a:latin typeface="Livvic SemiBold"/>
                <a:ea typeface="Livvic SemiBold"/>
                <a:cs typeface="Livvic SemiBold"/>
                <a:sym typeface="Livvic SemiBold"/>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832" name="Google Shape;832;p28"/>
          <p:cNvSpPr txBox="1"/>
          <p:nvPr>
            <p:ph hasCustomPrompt="1" idx="3" type="title"/>
          </p:nvPr>
        </p:nvSpPr>
        <p:spPr>
          <a:xfrm>
            <a:off x="3372475" y="2775100"/>
            <a:ext cx="1397700" cy="406800"/>
          </a:xfrm>
          <a:prstGeom prst="rect">
            <a:avLst/>
          </a:prstGeom>
          <a:noFill/>
        </p:spPr>
        <p:txBody>
          <a:bodyPr anchorCtr="0" anchor="ctr" bIns="91425" lIns="91425" spcFirstLastPara="1" rIns="91425" wrap="square" tIns="91425">
            <a:noAutofit/>
          </a:bodyPr>
          <a:lstStyle>
            <a:lvl1pPr lvl="0" rtl="0">
              <a:spcBef>
                <a:spcPts val="0"/>
              </a:spcBef>
              <a:spcAft>
                <a:spcPts val="0"/>
              </a:spcAft>
              <a:buClr>
                <a:schemeClr val="lt1"/>
              </a:buClr>
              <a:buSzPts val="6000"/>
              <a:buNone/>
              <a:defRPr b="1">
                <a:solidFill>
                  <a:schemeClr val="accent4"/>
                </a:solidFill>
                <a:latin typeface="Livvic"/>
                <a:ea typeface="Livvic"/>
                <a:cs typeface="Livvic"/>
                <a:sym typeface="Livvic"/>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833" name="Google Shape;833;p28"/>
          <p:cNvSpPr txBox="1"/>
          <p:nvPr>
            <p:ph idx="4" type="subTitle"/>
          </p:nvPr>
        </p:nvSpPr>
        <p:spPr>
          <a:xfrm>
            <a:off x="3372763" y="3654450"/>
            <a:ext cx="2391600" cy="8817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Font typeface="PT Sans"/>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Font typeface="PT Sans"/>
              <a:buNone/>
              <a:defRPr sz="2100">
                <a:latin typeface="PT Sans"/>
                <a:ea typeface="PT Sans"/>
                <a:cs typeface="PT Sans"/>
                <a:sym typeface="PT Sans"/>
              </a:defRPr>
            </a:lvl4pPr>
            <a:lvl5pPr lvl="4" rtl="0" algn="ctr">
              <a:lnSpc>
                <a:spcPct val="100000"/>
              </a:lnSpc>
              <a:spcBef>
                <a:spcPts val="0"/>
              </a:spcBef>
              <a:spcAft>
                <a:spcPts val="0"/>
              </a:spcAft>
              <a:buSzPts val="2100"/>
              <a:buFont typeface="PT Sans"/>
              <a:buNone/>
              <a:defRPr sz="2100">
                <a:latin typeface="PT Sans"/>
                <a:ea typeface="PT Sans"/>
                <a:cs typeface="PT Sans"/>
                <a:sym typeface="PT Sans"/>
              </a:defRPr>
            </a:lvl5pPr>
            <a:lvl6pPr lvl="5" rtl="0" algn="ctr">
              <a:lnSpc>
                <a:spcPct val="100000"/>
              </a:lnSpc>
              <a:spcBef>
                <a:spcPts val="0"/>
              </a:spcBef>
              <a:spcAft>
                <a:spcPts val="0"/>
              </a:spcAft>
              <a:buSzPts val="2100"/>
              <a:buFont typeface="PT Sans"/>
              <a:buNone/>
              <a:defRPr sz="2100">
                <a:latin typeface="PT Sans"/>
                <a:ea typeface="PT Sans"/>
                <a:cs typeface="PT Sans"/>
                <a:sym typeface="PT Sans"/>
              </a:defRPr>
            </a:lvl6pPr>
            <a:lvl7pPr lvl="6" rtl="0" algn="ctr">
              <a:lnSpc>
                <a:spcPct val="100000"/>
              </a:lnSpc>
              <a:spcBef>
                <a:spcPts val="0"/>
              </a:spcBef>
              <a:spcAft>
                <a:spcPts val="0"/>
              </a:spcAft>
              <a:buSzPts val="2100"/>
              <a:buFont typeface="PT Sans"/>
              <a:buNone/>
              <a:defRPr sz="2100">
                <a:latin typeface="PT Sans"/>
                <a:ea typeface="PT Sans"/>
                <a:cs typeface="PT Sans"/>
                <a:sym typeface="PT Sans"/>
              </a:defRPr>
            </a:lvl7pPr>
            <a:lvl8pPr lvl="7" rtl="0" algn="ctr">
              <a:lnSpc>
                <a:spcPct val="100000"/>
              </a:lnSpc>
              <a:spcBef>
                <a:spcPts val="0"/>
              </a:spcBef>
              <a:spcAft>
                <a:spcPts val="0"/>
              </a:spcAft>
              <a:buSzPts val="2100"/>
              <a:buFont typeface="PT Sans"/>
              <a:buNone/>
              <a:defRPr sz="2100">
                <a:latin typeface="PT Sans"/>
                <a:ea typeface="PT Sans"/>
                <a:cs typeface="PT Sans"/>
                <a:sym typeface="PT Sans"/>
              </a:defRPr>
            </a:lvl8pPr>
            <a:lvl9pPr lvl="8" rtl="0" algn="ctr">
              <a:lnSpc>
                <a:spcPct val="100000"/>
              </a:lnSpc>
              <a:spcBef>
                <a:spcPts val="0"/>
              </a:spcBef>
              <a:spcAft>
                <a:spcPts val="0"/>
              </a:spcAft>
              <a:buSzPts val="2100"/>
              <a:buFont typeface="PT Sans"/>
              <a:buNone/>
              <a:defRPr sz="2100">
                <a:latin typeface="PT Sans"/>
                <a:ea typeface="PT Sans"/>
                <a:cs typeface="PT Sans"/>
                <a:sym typeface="PT Sans"/>
              </a:defRPr>
            </a:lvl9pPr>
          </a:lstStyle>
          <a:p/>
        </p:txBody>
      </p:sp>
      <p:sp>
        <p:nvSpPr>
          <p:cNvPr id="834" name="Google Shape;834;p28"/>
          <p:cNvSpPr txBox="1"/>
          <p:nvPr>
            <p:ph idx="5" type="subTitle"/>
          </p:nvPr>
        </p:nvSpPr>
        <p:spPr>
          <a:xfrm>
            <a:off x="3372763" y="3237400"/>
            <a:ext cx="2391600" cy="5589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dk1"/>
              </a:buClr>
              <a:buSzPts val="2400"/>
              <a:buFont typeface="Bebas Neue"/>
              <a:buNone/>
              <a:defRPr sz="2000">
                <a:solidFill>
                  <a:schemeClr val="dk1"/>
                </a:solidFill>
                <a:latin typeface="Livvic SemiBold"/>
                <a:ea typeface="Livvic SemiBold"/>
                <a:cs typeface="Livvic SemiBold"/>
                <a:sym typeface="Livvic SemiBold"/>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835" name="Google Shape;835;p28"/>
          <p:cNvSpPr txBox="1"/>
          <p:nvPr>
            <p:ph hasCustomPrompt="1" idx="6" type="title"/>
          </p:nvPr>
        </p:nvSpPr>
        <p:spPr>
          <a:xfrm>
            <a:off x="6030525" y="2775100"/>
            <a:ext cx="1397700" cy="406800"/>
          </a:xfrm>
          <a:prstGeom prst="rect">
            <a:avLst/>
          </a:prstGeom>
          <a:noFill/>
        </p:spPr>
        <p:txBody>
          <a:bodyPr anchorCtr="0" anchor="ctr" bIns="91425" lIns="91425" spcFirstLastPara="1" rIns="91425" wrap="square" tIns="91425">
            <a:noAutofit/>
          </a:bodyPr>
          <a:lstStyle>
            <a:lvl1pPr lvl="0" rtl="0">
              <a:spcBef>
                <a:spcPts val="0"/>
              </a:spcBef>
              <a:spcAft>
                <a:spcPts val="0"/>
              </a:spcAft>
              <a:buClr>
                <a:schemeClr val="lt1"/>
              </a:buClr>
              <a:buSzPts val="6000"/>
              <a:buNone/>
              <a:defRPr b="1">
                <a:solidFill>
                  <a:schemeClr val="accent4"/>
                </a:solidFill>
                <a:latin typeface="Livvic"/>
                <a:ea typeface="Livvic"/>
                <a:cs typeface="Livvic"/>
                <a:sym typeface="Livvic"/>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836" name="Google Shape;836;p28"/>
          <p:cNvSpPr txBox="1"/>
          <p:nvPr>
            <p:ph idx="7" type="subTitle"/>
          </p:nvPr>
        </p:nvSpPr>
        <p:spPr>
          <a:xfrm>
            <a:off x="6032300" y="3654450"/>
            <a:ext cx="2391600" cy="8817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Font typeface="PT Sans"/>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Font typeface="PT Sans"/>
              <a:buNone/>
              <a:defRPr sz="2100">
                <a:latin typeface="PT Sans"/>
                <a:ea typeface="PT Sans"/>
                <a:cs typeface="PT Sans"/>
                <a:sym typeface="PT Sans"/>
              </a:defRPr>
            </a:lvl4pPr>
            <a:lvl5pPr lvl="4" rtl="0" algn="ctr">
              <a:lnSpc>
                <a:spcPct val="100000"/>
              </a:lnSpc>
              <a:spcBef>
                <a:spcPts val="0"/>
              </a:spcBef>
              <a:spcAft>
                <a:spcPts val="0"/>
              </a:spcAft>
              <a:buSzPts val="2100"/>
              <a:buFont typeface="PT Sans"/>
              <a:buNone/>
              <a:defRPr sz="2100">
                <a:latin typeface="PT Sans"/>
                <a:ea typeface="PT Sans"/>
                <a:cs typeface="PT Sans"/>
                <a:sym typeface="PT Sans"/>
              </a:defRPr>
            </a:lvl5pPr>
            <a:lvl6pPr lvl="5" rtl="0" algn="ctr">
              <a:lnSpc>
                <a:spcPct val="100000"/>
              </a:lnSpc>
              <a:spcBef>
                <a:spcPts val="0"/>
              </a:spcBef>
              <a:spcAft>
                <a:spcPts val="0"/>
              </a:spcAft>
              <a:buSzPts val="2100"/>
              <a:buFont typeface="PT Sans"/>
              <a:buNone/>
              <a:defRPr sz="2100">
                <a:latin typeface="PT Sans"/>
                <a:ea typeface="PT Sans"/>
                <a:cs typeface="PT Sans"/>
                <a:sym typeface="PT Sans"/>
              </a:defRPr>
            </a:lvl6pPr>
            <a:lvl7pPr lvl="6" rtl="0" algn="ctr">
              <a:lnSpc>
                <a:spcPct val="100000"/>
              </a:lnSpc>
              <a:spcBef>
                <a:spcPts val="0"/>
              </a:spcBef>
              <a:spcAft>
                <a:spcPts val="0"/>
              </a:spcAft>
              <a:buSzPts val="2100"/>
              <a:buFont typeface="PT Sans"/>
              <a:buNone/>
              <a:defRPr sz="2100">
                <a:latin typeface="PT Sans"/>
                <a:ea typeface="PT Sans"/>
                <a:cs typeface="PT Sans"/>
                <a:sym typeface="PT Sans"/>
              </a:defRPr>
            </a:lvl7pPr>
            <a:lvl8pPr lvl="7" rtl="0" algn="ctr">
              <a:lnSpc>
                <a:spcPct val="100000"/>
              </a:lnSpc>
              <a:spcBef>
                <a:spcPts val="0"/>
              </a:spcBef>
              <a:spcAft>
                <a:spcPts val="0"/>
              </a:spcAft>
              <a:buSzPts val="2100"/>
              <a:buFont typeface="PT Sans"/>
              <a:buNone/>
              <a:defRPr sz="2100">
                <a:latin typeface="PT Sans"/>
                <a:ea typeface="PT Sans"/>
                <a:cs typeface="PT Sans"/>
                <a:sym typeface="PT Sans"/>
              </a:defRPr>
            </a:lvl8pPr>
            <a:lvl9pPr lvl="8" rtl="0" algn="ctr">
              <a:lnSpc>
                <a:spcPct val="100000"/>
              </a:lnSpc>
              <a:spcBef>
                <a:spcPts val="0"/>
              </a:spcBef>
              <a:spcAft>
                <a:spcPts val="0"/>
              </a:spcAft>
              <a:buSzPts val="2100"/>
              <a:buFont typeface="PT Sans"/>
              <a:buNone/>
              <a:defRPr sz="2100">
                <a:latin typeface="PT Sans"/>
                <a:ea typeface="PT Sans"/>
                <a:cs typeface="PT Sans"/>
                <a:sym typeface="PT Sans"/>
              </a:defRPr>
            </a:lvl9pPr>
          </a:lstStyle>
          <a:p/>
        </p:txBody>
      </p:sp>
      <p:sp>
        <p:nvSpPr>
          <p:cNvPr id="837" name="Google Shape;837;p28"/>
          <p:cNvSpPr txBox="1"/>
          <p:nvPr>
            <p:ph idx="8" type="subTitle"/>
          </p:nvPr>
        </p:nvSpPr>
        <p:spPr>
          <a:xfrm>
            <a:off x="6032300" y="3237400"/>
            <a:ext cx="2391600" cy="5589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dk1"/>
              </a:buClr>
              <a:buSzPts val="2400"/>
              <a:buFont typeface="Bebas Neue"/>
              <a:buNone/>
              <a:defRPr sz="2000">
                <a:solidFill>
                  <a:schemeClr val="dk1"/>
                </a:solidFill>
                <a:latin typeface="Livvic SemiBold"/>
                <a:ea typeface="Livvic SemiBold"/>
                <a:cs typeface="Livvic SemiBold"/>
                <a:sym typeface="Livvic SemiBold"/>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838" name="Google Shape;838;p28"/>
          <p:cNvSpPr txBox="1"/>
          <p:nvPr>
            <p:ph idx="9"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TITLE_ONLY_1">
    <p:spTree>
      <p:nvGrpSpPr>
        <p:cNvPr id="839" name="Shape 839"/>
        <p:cNvGrpSpPr/>
        <p:nvPr/>
      </p:nvGrpSpPr>
      <p:grpSpPr>
        <a:xfrm>
          <a:off x="0" y="0"/>
          <a:ext cx="0" cy="0"/>
          <a:chOff x="0" y="0"/>
          <a:chExt cx="0" cy="0"/>
        </a:xfrm>
      </p:grpSpPr>
      <p:sp>
        <p:nvSpPr>
          <p:cNvPr id="840" name="Google Shape;840;p29"/>
          <p:cNvSpPr/>
          <p:nvPr/>
        </p:nvSpPr>
        <p:spPr>
          <a:xfrm>
            <a:off x="76200" y="61689"/>
            <a:ext cx="8991600" cy="50202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29"/>
          <p:cNvSpPr/>
          <p:nvPr/>
        </p:nvSpPr>
        <p:spPr>
          <a:xfrm>
            <a:off x="76200" y="61550"/>
            <a:ext cx="8991600" cy="5020200"/>
          </a:xfrm>
          <a:prstGeom prst="roundRect">
            <a:avLst>
              <a:gd fmla="val 9969"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42" name="Google Shape;842;p29"/>
          <p:cNvPicPr preferRelativeResize="0"/>
          <p:nvPr/>
        </p:nvPicPr>
        <p:blipFill>
          <a:blip r:embed="rId2">
            <a:alphaModFix amt="40000"/>
          </a:blip>
          <a:stretch>
            <a:fillRect/>
          </a:stretch>
        </p:blipFill>
        <p:spPr>
          <a:xfrm>
            <a:off x="-300" y="-50"/>
            <a:ext cx="9144000" cy="5143500"/>
          </a:xfrm>
          <a:prstGeom prst="rect">
            <a:avLst/>
          </a:prstGeom>
          <a:noFill/>
          <a:ln>
            <a:noFill/>
          </a:ln>
        </p:spPr>
      </p:pic>
      <p:sp>
        <p:nvSpPr>
          <p:cNvPr id="843" name="Google Shape;843;p2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844" name="Google Shape;844;p29"/>
          <p:cNvSpPr/>
          <p:nvPr/>
        </p:nvSpPr>
        <p:spPr>
          <a:xfrm>
            <a:off x="8706825" y="4698550"/>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29"/>
          <p:cNvSpPr/>
          <p:nvPr/>
        </p:nvSpPr>
        <p:spPr>
          <a:xfrm>
            <a:off x="270663" y="4698550"/>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TITLE_ONLY_1_1">
    <p:spTree>
      <p:nvGrpSpPr>
        <p:cNvPr id="846" name="Shape 846"/>
        <p:cNvGrpSpPr/>
        <p:nvPr/>
      </p:nvGrpSpPr>
      <p:grpSpPr>
        <a:xfrm>
          <a:off x="0" y="0"/>
          <a:ext cx="0" cy="0"/>
          <a:chOff x="0" y="0"/>
          <a:chExt cx="0" cy="0"/>
        </a:xfrm>
      </p:grpSpPr>
      <p:sp>
        <p:nvSpPr>
          <p:cNvPr id="847" name="Google Shape;847;p30"/>
          <p:cNvSpPr/>
          <p:nvPr/>
        </p:nvSpPr>
        <p:spPr>
          <a:xfrm>
            <a:off x="76200" y="61689"/>
            <a:ext cx="8991600" cy="50202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30"/>
          <p:cNvSpPr/>
          <p:nvPr/>
        </p:nvSpPr>
        <p:spPr>
          <a:xfrm>
            <a:off x="76200" y="61550"/>
            <a:ext cx="8991600" cy="5020200"/>
          </a:xfrm>
          <a:prstGeom prst="roundRect">
            <a:avLst>
              <a:gd fmla="val 9969"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49" name="Google Shape;849;p30"/>
          <p:cNvPicPr preferRelativeResize="0"/>
          <p:nvPr/>
        </p:nvPicPr>
        <p:blipFill>
          <a:blip r:embed="rId2">
            <a:alphaModFix amt="40000"/>
          </a:blip>
          <a:stretch>
            <a:fillRect/>
          </a:stretch>
        </p:blipFill>
        <p:spPr>
          <a:xfrm>
            <a:off x="-300" y="-50"/>
            <a:ext cx="9144000" cy="5143500"/>
          </a:xfrm>
          <a:prstGeom prst="rect">
            <a:avLst/>
          </a:prstGeom>
          <a:noFill/>
          <a:ln>
            <a:noFill/>
          </a:ln>
        </p:spPr>
      </p:pic>
      <p:sp>
        <p:nvSpPr>
          <p:cNvPr id="850" name="Google Shape;850;p30"/>
          <p:cNvSpPr/>
          <p:nvPr/>
        </p:nvSpPr>
        <p:spPr>
          <a:xfrm>
            <a:off x="8706825" y="278525"/>
            <a:ext cx="166500" cy="166500"/>
          </a:xfrm>
          <a:prstGeom prst="ellipse">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30"/>
          <p:cNvSpPr/>
          <p:nvPr/>
        </p:nvSpPr>
        <p:spPr>
          <a:xfrm>
            <a:off x="270663" y="278525"/>
            <a:ext cx="166500" cy="166500"/>
          </a:xfrm>
          <a:prstGeom prst="ellipse">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30"/>
          <p:cNvSpPr/>
          <p:nvPr/>
        </p:nvSpPr>
        <p:spPr>
          <a:xfrm>
            <a:off x="8706825" y="4698550"/>
            <a:ext cx="166500" cy="166500"/>
          </a:xfrm>
          <a:prstGeom prst="ellipse">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30"/>
          <p:cNvSpPr/>
          <p:nvPr/>
        </p:nvSpPr>
        <p:spPr>
          <a:xfrm>
            <a:off x="270663" y="4698550"/>
            <a:ext cx="166500" cy="166500"/>
          </a:xfrm>
          <a:prstGeom prst="ellipse">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3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95" name="Shape 195"/>
        <p:cNvGrpSpPr/>
        <p:nvPr/>
      </p:nvGrpSpPr>
      <p:grpSpPr>
        <a:xfrm>
          <a:off x="0" y="0"/>
          <a:ext cx="0" cy="0"/>
          <a:chOff x="0" y="0"/>
          <a:chExt cx="0" cy="0"/>
        </a:xfrm>
      </p:grpSpPr>
      <p:sp>
        <p:nvSpPr>
          <p:cNvPr id="196" name="Google Shape;196;p4"/>
          <p:cNvSpPr/>
          <p:nvPr/>
        </p:nvSpPr>
        <p:spPr>
          <a:xfrm>
            <a:off x="76200" y="61689"/>
            <a:ext cx="8991600" cy="50202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4"/>
          <p:cNvSpPr/>
          <p:nvPr/>
        </p:nvSpPr>
        <p:spPr>
          <a:xfrm>
            <a:off x="76200" y="61550"/>
            <a:ext cx="8991600" cy="5020200"/>
          </a:xfrm>
          <a:prstGeom prst="roundRect">
            <a:avLst>
              <a:gd fmla="val 9969"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98" name="Google Shape;198;p4"/>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199" name="Google Shape;199;p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00" name="Google Shape;200;p4"/>
          <p:cNvSpPr txBox="1"/>
          <p:nvPr>
            <p:ph idx="1" type="body"/>
          </p:nvPr>
        </p:nvSpPr>
        <p:spPr>
          <a:xfrm>
            <a:off x="720000" y="1215751"/>
            <a:ext cx="7704000" cy="3984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Font typeface="Nunito Light"/>
              <a:buChar char="●"/>
              <a:defRPr sz="1200"/>
            </a:lvl1pPr>
            <a:lvl2pPr indent="-317500" lvl="1" marL="914400" rtl="0">
              <a:lnSpc>
                <a:spcPct val="100000"/>
              </a:lnSpc>
              <a:spcBef>
                <a:spcPts val="0"/>
              </a:spcBef>
              <a:spcAft>
                <a:spcPts val="0"/>
              </a:spcAft>
              <a:buSzPts val="1400"/>
              <a:buFont typeface="Nunito Light"/>
              <a:buChar char="○"/>
              <a:defRPr/>
            </a:lvl2pPr>
            <a:lvl3pPr indent="-317500" lvl="2" marL="1371600" rtl="0">
              <a:lnSpc>
                <a:spcPct val="100000"/>
              </a:lnSpc>
              <a:spcBef>
                <a:spcPts val="0"/>
              </a:spcBef>
              <a:spcAft>
                <a:spcPts val="0"/>
              </a:spcAft>
              <a:buSzPts val="1400"/>
              <a:buFont typeface="Nunito Light"/>
              <a:buChar char="■"/>
              <a:defRPr/>
            </a:lvl3pPr>
            <a:lvl4pPr indent="-317500" lvl="3" marL="1828800" rtl="0">
              <a:lnSpc>
                <a:spcPct val="100000"/>
              </a:lnSpc>
              <a:spcBef>
                <a:spcPts val="0"/>
              </a:spcBef>
              <a:spcAft>
                <a:spcPts val="0"/>
              </a:spcAft>
              <a:buSzPts val="1400"/>
              <a:buFont typeface="Nunito Light"/>
              <a:buChar char="●"/>
              <a:defRPr/>
            </a:lvl4pPr>
            <a:lvl5pPr indent="-317500" lvl="4" marL="2286000" rtl="0">
              <a:lnSpc>
                <a:spcPct val="100000"/>
              </a:lnSpc>
              <a:spcBef>
                <a:spcPts val="0"/>
              </a:spcBef>
              <a:spcAft>
                <a:spcPts val="0"/>
              </a:spcAft>
              <a:buSzPts val="1400"/>
              <a:buFont typeface="Nunito Light"/>
              <a:buChar char="○"/>
              <a:defRPr/>
            </a:lvl5pPr>
            <a:lvl6pPr indent="-317500" lvl="5" marL="2743200" rtl="0">
              <a:lnSpc>
                <a:spcPct val="100000"/>
              </a:lnSpc>
              <a:spcBef>
                <a:spcPts val="0"/>
              </a:spcBef>
              <a:spcAft>
                <a:spcPts val="0"/>
              </a:spcAft>
              <a:buSzPts val="1400"/>
              <a:buFont typeface="Nunito Light"/>
              <a:buChar char="■"/>
              <a:defRPr/>
            </a:lvl6pPr>
            <a:lvl7pPr indent="-317500" lvl="6" marL="3200400" rtl="0">
              <a:lnSpc>
                <a:spcPct val="100000"/>
              </a:lnSpc>
              <a:spcBef>
                <a:spcPts val="0"/>
              </a:spcBef>
              <a:spcAft>
                <a:spcPts val="0"/>
              </a:spcAft>
              <a:buSzPts val="1400"/>
              <a:buFont typeface="Nunito Light"/>
              <a:buChar char="●"/>
              <a:defRPr/>
            </a:lvl7pPr>
            <a:lvl8pPr indent="-317500" lvl="7" marL="3657600" rtl="0">
              <a:lnSpc>
                <a:spcPct val="100000"/>
              </a:lnSpc>
              <a:spcBef>
                <a:spcPts val="0"/>
              </a:spcBef>
              <a:spcAft>
                <a:spcPts val="0"/>
              </a:spcAft>
              <a:buSzPts val="1400"/>
              <a:buFont typeface="Nunito Light"/>
              <a:buChar char="○"/>
              <a:defRPr/>
            </a:lvl8pPr>
            <a:lvl9pPr indent="-317500" lvl="8" marL="4114800" rtl="0">
              <a:lnSpc>
                <a:spcPct val="100000"/>
              </a:lnSpc>
              <a:spcBef>
                <a:spcPts val="0"/>
              </a:spcBef>
              <a:spcAft>
                <a:spcPts val="0"/>
              </a:spcAft>
              <a:buSzPts val="1400"/>
              <a:buFont typeface="Nunito Light"/>
              <a:buChar char="■"/>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_1">
    <p:spTree>
      <p:nvGrpSpPr>
        <p:cNvPr id="855" name="Shape 855"/>
        <p:cNvGrpSpPr/>
        <p:nvPr/>
      </p:nvGrpSpPr>
      <p:grpSpPr>
        <a:xfrm>
          <a:off x="0" y="0"/>
          <a:ext cx="0" cy="0"/>
          <a:chOff x="0" y="0"/>
          <a:chExt cx="0" cy="0"/>
        </a:xfrm>
      </p:grpSpPr>
      <p:sp>
        <p:nvSpPr>
          <p:cNvPr id="856" name="Google Shape;856;p31"/>
          <p:cNvSpPr/>
          <p:nvPr/>
        </p:nvSpPr>
        <p:spPr>
          <a:xfrm>
            <a:off x="524400" y="338924"/>
            <a:ext cx="80952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31"/>
          <p:cNvSpPr/>
          <p:nvPr/>
        </p:nvSpPr>
        <p:spPr>
          <a:xfrm>
            <a:off x="524400" y="338800"/>
            <a:ext cx="8095200" cy="4465800"/>
          </a:xfrm>
          <a:prstGeom prst="roundRect">
            <a:avLst>
              <a:gd fmla="val 9969"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8" name="Google Shape;858;p31"/>
          <p:cNvGrpSpPr/>
          <p:nvPr/>
        </p:nvGrpSpPr>
        <p:grpSpPr>
          <a:xfrm flipH="1">
            <a:off x="8686800" y="61550"/>
            <a:ext cx="381000" cy="5020400"/>
            <a:chOff x="76200" y="61550"/>
            <a:chExt cx="381000" cy="5020400"/>
          </a:xfrm>
        </p:grpSpPr>
        <p:sp>
          <p:nvSpPr>
            <p:cNvPr id="859" name="Google Shape;859;p31"/>
            <p:cNvSpPr/>
            <p:nvPr/>
          </p:nvSpPr>
          <p:spPr>
            <a:xfrm>
              <a:off x="76350" y="61550"/>
              <a:ext cx="380700" cy="2157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31"/>
            <p:cNvSpPr/>
            <p:nvPr/>
          </p:nvSpPr>
          <p:spPr>
            <a:xfrm>
              <a:off x="76350" y="4866250"/>
              <a:ext cx="380700" cy="2157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31"/>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31"/>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31"/>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31"/>
            <p:cNvSpPr/>
            <p:nvPr/>
          </p:nvSpPr>
          <p:spPr>
            <a:xfrm>
              <a:off x="77550" y="2268012"/>
              <a:ext cx="378300" cy="607500"/>
            </a:xfrm>
            <a:prstGeom prst="rect">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31"/>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31"/>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31"/>
            <p:cNvSpPr/>
            <p:nvPr/>
          </p:nvSpPr>
          <p:spPr>
            <a:xfrm>
              <a:off x="158850" y="901793"/>
              <a:ext cx="215700" cy="215700"/>
            </a:xfrm>
            <a:prstGeom prst="ellipse">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31"/>
            <p:cNvSpPr/>
            <p:nvPr/>
          </p:nvSpPr>
          <p:spPr>
            <a:xfrm>
              <a:off x="158850" y="4018668"/>
              <a:ext cx="215700" cy="215700"/>
            </a:xfrm>
            <a:prstGeom prst="ellipse">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31"/>
            <p:cNvSpPr/>
            <p:nvPr/>
          </p:nvSpPr>
          <p:spPr>
            <a:xfrm>
              <a:off x="762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31"/>
            <p:cNvSpPr/>
            <p:nvPr/>
          </p:nvSpPr>
          <p:spPr>
            <a:xfrm>
              <a:off x="114150" y="2419215"/>
              <a:ext cx="305100" cy="305100"/>
            </a:xfrm>
            <a:prstGeom prst="plaque">
              <a:avLst>
                <a:gd fmla="val 50000" name="adj"/>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31"/>
            <p:cNvSpPr/>
            <p:nvPr/>
          </p:nvSpPr>
          <p:spPr>
            <a:xfrm>
              <a:off x="77550" y="1313100"/>
              <a:ext cx="378300" cy="777300"/>
            </a:xfrm>
            <a:prstGeom prst="roundRect">
              <a:avLst>
                <a:gd fmla="val 50000" name="adj"/>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31"/>
            <p:cNvSpPr/>
            <p:nvPr/>
          </p:nvSpPr>
          <p:spPr>
            <a:xfrm>
              <a:off x="77550" y="3058437"/>
              <a:ext cx="378300" cy="777300"/>
            </a:xfrm>
            <a:prstGeom prst="roundRect">
              <a:avLst>
                <a:gd fmla="val 50000" name="adj"/>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 name="Google Shape;873;p31"/>
          <p:cNvGrpSpPr/>
          <p:nvPr/>
        </p:nvGrpSpPr>
        <p:grpSpPr>
          <a:xfrm>
            <a:off x="524043" y="4866250"/>
            <a:ext cx="8095297" cy="215700"/>
            <a:chOff x="669900" y="61550"/>
            <a:chExt cx="7804200" cy="215700"/>
          </a:xfrm>
        </p:grpSpPr>
        <p:sp>
          <p:nvSpPr>
            <p:cNvPr id="874" name="Google Shape;874;p31"/>
            <p:cNvSpPr/>
            <p:nvPr/>
          </p:nvSpPr>
          <p:spPr>
            <a:xfrm>
              <a:off x="669900" y="61550"/>
              <a:ext cx="7804200" cy="2157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31"/>
            <p:cNvSpPr/>
            <p:nvPr/>
          </p:nvSpPr>
          <p:spPr>
            <a:xfrm>
              <a:off x="669900" y="61550"/>
              <a:ext cx="7804200" cy="1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31"/>
            <p:cNvSpPr/>
            <p:nvPr/>
          </p:nvSpPr>
          <p:spPr>
            <a:xfrm>
              <a:off x="669900" y="112875"/>
              <a:ext cx="7804200" cy="1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31"/>
            <p:cNvSpPr/>
            <p:nvPr/>
          </p:nvSpPr>
          <p:spPr>
            <a:xfrm>
              <a:off x="669900" y="164200"/>
              <a:ext cx="7804200" cy="1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31"/>
            <p:cNvSpPr/>
            <p:nvPr/>
          </p:nvSpPr>
          <p:spPr>
            <a:xfrm>
              <a:off x="669900" y="215588"/>
              <a:ext cx="7804200" cy="1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 name="Google Shape;879;p31"/>
          <p:cNvGrpSpPr/>
          <p:nvPr/>
        </p:nvGrpSpPr>
        <p:grpSpPr>
          <a:xfrm>
            <a:off x="524152" y="61550"/>
            <a:ext cx="8095297" cy="215700"/>
            <a:chOff x="669900" y="61550"/>
            <a:chExt cx="7804200" cy="215700"/>
          </a:xfrm>
        </p:grpSpPr>
        <p:sp>
          <p:nvSpPr>
            <p:cNvPr id="880" name="Google Shape;880;p31"/>
            <p:cNvSpPr/>
            <p:nvPr/>
          </p:nvSpPr>
          <p:spPr>
            <a:xfrm>
              <a:off x="669900" y="61550"/>
              <a:ext cx="7804200" cy="2157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31"/>
            <p:cNvSpPr/>
            <p:nvPr/>
          </p:nvSpPr>
          <p:spPr>
            <a:xfrm>
              <a:off x="669900" y="61550"/>
              <a:ext cx="7804200" cy="1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31"/>
            <p:cNvSpPr/>
            <p:nvPr/>
          </p:nvSpPr>
          <p:spPr>
            <a:xfrm>
              <a:off x="669900" y="112875"/>
              <a:ext cx="7804200" cy="1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31"/>
            <p:cNvSpPr/>
            <p:nvPr/>
          </p:nvSpPr>
          <p:spPr>
            <a:xfrm>
              <a:off x="669900" y="164200"/>
              <a:ext cx="7804200" cy="1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31"/>
            <p:cNvSpPr/>
            <p:nvPr/>
          </p:nvSpPr>
          <p:spPr>
            <a:xfrm>
              <a:off x="669900" y="215588"/>
              <a:ext cx="7804200" cy="1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 name="Google Shape;885;p31"/>
          <p:cNvGrpSpPr/>
          <p:nvPr/>
        </p:nvGrpSpPr>
        <p:grpSpPr>
          <a:xfrm>
            <a:off x="76200" y="61550"/>
            <a:ext cx="381000" cy="5020400"/>
            <a:chOff x="76200" y="61550"/>
            <a:chExt cx="381000" cy="5020400"/>
          </a:xfrm>
        </p:grpSpPr>
        <p:sp>
          <p:nvSpPr>
            <p:cNvPr id="886" name="Google Shape;886;p31"/>
            <p:cNvSpPr/>
            <p:nvPr/>
          </p:nvSpPr>
          <p:spPr>
            <a:xfrm>
              <a:off x="76350" y="61550"/>
              <a:ext cx="380700" cy="2157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31"/>
            <p:cNvSpPr/>
            <p:nvPr/>
          </p:nvSpPr>
          <p:spPr>
            <a:xfrm>
              <a:off x="76350" y="4866250"/>
              <a:ext cx="380700" cy="2157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31"/>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31"/>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31"/>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31"/>
            <p:cNvSpPr/>
            <p:nvPr/>
          </p:nvSpPr>
          <p:spPr>
            <a:xfrm>
              <a:off x="77550" y="2268012"/>
              <a:ext cx="378300" cy="607500"/>
            </a:xfrm>
            <a:prstGeom prst="rect">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31"/>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31"/>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31"/>
            <p:cNvSpPr/>
            <p:nvPr/>
          </p:nvSpPr>
          <p:spPr>
            <a:xfrm>
              <a:off x="158850" y="901793"/>
              <a:ext cx="215700" cy="215700"/>
            </a:xfrm>
            <a:prstGeom prst="ellipse">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31"/>
            <p:cNvSpPr/>
            <p:nvPr/>
          </p:nvSpPr>
          <p:spPr>
            <a:xfrm>
              <a:off x="158850" y="4018668"/>
              <a:ext cx="215700" cy="215700"/>
            </a:xfrm>
            <a:prstGeom prst="ellipse">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31"/>
            <p:cNvSpPr/>
            <p:nvPr/>
          </p:nvSpPr>
          <p:spPr>
            <a:xfrm>
              <a:off x="762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31"/>
            <p:cNvSpPr/>
            <p:nvPr/>
          </p:nvSpPr>
          <p:spPr>
            <a:xfrm>
              <a:off x="114150" y="2419215"/>
              <a:ext cx="305100" cy="305100"/>
            </a:xfrm>
            <a:prstGeom prst="plaque">
              <a:avLst>
                <a:gd fmla="val 50000" name="adj"/>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31"/>
            <p:cNvSpPr/>
            <p:nvPr/>
          </p:nvSpPr>
          <p:spPr>
            <a:xfrm>
              <a:off x="77550" y="1313100"/>
              <a:ext cx="378300" cy="777300"/>
            </a:xfrm>
            <a:prstGeom prst="roundRect">
              <a:avLst>
                <a:gd fmla="val 50000" name="adj"/>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31"/>
            <p:cNvSpPr/>
            <p:nvPr/>
          </p:nvSpPr>
          <p:spPr>
            <a:xfrm>
              <a:off x="77550" y="3058437"/>
              <a:ext cx="378300" cy="777300"/>
            </a:xfrm>
            <a:prstGeom prst="roundRect">
              <a:avLst>
                <a:gd fmla="val 50000" name="adj"/>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 name="Google Shape;900;p31"/>
          <p:cNvGrpSpPr/>
          <p:nvPr/>
        </p:nvGrpSpPr>
        <p:grpSpPr>
          <a:xfrm flipH="1">
            <a:off x="105243" y="3328448"/>
            <a:ext cx="305085" cy="505864"/>
            <a:chOff x="4676075" y="1189350"/>
            <a:chExt cx="1043025" cy="1729450"/>
          </a:xfrm>
        </p:grpSpPr>
        <p:sp>
          <p:nvSpPr>
            <p:cNvPr id="901" name="Google Shape;901;p31"/>
            <p:cNvSpPr/>
            <p:nvPr/>
          </p:nvSpPr>
          <p:spPr>
            <a:xfrm>
              <a:off x="4676075" y="1189350"/>
              <a:ext cx="1043025" cy="856575"/>
            </a:xfrm>
            <a:custGeom>
              <a:rect b="b" l="l" r="r" t="t"/>
              <a:pathLst>
                <a:path extrusionOk="0" h="34263" w="41721">
                  <a:moveTo>
                    <a:pt x="21157" y="0"/>
                  </a:moveTo>
                  <a:cubicBezTo>
                    <a:pt x="21080" y="0"/>
                    <a:pt x="21003" y="2"/>
                    <a:pt x="20926" y="5"/>
                  </a:cubicBezTo>
                  <a:cubicBezTo>
                    <a:pt x="20717" y="5"/>
                    <a:pt x="20537" y="36"/>
                    <a:pt x="20325" y="65"/>
                  </a:cubicBezTo>
                  <a:cubicBezTo>
                    <a:pt x="16871" y="637"/>
                    <a:pt x="14587" y="2440"/>
                    <a:pt x="12693" y="4964"/>
                  </a:cubicBezTo>
                  <a:cubicBezTo>
                    <a:pt x="10621" y="7669"/>
                    <a:pt x="9027" y="11183"/>
                    <a:pt x="6863" y="14700"/>
                  </a:cubicBezTo>
                  <a:cubicBezTo>
                    <a:pt x="4070" y="19208"/>
                    <a:pt x="404" y="23715"/>
                    <a:pt x="284" y="25939"/>
                  </a:cubicBezTo>
                  <a:cubicBezTo>
                    <a:pt x="1" y="30680"/>
                    <a:pt x="5557" y="34263"/>
                    <a:pt x="16113" y="34263"/>
                  </a:cubicBezTo>
                  <a:cubicBezTo>
                    <a:pt x="17931" y="34263"/>
                    <a:pt x="19897" y="34157"/>
                    <a:pt x="22008" y="33932"/>
                  </a:cubicBezTo>
                  <a:cubicBezTo>
                    <a:pt x="31503" y="32910"/>
                    <a:pt x="41451" y="30626"/>
                    <a:pt x="41691" y="24496"/>
                  </a:cubicBezTo>
                  <a:cubicBezTo>
                    <a:pt x="41720" y="23143"/>
                    <a:pt x="41090" y="21071"/>
                    <a:pt x="40009" y="18727"/>
                  </a:cubicBezTo>
                  <a:cubicBezTo>
                    <a:pt x="38987" y="16532"/>
                    <a:pt x="37545" y="14068"/>
                    <a:pt x="35862" y="11695"/>
                  </a:cubicBezTo>
                  <a:cubicBezTo>
                    <a:pt x="35590" y="11303"/>
                    <a:pt x="35321" y="10914"/>
                    <a:pt x="35020" y="10553"/>
                  </a:cubicBezTo>
                  <a:cubicBezTo>
                    <a:pt x="30857" y="4914"/>
                    <a:pt x="25477" y="0"/>
                    <a:pt x="21157" y="0"/>
                  </a:cubicBezTo>
                  <a:close/>
                </a:path>
              </a:pathLst>
            </a:custGeom>
            <a:solidFill>
              <a:schemeClr val="accent1"/>
            </a:solidFill>
            <a:ln cap="flat" cmpd="sng" w="9525">
              <a:solidFill>
                <a:srgbClr val="1B1A1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31"/>
            <p:cNvSpPr/>
            <p:nvPr/>
          </p:nvSpPr>
          <p:spPr>
            <a:xfrm>
              <a:off x="4697400" y="1679050"/>
              <a:ext cx="1005950" cy="352950"/>
            </a:xfrm>
            <a:custGeom>
              <a:rect b="b" l="l" r="r" t="t"/>
              <a:pathLst>
                <a:path extrusionOk="0" h="14118" w="40238">
                  <a:moveTo>
                    <a:pt x="20745" y="0"/>
                  </a:moveTo>
                  <a:cubicBezTo>
                    <a:pt x="20406" y="0"/>
                    <a:pt x="20099" y="3"/>
                    <a:pt x="19833" y="9"/>
                  </a:cubicBezTo>
                  <a:cubicBezTo>
                    <a:pt x="18090" y="69"/>
                    <a:pt x="14275" y="370"/>
                    <a:pt x="10489" y="1151"/>
                  </a:cubicBezTo>
                  <a:cubicBezTo>
                    <a:pt x="8655" y="1511"/>
                    <a:pt x="6852" y="1992"/>
                    <a:pt x="5260" y="2564"/>
                  </a:cubicBezTo>
                  <a:cubicBezTo>
                    <a:pt x="2195" y="3706"/>
                    <a:pt x="0" y="5298"/>
                    <a:pt x="301" y="7492"/>
                  </a:cubicBezTo>
                  <a:cubicBezTo>
                    <a:pt x="972" y="12157"/>
                    <a:pt x="7482" y="14118"/>
                    <a:pt x="15923" y="14118"/>
                  </a:cubicBezTo>
                  <a:cubicBezTo>
                    <a:pt x="17704" y="14118"/>
                    <a:pt x="19571" y="14030"/>
                    <a:pt x="21487" y="13863"/>
                  </a:cubicBezTo>
                  <a:cubicBezTo>
                    <a:pt x="32485" y="12901"/>
                    <a:pt x="40237" y="9355"/>
                    <a:pt x="39576" y="5990"/>
                  </a:cubicBezTo>
                  <a:cubicBezTo>
                    <a:pt x="38533" y="750"/>
                    <a:pt x="25843" y="0"/>
                    <a:pt x="20745"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31"/>
            <p:cNvSpPr/>
            <p:nvPr/>
          </p:nvSpPr>
          <p:spPr>
            <a:xfrm>
              <a:off x="5251100" y="1878600"/>
              <a:ext cx="382775" cy="129200"/>
            </a:xfrm>
            <a:custGeom>
              <a:rect b="b" l="l" r="r" t="t"/>
              <a:pathLst>
                <a:path extrusionOk="0" h="5168" w="15311">
                  <a:moveTo>
                    <a:pt x="15218" y="0"/>
                  </a:moveTo>
                  <a:cubicBezTo>
                    <a:pt x="15203" y="0"/>
                    <a:pt x="15187" y="6"/>
                    <a:pt x="15173" y="20"/>
                  </a:cubicBezTo>
                  <a:cubicBezTo>
                    <a:pt x="10666" y="3056"/>
                    <a:pt x="5168" y="3626"/>
                    <a:pt x="29" y="5100"/>
                  </a:cubicBezTo>
                  <a:cubicBezTo>
                    <a:pt x="5" y="5123"/>
                    <a:pt x="1" y="5167"/>
                    <a:pt x="32" y="5167"/>
                  </a:cubicBezTo>
                  <a:cubicBezTo>
                    <a:pt x="40" y="5167"/>
                    <a:pt x="49" y="5165"/>
                    <a:pt x="60" y="5160"/>
                  </a:cubicBezTo>
                  <a:cubicBezTo>
                    <a:pt x="2884" y="4739"/>
                    <a:pt x="5738" y="3987"/>
                    <a:pt x="8502" y="3205"/>
                  </a:cubicBezTo>
                  <a:cubicBezTo>
                    <a:pt x="10878" y="2515"/>
                    <a:pt x="13281" y="1643"/>
                    <a:pt x="15265" y="111"/>
                  </a:cubicBezTo>
                  <a:cubicBezTo>
                    <a:pt x="15311" y="65"/>
                    <a:pt x="15268" y="0"/>
                    <a:pt x="15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31"/>
            <p:cNvSpPr/>
            <p:nvPr/>
          </p:nvSpPr>
          <p:spPr>
            <a:xfrm>
              <a:off x="5254300" y="1817500"/>
              <a:ext cx="382150" cy="175950"/>
            </a:xfrm>
            <a:custGeom>
              <a:rect b="b" l="l" r="r" t="t"/>
              <a:pathLst>
                <a:path extrusionOk="0" h="7038" w="15286">
                  <a:moveTo>
                    <a:pt x="15197" y="0"/>
                  </a:moveTo>
                  <a:cubicBezTo>
                    <a:pt x="12641" y="421"/>
                    <a:pt x="10269" y="2043"/>
                    <a:pt x="8045" y="3305"/>
                  </a:cubicBezTo>
                  <a:cubicBezTo>
                    <a:pt x="5490" y="4779"/>
                    <a:pt x="2785" y="5861"/>
                    <a:pt x="52" y="6943"/>
                  </a:cubicBezTo>
                  <a:cubicBezTo>
                    <a:pt x="1" y="6967"/>
                    <a:pt x="14" y="7038"/>
                    <a:pt x="57" y="7038"/>
                  </a:cubicBezTo>
                  <a:cubicBezTo>
                    <a:pt x="64" y="7038"/>
                    <a:pt x="72" y="7036"/>
                    <a:pt x="81" y="7032"/>
                  </a:cubicBezTo>
                  <a:cubicBezTo>
                    <a:pt x="2845" y="6101"/>
                    <a:pt x="5490" y="4988"/>
                    <a:pt x="8045" y="3546"/>
                  </a:cubicBezTo>
                  <a:cubicBezTo>
                    <a:pt x="9187" y="2885"/>
                    <a:pt x="10329" y="2195"/>
                    <a:pt x="11500" y="1594"/>
                  </a:cubicBezTo>
                  <a:cubicBezTo>
                    <a:pt x="12702" y="962"/>
                    <a:pt x="13964" y="541"/>
                    <a:pt x="15226" y="60"/>
                  </a:cubicBezTo>
                  <a:cubicBezTo>
                    <a:pt x="15286" y="60"/>
                    <a:pt x="15257" y="0"/>
                    <a:pt x="151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31"/>
            <p:cNvSpPr/>
            <p:nvPr/>
          </p:nvSpPr>
          <p:spPr>
            <a:xfrm>
              <a:off x="5522250" y="1822650"/>
              <a:ext cx="127550" cy="61750"/>
            </a:xfrm>
            <a:custGeom>
              <a:rect b="b" l="l" r="r" t="t"/>
              <a:pathLst>
                <a:path extrusionOk="0" h="2470" w="5102">
                  <a:moveTo>
                    <a:pt x="5009" y="0"/>
                  </a:moveTo>
                  <a:cubicBezTo>
                    <a:pt x="5002" y="0"/>
                    <a:pt x="4995" y="2"/>
                    <a:pt x="4988" y="6"/>
                  </a:cubicBezTo>
                  <a:cubicBezTo>
                    <a:pt x="3397" y="967"/>
                    <a:pt x="1774" y="1809"/>
                    <a:pt x="32" y="2438"/>
                  </a:cubicBezTo>
                  <a:cubicBezTo>
                    <a:pt x="0" y="2438"/>
                    <a:pt x="32" y="2470"/>
                    <a:pt x="60" y="2470"/>
                  </a:cubicBezTo>
                  <a:cubicBezTo>
                    <a:pt x="1834" y="1929"/>
                    <a:pt x="3517" y="1176"/>
                    <a:pt x="5049" y="126"/>
                  </a:cubicBezTo>
                  <a:cubicBezTo>
                    <a:pt x="5102" y="98"/>
                    <a:pt x="5061" y="0"/>
                    <a:pt x="50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31"/>
            <p:cNvSpPr/>
            <p:nvPr/>
          </p:nvSpPr>
          <p:spPr>
            <a:xfrm>
              <a:off x="5250525" y="1788050"/>
              <a:ext cx="342150" cy="192050"/>
            </a:xfrm>
            <a:custGeom>
              <a:rect b="b" l="l" r="r" t="t"/>
              <a:pathLst>
                <a:path extrusionOk="0" h="7682" w="13686">
                  <a:moveTo>
                    <a:pt x="13629" y="1"/>
                  </a:moveTo>
                  <a:cubicBezTo>
                    <a:pt x="13621" y="1"/>
                    <a:pt x="13614" y="3"/>
                    <a:pt x="13605" y="7"/>
                  </a:cubicBezTo>
                  <a:cubicBezTo>
                    <a:pt x="11321" y="878"/>
                    <a:pt x="9247" y="2351"/>
                    <a:pt x="7174" y="3642"/>
                  </a:cubicBezTo>
                  <a:cubicBezTo>
                    <a:pt x="4859" y="5116"/>
                    <a:pt x="2427" y="6346"/>
                    <a:pt x="23" y="7640"/>
                  </a:cubicBezTo>
                  <a:cubicBezTo>
                    <a:pt x="1" y="7660"/>
                    <a:pt x="10" y="7682"/>
                    <a:pt x="27" y="7682"/>
                  </a:cubicBezTo>
                  <a:cubicBezTo>
                    <a:pt x="34" y="7682"/>
                    <a:pt x="43" y="7678"/>
                    <a:pt x="52" y="7669"/>
                  </a:cubicBezTo>
                  <a:cubicBezTo>
                    <a:pt x="2367" y="6527"/>
                    <a:pt x="4679" y="5385"/>
                    <a:pt x="6903" y="4034"/>
                  </a:cubicBezTo>
                  <a:cubicBezTo>
                    <a:pt x="9126" y="2680"/>
                    <a:pt x="11321" y="1298"/>
                    <a:pt x="13634" y="96"/>
                  </a:cubicBezTo>
                  <a:cubicBezTo>
                    <a:pt x="13685" y="72"/>
                    <a:pt x="13671" y="1"/>
                    <a:pt x="136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31"/>
            <p:cNvSpPr/>
            <p:nvPr/>
          </p:nvSpPr>
          <p:spPr>
            <a:xfrm>
              <a:off x="4759225" y="1929875"/>
              <a:ext cx="86725" cy="52325"/>
            </a:xfrm>
            <a:custGeom>
              <a:rect b="b" l="l" r="r" t="t"/>
              <a:pathLst>
                <a:path extrusionOk="0" h="2093" w="3469">
                  <a:moveTo>
                    <a:pt x="17" y="1"/>
                  </a:moveTo>
                  <a:cubicBezTo>
                    <a:pt x="10" y="1"/>
                    <a:pt x="0" y="21"/>
                    <a:pt x="23" y="44"/>
                  </a:cubicBezTo>
                  <a:cubicBezTo>
                    <a:pt x="984" y="885"/>
                    <a:pt x="2155" y="1666"/>
                    <a:pt x="3388" y="2087"/>
                  </a:cubicBezTo>
                  <a:cubicBezTo>
                    <a:pt x="3397" y="2091"/>
                    <a:pt x="3404" y="2093"/>
                    <a:pt x="3411" y="2093"/>
                  </a:cubicBezTo>
                  <a:cubicBezTo>
                    <a:pt x="3455" y="2093"/>
                    <a:pt x="3469" y="2027"/>
                    <a:pt x="3417" y="2027"/>
                  </a:cubicBezTo>
                  <a:cubicBezTo>
                    <a:pt x="2215" y="1426"/>
                    <a:pt x="1104" y="825"/>
                    <a:pt x="23" y="12"/>
                  </a:cubicBezTo>
                  <a:cubicBezTo>
                    <a:pt x="23" y="4"/>
                    <a:pt x="20" y="1"/>
                    <a:pt x="17" y="1"/>
                  </a:cubicBezTo>
                  <a:close/>
                </a:path>
              </a:pathLst>
            </a:custGeom>
            <a:solidFill>
              <a:srgbClr val="AC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31"/>
            <p:cNvSpPr/>
            <p:nvPr/>
          </p:nvSpPr>
          <p:spPr>
            <a:xfrm>
              <a:off x="4861950" y="1985775"/>
              <a:ext cx="346300" cy="33450"/>
            </a:xfrm>
            <a:custGeom>
              <a:rect b="b" l="l" r="r" t="t"/>
              <a:pathLst>
                <a:path extrusionOk="0" h="1338" w="13852">
                  <a:moveTo>
                    <a:pt x="60" y="0"/>
                  </a:moveTo>
                  <a:cubicBezTo>
                    <a:pt x="29" y="0"/>
                    <a:pt x="0" y="60"/>
                    <a:pt x="60" y="91"/>
                  </a:cubicBezTo>
                  <a:cubicBezTo>
                    <a:pt x="3103" y="945"/>
                    <a:pt x="6347" y="1337"/>
                    <a:pt x="9573" y="1337"/>
                  </a:cubicBezTo>
                  <a:cubicBezTo>
                    <a:pt x="11000" y="1337"/>
                    <a:pt x="12423" y="1260"/>
                    <a:pt x="13823" y="1113"/>
                  </a:cubicBezTo>
                  <a:cubicBezTo>
                    <a:pt x="13852" y="1113"/>
                    <a:pt x="13852" y="1053"/>
                    <a:pt x="13792" y="1053"/>
                  </a:cubicBezTo>
                  <a:cubicBezTo>
                    <a:pt x="12738" y="1107"/>
                    <a:pt x="11691" y="1137"/>
                    <a:pt x="10644" y="1137"/>
                  </a:cubicBezTo>
                  <a:cubicBezTo>
                    <a:pt x="9363" y="1137"/>
                    <a:pt x="8082" y="1092"/>
                    <a:pt x="6791" y="993"/>
                  </a:cubicBezTo>
                  <a:cubicBezTo>
                    <a:pt x="4537" y="813"/>
                    <a:pt x="2284" y="421"/>
                    <a:pt x="60" y="0"/>
                  </a:cubicBezTo>
                  <a:close/>
                </a:path>
              </a:pathLst>
            </a:custGeom>
            <a:solidFill>
              <a:srgbClr val="AC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31"/>
            <p:cNvSpPr/>
            <p:nvPr/>
          </p:nvSpPr>
          <p:spPr>
            <a:xfrm>
              <a:off x="4734250" y="1888100"/>
              <a:ext cx="462775" cy="112850"/>
            </a:xfrm>
            <a:custGeom>
              <a:rect b="b" l="l" r="r" t="t"/>
              <a:pathLst>
                <a:path extrusionOk="0" h="4514" w="18511">
                  <a:moveTo>
                    <a:pt x="60" y="1"/>
                  </a:moveTo>
                  <a:cubicBezTo>
                    <a:pt x="29" y="1"/>
                    <a:pt x="0" y="32"/>
                    <a:pt x="29" y="32"/>
                  </a:cubicBezTo>
                  <a:cubicBezTo>
                    <a:pt x="1471" y="602"/>
                    <a:pt x="2765" y="1474"/>
                    <a:pt x="4116" y="2224"/>
                  </a:cubicBezTo>
                  <a:cubicBezTo>
                    <a:pt x="5529" y="2977"/>
                    <a:pt x="7000" y="3546"/>
                    <a:pt x="8563" y="3907"/>
                  </a:cubicBezTo>
                  <a:cubicBezTo>
                    <a:pt x="10644" y="4374"/>
                    <a:pt x="12813" y="4513"/>
                    <a:pt x="14971" y="4513"/>
                  </a:cubicBezTo>
                  <a:cubicBezTo>
                    <a:pt x="16149" y="4513"/>
                    <a:pt x="17323" y="4472"/>
                    <a:pt x="18479" y="4419"/>
                  </a:cubicBezTo>
                  <a:cubicBezTo>
                    <a:pt x="18510" y="4419"/>
                    <a:pt x="18510" y="4359"/>
                    <a:pt x="18479" y="4359"/>
                  </a:cubicBezTo>
                  <a:cubicBezTo>
                    <a:pt x="17825" y="4359"/>
                    <a:pt x="17173" y="4362"/>
                    <a:pt x="16524" y="4362"/>
                  </a:cubicBezTo>
                  <a:cubicBezTo>
                    <a:pt x="13889" y="4362"/>
                    <a:pt x="11286" y="4305"/>
                    <a:pt x="8683" y="3727"/>
                  </a:cubicBezTo>
                  <a:cubicBezTo>
                    <a:pt x="7120" y="3366"/>
                    <a:pt x="5618" y="2796"/>
                    <a:pt x="4207" y="2015"/>
                  </a:cubicBezTo>
                  <a:cubicBezTo>
                    <a:pt x="2853" y="1294"/>
                    <a:pt x="1531" y="481"/>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31"/>
            <p:cNvSpPr/>
            <p:nvPr/>
          </p:nvSpPr>
          <p:spPr>
            <a:xfrm>
              <a:off x="4737250" y="1839300"/>
              <a:ext cx="468000" cy="153275"/>
            </a:xfrm>
            <a:custGeom>
              <a:rect b="b" l="l" r="r" t="t"/>
              <a:pathLst>
                <a:path extrusionOk="0" h="6131" w="18720">
                  <a:moveTo>
                    <a:pt x="60" y="1"/>
                  </a:moveTo>
                  <a:cubicBezTo>
                    <a:pt x="29" y="1"/>
                    <a:pt x="0" y="61"/>
                    <a:pt x="29" y="90"/>
                  </a:cubicBezTo>
                  <a:cubicBezTo>
                    <a:pt x="3094" y="991"/>
                    <a:pt x="5738" y="2854"/>
                    <a:pt x="8654" y="4027"/>
                  </a:cubicBezTo>
                  <a:cubicBezTo>
                    <a:pt x="10157" y="4657"/>
                    <a:pt x="11719" y="4989"/>
                    <a:pt x="13342" y="5258"/>
                  </a:cubicBezTo>
                  <a:cubicBezTo>
                    <a:pt x="15085" y="5559"/>
                    <a:pt x="16888" y="5950"/>
                    <a:pt x="18659" y="6131"/>
                  </a:cubicBezTo>
                  <a:cubicBezTo>
                    <a:pt x="18720" y="6131"/>
                    <a:pt x="18720" y="6039"/>
                    <a:pt x="18659" y="6039"/>
                  </a:cubicBezTo>
                  <a:cubicBezTo>
                    <a:pt x="15294" y="5198"/>
                    <a:pt x="11779" y="5138"/>
                    <a:pt x="8534" y="3756"/>
                  </a:cubicBezTo>
                  <a:cubicBezTo>
                    <a:pt x="5678" y="2554"/>
                    <a:pt x="3094" y="842"/>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31"/>
            <p:cNvSpPr/>
            <p:nvPr/>
          </p:nvSpPr>
          <p:spPr>
            <a:xfrm>
              <a:off x="4765150" y="1863125"/>
              <a:ext cx="77725" cy="38925"/>
            </a:xfrm>
            <a:custGeom>
              <a:rect b="b" l="l" r="r" t="t"/>
              <a:pathLst>
                <a:path extrusionOk="0" h="1557" w="3109">
                  <a:moveTo>
                    <a:pt x="38" y="0"/>
                  </a:moveTo>
                  <a:cubicBezTo>
                    <a:pt x="16" y="0"/>
                    <a:pt x="1" y="44"/>
                    <a:pt x="26" y="69"/>
                  </a:cubicBezTo>
                  <a:cubicBezTo>
                    <a:pt x="988" y="579"/>
                    <a:pt x="1978" y="1120"/>
                    <a:pt x="3000" y="1541"/>
                  </a:cubicBezTo>
                  <a:cubicBezTo>
                    <a:pt x="3017" y="1552"/>
                    <a:pt x="3032" y="1557"/>
                    <a:pt x="3045" y="1557"/>
                  </a:cubicBezTo>
                  <a:cubicBezTo>
                    <a:pt x="3099" y="1557"/>
                    <a:pt x="3108" y="1469"/>
                    <a:pt x="3060" y="1420"/>
                  </a:cubicBezTo>
                  <a:cubicBezTo>
                    <a:pt x="2098" y="879"/>
                    <a:pt x="1048" y="430"/>
                    <a:pt x="55" y="9"/>
                  </a:cubicBezTo>
                  <a:cubicBezTo>
                    <a:pt x="49" y="3"/>
                    <a:pt x="43" y="0"/>
                    <a:pt x="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31"/>
            <p:cNvSpPr/>
            <p:nvPr/>
          </p:nvSpPr>
          <p:spPr>
            <a:xfrm>
              <a:off x="4782450" y="1788750"/>
              <a:ext cx="423575" cy="189525"/>
            </a:xfrm>
            <a:custGeom>
              <a:rect b="b" l="l" r="r" t="t"/>
              <a:pathLst>
                <a:path extrusionOk="0" h="7581" w="16943">
                  <a:moveTo>
                    <a:pt x="38" y="1"/>
                  </a:moveTo>
                  <a:cubicBezTo>
                    <a:pt x="15" y="1"/>
                    <a:pt x="0" y="45"/>
                    <a:pt x="24" y="68"/>
                  </a:cubicBezTo>
                  <a:cubicBezTo>
                    <a:pt x="2849" y="1362"/>
                    <a:pt x="5433" y="3044"/>
                    <a:pt x="8168" y="4487"/>
                  </a:cubicBezTo>
                  <a:cubicBezTo>
                    <a:pt x="10933" y="5929"/>
                    <a:pt x="13878" y="6831"/>
                    <a:pt x="16883" y="7581"/>
                  </a:cubicBezTo>
                  <a:cubicBezTo>
                    <a:pt x="16912" y="7581"/>
                    <a:pt x="16943" y="7520"/>
                    <a:pt x="16883" y="7520"/>
                  </a:cubicBezTo>
                  <a:cubicBezTo>
                    <a:pt x="15380" y="7011"/>
                    <a:pt x="13818" y="6619"/>
                    <a:pt x="12315" y="6078"/>
                  </a:cubicBezTo>
                  <a:cubicBezTo>
                    <a:pt x="10873" y="5597"/>
                    <a:pt x="9491" y="4967"/>
                    <a:pt x="8137" y="4246"/>
                  </a:cubicBezTo>
                  <a:cubicBezTo>
                    <a:pt x="5464" y="2833"/>
                    <a:pt x="2880" y="1181"/>
                    <a:pt x="55" y="8"/>
                  </a:cubicBezTo>
                  <a:cubicBezTo>
                    <a:pt x="49" y="3"/>
                    <a:pt x="44" y="1"/>
                    <a:pt x="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31"/>
            <p:cNvSpPr/>
            <p:nvPr/>
          </p:nvSpPr>
          <p:spPr>
            <a:xfrm>
              <a:off x="5340450" y="1779050"/>
              <a:ext cx="167250" cy="130900"/>
            </a:xfrm>
            <a:custGeom>
              <a:rect b="b" l="l" r="r" t="t"/>
              <a:pathLst>
                <a:path extrusionOk="0" h="5236" w="6690">
                  <a:moveTo>
                    <a:pt x="6608" y="0"/>
                  </a:moveTo>
                  <a:cubicBezTo>
                    <a:pt x="6600" y="0"/>
                    <a:pt x="6591" y="2"/>
                    <a:pt x="6582" y="7"/>
                  </a:cubicBezTo>
                  <a:cubicBezTo>
                    <a:pt x="5289" y="427"/>
                    <a:pt x="4207" y="1418"/>
                    <a:pt x="3277" y="2319"/>
                  </a:cubicBezTo>
                  <a:cubicBezTo>
                    <a:pt x="2224" y="3312"/>
                    <a:pt x="1234" y="4334"/>
                    <a:pt x="61" y="5175"/>
                  </a:cubicBezTo>
                  <a:cubicBezTo>
                    <a:pt x="0" y="5204"/>
                    <a:pt x="61" y="5235"/>
                    <a:pt x="92" y="5235"/>
                  </a:cubicBezTo>
                  <a:cubicBezTo>
                    <a:pt x="1262" y="4483"/>
                    <a:pt x="2224" y="3521"/>
                    <a:pt x="3217" y="2560"/>
                  </a:cubicBezTo>
                  <a:cubicBezTo>
                    <a:pt x="4267" y="1598"/>
                    <a:pt x="5349" y="788"/>
                    <a:pt x="6611" y="96"/>
                  </a:cubicBezTo>
                  <a:cubicBezTo>
                    <a:pt x="6690" y="71"/>
                    <a:pt x="6657" y="0"/>
                    <a:pt x="66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31"/>
            <p:cNvSpPr/>
            <p:nvPr/>
          </p:nvSpPr>
          <p:spPr>
            <a:xfrm>
              <a:off x="4885200" y="1779200"/>
              <a:ext cx="322225" cy="194000"/>
            </a:xfrm>
            <a:custGeom>
              <a:rect b="b" l="l" r="r" t="t"/>
              <a:pathLst>
                <a:path extrusionOk="0" h="7760" w="12889">
                  <a:moveTo>
                    <a:pt x="92" y="1"/>
                  </a:moveTo>
                  <a:cubicBezTo>
                    <a:pt x="32" y="1"/>
                    <a:pt x="1" y="61"/>
                    <a:pt x="61" y="61"/>
                  </a:cubicBezTo>
                  <a:cubicBezTo>
                    <a:pt x="2344" y="1022"/>
                    <a:pt x="4179" y="2705"/>
                    <a:pt x="6191" y="4116"/>
                  </a:cubicBezTo>
                  <a:cubicBezTo>
                    <a:pt x="8265" y="5559"/>
                    <a:pt x="10729" y="6280"/>
                    <a:pt x="12802" y="7753"/>
                  </a:cubicBezTo>
                  <a:cubicBezTo>
                    <a:pt x="12806" y="7757"/>
                    <a:pt x="12811" y="7759"/>
                    <a:pt x="12816" y="7759"/>
                  </a:cubicBezTo>
                  <a:cubicBezTo>
                    <a:pt x="12848" y="7759"/>
                    <a:pt x="12889" y="7689"/>
                    <a:pt x="12862" y="7662"/>
                  </a:cubicBezTo>
                  <a:cubicBezTo>
                    <a:pt x="11871" y="6881"/>
                    <a:pt x="10729" y="6340"/>
                    <a:pt x="9616" y="5799"/>
                  </a:cubicBezTo>
                  <a:cubicBezTo>
                    <a:pt x="8414" y="5229"/>
                    <a:pt x="7244" y="4597"/>
                    <a:pt x="6162" y="3816"/>
                  </a:cubicBezTo>
                  <a:cubicBezTo>
                    <a:pt x="4179" y="2434"/>
                    <a:pt x="2344" y="842"/>
                    <a:pt x="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31"/>
            <p:cNvSpPr/>
            <p:nvPr/>
          </p:nvSpPr>
          <p:spPr>
            <a:xfrm>
              <a:off x="5017625" y="1773775"/>
              <a:ext cx="192625" cy="181300"/>
            </a:xfrm>
            <a:custGeom>
              <a:rect b="b" l="l" r="r" t="t"/>
              <a:pathLst>
                <a:path extrusionOk="0" h="7252" w="7705">
                  <a:moveTo>
                    <a:pt x="118" y="1"/>
                  </a:moveTo>
                  <a:cubicBezTo>
                    <a:pt x="62" y="1"/>
                    <a:pt x="0" y="74"/>
                    <a:pt x="52" y="126"/>
                  </a:cubicBezTo>
                  <a:cubicBezTo>
                    <a:pt x="1435" y="1360"/>
                    <a:pt x="2908" y="2530"/>
                    <a:pt x="4351" y="3703"/>
                  </a:cubicBezTo>
                  <a:cubicBezTo>
                    <a:pt x="5553" y="4694"/>
                    <a:pt x="7084" y="5687"/>
                    <a:pt x="7625" y="7218"/>
                  </a:cubicBezTo>
                  <a:cubicBezTo>
                    <a:pt x="7637" y="7241"/>
                    <a:pt x="7653" y="7251"/>
                    <a:pt x="7667" y="7251"/>
                  </a:cubicBezTo>
                  <a:cubicBezTo>
                    <a:pt x="7689" y="7251"/>
                    <a:pt x="7704" y="7226"/>
                    <a:pt x="7685" y="7189"/>
                  </a:cubicBezTo>
                  <a:cubicBezTo>
                    <a:pt x="7235" y="5747"/>
                    <a:pt x="5973" y="4814"/>
                    <a:pt x="4831" y="3852"/>
                  </a:cubicBezTo>
                  <a:cubicBezTo>
                    <a:pt x="3298" y="2562"/>
                    <a:pt x="1766" y="1208"/>
                    <a:pt x="144" y="6"/>
                  </a:cubicBezTo>
                  <a:cubicBezTo>
                    <a:pt x="136" y="2"/>
                    <a:pt x="127" y="1"/>
                    <a:pt x="1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31"/>
            <p:cNvSpPr/>
            <p:nvPr/>
          </p:nvSpPr>
          <p:spPr>
            <a:xfrm>
              <a:off x="4977775" y="1740675"/>
              <a:ext cx="22275" cy="20725"/>
            </a:xfrm>
            <a:custGeom>
              <a:rect b="b" l="l" r="r" t="t"/>
              <a:pathLst>
                <a:path extrusionOk="0" h="829" w="891">
                  <a:moveTo>
                    <a:pt x="55" y="1"/>
                  </a:moveTo>
                  <a:cubicBezTo>
                    <a:pt x="15" y="1"/>
                    <a:pt x="0" y="50"/>
                    <a:pt x="24" y="99"/>
                  </a:cubicBezTo>
                  <a:cubicBezTo>
                    <a:pt x="175" y="220"/>
                    <a:pt x="295" y="340"/>
                    <a:pt x="444" y="489"/>
                  </a:cubicBezTo>
                  <a:cubicBezTo>
                    <a:pt x="565" y="609"/>
                    <a:pt x="685" y="729"/>
                    <a:pt x="836" y="821"/>
                  </a:cubicBezTo>
                  <a:cubicBezTo>
                    <a:pt x="842" y="826"/>
                    <a:pt x="847" y="828"/>
                    <a:pt x="852" y="828"/>
                  </a:cubicBezTo>
                  <a:cubicBezTo>
                    <a:pt x="875" y="828"/>
                    <a:pt x="891" y="784"/>
                    <a:pt x="865" y="760"/>
                  </a:cubicBezTo>
                  <a:cubicBezTo>
                    <a:pt x="776" y="609"/>
                    <a:pt x="625" y="489"/>
                    <a:pt x="505" y="400"/>
                  </a:cubicBezTo>
                  <a:cubicBezTo>
                    <a:pt x="355" y="280"/>
                    <a:pt x="204" y="159"/>
                    <a:pt x="84" y="8"/>
                  </a:cubicBezTo>
                  <a:cubicBezTo>
                    <a:pt x="73" y="3"/>
                    <a:pt x="63" y="1"/>
                    <a:pt x="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31"/>
            <p:cNvSpPr/>
            <p:nvPr/>
          </p:nvSpPr>
          <p:spPr>
            <a:xfrm>
              <a:off x="5128600" y="1718275"/>
              <a:ext cx="101475" cy="245800"/>
            </a:xfrm>
            <a:custGeom>
              <a:rect b="b" l="l" r="r" t="t"/>
              <a:pathLst>
                <a:path extrusionOk="0" h="9832" w="4059">
                  <a:moveTo>
                    <a:pt x="48" y="1"/>
                  </a:moveTo>
                  <a:cubicBezTo>
                    <a:pt x="23" y="1"/>
                    <a:pt x="1" y="26"/>
                    <a:pt x="1" y="63"/>
                  </a:cubicBezTo>
                  <a:cubicBezTo>
                    <a:pt x="272" y="1685"/>
                    <a:pt x="1354" y="3039"/>
                    <a:pt x="2164" y="4450"/>
                  </a:cubicBezTo>
                  <a:cubicBezTo>
                    <a:pt x="3097" y="6104"/>
                    <a:pt x="3667" y="7907"/>
                    <a:pt x="3967" y="9799"/>
                  </a:cubicBezTo>
                  <a:cubicBezTo>
                    <a:pt x="3967" y="9822"/>
                    <a:pt x="3981" y="9832"/>
                    <a:pt x="3997" y="9832"/>
                  </a:cubicBezTo>
                  <a:cubicBezTo>
                    <a:pt x="4024" y="9832"/>
                    <a:pt x="4058" y="9807"/>
                    <a:pt x="4058" y="9770"/>
                  </a:cubicBezTo>
                  <a:cubicBezTo>
                    <a:pt x="3907" y="7967"/>
                    <a:pt x="3337" y="6224"/>
                    <a:pt x="2465" y="4630"/>
                  </a:cubicBezTo>
                  <a:cubicBezTo>
                    <a:pt x="1623" y="3099"/>
                    <a:pt x="602" y="1717"/>
                    <a:pt x="92" y="34"/>
                  </a:cubicBezTo>
                  <a:cubicBezTo>
                    <a:pt x="80" y="11"/>
                    <a:pt x="63" y="1"/>
                    <a:pt x="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31"/>
            <p:cNvSpPr/>
            <p:nvPr/>
          </p:nvSpPr>
          <p:spPr>
            <a:xfrm>
              <a:off x="5096550" y="1706775"/>
              <a:ext cx="85950" cy="136900"/>
            </a:xfrm>
            <a:custGeom>
              <a:rect b="b" l="l" r="r" t="t"/>
              <a:pathLst>
                <a:path extrusionOk="0" h="5476" w="3438">
                  <a:moveTo>
                    <a:pt x="50" y="0"/>
                  </a:moveTo>
                  <a:cubicBezTo>
                    <a:pt x="24" y="0"/>
                    <a:pt x="0" y="22"/>
                    <a:pt x="21" y="42"/>
                  </a:cubicBezTo>
                  <a:cubicBezTo>
                    <a:pt x="533" y="1965"/>
                    <a:pt x="1763" y="4160"/>
                    <a:pt x="3357" y="5451"/>
                  </a:cubicBezTo>
                  <a:cubicBezTo>
                    <a:pt x="3366" y="5468"/>
                    <a:pt x="3377" y="5476"/>
                    <a:pt x="3388" y="5476"/>
                  </a:cubicBezTo>
                  <a:cubicBezTo>
                    <a:pt x="3414" y="5476"/>
                    <a:pt x="3438" y="5433"/>
                    <a:pt x="3417" y="5391"/>
                  </a:cubicBezTo>
                  <a:cubicBezTo>
                    <a:pt x="2756" y="4609"/>
                    <a:pt x="2064" y="3859"/>
                    <a:pt x="1494" y="2958"/>
                  </a:cubicBezTo>
                  <a:cubicBezTo>
                    <a:pt x="893" y="2025"/>
                    <a:pt x="472" y="1035"/>
                    <a:pt x="81" y="13"/>
                  </a:cubicBezTo>
                  <a:cubicBezTo>
                    <a:pt x="72" y="4"/>
                    <a:pt x="61" y="0"/>
                    <a:pt x="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31"/>
            <p:cNvSpPr/>
            <p:nvPr/>
          </p:nvSpPr>
          <p:spPr>
            <a:xfrm>
              <a:off x="5239775" y="1729925"/>
              <a:ext cx="137975" cy="228825"/>
            </a:xfrm>
            <a:custGeom>
              <a:rect b="b" l="l" r="r" t="t"/>
              <a:pathLst>
                <a:path extrusionOk="0" h="9153" w="5519">
                  <a:moveTo>
                    <a:pt x="5389" y="1"/>
                  </a:moveTo>
                  <a:cubicBezTo>
                    <a:pt x="5375" y="1"/>
                    <a:pt x="5361" y="6"/>
                    <a:pt x="5350" y="17"/>
                  </a:cubicBezTo>
                  <a:cubicBezTo>
                    <a:pt x="4119" y="1219"/>
                    <a:pt x="2946" y="2602"/>
                    <a:pt x="2196" y="4164"/>
                  </a:cubicBezTo>
                  <a:cubicBezTo>
                    <a:pt x="1414" y="5787"/>
                    <a:pt x="813" y="7501"/>
                    <a:pt x="1" y="9152"/>
                  </a:cubicBezTo>
                  <a:cubicBezTo>
                    <a:pt x="1114" y="7890"/>
                    <a:pt x="1535" y="6147"/>
                    <a:pt x="2224" y="4645"/>
                  </a:cubicBezTo>
                  <a:cubicBezTo>
                    <a:pt x="3006" y="2873"/>
                    <a:pt x="4239" y="1580"/>
                    <a:pt x="5470" y="138"/>
                  </a:cubicBezTo>
                  <a:cubicBezTo>
                    <a:pt x="5518" y="89"/>
                    <a:pt x="5449" y="1"/>
                    <a:pt x="53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31"/>
            <p:cNvSpPr/>
            <p:nvPr/>
          </p:nvSpPr>
          <p:spPr>
            <a:xfrm>
              <a:off x="5259325" y="1908200"/>
              <a:ext cx="53225" cy="50550"/>
            </a:xfrm>
            <a:custGeom>
              <a:rect b="b" l="l" r="r" t="t"/>
              <a:pathLst>
                <a:path extrusionOk="0" h="2022" w="2129">
                  <a:moveTo>
                    <a:pt x="2048" y="1"/>
                  </a:moveTo>
                  <a:cubicBezTo>
                    <a:pt x="2037" y="1"/>
                    <a:pt x="2026" y="3"/>
                    <a:pt x="2015" y="9"/>
                  </a:cubicBezTo>
                  <a:cubicBezTo>
                    <a:pt x="1322" y="639"/>
                    <a:pt x="661" y="1300"/>
                    <a:pt x="0" y="1961"/>
                  </a:cubicBezTo>
                  <a:cubicBezTo>
                    <a:pt x="0" y="1992"/>
                    <a:pt x="0" y="2021"/>
                    <a:pt x="31" y="2021"/>
                  </a:cubicBezTo>
                  <a:cubicBezTo>
                    <a:pt x="781" y="1452"/>
                    <a:pt x="1503" y="790"/>
                    <a:pt x="2104" y="98"/>
                  </a:cubicBezTo>
                  <a:cubicBezTo>
                    <a:pt x="2129" y="49"/>
                    <a:pt x="2094" y="1"/>
                    <a:pt x="20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31"/>
            <p:cNvSpPr/>
            <p:nvPr/>
          </p:nvSpPr>
          <p:spPr>
            <a:xfrm>
              <a:off x="5321150" y="1721950"/>
              <a:ext cx="137075" cy="171775"/>
            </a:xfrm>
            <a:custGeom>
              <a:rect b="b" l="l" r="r" t="t"/>
              <a:pathLst>
                <a:path extrusionOk="0" h="6871" w="5483">
                  <a:moveTo>
                    <a:pt x="5348" y="1"/>
                  </a:moveTo>
                  <a:cubicBezTo>
                    <a:pt x="5336" y="1"/>
                    <a:pt x="5323" y="3"/>
                    <a:pt x="5311" y="7"/>
                  </a:cubicBezTo>
                  <a:cubicBezTo>
                    <a:pt x="4198" y="908"/>
                    <a:pt x="3268" y="2079"/>
                    <a:pt x="2395" y="3192"/>
                  </a:cubicBezTo>
                  <a:cubicBezTo>
                    <a:pt x="1494" y="4334"/>
                    <a:pt x="712" y="5536"/>
                    <a:pt x="22" y="6827"/>
                  </a:cubicBezTo>
                  <a:cubicBezTo>
                    <a:pt x="0" y="6849"/>
                    <a:pt x="40" y="6870"/>
                    <a:pt x="75" y="6870"/>
                  </a:cubicBezTo>
                  <a:cubicBezTo>
                    <a:pt x="89" y="6870"/>
                    <a:pt x="103" y="6867"/>
                    <a:pt x="111" y="6858"/>
                  </a:cubicBezTo>
                  <a:cubicBezTo>
                    <a:pt x="833" y="5625"/>
                    <a:pt x="1674" y="4454"/>
                    <a:pt x="2547" y="3312"/>
                  </a:cubicBezTo>
                  <a:cubicBezTo>
                    <a:pt x="3448" y="2171"/>
                    <a:pt x="4470" y="1209"/>
                    <a:pt x="5431" y="127"/>
                  </a:cubicBezTo>
                  <a:cubicBezTo>
                    <a:pt x="5483" y="76"/>
                    <a:pt x="5423" y="1"/>
                    <a:pt x="53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31"/>
            <p:cNvSpPr/>
            <p:nvPr/>
          </p:nvSpPr>
          <p:spPr>
            <a:xfrm>
              <a:off x="5220250" y="1729025"/>
              <a:ext cx="35150" cy="174275"/>
            </a:xfrm>
            <a:custGeom>
              <a:rect b="b" l="l" r="r" t="t"/>
              <a:pathLst>
                <a:path extrusionOk="0" h="6971" w="1406">
                  <a:moveTo>
                    <a:pt x="1294" y="0"/>
                  </a:moveTo>
                  <a:cubicBezTo>
                    <a:pt x="1272" y="0"/>
                    <a:pt x="1251" y="8"/>
                    <a:pt x="1234" y="25"/>
                  </a:cubicBezTo>
                  <a:cubicBezTo>
                    <a:pt x="1" y="2097"/>
                    <a:pt x="753" y="4681"/>
                    <a:pt x="541" y="6936"/>
                  </a:cubicBezTo>
                  <a:cubicBezTo>
                    <a:pt x="541" y="6953"/>
                    <a:pt x="572" y="6970"/>
                    <a:pt x="598" y="6970"/>
                  </a:cubicBezTo>
                  <a:cubicBezTo>
                    <a:pt x="617" y="6970"/>
                    <a:pt x="633" y="6961"/>
                    <a:pt x="633" y="6936"/>
                  </a:cubicBezTo>
                  <a:cubicBezTo>
                    <a:pt x="962" y="4621"/>
                    <a:pt x="392" y="2308"/>
                    <a:pt x="1383" y="113"/>
                  </a:cubicBezTo>
                  <a:cubicBezTo>
                    <a:pt x="1405" y="49"/>
                    <a:pt x="1349" y="0"/>
                    <a:pt x="12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31"/>
            <p:cNvSpPr/>
            <p:nvPr/>
          </p:nvSpPr>
          <p:spPr>
            <a:xfrm>
              <a:off x="5209725" y="1700550"/>
              <a:ext cx="12050" cy="74825"/>
            </a:xfrm>
            <a:custGeom>
              <a:rect b="b" l="l" r="r" t="t"/>
              <a:pathLst>
                <a:path extrusionOk="0" h="2993" w="482">
                  <a:moveTo>
                    <a:pt x="439" y="1"/>
                  </a:moveTo>
                  <a:cubicBezTo>
                    <a:pt x="422" y="1"/>
                    <a:pt x="405" y="9"/>
                    <a:pt x="393" y="22"/>
                  </a:cubicBezTo>
                  <a:cubicBezTo>
                    <a:pt x="121" y="952"/>
                    <a:pt x="1" y="1974"/>
                    <a:pt x="181" y="2935"/>
                  </a:cubicBezTo>
                  <a:cubicBezTo>
                    <a:pt x="195" y="2976"/>
                    <a:pt x="221" y="2993"/>
                    <a:pt x="245" y="2993"/>
                  </a:cubicBezTo>
                  <a:cubicBezTo>
                    <a:pt x="274" y="2993"/>
                    <a:pt x="301" y="2968"/>
                    <a:pt x="301" y="2935"/>
                  </a:cubicBezTo>
                  <a:cubicBezTo>
                    <a:pt x="273" y="1945"/>
                    <a:pt x="273" y="1012"/>
                    <a:pt x="482" y="50"/>
                  </a:cubicBezTo>
                  <a:cubicBezTo>
                    <a:pt x="482" y="16"/>
                    <a:pt x="461" y="1"/>
                    <a:pt x="4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31"/>
            <p:cNvSpPr/>
            <p:nvPr/>
          </p:nvSpPr>
          <p:spPr>
            <a:xfrm>
              <a:off x="4876200" y="1812250"/>
              <a:ext cx="457550" cy="1106550"/>
            </a:xfrm>
            <a:custGeom>
              <a:rect b="b" l="l" r="r" t="t"/>
              <a:pathLst>
                <a:path extrusionOk="0" h="44262" w="18302">
                  <a:moveTo>
                    <a:pt x="13939" y="0"/>
                  </a:moveTo>
                  <a:cubicBezTo>
                    <a:pt x="12808" y="0"/>
                    <a:pt x="11343" y="481"/>
                    <a:pt x="11210" y="962"/>
                  </a:cubicBezTo>
                  <a:cubicBezTo>
                    <a:pt x="10549" y="3366"/>
                    <a:pt x="13101" y="15235"/>
                    <a:pt x="12080" y="18840"/>
                  </a:cubicBezTo>
                  <a:cubicBezTo>
                    <a:pt x="11058" y="22478"/>
                    <a:pt x="7303" y="26172"/>
                    <a:pt x="4327" y="30319"/>
                  </a:cubicBezTo>
                  <a:cubicBezTo>
                    <a:pt x="1322" y="34466"/>
                    <a:pt x="0" y="41317"/>
                    <a:pt x="962" y="43091"/>
                  </a:cubicBezTo>
                  <a:cubicBezTo>
                    <a:pt x="1420" y="43923"/>
                    <a:pt x="3034" y="44262"/>
                    <a:pt x="4702" y="44262"/>
                  </a:cubicBezTo>
                  <a:cubicBezTo>
                    <a:pt x="6530" y="44262"/>
                    <a:pt x="8423" y="43854"/>
                    <a:pt x="8926" y="43240"/>
                  </a:cubicBezTo>
                  <a:cubicBezTo>
                    <a:pt x="9887" y="42098"/>
                    <a:pt x="9166" y="37863"/>
                    <a:pt x="9948" y="34706"/>
                  </a:cubicBezTo>
                  <a:cubicBezTo>
                    <a:pt x="10758" y="31552"/>
                    <a:pt x="16258" y="25992"/>
                    <a:pt x="17280" y="20134"/>
                  </a:cubicBezTo>
                  <a:cubicBezTo>
                    <a:pt x="18301" y="14273"/>
                    <a:pt x="15505" y="1292"/>
                    <a:pt x="15236" y="542"/>
                  </a:cubicBezTo>
                  <a:cubicBezTo>
                    <a:pt x="15106" y="152"/>
                    <a:pt x="14575" y="0"/>
                    <a:pt x="13939" y="0"/>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31"/>
            <p:cNvSpPr/>
            <p:nvPr/>
          </p:nvSpPr>
          <p:spPr>
            <a:xfrm>
              <a:off x="4985875" y="1430450"/>
              <a:ext cx="271250" cy="209950"/>
            </a:xfrm>
            <a:custGeom>
              <a:rect b="b" l="l" r="r" t="t"/>
              <a:pathLst>
                <a:path extrusionOk="0" h="8398" w="10850">
                  <a:moveTo>
                    <a:pt x="4518" y="0"/>
                  </a:moveTo>
                  <a:cubicBezTo>
                    <a:pt x="1881" y="0"/>
                    <a:pt x="0" y="2068"/>
                    <a:pt x="0" y="4275"/>
                  </a:cubicBezTo>
                  <a:cubicBezTo>
                    <a:pt x="21" y="6745"/>
                    <a:pt x="2656" y="8397"/>
                    <a:pt x="5323" y="8397"/>
                  </a:cubicBezTo>
                  <a:cubicBezTo>
                    <a:pt x="6679" y="8397"/>
                    <a:pt x="8042" y="7970"/>
                    <a:pt x="9075" y="7008"/>
                  </a:cubicBezTo>
                  <a:cubicBezTo>
                    <a:pt x="10849" y="5357"/>
                    <a:pt x="9948" y="1631"/>
                    <a:pt x="6402" y="337"/>
                  </a:cubicBezTo>
                  <a:cubicBezTo>
                    <a:pt x="5744" y="105"/>
                    <a:pt x="5112" y="0"/>
                    <a:pt x="4518"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31"/>
            <p:cNvSpPr/>
            <p:nvPr/>
          </p:nvSpPr>
          <p:spPr>
            <a:xfrm>
              <a:off x="5453925" y="1453175"/>
              <a:ext cx="222375" cy="224725"/>
            </a:xfrm>
            <a:custGeom>
              <a:rect b="b" l="l" r="r" t="t"/>
              <a:pathLst>
                <a:path extrusionOk="0" h="8989" w="8895">
                  <a:moveTo>
                    <a:pt x="3906" y="0"/>
                  </a:moveTo>
                  <a:cubicBezTo>
                    <a:pt x="1591" y="421"/>
                    <a:pt x="0" y="2404"/>
                    <a:pt x="0" y="4537"/>
                  </a:cubicBezTo>
                  <a:cubicBezTo>
                    <a:pt x="21" y="7198"/>
                    <a:pt x="2877" y="8989"/>
                    <a:pt x="5764" y="8989"/>
                  </a:cubicBezTo>
                  <a:cubicBezTo>
                    <a:pt x="6853" y="8989"/>
                    <a:pt x="7947" y="8734"/>
                    <a:pt x="8895" y="8174"/>
                  </a:cubicBezTo>
                  <a:cubicBezTo>
                    <a:pt x="7873" y="5979"/>
                    <a:pt x="6431" y="3515"/>
                    <a:pt x="4748" y="1142"/>
                  </a:cubicBezTo>
                  <a:cubicBezTo>
                    <a:pt x="4476" y="750"/>
                    <a:pt x="4207" y="361"/>
                    <a:pt x="3906"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31"/>
            <p:cNvSpPr/>
            <p:nvPr/>
          </p:nvSpPr>
          <p:spPr>
            <a:xfrm>
              <a:off x="4993375" y="1189475"/>
              <a:ext cx="219900" cy="142825"/>
            </a:xfrm>
            <a:custGeom>
              <a:rect b="b" l="l" r="r" t="t"/>
              <a:pathLst>
                <a:path extrusionOk="0" h="5713" w="8796">
                  <a:moveTo>
                    <a:pt x="8234" y="0"/>
                  </a:moveTo>
                  <a:cubicBezTo>
                    <a:pt x="8025" y="0"/>
                    <a:pt x="7845" y="31"/>
                    <a:pt x="7633" y="60"/>
                  </a:cubicBezTo>
                  <a:cubicBezTo>
                    <a:pt x="4179" y="632"/>
                    <a:pt x="1895" y="2435"/>
                    <a:pt x="1" y="4959"/>
                  </a:cubicBezTo>
                  <a:cubicBezTo>
                    <a:pt x="782" y="5380"/>
                    <a:pt x="1744" y="5680"/>
                    <a:pt x="2825" y="5709"/>
                  </a:cubicBezTo>
                  <a:cubicBezTo>
                    <a:pt x="2898" y="5712"/>
                    <a:pt x="2970" y="5713"/>
                    <a:pt x="3041" y="5713"/>
                  </a:cubicBezTo>
                  <a:cubicBezTo>
                    <a:pt x="6781" y="5713"/>
                    <a:pt x="8796" y="2654"/>
                    <a:pt x="8234"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31"/>
            <p:cNvSpPr/>
            <p:nvPr/>
          </p:nvSpPr>
          <p:spPr>
            <a:xfrm>
              <a:off x="5269475" y="1360625"/>
              <a:ext cx="180675" cy="122000"/>
            </a:xfrm>
            <a:custGeom>
              <a:rect b="b" l="l" r="r" t="t"/>
              <a:pathLst>
                <a:path extrusionOk="0" h="4880" w="7227">
                  <a:moveTo>
                    <a:pt x="2721" y="1"/>
                  </a:moveTo>
                  <a:cubicBezTo>
                    <a:pt x="1074" y="1"/>
                    <a:pt x="99" y="1277"/>
                    <a:pt x="46" y="2529"/>
                  </a:cubicBezTo>
                  <a:cubicBezTo>
                    <a:pt x="0" y="3582"/>
                    <a:pt x="1141" y="4880"/>
                    <a:pt x="2842" y="4880"/>
                  </a:cubicBezTo>
                  <a:cubicBezTo>
                    <a:pt x="3373" y="4880"/>
                    <a:pt x="3960" y="4753"/>
                    <a:pt x="4582" y="4452"/>
                  </a:cubicBezTo>
                  <a:cubicBezTo>
                    <a:pt x="7227" y="3222"/>
                    <a:pt x="5604" y="486"/>
                    <a:pt x="3380" y="65"/>
                  </a:cubicBezTo>
                  <a:cubicBezTo>
                    <a:pt x="3150" y="21"/>
                    <a:pt x="2930" y="1"/>
                    <a:pt x="2721" y="1"/>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31"/>
            <p:cNvSpPr/>
            <p:nvPr/>
          </p:nvSpPr>
          <p:spPr>
            <a:xfrm>
              <a:off x="4804850" y="1645125"/>
              <a:ext cx="155500" cy="98050"/>
            </a:xfrm>
            <a:custGeom>
              <a:rect b="b" l="l" r="r" t="t"/>
              <a:pathLst>
                <a:path extrusionOk="0" h="3922" w="6220">
                  <a:moveTo>
                    <a:pt x="3632" y="0"/>
                  </a:moveTo>
                  <a:cubicBezTo>
                    <a:pt x="2902" y="0"/>
                    <a:pt x="2087" y="260"/>
                    <a:pt x="1292" y="916"/>
                  </a:cubicBezTo>
                  <a:cubicBezTo>
                    <a:pt x="1" y="1967"/>
                    <a:pt x="150" y="3140"/>
                    <a:pt x="962" y="3921"/>
                  </a:cubicBezTo>
                  <a:cubicBezTo>
                    <a:pt x="2554" y="3349"/>
                    <a:pt x="4357" y="2868"/>
                    <a:pt x="6191" y="2508"/>
                  </a:cubicBezTo>
                  <a:cubicBezTo>
                    <a:pt x="6220" y="2239"/>
                    <a:pt x="6220" y="1967"/>
                    <a:pt x="6159" y="1727"/>
                  </a:cubicBezTo>
                  <a:cubicBezTo>
                    <a:pt x="5987" y="839"/>
                    <a:pt x="4945" y="0"/>
                    <a:pt x="3632"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 name="Google Shape;930;p31"/>
          <p:cNvGrpSpPr/>
          <p:nvPr/>
        </p:nvGrpSpPr>
        <p:grpSpPr>
          <a:xfrm>
            <a:off x="114159" y="1644671"/>
            <a:ext cx="305102" cy="445718"/>
            <a:chOff x="6100150" y="1240150"/>
            <a:chExt cx="703000" cy="1027000"/>
          </a:xfrm>
        </p:grpSpPr>
        <p:sp>
          <p:nvSpPr>
            <p:cNvPr id="931" name="Google Shape;931;p31"/>
            <p:cNvSpPr/>
            <p:nvPr/>
          </p:nvSpPr>
          <p:spPr>
            <a:xfrm>
              <a:off x="6100150" y="1240150"/>
              <a:ext cx="703000" cy="418925"/>
            </a:xfrm>
            <a:custGeom>
              <a:rect b="b" l="l" r="r" t="t"/>
              <a:pathLst>
                <a:path extrusionOk="0" h="16757" w="28120">
                  <a:moveTo>
                    <a:pt x="14684" y="1"/>
                  </a:moveTo>
                  <a:cubicBezTo>
                    <a:pt x="7814" y="1"/>
                    <a:pt x="1060" y="6665"/>
                    <a:pt x="534" y="10173"/>
                  </a:cubicBezTo>
                  <a:cubicBezTo>
                    <a:pt x="1" y="13728"/>
                    <a:pt x="4607" y="16757"/>
                    <a:pt x="13805" y="16757"/>
                  </a:cubicBezTo>
                  <a:cubicBezTo>
                    <a:pt x="13938" y="16757"/>
                    <a:pt x="14071" y="16756"/>
                    <a:pt x="14205" y="16755"/>
                  </a:cubicBezTo>
                  <a:cubicBezTo>
                    <a:pt x="20455" y="16664"/>
                    <a:pt x="27066" y="15793"/>
                    <a:pt x="27607" y="11796"/>
                  </a:cubicBezTo>
                  <a:cubicBezTo>
                    <a:pt x="28119" y="7829"/>
                    <a:pt x="20787" y="348"/>
                    <a:pt x="15258" y="16"/>
                  </a:cubicBezTo>
                  <a:cubicBezTo>
                    <a:pt x="15067" y="6"/>
                    <a:pt x="14875" y="1"/>
                    <a:pt x="14684" y="1"/>
                  </a:cubicBez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31"/>
            <p:cNvSpPr/>
            <p:nvPr/>
          </p:nvSpPr>
          <p:spPr>
            <a:xfrm>
              <a:off x="6122450" y="1421875"/>
              <a:ext cx="651275" cy="229675"/>
            </a:xfrm>
            <a:custGeom>
              <a:rect b="b" l="l" r="r" t="t"/>
              <a:pathLst>
                <a:path extrusionOk="0" h="9187" w="26051">
                  <a:moveTo>
                    <a:pt x="11485" y="1"/>
                  </a:moveTo>
                  <a:cubicBezTo>
                    <a:pt x="7445" y="1"/>
                    <a:pt x="0" y="585"/>
                    <a:pt x="152" y="3716"/>
                  </a:cubicBezTo>
                  <a:cubicBezTo>
                    <a:pt x="332" y="7443"/>
                    <a:pt x="6342" y="9125"/>
                    <a:pt x="13554" y="9185"/>
                  </a:cubicBezTo>
                  <a:cubicBezTo>
                    <a:pt x="13669" y="9186"/>
                    <a:pt x="13783" y="9187"/>
                    <a:pt x="13898" y="9187"/>
                  </a:cubicBezTo>
                  <a:cubicBezTo>
                    <a:pt x="20933" y="9187"/>
                    <a:pt x="26050" y="7375"/>
                    <a:pt x="25814" y="5159"/>
                  </a:cubicBezTo>
                  <a:cubicBezTo>
                    <a:pt x="25453" y="1462"/>
                    <a:pt x="16109" y="260"/>
                    <a:pt x="13345" y="50"/>
                  </a:cubicBezTo>
                  <a:cubicBezTo>
                    <a:pt x="12898" y="22"/>
                    <a:pt x="12253" y="1"/>
                    <a:pt x="11485"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31"/>
            <p:cNvSpPr/>
            <p:nvPr/>
          </p:nvSpPr>
          <p:spPr>
            <a:xfrm>
              <a:off x="6159275" y="1557575"/>
              <a:ext cx="243425" cy="82650"/>
            </a:xfrm>
            <a:custGeom>
              <a:rect b="b" l="l" r="r" t="t"/>
              <a:pathLst>
                <a:path extrusionOk="0" h="3306" w="9737">
                  <a:moveTo>
                    <a:pt x="61" y="0"/>
                  </a:moveTo>
                  <a:cubicBezTo>
                    <a:pt x="32" y="0"/>
                    <a:pt x="1" y="31"/>
                    <a:pt x="32" y="60"/>
                  </a:cubicBezTo>
                  <a:cubicBezTo>
                    <a:pt x="1323" y="1082"/>
                    <a:pt x="2737" y="1923"/>
                    <a:pt x="4328" y="2464"/>
                  </a:cubicBezTo>
                  <a:cubicBezTo>
                    <a:pt x="6071" y="3036"/>
                    <a:pt x="7845" y="3065"/>
                    <a:pt x="9648" y="3305"/>
                  </a:cubicBezTo>
                  <a:cubicBezTo>
                    <a:pt x="9708" y="3305"/>
                    <a:pt x="9737" y="3185"/>
                    <a:pt x="9648" y="3156"/>
                  </a:cubicBezTo>
                  <a:cubicBezTo>
                    <a:pt x="8085" y="2584"/>
                    <a:pt x="6282" y="2616"/>
                    <a:pt x="4660" y="2164"/>
                  </a:cubicBezTo>
                  <a:cubicBezTo>
                    <a:pt x="3037" y="1683"/>
                    <a:pt x="1475" y="962"/>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31"/>
            <p:cNvSpPr/>
            <p:nvPr/>
          </p:nvSpPr>
          <p:spPr>
            <a:xfrm>
              <a:off x="6221875" y="1562700"/>
              <a:ext cx="180100" cy="65500"/>
            </a:xfrm>
            <a:custGeom>
              <a:rect b="b" l="l" r="r" t="t"/>
              <a:pathLst>
                <a:path extrusionOk="0" h="2620" w="7204">
                  <a:moveTo>
                    <a:pt x="87" y="0"/>
                  </a:moveTo>
                  <a:cubicBezTo>
                    <a:pt x="38" y="0"/>
                    <a:pt x="1" y="71"/>
                    <a:pt x="52" y="96"/>
                  </a:cubicBezTo>
                  <a:cubicBezTo>
                    <a:pt x="2245" y="1358"/>
                    <a:pt x="4889" y="1418"/>
                    <a:pt x="7144" y="2620"/>
                  </a:cubicBezTo>
                  <a:cubicBezTo>
                    <a:pt x="7173" y="2620"/>
                    <a:pt x="7204" y="2560"/>
                    <a:pt x="7173" y="2560"/>
                  </a:cubicBezTo>
                  <a:cubicBezTo>
                    <a:pt x="5129" y="968"/>
                    <a:pt x="2396" y="1028"/>
                    <a:pt x="112" y="7"/>
                  </a:cubicBezTo>
                  <a:cubicBezTo>
                    <a:pt x="104" y="2"/>
                    <a:pt x="95" y="0"/>
                    <a:pt x="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31"/>
            <p:cNvSpPr/>
            <p:nvPr/>
          </p:nvSpPr>
          <p:spPr>
            <a:xfrm>
              <a:off x="6456050" y="1592900"/>
              <a:ext cx="260675" cy="49600"/>
            </a:xfrm>
            <a:custGeom>
              <a:rect b="b" l="l" r="r" t="t"/>
              <a:pathLst>
                <a:path extrusionOk="0" h="1984" w="10427">
                  <a:moveTo>
                    <a:pt x="10337" y="1"/>
                  </a:moveTo>
                  <a:cubicBezTo>
                    <a:pt x="8715" y="541"/>
                    <a:pt x="7032" y="751"/>
                    <a:pt x="5378" y="1022"/>
                  </a:cubicBezTo>
                  <a:cubicBezTo>
                    <a:pt x="3575" y="1291"/>
                    <a:pt x="1803" y="1623"/>
                    <a:pt x="29" y="1953"/>
                  </a:cubicBezTo>
                  <a:cubicBezTo>
                    <a:pt x="1" y="1953"/>
                    <a:pt x="1" y="1984"/>
                    <a:pt x="29" y="1984"/>
                  </a:cubicBezTo>
                  <a:cubicBezTo>
                    <a:pt x="1832" y="1772"/>
                    <a:pt x="3635" y="1563"/>
                    <a:pt x="5469" y="1291"/>
                  </a:cubicBezTo>
                  <a:cubicBezTo>
                    <a:pt x="7152" y="1051"/>
                    <a:pt x="8804" y="842"/>
                    <a:pt x="10366" y="121"/>
                  </a:cubicBezTo>
                  <a:cubicBezTo>
                    <a:pt x="10426" y="90"/>
                    <a:pt x="10398" y="1"/>
                    <a:pt x="103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31"/>
            <p:cNvSpPr/>
            <p:nvPr/>
          </p:nvSpPr>
          <p:spPr>
            <a:xfrm>
              <a:off x="6727225" y="1570375"/>
              <a:ext cx="20325" cy="17275"/>
            </a:xfrm>
            <a:custGeom>
              <a:rect b="b" l="l" r="r" t="t"/>
              <a:pathLst>
                <a:path extrusionOk="0" h="691" w="813">
                  <a:moveTo>
                    <a:pt x="721" y="0"/>
                  </a:moveTo>
                  <a:cubicBezTo>
                    <a:pt x="572" y="89"/>
                    <a:pt x="481" y="209"/>
                    <a:pt x="392" y="301"/>
                  </a:cubicBezTo>
                  <a:cubicBezTo>
                    <a:pt x="272" y="421"/>
                    <a:pt x="151" y="510"/>
                    <a:pt x="31" y="601"/>
                  </a:cubicBezTo>
                  <a:cubicBezTo>
                    <a:pt x="0" y="630"/>
                    <a:pt x="31" y="690"/>
                    <a:pt x="60" y="690"/>
                  </a:cubicBezTo>
                  <a:cubicBezTo>
                    <a:pt x="332" y="601"/>
                    <a:pt x="692" y="361"/>
                    <a:pt x="813" y="89"/>
                  </a:cubicBezTo>
                  <a:cubicBezTo>
                    <a:pt x="813" y="29"/>
                    <a:pt x="752" y="0"/>
                    <a:pt x="7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31"/>
            <p:cNvSpPr/>
            <p:nvPr/>
          </p:nvSpPr>
          <p:spPr>
            <a:xfrm>
              <a:off x="6436525" y="1525975"/>
              <a:ext cx="298625" cy="114250"/>
            </a:xfrm>
            <a:custGeom>
              <a:rect b="b" l="l" r="r" t="t"/>
              <a:pathLst>
                <a:path extrusionOk="0" h="4570" w="11945">
                  <a:moveTo>
                    <a:pt x="11806" y="1"/>
                  </a:moveTo>
                  <a:cubicBezTo>
                    <a:pt x="11784" y="1"/>
                    <a:pt x="11763" y="10"/>
                    <a:pt x="11748" y="33"/>
                  </a:cubicBezTo>
                  <a:cubicBezTo>
                    <a:pt x="10337" y="1656"/>
                    <a:pt x="8354" y="2377"/>
                    <a:pt x="6311" y="2798"/>
                  </a:cubicBezTo>
                  <a:cubicBezTo>
                    <a:pt x="4236" y="3218"/>
                    <a:pt x="1832" y="3339"/>
                    <a:pt x="29" y="4509"/>
                  </a:cubicBezTo>
                  <a:cubicBezTo>
                    <a:pt x="0" y="4509"/>
                    <a:pt x="29" y="4569"/>
                    <a:pt x="60" y="4569"/>
                  </a:cubicBezTo>
                  <a:cubicBezTo>
                    <a:pt x="1202" y="4149"/>
                    <a:pt x="2284" y="3788"/>
                    <a:pt x="3486" y="3579"/>
                  </a:cubicBezTo>
                  <a:cubicBezTo>
                    <a:pt x="4657" y="3339"/>
                    <a:pt x="5859" y="3187"/>
                    <a:pt x="7032" y="2918"/>
                  </a:cubicBezTo>
                  <a:cubicBezTo>
                    <a:pt x="8864" y="2497"/>
                    <a:pt x="10758" y="1716"/>
                    <a:pt x="11900" y="153"/>
                  </a:cubicBezTo>
                  <a:cubicBezTo>
                    <a:pt x="11945" y="85"/>
                    <a:pt x="11871" y="1"/>
                    <a:pt x="118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31"/>
            <p:cNvSpPr/>
            <p:nvPr/>
          </p:nvSpPr>
          <p:spPr>
            <a:xfrm>
              <a:off x="6585975" y="1525075"/>
              <a:ext cx="115575" cy="62575"/>
            </a:xfrm>
            <a:custGeom>
              <a:rect b="b" l="l" r="r" t="t"/>
              <a:pathLst>
                <a:path extrusionOk="0" h="2503" w="4623">
                  <a:moveTo>
                    <a:pt x="4571" y="0"/>
                  </a:moveTo>
                  <a:cubicBezTo>
                    <a:pt x="4562" y="0"/>
                    <a:pt x="4551" y="3"/>
                    <a:pt x="4539" y="9"/>
                  </a:cubicBezTo>
                  <a:cubicBezTo>
                    <a:pt x="3006" y="790"/>
                    <a:pt x="1744" y="2052"/>
                    <a:pt x="32" y="2473"/>
                  </a:cubicBezTo>
                  <a:cubicBezTo>
                    <a:pt x="1" y="2473"/>
                    <a:pt x="1" y="2502"/>
                    <a:pt x="32" y="2502"/>
                  </a:cubicBezTo>
                  <a:cubicBezTo>
                    <a:pt x="1715" y="2173"/>
                    <a:pt x="3337" y="1180"/>
                    <a:pt x="4600" y="69"/>
                  </a:cubicBezTo>
                  <a:cubicBezTo>
                    <a:pt x="4623" y="44"/>
                    <a:pt x="4609" y="0"/>
                    <a:pt x="45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31"/>
            <p:cNvSpPr/>
            <p:nvPr/>
          </p:nvSpPr>
          <p:spPr>
            <a:xfrm>
              <a:off x="6426875" y="1484100"/>
              <a:ext cx="240825" cy="145075"/>
            </a:xfrm>
            <a:custGeom>
              <a:rect b="b" l="l" r="r" t="t"/>
              <a:pathLst>
                <a:path extrusionOk="0" h="5803" w="9633">
                  <a:moveTo>
                    <a:pt x="9558" y="1"/>
                  </a:moveTo>
                  <a:cubicBezTo>
                    <a:pt x="9543" y="1"/>
                    <a:pt x="9530" y="8"/>
                    <a:pt x="9521" y="25"/>
                  </a:cubicBezTo>
                  <a:cubicBezTo>
                    <a:pt x="7117" y="3119"/>
                    <a:pt x="2910" y="3300"/>
                    <a:pt x="26" y="5735"/>
                  </a:cubicBezTo>
                  <a:cubicBezTo>
                    <a:pt x="0" y="5758"/>
                    <a:pt x="35" y="5803"/>
                    <a:pt x="66" y="5803"/>
                  </a:cubicBezTo>
                  <a:cubicBezTo>
                    <a:pt x="73" y="5803"/>
                    <a:pt x="80" y="5800"/>
                    <a:pt x="86" y="5795"/>
                  </a:cubicBezTo>
                  <a:cubicBezTo>
                    <a:pt x="2999" y="3600"/>
                    <a:pt x="7627" y="3451"/>
                    <a:pt x="9610" y="86"/>
                  </a:cubicBezTo>
                  <a:cubicBezTo>
                    <a:pt x="9632" y="43"/>
                    <a:pt x="9593" y="1"/>
                    <a:pt x="95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31"/>
            <p:cNvSpPr/>
            <p:nvPr/>
          </p:nvSpPr>
          <p:spPr>
            <a:xfrm>
              <a:off x="6631850" y="1509950"/>
              <a:ext cx="30600" cy="25875"/>
            </a:xfrm>
            <a:custGeom>
              <a:rect b="b" l="l" r="r" t="t"/>
              <a:pathLst>
                <a:path extrusionOk="0" h="1035" w="1224">
                  <a:moveTo>
                    <a:pt x="1157" y="1"/>
                  </a:moveTo>
                  <a:cubicBezTo>
                    <a:pt x="1143" y="1"/>
                    <a:pt x="1127" y="5"/>
                    <a:pt x="1111" y="13"/>
                  </a:cubicBezTo>
                  <a:cubicBezTo>
                    <a:pt x="901" y="162"/>
                    <a:pt x="721" y="374"/>
                    <a:pt x="541" y="523"/>
                  </a:cubicBezTo>
                  <a:cubicBezTo>
                    <a:pt x="361" y="674"/>
                    <a:pt x="120" y="823"/>
                    <a:pt x="0" y="1004"/>
                  </a:cubicBezTo>
                  <a:cubicBezTo>
                    <a:pt x="0" y="1004"/>
                    <a:pt x="0" y="1035"/>
                    <a:pt x="29" y="1035"/>
                  </a:cubicBezTo>
                  <a:cubicBezTo>
                    <a:pt x="240" y="975"/>
                    <a:pt x="450" y="763"/>
                    <a:pt x="630" y="614"/>
                  </a:cubicBezTo>
                  <a:cubicBezTo>
                    <a:pt x="841" y="463"/>
                    <a:pt x="1051" y="282"/>
                    <a:pt x="1202" y="73"/>
                  </a:cubicBezTo>
                  <a:cubicBezTo>
                    <a:pt x="1223" y="29"/>
                    <a:pt x="1197" y="1"/>
                    <a:pt x="11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31"/>
            <p:cNvSpPr/>
            <p:nvPr/>
          </p:nvSpPr>
          <p:spPr>
            <a:xfrm>
              <a:off x="6173725" y="1489025"/>
              <a:ext cx="250450" cy="139675"/>
            </a:xfrm>
            <a:custGeom>
              <a:rect b="b" l="l" r="r" t="t"/>
              <a:pathLst>
                <a:path extrusionOk="0" h="5587" w="10018">
                  <a:moveTo>
                    <a:pt x="64" y="0"/>
                  </a:moveTo>
                  <a:cubicBezTo>
                    <a:pt x="35" y="0"/>
                    <a:pt x="1" y="44"/>
                    <a:pt x="24" y="69"/>
                  </a:cubicBezTo>
                  <a:cubicBezTo>
                    <a:pt x="1406" y="1240"/>
                    <a:pt x="3060" y="1932"/>
                    <a:pt x="4712" y="2562"/>
                  </a:cubicBezTo>
                  <a:cubicBezTo>
                    <a:pt x="5644" y="2922"/>
                    <a:pt x="6575" y="3283"/>
                    <a:pt x="7447" y="3735"/>
                  </a:cubicBezTo>
                  <a:cubicBezTo>
                    <a:pt x="8349" y="4245"/>
                    <a:pt x="9099" y="4845"/>
                    <a:pt x="9851" y="5567"/>
                  </a:cubicBezTo>
                  <a:cubicBezTo>
                    <a:pt x="9865" y="5581"/>
                    <a:pt x="9883" y="5587"/>
                    <a:pt x="9900" y="5587"/>
                  </a:cubicBezTo>
                  <a:cubicBezTo>
                    <a:pt x="9958" y="5587"/>
                    <a:pt x="10017" y="5524"/>
                    <a:pt x="9971" y="5478"/>
                  </a:cubicBezTo>
                  <a:cubicBezTo>
                    <a:pt x="9010" y="4095"/>
                    <a:pt x="7296" y="3314"/>
                    <a:pt x="5793" y="2713"/>
                  </a:cubicBezTo>
                  <a:cubicBezTo>
                    <a:pt x="3841" y="1932"/>
                    <a:pt x="1767" y="1360"/>
                    <a:pt x="84" y="9"/>
                  </a:cubicBezTo>
                  <a:cubicBezTo>
                    <a:pt x="78" y="3"/>
                    <a:pt x="71" y="0"/>
                    <a:pt x="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31"/>
            <p:cNvSpPr/>
            <p:nvPr/>
          </p:nvSpPr>
          <p:spPr>
            <a:xfrm>
              <a:off x="6432725" y="1493125"/>
              <a:ext cx="151350" cy="123050"/>
            </a:xfrm>
            <a:custGeom>
              <a:rect b="b" l="l" r="r" t="t"/>
              <a:pathLst>
                <a:path extrusionOk="0" h="4922" w="6054">
                  <a:moveTo>
                    <a:pt x="5988" y="0"/>
                  </a:moveTo>
                  <a:cubicBezTo>
                    <a:pt x="5974" y="0"/>
                    <a:pt x="5960" y="7"/>
                    <a:pt x="5951" y="25"/>
                  </a:cubicBezTo>
                  <a:cubicBezTo>
                    <a:pt x="5410" y="506"/>
                    <a:pt x="4929" y="1016"/>
                    <a:pt x="4328" y="1467"/>
                  </a:cubicBezTo>
                  <a:cubicBezTo>
                    <a:pt x="3787" y="1888"/>
                    <a:pt x="3186" y="2249"/>
                    <a:pt x="2585" y="2638"/>
                  </a:cubicBezTo>
                  <a:cubicBezTo>
                    <a:pt x="1655" y="3239"/>
                    <a:pt x="602" y="3871"/>
                    <a:pt x="32" y="4862"/>
                  </a:cubicBezTo>
                  <a:cubicBezTo>
                    <a:pt x="1" y="4893"/>
                    <a:pt x="61" y="4922"/>
                    <a:pt x="61" y="4922"/>
                  </a:cubicBezTo>
                  <a:cubicBezTo>
                    <a:pt x="1895" y="3059"/>
                    <a:pt x="4419" y="2157"/>
                    <a:pt x="6011" y="85"/>
                  </a:cubicBezTo>
                  <a:cubicBezTo>
                    <a:pt x="6053" y="43"/>
                    <a:pt x="6021" y="0"/>
                    <a:pt x="59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31"/>
            <p:cNvSpPr/>
            <p:nvPr/>
          </p:nvSpPr>
          <p:spPr>
            <a:xfrm>
              <a:off x="6590775" y="1465900"/>
              <a:ext cx="11500" cy="16650"/>
            </a:xfrm>
            <a:custGeom>
              <a:rect b="b" l="l" r="r" t="t"/>
              <a:pathLst>
                <a:path extrusionOk="0" h="666" w="460">
                  <a:moveTo>
                    <a:pt x="376" y="1"/>
                  </a:moveTo>
                  <a:cubicBezTo>
                    <a:pt x="353" y="1"/>
                    <a:pt x="331" y="11"/>
                    <a:pt x="321" y="32"/>
                  </a:cubicBezTo>
                  <a:cubicBezTo>
                    <a:pt x="201" y="213"/>
                    <a:pt x="109" y="422"/>
                    <a:pt x="20" y="602"/>
                  </a:cubicBezTo>
                  <a:cubicBezTo>
                    <a:pt x="1" y="639"/>
                    <a:pt x="29" y="666"/>
                    <a:pt x="60" y="666"/>
                  </a:cubicBezTo>
                  <a:cubicBezTo>
                    <a:pt x="79" y="666"/>
                    <a:pt x="98" y="656"/>
                    <a:pt x="109" y="633"/>
                  </a:cubicBezTo>
                  <a:cubicBezTo>
                    <a:pt x="229" y="453"/>
                    <a:pt x="350" y="273"/>
                    <a:pt x="441" y="92"/>
                  </a:cubicBezTo>
                  <a:cubicBezTo>
                    <a:pt x="460" y="34"/>
                    <a:pt x="416" y="1"/>
                    <a:pt x="3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31"/>
            <p:cNvSpPr/>
            <p:nvPr/>
          </p:nvSpPr>
          <p:spPr>
            <a:xfrm>
              <a:off x="6224875" y="1472550"/>
              <a:ext cx="199425" cy="138250"/>
            </a:xfrm>
            <a:custGeom>
              <a:rect b="b" l="l" r="r" t="t"/>
              <a:pathLst>
                <a:path extrusionOk="0" h="5530" w="7977">
                  <a:moveTo>
                    <a:pt x="58" y="0"/>
                  </a:moveTo>
                  <a:cubicBezTo>
                    <a:pt x="15" y="0"/>
                    <a:pt x="1" y="71"/>
                    <a:pt x="52" y="96"/>
                  </a:cubicBezTo>
                  <a:cubicBezTo>
                    <a:pt x="3146" y="1177"/>
                    <a:pt x="6002" y="2711"/>
                    <a:pt x="7865" y="5504"/>
                  </a:cubicBezTo>
                  <a:cubicBezTo>
                    <a:pt x="7874" y="5522"/>
                    <a:pt x="7888" y="5529"/>
                    <a:pt x="7902" y="5529"/>
                  </a:cubicBezTo>
                  <a:cubicBezTo>
                    <a:pt x="7937" y="5529"/>
                    <a:pt x="7976" y="5487"/>
                    <a:pt x="7954" y="5444"/>
                  </a:cubicBezTo>
                  <a:cubicBezTo>
                    <a:pt x="6452" y="2411"/>
                    <a:pt x="3146" y="937"/>
                    <a:pt x="81" y="7"/>
                  </a:cubicBezTo>
                  <a:cubicBezTo>
                    <a:pt x="73" y="2"/>
                    <a:pt x="65" y="0"/>
                    <a:pt x="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31"/>
            <p:cNvSpPr/>
            <p:nvPr/>
          </p:nvSpPr>
          <p:spPr>
            <a:xfrm>
              <a:off x="6300525" y="1448750"/>
              <a:ext cx="123225" cy="139500"/>
            </a:xfrm>
            <a:custGeom>
              <a:rect b="b" l="l" r="r" t="t"/>
              <a:pathLst>
                <a:path extrusionOk="0" h="5580" w="4929">
                  <a:moveTo>
                    <a:pt x="34" y="0"/>
                  </a:moveTo>
                  <a:cubicBezTo>
                    <a:pt x="15" y="0"/>
                    <a:pt x="0" y="36"/>
                    <a:pt x="0" y="57"/>
                  </a:cubicBezTo>
                  <a:cubicBezTo>
                    <a:pt x="632" y="1019"/>
                    <a:pt x="1654" y="1560"/>
                    <a:pt x="2495" y="2310"/>
                  </a:cubicBezTo>
                  <a:cubicBezTo>
                    <a:pt x="3486" y="3242"/>
                    <a:pt x="4178" y="4353"/>
                    <a:pt x="4839" y="5555"/>
                  </a:cubicBezTo>
                  <a:cubicBezTo>
                    <a:pt x="4848" y="5573"/>
                    <a:pt x="4859" y="5580"/>
                    <a:pt x="4870" y="5580"/>
                  </a:cubicBezTo>
                  <a:cubicBezTo>
                    <a:pt x="4898" y="5580"/>
                    <a:pt x="4928" y="5537"/>
                    <a:pt x="4928" y="5495"/>
                  </a:cubicBezTo>
                  <a:cubicBezTo>
                    <a:pt x="4419" y="4384"/>
                    <a:pt x="3726" y="3303"/>
                    <a:pt x="2885" y="2430"/>
                  </a:cubicBezTo>
                  <a:cubicBezTo>
                    <a:pt x="2015" y="1528"/>
                    <a:pt x="873" y="959"/>
                    <a:pt x="60" y="26"/>
                  </a:cubicBezTo>
                  <a:cubicBezTo>
                    <a:pt x="51" y="7"/>
                    <a:pt x="42" y="0"/>
                    <a:pt x="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31"/>
            <p:cNvSpPr/>
            <p:nvPr/>
          </p:nvSpPr>
          <p:spPr>
            <a:xfrm>
              <a:off x="6428450" y="1455050"/>
              <a:ext cx="98950" cy="146000"/>
            </a:xfrm>
            <a:custGeom>
              <a:rect b="b" l="l" r="r" t="t"/>
              <a:pathLst>
                <a:path extrusionOk="0" h="5840" w="3958">
                  <a:moveTo>
                    <a:pt x="3914" y="1"/>
                  </a:moveTo>
                  <a:cubicBezTo>
                    <a:pt x="3891" y="1"/>
                    <a:pt x="3869" y="16"/>
                    <a:pt x="3869" y="46"/>
                  </a:cubicBezTo>
                  <a:cubicBezTo>
                    <a:pt x="3718" y="647"/>
                    <a:pt x="3537" y="1248"/>
                    <a:pt x="3177" y="1757"/>
                  </a:cubicBezTo>
                  <a:cubicBezTo>
                    <a:pt x="2816" y="2298"/>
                    <a:pt x="2306" y="2690"/>
                    <a:pt x="1855" y="3171"/>
                  </a:cubicBezTo>
                  <a:cubicBezTo>
                    <a:pt x="1105" y="3921"/>
                    <a:pt x="504" y="4793"/>
                    <a:pt x="23" y="5755"/>
                  </a:cubicBezTo>
                  <a:cubicBezTo>
                    <a:pt x="1" y="5797"/>
                    <a:pt x="24" y="5840"/>
                    <a:pt x="51" y="5840"/>
                  </a:cubicBezTo>
                  <a:cubicBezTo>
                    <a:pt x="62" y="5840"/>
                    <a:pt x="74" y="5833"/>
                    <a:pt x="83" y="5815"/>
                  </a:cubicBezTo>
                  <a:cubicBezTo>
                    <a:pt x="833" y="4642"/>
                    <a:pt x="1674" y="3680"/>
                    <a:pt x="2636" y="2719"/>
                  </a:cubicBezTo>
                  <a:cubicBezTo>
                    <a:pt x="3357" y="1998"/>
                    <a:pt x="3898" y="1096"/>
                    <a:pt x="3958" y="46"/>
                  </a:cubicBezTo>
                  <a:cubicBezTo>
                    <a:pt x="3958" y="16"/>
                    <a:pt x="3936" y="1"/>
                    <a:pt x="39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31"/>
            <p:cNvSpPr/>
            <p:nvPr/>
          </p:nvSpPr>
          <p:spPr>
            <a:xfrm>
              <a:off x="6486250" y="1497300"/>
              <a:ext cx="49025" cy="45475"/>
            </a:xfrm>
            <a:custGeom>
              <a:rect b="b" l="l" r="r" t="t"/>
              <a:pathLst>
                <a:path extrusionOk="0" h="1819" w="1961">
                  <a:moveTo>
                    <a:pt x="1846" y="0"/>
                  </a:moveTo>
                  <a:cubicBezTo>
                    <a:pt x="1825" y="0"/>
                    <a:pt x="1806" y="12"/>
                    <a:pt x="1797" y="38"/>
                  </a:cubicBezTo>
                  <a:cubicBezTo>
                    <a:pt x="1377" y="788"/>
                    <a:pt x="776" y="1361"/>
                    <a:pt x="23" y="1750"/>
                  </a:cubicBezTo>
                  <a:cubicBezTo>
                    <a:pt x="0" y="1775"/>
                    <a:pt x="14" y="1819"/>
                    <a:pt x="52" y="1819"/>
                  </a:cubicBezTo>
                  <a:cubicBezTo>
                    <a:pt x="61" y="1819"/>
                    <a:pt x="72" y="1816"/>
                    <a:pt x="83" y="1810"/>
                  </a:cubicBezTo>
                  <a:cubicBezTo>
                    <a:pt x="865" y="1481"/>
                    <a:pt x="1526" y="880"/>
                    <a:pt x="1918" y="127"/>
                  </a:cubicBezTo>
                  <a:cubicBezTo>
                    <a:pt x="1960" y="65"/>
                    <a:pt x="1897" y="0"/>
                    <a:pt x="18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31"/>
            <p:cNvSpPr/>
            <p:nvPr/>
          </p:nvSpPr>
          <p:spPr>
            <a:xfrm>
              <a:off x="6371125" y="1451575"/>
              <a:ext cx="20925" cy="33350"/>
            </a:xfrm>
            <a:custGeom>
              <a:rect b="b" l="l" r="r" t="t"/>
              <a:pathLst>
                <a:path extrusionOk="0" h="1334" w="837">
                  <a:moveTo>
                    <a:pt x="49" y="1"/>
                  </a:moveTo>
                  <a:cubicBezTo>
                    <a:pt x="24" y="1"/>
                    <a:pt x="1" y="27"/>
                    <a:pt x="1" y="64"/>
                  </a:cubicBezTo>
                  <a:cubicBezTo>
                    <a:pt x="181" y="485"/>
                    <a:pt x="361" y="995"/>
                    <a:pt x="693" y="1326"/>
                  </a:cubicBezTo>
                  <a:cubicBezTo>
                    <a:pt x="704" y="1332"/>
                    <a:pt x="715" y="1334"/>
                    <a:pt x="727" y="1334"/>
                  </a:cubicBezTo>
                  <a:cubicBezTo>
                    <a:pt x="781" y="1334"/>
                    <a:pt x="837" y="1285"/>
                    <a:pt x="813" y="1235"/>
                  </a:cubicBezTo>
                  <a:cubicBezTo>
                    <a:pt x="573" y="814"/>
                    <a:pt x="272" y="454"/>
                    <a:pt x="92" y="33"/>
                  </a:cubicBezTo>
                  <a:cubicBezTo>
                    <a:pt x="80" y="10"/>
                    <a:pt x="64"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31"/>
            <p:cNvSpPr/>
            <p:nvPr/>
          </p:nvSpPr>
          <p:spPr>
            <a:xfrm>
              <a:off x="6397725" y="1498925"/>
              <a:ext cx="28300" cy="73325"/>
            </a:xfrm>
            <a:custGeom>
              <a:rect b="b" l="l" r="r" t="t"/>
              <a:pathLst>
                <a:path extrusionOk="0" h="2933" w="1132">
                  <a:moveTo>
                    <a:pt x="38" y="0"/>
                  </a:moveTo>
                  <a:cubicBezTo>
                    <a:pt x="17" y="0"/>
                    <a:pt x="1" y="25"/>
                    <a:pt x="19" y="62"/>
                  </a:cubicBezTo>
                  <a:cubicBezTo>
                    <a:pt x="470" y="964"/>
                    <a:pt x="740" y="1925"/>
                    <a:pt x="1040" y="2887"/>
                  </a:cubicBezTo>
                  <a:cubicBezTo>
                    <a:pt x="1040" y="2917"/>
                    <a:pt x="1063" y="2932"/>
                    <a:pt x="1086" y="2932"/>
                  </a:cubicBezTo>
                  <a:cubicBezTo>
                    <a:pt x="1109" y="2932"/>
                    <a:pt x="1132" y="2917"/>
                    <a:pt x="1132" y="2887"/>
                  </a:cubicBezTo>
                  <a:cubicBezTo>
                    <a:pt x="1011" y="1865"/>
                    <a:pt x="591" y="904"/>
                    <a:pt x="79" y="33"/>
                  </a:cubicBezTo>
                  <a:cubicBezTo>
                    <a:pt x="67" y="10"/>
                    <a:pt x="52" y="0"/>
                    <a:pt x="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31"/>
            <p:cNvSpPr/>
            <p:nvPr/>
          </p:nvSpPr>
          <p:spPr>
            <a:xfrm>
              <a:off x="6440250" y="1444400"/>
              <a:ext cx="30075" cy="103550"/>
            </a:xfrm>
            <a:custGeom>
              <a:rect b="b" l="l" r="r" t="t"/>
              <a:pathLst>
                <a:path extrusionOk="0" h="4142" w="1203">
                  <a:moveTo>
                    <a:pt x="1158" y="1"/>
                  </a:moveTo>
                  <a:cubicBezTo>
                    <a:pt x="1142" y="1"/>
                    <a:pt x="1125" y="8"/>
                    <a:pt x="1113" y="20"/>
                  </a:cubicBezTo>
                  <a:cubicBezTo>
                    <a:pt x="873" y="1433"/>
                    <a:pt x="92" y="2664"/>
                    <a:pt x="0" y="4106"/>
                  </a:cubicBezTo>
                  <a:cubicBezTo>
                    <a:pt x="0" y="4124"/>
                    <a:pt x="20" y="4141"/>
                    <a:pt x="37" y="4141"/>
                  </a:cubicBezTo>
                  <a:cubicBezTo>
                    <a:pt x="49" y="4141"/>
                    <a:pt x="60" y="4132"/>
                    <a:pt x="60" y="4106"/>
                  </a:cubicBezTo>
                  <a:cubicBezTo>
                    <a:pt x="272" y="2724"/>
                    <a:pt x="1082" y="1462"/>
                    <a:pt x="1202" y="51"/>
                  </a:cubicBezTo>
                  <a:cubicBezTo>
                    <a:pt x="1202" y="15"/>
                    <a:pt x="1181" y="1"/>
                    <a:pt x="11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31"/>
            <p:cNvSpPr/>
            <p:nvPr/>
          </p:nvSpPr>
          <p:spPr>
            <a:xfrm>
              <a:off x="6433525" y="1463875"/>
              <a:ext cx="8250" cy="58775"/>
            </a:xfrm>
            <a:custGeom>
              <a:rect b="b" l="l" r="r" t="t"/>
              <a:pathLst>
                <a:path extrusionOk="0" h="2351" w="330">
                  <a:moveTo>
                    <a:pt x="299" y="0"/>
                  </a:moveTo>
                  <a:cubicBezTo>
                    <a:pt x="284" y="0"/>
                    <a:pt x="269" y="8"/>
                    <a:pt x="269" y="22"/>
                  </a:cubicBezTo>
                  <a:cubicBezTo>
                    <a:pt x="120" y="743"/>
                    <a:pt x="0" y="1556"/>
                    <a:pt x="89" y="2306"/>
                  </a:cubicBezTo>
                  <a:cubicBezTo>
                    <a:pt x="89" y="2336"/>
                    <a:pt x="112" y="2351"/>
                    <a:pt x="135" y="2351"/>
                  </a:cubicBezTo>
                  <a:cubicBezTo>
                    <a:pt x="157" y="2351"/>
                    <a:pt x="180" y="2336"/>
                    <a:pt x="180" y="2306"/>
                  </a:cubicBezTo>
                  <a:cubicBezTo>
                    <a:pt x="269" y="1556"/>
                    <a:pt x="269" y="774"/>
                    <a:pt x="329" y="22"/>
                  </a:cubicBezTo>
                  <a:cubicBezTo>
                    <a:pt x="329" y="8"/>
                    <a:pt x="314" y="0"/>
                    <a:pt x="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31"/>
            <p:cNvSpPr/>
            <p:nvPr/>
          </p:nvSpPr>
          <p:spPr>
            <a:xfrm>
              <a:off x="6187825" y="1543700"/>
              <a:ext cx="315550" cy="723450"/>
            </a:xfrm>
            <a:custGeom>
              <a:rect b="b" l="l" r="r" t="t"/>
              <a:pathLst>
                <a:path extrusionOk="0" h="28938" w="12622">
                  <a:moveTo>
                    <a:pt x="10095" y="0"/>
                  </a:moveTo>
                  <a:cubicBezTo>
                    <a:pt x="9343" y="0"/>
                    <a:pt x="8554" y="189"/>
                    <a:pt x="8506" y="466"/>
                  </a:cubicBezTo>
                  <a:cubicBezTo>
                    <a:pt x="8446" y="976"/>
                    <a:pt x="9167" y="10142"/>
                    <a:pt x="8446" y="12454"/>
                  </a:cubicBezTo>
                  <a:cubicBezTo>
                    <a:pt x="7693" y="14830"/>
                    <a:pt x="5140" y="17142"/>
                    <a:pt x="3097" y="19786"/>
                  </a:cubicBezTo>
                  <a:cubicBezTo>
                    <a:pt x="1022" y="22431"/>
                    <a:pt x="1" y="26909"/>
                    <a:pt x="602" y="28080"/>
                  </a:cubicBezTo>
                  <a:cubicBezTo>
                    <a:pt x="897" y="28685"/>
                    <a:pt x="2095" y="28938"/>
                    <a:pt x="3276" y="28938"/>
                  </a:cubicBezTo>
                  <a:cubicBezTo>
                    <a:pt x="4386" y="28938"/>
                    <a:pt x="5481" y="28715"/>
                    <a:pt x="5801" y="28352"/>
                  </a:cubicBezTo>
                  <a:cubicBezTo>
                    <a:pt x="6463" y="27630"/>
                    <a:pt x="6102" y="24835"/>
                    <a:pt x="6672" y="22791"/>
                  </a:cubicBezTo>
                  <a:cubicBezTo>
                    <a:pt x="7273" y="20748"/>
                    <a:pt x="10999" y="17234"/>
                    <a:pt x="11811" y="13416"/>
                  </a:cubicBezTo>
                  <a:cubicBezTo>
                    <a:pt x="12621" y="9601"/>
                    <a:pt x="11600" y="947"/>
                    <a:pt x="11451" y="466"/>
                  </a:cubicBezTo>
                  <a:cubicBezTo>
                    <a:pt x="11340" y="135"/>
                    <a:pt x="10731" y="0"/>
                    <a:pt x="10095"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 name="Google Shape;953;p31"/>
          <p:cNvGrpSpPr/>
          <p:nvPr/>
        </p:nvGrpSpPr>
        <p:grpSpPr>
          <a:xfrm>
            <a:off x="8733676" y="3328448"/>
            <a:ext cx="305085" cy="505864"/>
            <a:chOff x="4676075" y="1189350"/>
            <a:chExt cx="1043025" cy="1729450"/>
          </a:xfrm>
        </p:grpSpPr>
        <p:sp>
          <p:nvSpPr>
            <p:cNvPr id="954" name="Google Shape;954;p31"/>
            <p:cNvSpPr/>
            <p:nvPr/>
          </p:nvSpPr>
          <p:spPr>
            <a:xfrm>
              <a:off x="4676075" y="1189350"/>
              <a:ext cx="1043025" cy="856575"/>
            </a:xfrm>
            <a:custGeom>
              <a:rect b="b" l="l" r="r" t="t"/>
              <a:pathLst>
                <a:path extrusionOk="0" h="34263" w="41721">
                  <a:moveTo>
                    <a:pt x="21157" y="0"/>
                  </a:moveTo>
                  <a:cubicBezTo>
                    <a:pt x="21080" y="0"/>
                    <a:pt x="21003" y="2"/>
                    <a:pt x="20926" y="5"/>
                  </a:cubicBezTo>
                  <a:cubicBezTo>
                    <a:pt x="20717" y="5"/>
                    <a:pt x="20537" y="36"/>
                    <a:pt x="20325" y="65"/>
                  </a:cubicBezTo>
                  <a:cubicBezTo>
                    <a:pt x="16871" y="637"/>
                    <a:pt x="14587" y="2440"/>
                    <a:pt x="12693" y="4964"/>
                  </a:cubicBezTo>
                  <a:cubicBezTo>
                    <a:pt x="10621" y="7669"/>
                    <a:pt x="9027" y="11183"/>
                    <a:pt x="6863" y="14700"/>
                  </a:cubicBezTo>
                  <a:cubicBezTo>
                    <a:pt x="4070" y="19208"/>
                    <a:pt x="404" y="23715"/>
                    <a:pt x="284" y="25939"/>
                  </a:cubicBezTo>
                  <a:cubicBezTo>
                    <a:pt x="1" y="30680"/>
                    <a:pt x="5557" y="34263"/>
                    <a:pt x="16113" y="34263"/>
                  </a:cubicBezTo>
                  <a:cubicBezTo>
                    <a:pt x="17931" y="34263"/>
                    <a:pt x="19897" y="34157"/>
                    <a:pt x="22008" y="33932"/>
                  </a:cubicBezTo>
                  <a:cubicBezTo>
                    <a:pt x="31503" y="32910"/>
                    <a:pt x="41451" y="30626"/>
                    <a:pt x="41691" y="24496"/>
                  </a:cubicBezTo>
                  <a:cubicBezTo>
                    <a:pt x="41720" y="23143"/>
                    <a:pt x="41090" y="21071"/>
                    <a:pt x="40009" y="18727"/>
                  </a:cubicBezTo>
                  <a:cubicBezTo>
                    <a:pt x="38987" y="16532"/>
                    <a:pt x="37545" y="14068"/>
                    <a:pt x="35862" y="11695"/>
                  </a:cubicBezTo>
                  <a:cubicBezTo>
                    <a:pt x="35590" y="11303"/>
                    <a:pt x="35321" y="10914"/>
                    <a:pt x="35020" y="10553"/>
                  </a:cubicBezTo>
                  <a:cubicBezTo>
                    <a:pt x="30857" y="4914"/>
                    <a:pt x="25477" y="0"/>
                    <a:pt x="21157" y="0"/>
                  </a:cubicBezTo>
                  <a:close/>
                </a:path>
              </a:pathLst>
            </a:custGeom>
            <a:solidFill>
              <a:schemeClr val="accent1"/>
            </a:solidFill>
            <a:ln cap="flat" cmpd="sng" w="9525">
              <a:solidFill>
                <a:srgbClr val="1B1A1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31"/>
            <p:cNvSpPr/>
            <p:nvPr/>
          </p:nvSpPr>
          <p:spPr>
            <a:xfrm>
              <a:off x="4697400" y="1679050"/>
              <a:ext cx="1005950" cy="352950"/>
            </a:xfrm>
            <a:custGeom>
              <a:rect b="b" l="l" r="r" t="t"/>
              <a:pathLst>
                <a:path extrusionOk="0" h="14118" w="40238">
                  <a:moveTo>
                    <a:pt x="20745" y="0"/>
                  </a:moveTo>
                  <a:cubicBezTo>
                    <a:pt x="20406" y="0"/>
                    <a:pt x="20099" y="3"/>
                    <a:pt x="19833" y="9"/>
                  </a:cubicBezTo>
                  <a:cubicBezTo>
                    <a:pt x="18090" y="69"/>
                    <a:pt x="14275" y="370"/>
                    <a:pt x="10489" y="1151"/>
                  </a:cubicBezTo>
                  <a:cubicBezTo>
                    <a:pt x="8655" y="1511"/>
                    <a:pt x="6852" y="1992"/>
                    <a:pt x="5260" y="2564"/>
                  </a:cubicBezTo>
                  <a:cubicBezTo>
                    <a:pt x="2195" y="3706"/>
                    <a:pt x="0" y="5298"/>
                    <a:pt x="301" y="7492"/>
                  </a:cubicBezTo>
                  <a:cubicBezTo>
                    <a:pt x="972" y="12157"/>
                    <a:pt x="7482" y="14118"/>
                    <a:pt x="15923" y="14118"/>
                  </a:cubicBezTo>
                  <a:cubicBezTo>
                    <a:pt x="17704" y="14118"/>
                    <a:pt x="19571" y="14030"/>
                    <a:pt x="21487" y="13863"/>
                  </a:cubicBezTo>
                  <a:cubicBezTo>
                    <a:pt x="32485" y="12901"/>
                    <a:pt x="40237" y="9355"/>
                    <a:pt x="39576" y="5990"/>
                  </a:cubicBezTo>
                  <a:cubicBezTo>
                    <a:pt x="38533" y="750"/>
                    <a:pt x="25843" y="0"/>
                    <a:pt x="20745"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31"/>
            <p:cNvSpPr/>
            <p:nvPr/>
          </p:nvSpPr>
          <p:spPr>
            <a:xfrm>
              <a:off x="5251100" y="1878600"/>
              <a:ext cx="382775" cy="129200"/>
            </a:xfrm>
            <a:custGeom>
              <a:rect b="b" l="l" r="r" t="t"/>
              <a:pathLst>
                <a:path extrusionOk="0" h="5168" w="15311">
                  <a:moveTo>
                    <a:pt x="15218" y="0"/>
                  </a:moveTo>
                  <a:cubicBezTo>
                    <a:pt x="15203" y="0"/>
                    <a:pt x="15187" y="6"/>
                    <a:pt x="15173" y="20"/>
                  </a:cubicBezTo>
                  <a:cubicBezTo>
                    <a:pt x="10666" y="3056"/>
                    <a:pt x="5168" y="3626"/>
                    <a:pt x="29" y="5100"/>
                  </a:cubicBezTo>
                  <a:cubicBezTo>
                    <a:pt x="5" y="5123"/>
                    <a:pt x="1" y="5167"/>
                    <a:pt x="32" y="5167"/>
                  </a:cubicBezTo>
                  <a:cubicBezTo>
                    <a:pt x="40" y="5167"/>
                    <a:pt x="49" y="5165"/>
                    <a:pt x="60" y="5160"/>
                  </a:cubicBezTo>
                  <a:cubicBezTo>
                    <a:pt x="2884" y="4739"/>
                    <a:pt x="5738" y="3987"/>
                    <a:pt x="8502" y="3205"/>
                  </a:cubicBezTo>
                  <a:cubicBezTo>
                    <a:pt x="10878" y="2515"/>
                    <a:pt x="13281" y="1643"/>
                    <a:pt x="15265" y="111"/>
                  </a:cubicBezTo>
                  <a:cubicBezTo>
                    <a:pt x="15311" y="65"/>
                    <a:pt x="15268" y="0"/>
                    <a:pt x="15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31"/>
            <p:cNvSpPr/>
            <p:nvPr/>
          </p:nvSpPr>
          <p:spPr>
            <a:xfrm>
              <a:off x="5254300" y="1817500"/>
              <a:ext cx="382150" cy="175950"/>
            </a:xfrm>
            <a:custGeom>
              <a:rect b="b" l="l" r="r" t="t"/>
              <a:pathLst>
                <a:path extrusionOk="0" h="7038" w="15286">
                  <a:moveTo>
                    <a:pt x="15197" y="0"/>
                  </a:moveTo>
                  <a:cubicBezTo>
                    <a:pt x="12641" y="421"/>
                    <a:pt x="10269" y="2043"/>
                    <a:pt x="8045" y="3305"/>
                  </a:cubicBezTo>
                  <a:cubicBezTo>
                    <a:pt x="5490" y="4779"/>
                    <a:pt x="2785" y="5861"/>
                    <a:pt x="52" y="6943"/>
                  </a:cubicBezTo>
                  <a:cubicBezTo>
                    <a:pt x="1" y="6967"/>
                    <a:pt x="14" y="7038"/>
                    <a:pt x="57" y="7038"/>
                  </a:cubicBezTo>
                  <a:cubicBezTo>
                    <a:pt x="64" y="7038"/>
                    <a:pt x="72" y="7036"/>
                    <a:pt x="81" y="7032"/>
                  </a:cubicBezTo>
                  <a:cubicBezTo>
                    <a:pt x="2845" y="6101"/>
                    <a:pt x="5490" y="4988"/>
                    <a:pt x="8045" y="3546"/>
                  </a:cubicBezTo>
                  <a:cubicBezTo>
                    <a:pt x="9187" y="2885"/>
                    <a:pt x="10329" y="2195"/>
                    <a:pt x="11500" y="1594"/>
                  </a:cubicBezTo>
                  <a:cubicBezTo>
                    <a:pt x="12702" y="962"/>
                    <a:pt x="13964" y="541"/>
                    <a:pt x="15226" y="60"/>
                  </a:cubicBezTo>
                  <a:cubicBezTo>
                    <a:pt x="15286" y="60"/>
                    <a:pt x="15257" y="0"/>
                    <a:pt x="151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31"/>
            <p:cNvSpPr/>
            <p:nvPr/>
          </p:nvSpPr>
          <p:spPr>
            <a:xfrm>
              <a:off x="5522250" y="1822650"/>
              <a:ext cx="127550" cy="61750"/>
            </a:xfrm>
            <a:custGeom>
              <a:rect b="b" l="l" r="r" t="t"/>
              <a:pathLst>
                <a:path extrusionOk="0" h="2470" w="5102">
                  <a:moveTo>
                    <a:pt x="5009" y="0"/>
                  </a:moveTo>
                  <a:cubicBezTo>
                    <a:pt x="5002" y="0"/>
                    <a:pt x="4995" y="2"/>
                    <a:pt x="4988" y="6"/>
                  </a:cubicBezTo>
                  <a:cubicBezTo>
                    <a:pt x="3397" y="967"/>
                    <a:pt x="1774" y="1809"/>
                    <a:pt x="32" y="2438"/>
                  </a:cubicBezTo>
                  <a:cubicBezTo>
                    <a:pt x="0" y="2438"/>
                    <a:pt x="32" y="2470"/>
                    <a:pt x="60" y="2470"/>
                  </a:cubicBezTo>
                  <a:cubicBezTo>
                    <a:pt x="1834" y="1929"/>
                    <a:pt x="3517" y="1176"/>
                    <a:pt x="5049" y="126"/>
                  </a:cubicBezTo>
                  <a:cubicBezTo>
                    <a:pt x="5102" y="98"/>
                    <a:pt x="5061" y="0"/>
                    <a:pt x="50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31"/>
            <p:cNvSpPr/>
            <p:nvPr/>
          </p:nvSpPr>
          <p:spPr>
            <a:xfrm>
              <a:off x="5250525" y="1788050"/>
              <a:ext cx="342150" cy="192050"/>
            </a:xfrm>
            <a:custGeom>
              <a:rect b="b" l="l" r="r" t="t"/>
              <a:pathLst>
                <a:path extrusionOk="0" h="7682" w="13686">
                  <a:moveTo>
                    <a:pt x="13629" y="1"/>
                  </a:moveTo>
                  <a:cubicBezTo>
                    <a:pt x="13621" y="1"/>
                    <a:pt x="13614" y="3"/>
                    <a:pt x="13605" y="7"/>
                  </a:cubicBezTo>
                  <a:cubicBezTo>
                    <a:pt x="11321" y="878"/>
                    <a:pt x="9247" y="2351"/>
                    <a:pt x="7174" y="3642"/>
                  </a:cubicBezTo>
                  <a:cubicBezTo>
                    <a:pt x="4859" y="5116"/>
                    <a:pt x="2427" y="6346"/>
                    <a:pt x="23" y="7640"/>
                  </a:cubicBezTo>
                  <a:cubicBezTo>
                    <a:pt x="1" y="7660"/>
                    <a:pt x="10" y="7682"/>
                    <a:pt x="27" y="7682"/>
                  </a:cubicBezTo>
                  <a:cubicBezTo>
                    <a:pt x="34" y="7682"/>
                    <a:pt x="43" y="7678"/>
                    <a:pt x="52" y="7669"/>
                  </a:cubicBezTo>
                  <a:cubicBezTo>
                    <a:pt x="2367" y="6527"/>
                    <a:pt x="4679" y="5385"/>
                    <a:pt x="6903" y="4034"/>
                  </a:cubicBezTo>
                  <a:cubicBezTo>
                    <a:pt x="9126" y="2680"/>
                    <a:pt x="11321" y="1298"/>
                    <a:pt x="13634" y="96"/>
                  </a:cubicBezTo>
                  <a:cubicBezTo>
                    <a:pt x="13685" y="72"/>
                    <a:pt x="13671" y="1"/>
                    <a:pt x="136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31"/>
            <p:cNvSpPr/>
            <p:nvPr/>
          </p:nvSpPr>
          <p:spPr>
            <a:xfrm>
              <a:off x="4759225" y="1929875"/>
              <a:ext cx="86725" cy="52325"/>
            </a:xfrm>
            <a:custGeom>
              <a:rect b="b" l="l" r="r" t="t"/>
              <a:pathLst>
                <a:path extrusionOk="0" h="2093" w="3469">
                  <a:moveTo>
                    <a:pt x="17" y="1"/>
                  </a:moveTo>
                  <a:cubicBezTo>
                    <a:pt x="10" y="1"/>
                    <a:pt x="0" y="21"/>
                    <a:pt x="23" y="44"/>
                  </a:cubicBezTo>
                  <a:cubicBezTo>
                    <a:pt x="984" y="885"/>
                    <a:pt x="2155" y="1666"/>
                    <a:pt x="3388" y="2087"/>
                  </a:cubicBezTo>
                  <a:cubicBezTo>
                    <a:pt x="3397" y="2091"/>
                    <a:pt x="3404" y="2093"/>
                    <a:pt x="3411" y="2093"/>
                  </a:cubicBezTo>
                  <a:cubicBezTo>
                    <a:pt x="3455" y="2093"/>
                    <a:pt x="3469" y="2027"/>
                    <a:pt x="3417" y="2027"/>
                  </a:cubicBezTo>
                  <a:cubicBezTo>
                    <a:pt x="2215" y="1426"/>
                    <a:pt x="1104" y="825"/>
                    <a:pt x="23" y="12"/>
                  </a:cubicBezTo>
                  <a:cubicBezTo>
                    <a:pt x="23" y="4"/>
                    <a:pt x="20" y="1"/>
                    <a:pt x="17" y="1"/>
                  </a:cubicBezTo>
                  <a:close/>
                </a:path>
              </a:pathLst>
            </a:custGeom>
            <a:solidFill>
              <a:srgbClr val="AC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31"/>
            <p:cNvSpPr/>
            <p:nvPr/>
          </p:nvSpPr>
          <p:spPr>
            <a:xfrm>
              <a:off x="4861950" y="1985775"/>
              <a:ext cx="346300" cy="33450"/>
            </a:xfrm>
            <a:custGeom>
              <a:rect b="b" l="l" r="r" t="t"/>
              <a:pathLst>
                <a:path extrusionOk="0" h="1338" w="13852">
                  <a:moveTo>
                    <a:pt x="60" y="0"/>
                  </a:moveTo>
                  <a:cubicBezTo>
                    <a:pt x="29" y="0"/>
                    <a:pt x="0" y="60"/>
                    <a:pt x="60" y="91"/>
                  </a:cubicBezTo>
                  <a:cubicBezTo>
                    <a:pt x="3103" y="945"/>
                    <a:pt x="6347" y="1337"/>
                    <a:pt x="9573" y="1337"/>
                  </a:cubicBezTo>
                  <a:cubicBezTo>
                    <a:pt x="11000" y="1337"/>
                    <a:pt x="12423" y="1260"/>
                    <a:pt x="13823" y="1113"/>
                  </a:cubicBezTo>
                  <a:cubicBezTo>
                    <a:pt x="13852" y="1113"/>
                    <a:pt x="13852" y="1053"/>
                    <a:pt x="13792" y="1053"/>
                  </a:cubicBezTo>
                  <a:cubicBezTo>
                    <a:pt x="12738" y="1107"/>
                    <a:pt x="11691" y="1137"/>
                    <a:pt x="10644" y="1137"/>
                  </a:cubicBezTo>
                  <a:cubicBezTo>
                    <a:pt x="9363" y="1137"/>
                    <a:pt x="8082" y="1092"/>
                    <a:pt x="6791" y="993"/>
                  </a:cubicBezTo>
                  <a:cubicBezTo>
                    <a:pt x="4537" y="813"/>
                    <a:pt x="2284" y="421"/>
                    <a:pt x="60" y="0"/>
                  </a:cubicBezTo>
                  <a:close/>
                </a:path>
              </a:pathLst>
            </a:custGeom>
            <a:solidFill>
              <a:srgbClr val="AC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31"/>
            <p:cNvSpPr/>
            <p:nvPr/>
          </p:nvSpPr>
          <p:spPr>
            <a:xfrm>
              <a:off x="4734250" y="1888100"/>
              <a:ext cx="462775" cy="112850"/>
            </a:xfrm>
            <a:custGeom>
              <a:rect b="b" l="l" r="r" t="t"/>
              <a:pathLst>
                <a:path extrusionOk="0" h="4514" w="18511">
                  <a:moveTo>
                    <a:pt x="60" y="1"/>
                  </a:moveTo>
                  <a:cubicBezTo>
                    <a:pt x="29" y="1"/>
                    <a:pt x="0" y="32"/>
                    <a:pt x="29" y="32"/>
                  </a:cubicBezTo>
                  <a:cubicBezTo>
                    <a:pt x="1471" y="602"/>
                    <a:pt x="2765" y="1474"/>
                    <a:pt x="4116" y="2224"/>
                  </a:cubicBezTo>
                  <a:cubicBezTo>
                    <a:pt x="5529" y="2977"/>
                    <a:pt x="7000" y="3546"/>
                    <a:pt x="8563" y="3907"/>
                  </a:cubicBezTo>
                  <a:cubicBezTo>
                    <a:pt x="10644" y="4374"/>
                    <a:pt x="12813" y="4513"/>
                    <a:pt x="14971" y="4513"/>
                  </a:cubicBezTo>
                  <a:cubicBezTo>
                    <a:pt x="16149" y="4513"/>
                    <a:pt x="17323" y="4472"/>
                    <a:pt x="18479" y="4419"/>
                  </a:cubicBezTo>
                  <a:cubicBezTo>
                    <a:pt x="18510" y="4419"/>
                    <a:pt x="18510" y="4359"/>
                    <a:pt x="18479" y="4359"/>
                  </a:cubicBezTo>
                  <a:cubicBezTo>
                    <a:pt x="17825" y="4359"/>
                    <a:pt x="17173" y="4362"/>
                    <a:pt x="16524" y="4362"/>
                  </a:cubicBezTo>
                  <a:cubicBezTo>
                    <a:pt x="13889" y="4362"/>
                    <a:pt x="11286" y="4305"/>
                    <a:pt x="8683" y="3727"/>
                  </a:cubicBezTo>
                  <a:cubicBezTo>
                    <a:pt x="7120" y="3366"/>
                    <a:pt x="5618" y="2796"/>
                    <a:pt x="4207" y="2015"/>
                  </a:cubicBezTo>
                  <a:cubicBezTo>
                    <a:pt x="2853" y="1294"/>
                    <a:pt x="1531" y="481"/>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31"/>
            <p:cNvSpPr/>
            <p:nvPr/>
          </p:nvSpPr>
          <p:spPr>
            <a:xfrm>
              <a:off x="4737250" y="1839300"/>
              <a:ext cx="468000" cy="153275"/>
            </a:xfrm>
            <a:custGeom>
              <a:rect b="b" l="l" r="r" t="t"/>
              <a:pathLst>
                <a:path extrusionOk="0" h="6131" w="18720">
                  <a:moveTo>
                    <a:pt x="60" y="1"/>
                  </a:moveTo>
                  <a:cubicBezTo>
                    <a:pt x="29" y="1"/>
                    <a:pt x="0" y="61"/>
                    <a:pt x="29" y="90"/>
                  </a:cubicBezTo>
                  <a:cubicBezTo>
                    <a:pt x="3094" y="991"/>
                    <a:pt x="5738" y="2854"/>
                    <a:pt x="8654" y="4027"/>
                  </a:cubicBezTo>
                  <a:cubicBezTo>
                    <a:pt x="10157" y="4657"/>
                    <a:pt x="11719" y="4989"/>
                    <a:pt x="13342" y="5258"/>
                  </a:cubicBezTo>
                  <a:cubicBezTo>
                    <a:pt x="15085" y="5559"/>
                    <a:pt x="16888" y="5950"/>
                    <a:pt x="18659" y="6131"/>
                  </a:cubicBezTo>
                  <a:cubicBezTo>
                    <a:pt x="18720" y="6131"/>
                    <a:pt x="18720" y="6039"/>
                    <a:pt x="18659" y="6039"/>
                  </a:cubicBezTo>
                  <a:cubicBezTo>
                    <a:pt x="15294" y="5198"/>
                    <a:pt x="11779" y="5138"/>
                    <a:pt x="8534" y="3756"/>
                  </a:cubicBezTo>
                  <a:cubicBezTo>
                    <a:pt x="5678" y="2554"/>
                    <a:pt x="3094" y="842"/>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31"/>
            <p:cNvSpPr/>
            <p:nvPr/>
          </p:nvSpPr>
          <p:spPr>
            <a:xfrm>
              <a:off x="4765150" y="1863125"/>
              <a:ext cx="77725" cy="38925"/>
            </a:xfrm>
            <a:custGeom>
              <a:rect b="b" l="l" r="r" t="t"/>
              <a:pathLst>
                <a:path extrusionOk="0" h="1557" w="3109">
                  <a:moveTo>
                    <a:pt x="38" y="0"/>
                  </a:moveTo>
                  <a:cubicBezTo>
                    <a:pt x="16" y="0"/>
                    <a:pt x="1" y="44"/>
                    <a:pt x="26" y="69"/>
                  </a:cubicBezTo>
                  <a:cubicBezTo>
                    <a:pt x="988" y="579"/>
                    <a:pt x="1978" y="1120"/>
                    <a:pt x="3000" y="1541"/>
                  </a:cubicBezTo>
                  <a:cubicBezTo>
                    <a:pt x="3017" y="1552"/>
                    <a:pt x="3032" y="1557"/>
                    <a:pt x="3045" y="1557"/>
                  </a:cubicBezTo>
                  <a:cubicBezTo>
                    <a:pt x="3099" y="1557"/>
                    <a:pt x="3108" y="1469"/>
                    <a:pt x="3060" y="1420"/>
                  </a:cubicBezTo>
                  <a:cubicBezTo>
                    <a:pt x="2098" y="879"/>
                    <a:pt x="1048" y="430"/>
                    <a:pt x="55" y="9"/>
                  </a:cubicBezTo>
                  <a:cubicBezTo>
                    <a:pt x="49" y="3"/>
                    <a:pt x="43" y="0"/>
                    <a:pt x="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31"/>
            <p:cNvSpPr/>
            <p:nvPr/>
          </p:nvSpPr>
          <p:spPr>
            <a:xfrm>
              <a:off x="4782450" y="1788750"/>
              <a:ext cx="423575" cy="189525"/>
            </a:xfrm>
            <a:custGeom>
              <a:rect b="b" l="l" r="r" t="t"/>
              <a:pathLst>
                <a:path extrusionOk="0" h="7581" w="16943">
                  <a:moveTo>
                    <a:pt x="38" y="1"/>
                  </a:moveTo>
                  <a:cubicBezTo>
                    <a:pt x="15" y="1"/>
                    <a:pt x="0" y="45"/>
                    <a:pt x="24" y="68"/>
                  </a:cubicBezTo>
                  <a:cubicBezTo>
                    <a:pt x="2849" y="1362"/>
                    <a:pt x="5433" y="3044"/>
                    <a:pt x="8168" y="4487"/>
                  </a:cubicBezTo>
                  <a:cubicBezTo>
                    <a:pt x="10933" y="5929"/>
                    <a:pt x="13878" y="6831"/>
                    <a:pt x="16883" y="7581"/>
                  </a:cubicBezTo>
                  <a:cubicBezTo>
                    <a:pt x="16912" y="7581"/>
                    <a:pt x="16943" y="7520"/>
                    <a:pt x="16883" y="7520"/>
                  </a:cubicBezTo>
                  <a:cubicBezTo>
                    <a:pt x="15380" y="7011"/>
                    <a:pt x="13818" y="6619"/>
                    <a:pt x="12315" y="6078"/>
                  </a:cubicBezTo>
                  <a:cubicBezTo>
                    <a:pt x="10873" y="5597"/>
                    <a:pt x="9491" y="4967"/>
                    <a:pt x="8137" y="4246"/>
                  </a:cubicBezTo>
                  <a:cubicBezTo>
                    <a:pt x="5464" y="2833"/>
                    <a:pt x="2880" y="1181"/>
                    <a:pt x="55" y="8"/>
                  </a:cubicBezTo>
                  <a:cubicBezTo>
                    <a:pt x="49" y="3"/>
                    <a:pt x="44" y="1"/>
                    <a:pt x="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31"/>
            <p:cNvSpPr/>
            <p:nvPr/>
          </p:nvSpPr>
          <p:spPr>
            <a:xfrm>
              <a:off x="5340450" y="1779050"/>
              <a:ext cx="167250" cy="130900"/>
            </a:xfrm>
            <a:custGeom>
              <a:rect b="b" l="l" r="r" t="t"/>
              <a:pathLst>
                <a:path extrusionOk="0" h="5236" w="6690">
                  <a:moveTo>
                    <a:pt x="6608" y="0"/>
                  </a:moveTo>
                  <a:cubicBezTo>
                    <a:pt x="6600" y="0"/>
                    <a:pt x="6591" y="2"/>
                    <a:pt x="6582" y="7"/>
                  </a:cubicBezTo>
                  <a:cubicBezTo>
                    <a:pt x="5289" y="427"/>
                    <a:pt x="4207" y="1418"/>
                    <a:pt x="3277" y="2319"/>
                  </a:cubicBezTo>
                  <a:cubicBezTo>
                    <a:pt x="2224" y="3312"/>
                    <a:pt x="1234" y="4334"/>
                    <a:pt x="61" y="5175"/>
                  </a:cubicBezTo>
                  <a:cubicBezTo>
                    <a:pt x="0" y="5204"/>
                    <a:pt x="61" y="5235"/>
                    <a:pt x="92" y="5235"/>
                  </a:cubicBezTo>
                  <a:cubicBezTo>
                    <a:pt x="1262" y="4483"/>
                    <a:pt x="2224" y="3521"/>
                    <a:pt x="3217" y="2560"/>
                  </a:cubicBezTo>
                  <a:cubicBezTo>
                    <a:pt x="4267" y="1598"/>
                    <a:pt x="5349" y="788"/>
                    <a:pt x="6611" y="96"/>
                  </a:cubicBezTo>
                  <a:cubicBezTo>
                    <a:pt x="6690" y="71"/>
                    <a:pt x="6657" y="0"/>
                    <a:pt x="66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31"/>
            <p:cNvSpPr/>
            <p:nvPr/>
          </p:nvSpPr>
          <p:spPr>
            <a:xfrm>
              <a:off x="4885200" y="1779200"/>
              <a:ext cx="322225" cy="194000"/>
            </a:xfrm>
            <a:custGeom>
              <a:rect b="b" l="l" r="r" t="t"/>
              <a:pathLst>
                <a:path extrusionOk="0" h="7760" w="12889">
                  <a:moveTo>
                    <a:pt x="92" y="1"/>
                  </a:moveTo>
                  <a:cubicBezTo>
                    <a:pt x="32" y="1"/>
                    <a:pt x="1" y="61"/>
                    <a:pt x="61" y="61"/>
                  </a:cubicBezTo>
                  <a:cubicBezTo>
                    <a:pt x="2344" y="1022"/>
                    <a:pt x="4179" y="2705"/>
                    <a:pt x="6191" y="4116"/>
                  </a:cubicBezTo>
                  <a:cubicBezTo>
                    <a:pt x="8265" y="5559"/>
                    <a:pt x="10729" y="6280"/>
                    <a:pt x="12802" y="7753"/>
                  </a:cubicBezTo>
                  <a:cubicBezTo>
                    <a:pt x="12806" y="7757"/>
                    <a:pt x="12811" y="7759"/>
                    <a:pt x="12816" y="7759"/>
                  </a:cubicBezTo>
                  <a:cubicBezTo>
                    <a:pt x="12848" y="7759"/>
                    <a:pt x="12889" y="7689"/>
                    <a:pt x="12862" y="7662"/>
                  </a:cubicBezTo>
                  <a:cubicBezTo>
                    <a:pt x="11871" y="6881"/>
                    <a:pt x="10729" y="6340"/>
                    <a:pt x="9616" y="5799"/>
                  </a:cubicBezTo>
                  <a:cubicBezTo>
                    <a:pt x="8414" y="5229"/>
                    <a:pt x="7244" y="4597"/>
                    <a:pt x="6162" y="3816"/>
                  </a:cubicBezTo>
                  <a:cubicBezTo>
                    <a:pt x="4179" y="2434"/>
                    <a:pt x="2344" y="842"/>
                    <a:pt x="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31"/>
            <p:cNvSpPr/>
            <p:nvPr/>
          </p:nvSpPr>
          <p:spPr>
            <a:xfrm>
              <a:off x="5017625" y="1773775"/>
              <a:ext cx="192625" cy="181300"/>
            </a:xfrm>
            <a:custGeom>
              <a:rect b="b" l="l" r="r" t="t"/>
              <a:pathLst>
                <a:path extrusionOk="0" h="7252" w="7705">
                  <a:moveTo>
                    <a:pt x="118" y="1"/>
                  </a:moveTo>
                  <a:cubicBezTo>
                    <a:pt x="62" y="1"/>
                    <a:pt x="0" y="74"/>
                    <a:pt x="52" y="126"/>
                  </a:cubicBezTo>
                  <a:cubicBezTo>
                    <a:pt x="1435" y="1360"/>
                    <a:pt x="2908" y="2530"/>
                    <a:pt x="4351" y="3703"/>
                  </a:cubicBezTo>
                  <a:cubicBezTo>
                    <a:pt x="5553" y="4694"/>
                    <a:pt x="7084" y="5687"/>
                    <a:pt x="7625" y="7218"/>
                  </a:cubicBezTo>
                  <a:cubicBezTo>
                    <a:pt x="7637" y="7241"/>
                    <a:pt x="7653" y="7251"/>
                    <a:pt x="7667" y="7251"/>
                  </a:cubicBezTo>
                  <a:cubicBezTo>
                    <a:pt x="7689" y="7251"/>
                    <a:pt x="7704" y="7226"/>
                    <a:pt x="7685" y="7189"/>
                  </a:cubicBezTo>
                  <a:cubicBezTo>
                    <a:pt x="7235" y="5747"/>
                    <a:pt x="5973" y="4814"/>
                    <a:pt x="4831" y="3852"/>
                  </a:cubicBezTo>
                  <a:cubicBezTo>
                    <a:pt x="3298" y="2562"/>
                    <a:pt x="1766" y="1208"/>
                    <a:pt x="144" y="6"/>
                  </a:cubicBezTo>
                  <a:cubicBezTo>
                    <a:pt x="136" y="2"/>
                    <a:pt x="127" y="1"/>
                    <a:pt x="1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31"/>
            <p:cNvSpPr/>
            <p:nvPr/>
          </p:nvSpPr>
          <p:spPr>
            <a:xfrm>
              <a:off x="4977775" y="1740675"/>
              <a:ext cx="22275" cy="20725"/>
            </a:xfrm>
            <a:custGeom>
              <a:rect b="b" l="l" r="r" t="t"/>
              <a:pathLst>
                <a:path extrusionOk="0" h="829" w="891">
                  <a:moveTo>
                    <a:pt x="55" y="1"/>
                  </a:moveTo>
                  <a:cubicBezTo>
                    <a:pt x="15" y="1"/>
                    <a:pt x="0" y="50"/>
                    <a:pt x="24" y="99"/>
                  </a:cubicBezTo>
                  <a:cubicBezTo>
                    <a:pt x="175" y="220"/>
                    <a:pt x="295" y="340"/>
                    <a:pt x="444" y="489"/>
                  </a:cubicBezTo>
                  <a:cubicBezTo>
                    <a:pt x="565" y="609"/>
                    <a:pt x="685" y="729"/>
                    <a:pt x="836" y="821"/>
                  </a:cubicBezTo>
                  <a:cubicBezTo>
                    <a:pt x="842" y="826"/>
                    <a:pt x="847" y="828"/>
                    <a:pt x="852" y="828"/>
                  </a:cubicBezTo>
                  <a:cubicBezTo>
                    <a:pt x="875" y="828"/>
                    <a:pt x="891" y="784"/>
                    <a:pt x="865" y="760"/>
                  </a:cubicBezTo>
                  <a:cubicBezTo>
                    <a:pt x="776" y="609"/>
                    <a:pt x="625" y="489"/>
                    <a:pt x="505" y="400"/>
                  </a:cubicBezTo>
                  <a:cubicBezTo>
                    <a:pt x="355" y="280"/>
                    <a:pt x="204" y="159"/>
                    <a:pt x="84" y="8"/>
                  </a:cubicBezTo>
                  <a:cubicBezTo>
                    <a:pt x="73" y="3"/>
                    <a:pt x="63" y="1"/>
                    <a:pt x="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31"/>
            <p:cNvSpPr/>
            <p:nvPr/>
          </p:nvSpPr>
          <p:spPr>
            <a:xfrm>
              <a:off x="5128600" y="1718275"/>
              <a:ext cx="101475" cy="245800"/>
            </a:xfrm>
            <a:custGeom>
              <a:rect b="b" l="l" r="r" t="t"/>
              <a:pathLst>
                <a:path extrusionOk="0" h="9832" w="4059">
                  <a:moveTo>
                    <a:pt x="48" y="1"/>
                  </a:moveTo>
                  <a:cubicBezTo>
                    <a:pt x="23" y="1"/>
                    <a:pt x="1" y="26"/>
                    <a:pt x="1" y="63"/>
                  </a:cubicBezTo>
                  <a:cubicBezTo>
                    <a:pt x="272" y="1685"/>
                    <a:pt x="1354" y="3039"/>
                    <a:pt x="2164" y="4450"/>
                  </a:cubicBezTo>
                  <a:cubicBezTo>
                    <a:pt x="3097" y="6104"/>
                    <a:pt x="3667" y="7907"/>
                    <a:pt x="3967" y="9799"/>
                  </a:cubicBezTo>
                  <a:cubicBezTo>
                    <a:pt x="3967" y="9822"/>
                    <a:pt x="3981" y="9832"/>
                    <a:pt x="3997" y="9832"/>
                  </a:cubicBezTo>
                  <a:cubicBezTo>
                    <a:pt x="4024" y="9832"/>
                    <a:pt x="4058" y="9807"/>
                    <a:pt x="4058" y="9770"/>
                  </a:cubicBezTo>
                  <a:cubicBezTo>
                    <a:pt x="3907" y="7967"/>
                    <a:pt x="3337" y="6224"/>
                    <a:pt x="2465" y="4630"/>
                  </a:cubicBezTo>
                  <a:cubicBezTo>
                    <a:pt x="1623" y="3099"/>
                    <a:pt x="602" y="1717"/>
                    <a:pt x="92" y="34"/>
                  </a:cubicBezTo>
                  <a:cubicBezTo>
                    <a:pt x="80" y="11"/>
                    <a:pt x="63" y="1"/>
                    <a:pt x="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31"/>
            <p:cNvSpPr/>
            <p:nvPr/>
          </p:nvSpPr>
          <p:spPr>
            <a:xfrm>
              <a:off x="5096550" y="1706775"/>
              <a:ext cx="85950" cy="136900"/>
            </a:xfrm>
            <a:custGeom>
              <a:rect b="b" l="l" r="r" t="t"/>
              <a:pathLst>
                <a:path extrusionOk="0" h="5476" w="3438">
                  <a:moveTo>
                    <a:pt x="50" y="0"/>
                  </a:moveTo>
                  <a:cubicBezTo>
                    <a:pt x="24" y="0"/>
                    <a:pt x="0" y="22"/>
                    <a:pt x="21" y="42"/>
                  </a:cubicBezTo>
                  <a:cubicBezTo>
                    <a:pt x="533" y="1965"/>
                    <a:pt x="1763" y="4160"/>
                    <a:pt x="3357" y="5451"/>
                  </a:cubicBezTo>
                  <a:cubicBezTo>
                    <a:pt x="3366" y="5468"/>
                    <a:pt x="3377" y="5476"/>
                    <a:pt x="3388" y="5476"/>
                  </a:cubicBezTo>
                  <a:cubicBezTo>
                    <a:pt x="3414" y="5476"/>
                    <a:pt x="3438" y="5433"/>
                    <a:pt x="3417" y="5391"/>
                  </a:cubicBezTo>
                  <a:cubicBezTo>
                    <a:pt x="2756" y="4609"/>
                    <a:pt x="2064" y="3859"/>
                    <a:pt x="1494" y="2958"/>
                  </a:cubicBezTo>
                  <a:cubicBezTo>
                    <a:pt x="893" y="2025"/>
                    <a:pt x="472" y="1035"/>
                    <a:pt x="81" y="13"/>
                  </a:cubicBezTo>
                  <a:cubicBezTo>
                    <a:pt x="72" y="4"/>
                    <a:pt x="61" y="0"/>
                    <a:pt x="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31"/>
            <p:cNvSpPr/>
            <p:nvPr/>
          </p:nvSpPr>
          <p:spPr>
            <a:xfrm>
              <a:off x="5239775" y="1729925"/>
              <a:ext cx="137975" cy="228825"/>
            </a:xfrm>
            <a:custGeom>
              <a:rect b="b" l="l" r="r" t="t"/>
              <a:pathLst>
                <a:path extrusionOk="0" h="9153" w="5519">
                  <a:moveTo>
                    <a:pt x="5389" y="1"/>
                  </a:moveTo>
                  <a:cubicBezTo>
                    <a:pt x="5375" y="1"/>
                    <a:pt x="5361" y="6"/>
                    <a:pt x="5350" y="17"/>
                  </a:cubicBezTo>
                  <a:cubicBezTo>
                    <a:pt x="4119" y="1219"/>
                    <a:pt x="2946" y="2602"/>
                    <a:pt x="2196" y="4164"/>
                  </a:cubicBezTo>
                  <a:cubicBezTo>
                    <a:pt x="1414" y="5787"/>
                    <a:pt x="813" y="7501"/>
                    <a:pt x="1" y="9152"/>
                  </a:cubicBezTo>
                  <a:cubicBezTo>
                    <a:pt x="1114" y="7890"/>
                    <a:pt x="1535" y="6147"/>
                    <a:pt x="2224" y="4645"/>
                  </a:cubicBezTo>
                  <a:cubicBezTo>
                    <a:pt x="3006" y="2873"/>
                    <a:pt x="4239" y="1580"/>
                    <a:pt x="5470" y="138"/>
                  </a:cubicBezTo>
                  <a:cubicBezTo>
                    <a:pt x="5518" y="89"/>
                    <a:pt x="5449" y="1"/>
                    <a:pt x="53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31"/>
            <p:cNvSpPr/>
            <p:nvPr/>
          </p:nvSpPr>
          <p:spPr>
            <a:xfrm>
              <a:off x="5259325" y="1908200"/>
              <a:ext cx="53225" cy="50550"/>
            </a:xfrm>
            <a:custGeom>
              <a:rect b="b" l="l" r="r" t="t"/>
              <a:pathLst>
                <a:path extrusionOk="0" h="2022" w="2129">
                  <a:moveTo>
                    <a:pt x="2048" y="1"/>
                  </a:moveTo>
                  <a:cubicBezTo>
                    <a:pt x="2037" y="1"/>
                    <a:pt x="2026" y="3"/>
                    <a:pt x="2015" y="9"/>
                  </a:cubicBezTo>
                  <a:cubicBezTo>
                    <a:pt x="1322" y="639"/>
                    <a:pt x="661" y="1300"/>
                    <a:pt x="0" y="1961"/>
                  </a:cubicBezTo>
                  <a:cubicBezTo>
                    <a:pt x="0" y="1992"/>
                    <a:pt x="0" y="2021"/>
                    <a:pt x="31" y="2021"/>
                  </a:cubicBezTo>
                  <a:cubicBezTo>
                    <a:pt x="781" y="1452"/>
                    <a:pt x="1503" y="790"/>
                    <a:pt x="2104" y="98"/>
                  </a:cubicBezTo>
                  <a:cubicBezTo>
                    <a:pt x="2129" y="49"/>
                    <a:pt x="2094" y="1"/>
                    <a:pt x="20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31"/>
            <p:cNvSpPr/>
            <p:nvPr/>
          </p:nvSpPr>
          <p:spPr>
            <a:xfrm>
              <a:off x="5321150" y="1721950"/>
              <a:ext cx="137075" cy="171775"/>
            </a:xfrm>
            <a:custGeom>
              <a:rect b="b" l="l" r="r" t="t"/>
              <a:pathLst>
                <a:path extrusionOk="0" h="6871" w="5483">
                  <a:moveTo>
                    <a:pt x="5348" y="1"/>
                  </a:moveTo>
                  <a:cubicBezTo>
                    <a:pt x="5336" y="1"/>
                    <a:pt x="5323" y="3"/>
                    <a:pt x="5311" y="7"/>
                  </a:cubicBezTo>
                  <a:cubicBezTo>
                    <a:pt x="4198" y="908"/>
                    <a:pt x="3268" y="2079"/>
                    <a:pt x="2395" y="3192"/>
                  </a:cubicBezTo>
                  <a:cubicBezTo>
                    <a:pt x="1494" y="4334"/>
                    <a:pt x="712" y="5536"/>
                    <a:pt x="22" y="6827"/>
                  </a:cubicBezTo>
                  <a:cubicBezTo>
                    <a:pt x="0" y="6849"/>
                    <a:pt x="40" y="6870"/>
                    <a:pt x="75" y="6870"/>
                  </a:cubicBezTo>
                  <a:cubicBezTo>
                    <a:pt x="89" y="6870"/>
                    <a:pt x="103" y="6867"/>
                    <a:pt x="111" y="6858"/>
                  </a:cubicBezTo>
                  <a:cubicBezTo>
                    <a:pt x="833" y="5625"/>
                    <a:pt x="1674" y="4454"/>
                    <a:pt x="2547" y="3312"/>
                  </a:cubicBezTo>
                  <a:cubicBezTo>
                    <a:pt x="3448" y="2171"/>
                    <a:pt x="4470" y="1209"/>
                    <a:pt x="5431" y="127"/>
                  </a:cubicBezTo>
                  <a:cubicBezTo>
                    <a:pt x="5483" y="76"/>
                    <a:pt x="5423" y="1"/>
                    <a:pt x="53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31"/>
            <p:cNvSpPr/>
            <p:nvPr/>
          </p:nvSpPr>
          <p:spPr>
            <a:xfrm>
              <a:off x="5220250" y="1729025"/>
              <a:ext cx="35150" cy="174275"/>
            </a:xfrm>
            <a:custGeom>
              <a:rect b="b" l="l" r="r" t="t"/>
              <a:pathLst>
                <a:path extrusionOk="0" h="6971" w="1406">
                  <a:moveTo>
                    <a:pt x="1294" y="0"/>
                  </a:moveTo>
                  <a:cubicBezTo>
                    <a:pt x="1272" y="0"/>
                    <a:pt x="1251" y="8"/>
                    <a:pt x="1234" y="25"/>
                  </a:cubicBezTo>
                  <a:cubicBezTo>
                    <a:pt x="1" y="2097"/>
                    <a:pt x="753" y="4681"/>
                    <a:pt x="541" y="6936"/>
                  </a:cubicBezTo>
                  <a:cubicBezTo>
                    <a:pt x="541" y="6953"/>
                    <a:pt x="572" y="6970"/>
                    <a:pt x="598" y="6970"/>
                  </a:cubicBezTo>
                  <a:cubicBezTo>
                    <a:pt x="617" y="6970"/>
                    <a:pt x="633" y="6961"/>
                    <a:pt x="633" y="6936"/>
                  </a:cubicBezTo>
                  <a:cubicBezTo>
                    <a:pt x="962" y="4621"/>
                    <a:pt x="392" y="2308"/>
                    <a:pt x="1383" y="113"/>
                  </a:cubicBezTo>
                  <a:cubicBezTo>
                    <a:pt x="1405" y="49"/>
                    <a:pt x="1349" y="0"/>
                    <a:pt x="12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31"/>
            <p:cNvSpPr/>
            <p:nvPr/>
          </p:nvSpPr>
          <p:spPr>
            <a:xfrm>
              <a:off x="5209725" y="1700550"/>
              <a:ext cx="12050" cy="74825"/>
            </a:xfrm>
            <a:custGeom>
              <a:rect b="b" l="l" r="r" t="t"/>
              <a:pathLst>
                <a:path extrusionOk="0" h="2993" w="482">
                  <a:moveTo>
                    <a:pt x="439" y="1"/>
                  </a:moveTo>
                  <a:cubicBezTo>
                    <a:pt x="422" y="1"/>
                    <a:pt x="405" y="9"/>
                    <a:pt x="393" y="22"/>
                  </a:cubicBezTo>
                  <a:cubicBezTo>
                    <a:pt x="121" y="952"/>
                    <a:pt x="1" y="1974"/>
                    <a:pt x="181" y="2935"/>
                  </a:cubicBezTo>
                  <a:cubicBezTo>
                    <a:pt x="195" y="2976"/>
                    <a:pt x="221" y="2993"/>
                    <a:pt x="245" y="2993"/>
                  </a:cubicBezTo>
                  <a:cubicBezTo>
                    <a:pt x="274" y="2993"/>
                    <a:pt x="301" y="2968"/>
                    <a:pt x="301" y="2935"/>
                  </a:cubicBezTo>
                  <a:cubicBezTo>
                    <a:pt x="273" y="1945"/>
                    <a:pt x="273" y="1012"/>
                    <a:pt x="482" y="50"/>
                  </a:cubicBezTo>
                  <a:cubicBezTo>
                    <a:pt x="482" y="16"/>
                    <a:pt x="461" y="1"/>
                    <a:pt x="4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31"/>
            <p:cNvSpPr/>
            <p:nvPr/>
          </p:nvSpPr>
          <p:spPr>
            <a:xfrm>
              <a:off x="4876200" y="1812250"/>
              <a:ext cx="457550" cy="1106550"/>
            </a:xfrm>
            <a:custGeom>
              <a:rect b="b" l="l" r="r" t="t"/>
              <a:pathLst>
                <a:path extrusionOk="0" h="44262" w="18302">
                  <a:moveTo>
                    <a:pt x="13939" y="0"/>
                  </a:moveTo>
                  <a:cubicBezTo>
                    <a:pt x="12808" y="0"/>
                    <a:pt x="11343" y="481"/>
                    <a:pt x="11210" y="962"/>
                  </a:cubicBezTo>
                  <a:cubicBezTo>
                    <a:pt x="10549" y="3366"/>
                    <a:pt x="13101" y="15235"/>
                    <a:pt x="12080" y="18840"/>
                  </a:cubicBezTo>
                  <a:cubicBezTo>
                    <a:pt x="11058" y="22478"/>
                    <a:pt x="7303" y="26172"/>
                    <a:pt x="4327" y="30319"/>
                  </a:cubicBezTo>
                  <a:cubicBezTo>
                    <a:pt x="1322" y="34466"/>
                    <a:pt x="0" y="41317"/>
                    <a:pt x="962" y="43091"/>
                  </a:cubicBezTo>
                  <a:cubicBezTo>
                    <a:pt x="1420" y="43923"/>
                    <a:pt x="3034" y="44262"/>
                    <a:pt x="4702" y="44262"/>
                  </a:cubicBezTo>
                  <a:cubicBezTo>
                    <a:pt x="6530" y="44262"/>
                    <a:pt x="8423" y="43854"/>
                    <a:pt x="8926" y="43240"/>
                  </a:cubicBezTo>
                  <a:cubicBezTo>
                    <a:pt x="9887" y="42098"/>
                    <a:pt x="9166" y="37863"/>
                    <a:pt x="9948" y="34706"/>
                  </a:cubicBezTo>
                  <a:cubicBezTo>
                    <a:pt x="10758" y="31552"/>
                    <a:pt x="16258" y="25992"/>
                    <a:pt x="17280" y="20134"/>
                  </a:cubicBezTo>
                  <a:cubicBezTo>
                    <a:pt x="18301" y="14273"/>
                    <a:pt x="15505" y="1292"/>
                    <a:pt x="15236" y="542"/>
                  </a:cubicBezTo>
                  <a:cubicBezTo>
                    <a:pt x="15106" y="152"/>
                    <a:pt x="14575" y="0"/>
                    <a:pt x="13939" y="0"/>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31"/>
            <p:cNvSpPr/>
            <p:nvPr/>
          </p:nvSpPr>
          <p:spPr>
            <a:xfrm>
              <a:off x="4985875" y="1430450"/>
              <a:ext cx="271250" cy="209950"/>
            </a:xfrm>
            <a:custGeom>
              <a:rect b="b" l="l" r="r" t="t"/>
              <a:pathLst>
                <a:path extrusionOk="0" h="8398" w="10850">
                  <a:moveTo>
                    <a:pt x="4518" y="0"/>
                  </a:moveTo>
                  <a:cubicBezTo>
                    <a:pt x="1881" y="0"/>
                    <a:pt x="0" y="2068"/>
                    <a:pt x="0" y="4275"/>
                  </a:cubicBezTo>
                  <a:cubicBezTo>
                    <a:pt x="21" y="6745"/>
                    <a:pt x="2656" y="8397"/>
                    <a:pt x="5323" y="8397"/>
                  </a:cubicBezTo>
                  <a:cubicBezTo>
                    <a:pt x="6679" y="8397"/>
                    <a:pt x="8042" y="7970"/>
                    <a:pt x="9075" y="7008"/>
                  </a:cubicBezTo>
                  <a:cubicBezTo>
                    <a:pt x="10849" y="5357"/>
                    <a:pt x="9948" y="1631"/>
                    <a:pt x="6402" y="337"/>
                  </a:cubicBezTo>
                  <a:cubicBezTo>
                    <a:pt x="5744" y="105"/>
                    <a:pt x="5112" y="0"/>
                    <a:pt x="4518"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31"/>
            <p:cNvSpPr/>
            <p:nvPr/>
          </p:nvSpPr>
          <p:spPr>
            <a:xfrm>
              <a:off x="5453925" y="1453175"/>
              <a:ext cx="222375" cy="224725"/>
            </a:xfrm>
            <a:custGeom>
              <a:rect b="b" l="l" r="r" t="t"/>
              <a:pathLst>
                <a:path extrusionOk="0" h="8989" w="8895">
                  <a:moveTo>
                    <a:pt x="3906" y="0"/>
                  </a:moveTo>
                  <a:cubicBezTo>
                    <a:pt x="1591" y="421"/>
                    <a:pt x="0" y="2404"/>
                    <a:pt x="0" y="4537"/>
                  </a:cubicBezTo>
                  <a:cubicBezTo>
                    <a:pt x="21" y="7198"/>
                    <a:pt x="2877" y="8989"/>
                    <a:pt x="5764" y="8989"/>
                  </a:cubicBezTo>
                  <a:cubicBezTo>
                    <a:pt x="6853" y="8989"/>
                    <a:pt x="7947" y="8734"/>
                    <a:pt x="8895" y="8174"/>
                  </a:cubicBezTo>
                  <a:cubicBezTo>
                    <a:pt x="7873" y="5979"/>
                    <a:pt x="6431" y="3515"/>
                    <a:pt x="4748" y="1142"/>
                  </a:cubicBezTo>
                  <a:cubicBezTo>
                    <a:pt x="4476" y="750"/>
                    <a:pt x="4207" y="361"/>
                    <a:pt x="3906"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31"/>
            <p:cNvSpPr/>
            <p:nvPr/>
          </p:nvSpPr>
          <p:spPr>
            <a:xfrm>
              <a:off x="4993375" y="1189475"/>
              <a:ext cx="219900" cy="142825"/>
            </a:xfrm>
            <a:custGeom>
              <a:rect b="b" l="l" r="r" t="t"/>
              <a:pathLst>
                <a:path extrusionOk="0" h="5713" w="8796">
                  <a:moveTo>
                    <a:pt x="8234" y="0"/>
                  </a:moveTo>
                  <a:cubicBezTo>
                    <a:pt x="8025" y="0"/>
                    <a:pt x="7845" y="31"/>
                    <a:pt x="7633" y="60"/>
                  </a:cubicBezTo>
                  <a:cubicBezTo>
                    <a:pt x="4179" y="632"/>
                    <a:pt x="1895" y="2435"/>
                    <a:pt x="1" y="4959"/>
                  </a:cubicBezTo>
                  <a:cubicBezTo>
                    <a:pt x="782" y="5380"/>
                    <a:pt x="1744" y="5680"/>
                    <a:pt x="2825" y="5709"/>
                  </a:cubicBezTo>
                  <a:cubicBezTo>
                    <a:pt x="2898" y="5712"/>
                    <a:pt x="2970" y="5713"/>
                    <a:pt x="3041" y="5713"/>
                  </a:cubicBezTo>
                  <a:cubicBezTo>
                    <a:pt x="6781" y="5713"/>
                    <a:pt x="8796" y="2654"/>
                    <a:pt x="8234"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31"/>
            <p:cNvSpPr/>
            <p:nvPr/>
          </p:nvSpPr>
          <p:spPr>
            <a:xfrm>
              <a:off x="5269475" y="1360625"/>
              <a:ext cx="180675" cy="122000"/>
            </a:xfrm>
            <a:custGeom>
              <a:rect b="b" l="l" r="r" t="t"/>
              <a:pathLst>
                <a:path extrusionOk="0" h="4880" w="7227">
                  <a:moveTo>
                    <a:pt x="2721" y="1"/>
                  </a:moveTo>
                  <a:cubicBezTo>
                    <a:pt x="1074" y="1"/>
                    <a:pt x="99" y="1277"/>
                    <a:pt x="46" y="2529"/>
                  </a:cubicBezTo>
                  <a:cubicBezTo>
                    <a:pt x="0" y="3582"/>
                    <a:pt x="1141" y="4880"/>
                    <a:pt x="2842" y="4880"/>
                  </a:cubicBezTo>
                  <a:cubicBezTo>
                    <a:pt x="3373" y="4880"/>
                    <a:pt x="3960" y="4753"/>
                    <a:pt x="4582" y="4452"/>
                  </a:cubicBezTo>
                  <a:cubicBezTo>
                    <a:pt x="7227" y="3222"/>
                    <a:pt x="5604" y="486"/>
                    <a:pt x="3380" y="65"/>
                  </a:cubicBezTo>
                  <a:cubicBezTo>
                    <a:pt x="3150" y="21"/>
                    <a:pt x="2930" y="1"/>
                    <a:pt x="2721" y="1"/>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31"/>
            <p:cNvSpPr/>
            <p:nvPr/>
          </p:nvSpPr>
          <p:spPr>
            <a:xfrm>
              <a:off x="4804850" y="1645125"/>
              <a:ext cx="155500" cy="98050"/>
            </a:xfrm>
            <a:custGeom>
              <a:rect b="b" l="l" r="r" t="t"/>
              <a:pathLst>
                <a:path extrusionOk="0" h="3922" w="6220">
                  <a:moveTo>
                    <a:pt x="3632" y="0"/>
                  </a:moveTo>
                  <a:cubicBezTo>
                    <a:pt x="2902" y="0"/>
                    <a:pt x="2087" y="260"/>
                    <a:pt x="1292" y="916"/>
                  </a:cubicBezTo>
                  <a:cubicBezTo>
                    <a:pt x="1" y="1967"/>
                    <a:pt x="150" y="3140"/>
                    <a:pt x="962" y="3921"/>
                  </a:cubicBezTo>
                  <a:cubicBezTo>
                    <a:pt x="2554" y="3349"/>
                    <a:pt x="4357" y="2868"/>
                    <a:pt x="6191" y="2508"/>
                  </a:cubicBezTo>
                  <a:cubicBezTo>
                    <a:pt x="6220" y="2239"/>
                    <a:pt x="6220" y="1967"/>
                    <a:pt x="6159" y="1727"/>
                  </a:cubicBezTo>
                  <a:cubicBezTo>
                    <a:pt x="5987" y="839"/>
                    <a:pt x="4945" y="0"/>
                    <a:pt x="3632"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 name="Google Shape;983;p31"/>
          <p:cNvGrpSpPr/>
          <p:nvPr/>
        </p:nvGrpSpPr>
        <p:grpSpPr>
          <a:xfrm flipH="1">
            <a:off x="8724743" y="1644671"/>
            <a:ext cx="305102" cy="445718"/>
            <a:chOff x="6100150" y="1240150"/>
            <a:chExt cx="703000" cy="1027000"/>
          </a:xfrm>
        </p:grpSpPr>
        <p:sp>
          <p:nvSpPr>
            <p:cNvPr id="984" name="Google Shape;984;p31"/>
            <p:cNvSpPr/>
            <p:nvPr/>
          </p:nvSpPr>
          <p:spPr>
            <a:xfrm>
              <a:off x="6100150" y="1240150"/>
              <a:ext cx="703000" cy="418925"/>
            </a:xfrm>
            <a:custGeom>
              <a:rect b="b" l="l" r="r" t="t"/>
              <a:pathLst>
                <a:path extrusionOk="0" h="16757" w="28120">
                  <a:moveTo>
                    <a:pt x="14684" y="1"/>
                  </a:moveTo>
                  <a:cubicBezTo>
                    <a:pt x="7814" y="1"/>
                    <a:pt x="1060" y="6665"/>
                    <a:pt x="534" y="10173"/>
                  </a:cubicBezTo>
                  <a:cubicBezTo>
                    <a:pt x="1" y="13728"/>
                    <a:pt x="4607" y="16757"/>
                    <a:pt x="13805" y="16757"/>
                  </a:cubicBezTo>
                  <a:cubicBezTo>
                    <a:pt x="13938" y="16757"/>
                    <a:pt x="14071" y="16756"/>
                    <a:pt x="14205" y="16755"/>
                  </a:cubicBezTo>
                  <a:cubicBezTo>
                    <a:pt x="20455" y="16664"/>
                    <a:pt x="27066" y="15793"/>
                    <a:pt x="27607" y="11796"/>
                  </a:cubicBezTo>
                  <a:cubicBezTo>
                    <a:pt x="28119" y="7829"/>
                    <a:pt x="20787" y="348"/>
                    <a:pt x="15258" y="16"/>
                  </a:cubicBezTo>
                  <a:cubicBezTo>
                    <a:pt x="15067" y="6"/>
                    <a:pt x="14875" y="1"/>
                    <a:pt x="14684" y="1"/>
                  </a:cubicBez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31"/>
            <p:cNvSpPr/>
            <p:nvPr/>
          </p:nvSpPr>
          <p:spPr>
            <a:xfrm>
              <a:off x="6122450" y="1421875"/>
              <a:ext cx="651275" cy="229675"/>
            </a:xfrm>
            <a:custGeom>
              <a:rect b="b" l="l" r="r" t="t"/>
              <a:pathLst>
                <a:path extrusionOk="0" h="9187" w="26051">
                  <a:moveTo>
                    <a:pt x="11485" y="1"/>
                  </a:moveTo>
                  <a:cubicBezTo>
                    <a:pt x="7445" y="1"/>
                    <a:pt x="0" y="585"/>
                    <a:pt x="152" y="3716"/>
                  </a:cubicBezTo>
                  <a:cubicBezTo>
                    <a:pt x="332" y="7443"/>
                    <a:pt x="6342" y="9125"/>
                    <a:pt x="13554" y="9185"/>
                  </a:cubicBezTo>
                  <a:cubicBezTo>
                    <a:pt x="13669" y="9186"/>
                    <a:pt x="13783" y="9187"/>
                    <a:pt x="13898" y="9187"/>
                  </a:cubicBezTo>
                  <a:cubicBezTo>
                    <a:pt x="20933" y="9187"/>
                    <a:pt x="26050" y="7375"/>
                    <a:pt x="25814" y="5159"/>
                  </a:cubicBezTo>
                  <a:cubicBezTo>
                    <a:pt x="25453" y="1462"/>
                    <a:pt x="16109" y="260"/>
                    <a:pt x="13345" y="50"/>
                  </a:cubicBezTo>
                  <a:cubicBezTo>
                    <a:pt x="12898" y="22"/>
                    <a:pt x="12253" y="1"/>
                    <a:pt x="11485"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31"/>
            <p:cNvSpPr/>
            <p:nvPr/>
          </p:nvSpPr>
          <p:spPr>
            <a:xfrm>
              <a:off x="6159275" y="1557575"/>
              <a:ext cx="243425" cy="82650"/>
            </a:xfrm>
            <a:custGeom>
              <a:rect b="b" l="l" r="r" t="t"/>
              <a:pathLst>
                <a:path extrusionOk="0" h="3306" w="9737">
                  <a:moveTo>
                    <a:pt x="61" y="0"/>
                  </a:moveTo>
                  <a:cubicBezTo>
                    <a:pt x="32" y="0"/>
                    <a:pt x="1" y="31"/>
                    <a:pt x="32" y="60"/>
                  </a:cubicBezTo>
                  <a:cubicBezTo>
                    <a:pt x="1323" y="1082"/>
                    <a:pt x="2737" y="1923"/>
                    <a:pt x="4328" y="2464"/>
                  </a:cubicBezTo>
                  <a:cubicBezTo>
                    <a:pt x="6071" y="3036"/>
                    <a:pt x="7845" y="3065"/>
                    <a:pt x="9648" y="3305"/>
                  </a:cubicBezTo>
                  <a:cubicBezTo>
                    <a:pt x="9708" y="3305"/>
                    <a:pt x="9737" y="3185"/>
                    <a:pt x="9648" y="3156"/>
                  </a:cubicBezTo>
                  <a:cubicBezTo>
                    <a:pt x="8085" y="2584"/>
                    <a:pt x="6282" y="2616"/>
                    <a:pt x="4660" y="2164"/>
                  </a:cubicBezTo>
                  <a:cubicBezTo>
                    <a:pt x="3037" y="1683"/>
                    <a:pt x="1475" y="962"/>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31"/>
            <p:cNvSpPr/>
            <p:nvPr/>
          </p:nvSpPr>
          <p:spPr>
            <a:xfrm>
              <a:off x="6221875" y="1562700"/>
              <a:ext cx="180100" cy="65500"/>
            </a:xfrm>
            <a:custGeom>
              <a:rect b="b" l="l" r="r" t="t"/>
              <a:pathLst>
                <a:path extrusionOk="0" h="2620" w="7204">
                  <a:moveTo>
                    <a:pt x="87" y="0"/>
                  </a:moveTo>
                  <a:cubicBezTo>
                    <a:pt x="38" y="0"/>
                    <a:pt x="1" y="71"/>
                    <a:pt x="52" y="96"/>
                  </a:cubicBezTo>
                  <a:cubicBezTo>
                    <a:pt x="2245" y="1358"/>
                    <a:pt x="4889" y="1418"/>
                    <a:pt x="7144" y="2620"/>
                  </a:cubicBezTo>
                  <a:cubicBezTo>
                    <a:pt x="7173" y="2620"/>
                    <a:pt x="7204" y="2560"/>
                    <a:pt x="7173" y="2560"/>
                  </a:cubicBezTo>
                  <a:cubicBezTo>
                    <a:pt x="5129" y="968"/>
                    <a:pt x="2396" y="1028"/>
                    <a:pt x="112" y="7"/>
                  </a:cubicBezTo>
                  <a:cubicBezTo>
                    <a:pt x="104" y="2"/>
                    <a:pt x="95" y="0"/>
                    <a:pt x="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31"/>
            <p:cNvSpPr/>
            <p:nvPr/>
          </p:nvSpPr>
          <p:spPr>
            <a:xfrm>
              <a:off x="6456050" y="1592900"/>
              <a:ext cx="260675" cy="49600"/>
            </a:xfrm>
            <a:custGeom>
              <a:rect b="b" l="l" r="r" t="t"/>
              <a:pathLst>
                <a:path extrusionOk="0" h="1984" w="10427">
                  <a:moveTo>
                    <a:pt x="10337" y="1"/>
                  </a:moveTo>
                  <a:cubicBezTo>
                    <a:pt x="8715" y="541"/>
                    <a:pt x="7032" y="751"/>
                    <a:pt x="5378" y="1022"/>
                  </a:cubicBezTo>
                  <a:cubicBezTo>
                    <a:pt x="3575" y="1291"/>
                    <a:pt x="1803" y="1623"/>
                    <a:pt x="29" y="1953"/>
                  </a:cubicBezTo>
                  <a:cubicBezTo>
                    <a:pt x="1" y="1953"/>
                    <a:pt x="1" y="1984"/>
                    <a:pt x="29" y="1984"/>
                  </a:cubicBezTo>
                  <a:cubicBezTo>
                    <a:pt x="1832" y="1772"/>
                    <a:pt x="3635" y="1563"/>
                    <a:pt x="5469" y="1291"/>
                  </a:cubicBezTo>
                  <a:cubicBezTo>
                    <a:pt x="7152" y="1051"/>
                    <a:pt x="8804" y="842"/>
                    <a:pt x="10366" y="121"/>
                  </a:cubicBezTo>
                  <a:cubicBezTo>
                    <a:pt x="10426" y="90"/>
                    <a:pt x="10398" y="1"/>
                    <a:pt x="103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31"/>
            <p:cNvSpPr/>
            <p:nvPr/>
          </p:nvSpPr>
          <p:spPr>
            <a:xfrm>
              <a:off x="6727225" y="1570375"/>
              <a:ext cx="20325" cy="17275"/>
            </a:xfrm>
            <a:custGeom>
              <a:rect b="b" l="l" r="r" t="t"/>
              <a:pathLst>
                <a:path extrusionOk="0" h="691" w="813">
                  <a:moveTo>
                    <a:pt x="721" y="0"/>
                  </a:moveTo>
                  <a:cubicBezTo>
                    <a:pt x="572" y="89"/>
                    <a:pt x="481" y="209"/>
                    <a:pt x="392" y="301"/>
                  </a:cubicBezTo>
                  <a:cubicBezTo>
                    <a:pt x="272" y="421"/>
                    <a:pt x="151" y="510"/>
                    <a:pt x="31" y="601"/>
                  </a:cubicBezTo>
                  <a:cubicBezTo>
                    <a:pt x="0" y="630"/>
                    <a:pt x="31" y="690"/>
                    <a:pt x="60" y="690"/>
                  </a:cubicBezTo>
                  <a:cubicBezTo>
                    <a:pt x="332" y="601"/>
                    <a:pt x="692" y="361"/>
                    <a:pt x="813" y="89"/>
                  </a:cubicBezTo>
                  <a:cubicBezTo>
                    <a:pt x="813" y="29"/>
                    <a:pt x="752" y="0"/>
                    <a:pt x="7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31"/>
            <p:cNvSpPr/>
            <p:nvPr/>
          </p:nvSpPr>
          <p:spPr>
            <a:xfrm>
              <a:off x="6436525" y="1525975"/>
              <a:ext cx="298625" cy="114250"/>
            </a:xfrm>
            <a:custGeom>
              <a:rect b="b" l="l" r="r" t="t"/>
              <a:pathLst>
                <a:path extrusionOk="0" h="4570" w="11945">
                  <a:moveTo>
                    <a:pt x="11806" y="1"/>
                  </a:moveTo>
                  <a:cubicBezTo>
                    <a:pt x="11784" y="1"/>
                    <a:pt x="11763" y="10"/>
                    <a:pt x="11748" y="33"/>
                  </a:cubicBezTo>
                  <a:cubicBezTo>
                    <a:pt x="10337" y="1656"/>
                    <a:pt x="8354" y="2377"/>
                    <a:pt x="6311" y="2798"/>
                  </a:cubicBezTo>
                  <a:cubicBezTo>
                    <a:pt x="4236" y="3218"/>
                    <a:pt x="1832" y="3339"/>
                    <a:pt x="29" y="4509"/>
                  </a:cubicBezTo>
                  <a:cubicBezTo>
                    <a:pt x="0" y="4509"/>
                    <a:pt x="29" y="4569"/>
                    <a:pt x="60" y="4569"/>
                  </a:cubicBezTo>
                  <a:cubicBezTo>
                    <a:pt x="1202" y="4149"/>
                    <a:pt x="2284" y="3788"/>
                    <a:pt x="3486" y="3579"/>
                  </a:cubicBezTo>
                  <a:cubicBezTo>
                    <a:pt x="4657" y="3339"/>
                    <a:pt x="5859" y="3187"/>
                    <a:pt x="7032" y="2918"/>
                  </a:cubicBezTo>
                  <a:cubicBezTo>
                    <a:pt x="8864" y="2497"/>
                    <a:pt x="10758" y="1716"/>
                    <a:pt x="11900" y="153"/>
                  </a:cubicBezTo>
                  <a:cubicBezTo>
                    <a:pt x="11945" y="85"/>
                    <a:pt x="11871" y="1"/>
                    <a:pt x="118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31"/>
            <p:cNvSpPr/>
            <p:nvPr/>
          </p:nvSpPr>
          <p:spPr>
            <a:xfrm>
              <a:off x="6585975" y="1525075"/>
              <a:ext cx="115575" cy="62575"/>
            </a:xfrm>
            <a:custGeom>
              <a:rect b="b" l="l" r="r" t="t"/>
              <a:pathLst>
                <a:path extrusionOk="0" h="2503" w="4623">
                  <a:moveTo>
                    <a:pt x="4571" y="0"/>
                  </a:moveTo>
                  <a:cubicBezTo>
                    <a:pt x="4562" y="0"/>
                    <a:pt x="4551" y="3"/>
                    <a:pt x="4539" y="9"/>
                  </a:cubicBezTo>
                  <a:cubicBezTo>
                    <a:pt x="3006" y="790"/>
                    <a:pt x="1744" y="2052"/>
                    <a:pt x="32" y="2473"/>
                  </a:cubicBezTo>
                  <a:cubicBezTo>
                    <a:pt x="1" y="2473"/>
                    <a:pt x="1" y="2502"/>
                    <a:pt x="32" y="2502"/>
                  </a:cubicBezTo>
                  <a:cubicBezTo>
                    <a:pt x="1715" y="2173"/>
                    <a:pt x="3337" y="1180"/>
                    <a:pt x="4600" y="69"/>
                  </a:cubicBezTo>
                  <a:cubicBezTo>
                    <a:pt x="4623" y="44"/>
                    <a:pt x="4609" y="0"/>
                    <a:pt x="45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31"/>
            <p:cNvSpPr/>
            <p:nvPr/>
          </p:nvSpPr>
          <p:spPr>
            <a:xfrm>
              <a:off x="6426875" y="1484100"/>
              <a:ext cx="240825" cy="145075"/>
            </a:xfrm>
            <a:custGeom>
              <a:rect b="b" l="l" r="r" t="t"/>
              <a:pathLst>
                <a:path extrusionOk="0" h="5803" w="9633">
                  <a:moveTo>
                    <a:pt x="9558" y="1"/>
                  </a:moveTo>
                  <a:cubicBezTo>
                    <a:pt x="9543" y="1"/>
                    <a:pt x="9530" y="8"/>
                    <a:pt x="9521" y="25"/>
                  </a:cubicBezTo>
                  <a:cubicBezTo>
                    <a:pt x="7117" y="3119"/>
                    <a:pt x="2910" y="3300"/>
                    <a:pt x="26" y="5735"/>
                  </a:cubicBezTo>
                  <a:cubicBezTo>
                    <a:pt x="0" y="5758"/>
                    <a:pt x="35" y="5803"/>
                    <a:pt x="66" y="5803"/>
                  </a:cubicBezTo>
                  <a:cubicBezTo>
                    <a:pt x="73" y="5803"/>
                    <a:pt x="80" y="5800"/>
                    <a:pt x="86" y="5795"/>
                  </a:cubicBezTo>
                  <a:cubicBezTo>
                    <a:pt x="2999" y="3600"/>
                    <a:pt x="7627" y="3451"/>
                    <a:pt x="9610" y="86"/>
                  </a:cubicBezTo>
                  <a:cubicBezTo>
                    <a:pt x="9632" y="43"/>
                    <a:pt x="9593" y="1"/>
                    <a:pt x="95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31"/>
            <p:cNvSpPr/>
            <p:nvPr/>
          </p:nvSpPr>
          <p:spPr>
            <a:xfrm>
              <a:off x="6631850" y="1509950"/>
              <a:ext cx="30600" cy="25875"/>
            </a:xfrm>
            <a:custGeom>
              <a:rect b="b" l="l" r="r" t="t"/>
              <a:pathLst>
                <a:path extrusionOk="0" h="1035" w="1224">
                  <a:moveTo>
                    <a:pt x="1157" y="1"/>
                  </a:moveTo>
                  <a:cubicBezTo>
                    <a:pt x="1143" y="1"/>
                    <a:pt x="1127" y="5"/>
                    <a:pt x="1111" y="13"/>
                  </a:cubicBezTo>
                  <a:cubicBezTo>
                    <a:pt x="901" y="162"/>
                    <a:pt x="721" y="374"/>
                    <a:pt x="541" y="523"/>
                  </a:cubicBezTo>
                  <a:cubicBezTo>
                    <a:pt x="361" y="674"/>
                    <a:pt x="120" y="823"/>
                    <a:pt x="0" y="1004"/>
                  </a:cubicBezTo>
                  <a:cubicBezTo>
                    <a:pt x="0" y="1004"/>
                    <a:pt x="0" y="1035"/>
                    <a:pt x="29" y="1035"/>
                  </a:cubicBezTo>
                  <a:cubicBezTo>
                    <a:pt x="240" y="975"/>
                    <a:pt x="450" y="763"/>
                    <a:pt x="630" y="614"/>
                  </a:cubicBezTo>
                  <a:cubicBezTo>
                    <a:pt x="841" y="463"/>
                    <a:pt x="1051" y="282"/>
                    <a:pt x="1202" y="73"/>
                  </a:cubicBezTo>
                  <a:cubicBezTo>
                    <a:pt x="1223" y="29"/>
                    <a:pt x="1197" y="1"/>
                    <a:pt x="11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31"/>
            <p:cNvSpPr/>
            <p:nvPr/>
          </p:nvSpPr>
          <p:spPr>
            <a:xfrm>
              <a:off x="6173725" y="1489025"/>
              <a:ext cx="250450" cy="139675"/>
            </a:xfrm>
            <a:custGeom>
              <a:rect b="b" l="l" r="r" t="t"/>
              <a:pathLst>
                <a:path extrusionOk="0" h="5587" w="10018">
                  <a:moveTo>
                    <a:pt x="64" y="0"/>
                  </a:moveTo>
                  <a:cubicBezTo>
                    <a:pt x="35" y="0"/>
                    <a:pt x="1" y="44"/>
                    <a:pt x="24" y="69"/>
                  </a:cubicBezTo>
                  <a:cubicBezTo>
                    <a:pt x="1406" y="1240"/>
                    <a:pt x="3060" y="1932"/>
                    <a:pt x="4712" y="2562"/>
                  </a:cubicBezTo>
                  <a:cubicBezTo>
                    <a:pt x="5644" y="2922"/>
                    <a:pt x="6575" y="3283"/>
                    <a:pt x="7447" y="3735"/>
                  </a:cubicBezTo>
                  <a:cubicBezTo>
                    <a:pt x="8349" y="4245"/>
                    <a:pt x="9099" y="4845"/>
                    <a:pt x="9851" y="5567"/>
                  </a:cubicBezTo>
                  <a:cubicBezTo>
                    <a:pt x="9865" y="5581"/>
                    <a:pt x="9883" y="5587"/>
                    <a:pt x="9900" y="5587"/>
                  </a:cubicBezTo>
                  <a:cubicBezTo>
                    <a:pt x="9958" y="5587"/>
                    <a:pt x="10017" y="5524"/>
                    <a:pt x="9971" y="5478"/>
                  </a:cubicBezTo>
                  <a:cubicBezTo>
                    <a:pt x="9010" y="4095"/>
                    <a:pt x="7296" y="3314"/>
                    <a:pt x="5793" y="2713"/>
                  </a:cubicBezTo>
                  <a:cubicBezTo>
                    <a:pt x="3841" y="1932"/>
                    <a:pt x="1767" y="1360"/>
                    <a:pt x="84" y="9"/>
                  </a:cubicBezTo>
                  <a:cubicBezTo>
                    <a:pt x="78" y="3"/>
                    <a:pt x="71" y="0"/>
                    <a:pt x="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31"/>
            <p:cNvSpPr/>
            <p:nvPr/>
          </p:nvSpPr>
          <p:spPr>
            <a:xfrm>
              <a:off x="6432725" y="1493125"/>
              <a:ext cx="151350" cy="123050"/>
            </a:xfrm>
            <a:custGeom>
              <a:rect b="b" l="l" r="r" t="t"/>
              <a:pathLst>
                <a:path extrusionOk="0" h="4922" w="6054">
                  <a:moveTo>
                    <a:pt x="5988" y="0"/>
                  </a:moveTo>
                  <a:cubicBezTo>
                    <a:pt x="5974" y="0"/>
                    <a:pt x="5960" y="7"/>
                    <a:pt x="5951" y="25"/>
                  </a:cubicBezTo>
                  <a:cubicBezTo>
                    <a:pt x="5410" y="506"/>
                    <a:pt x="4929" y="1016"/>
                    <a:pt x="4328" y="1467"/>
                  </a:cubicBezTo>
                  <a:cubicBezTo>
                    <a:pt x="3787" y="1888"/>
                    <a:pt x="3186" y="2249"/>
                    <a:pt x="2585" y="2638"/>
                  </a:cubicBezTo>
                  <a:cubicBezTo>
                    <a:pt x="1655" y="3239"/>
                    <a:pt x="602" y="3871"/>
                    <a:pt x="32" y="4862"/>
                  </a:cubicBezTo>
                  <a:cubicBezTo>
                    <a:pt x="1" y="4893"/>
                    <a:pt x="61" y="4922"/>
                    <a:pt x="61" y="4922"/>
                  </a:cubicBezTo>
                  <a:cubicBezTo>
                    <a:pt x="1895" y="3059"/>
                    <a:pt x="4419" y="2157"/>
                    <a:pt x="6011" y="85"/>
                  </a:cubicBezTo>
                  <a:cubicBezTo>
                    <a:pt x="6053" y="43"/>
                    <a:pt x="6021" y="0"/>
                    <a:pt x="59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31"/>
            <p:cNvSpPr/>
            <p:nvPr/>
          </p:nvSpPr>
          <p:spPr>
            <a:xfrm>
              <a:off x="6590775" y="1465900"/>
              <a:ext cx="11500" cy="16650"/>
            </a:xfrm>
            <a:custGeom>
              <a:rect b="b" l="l" r="r" t="t"/>
              <a:pathLst>
                <a:path extrusionOk="0" h="666" w="460">
                  <a:moveTo>
                    <a:pt x="376" y="1"/>
                  </a:moveTo>
                  <a:cubicBezTo>
                    <a:pt x="353" y="1"/>
                    <a:pt x="331" y="11"/>
                    <a:pt x="321" y="32"/>
                  </a:cubicBezTo>
                  <a:cubicBezTo>
                    <a:pt x="201" y="213"/>
                    <a:pt x="109" y="422"/>
                    <a:pt x="20" y="602"/>
                  </a:cubicBezTo>
                  <a:cubicBezTo>
                    <a:pt x="1" y="639"/>
                    <a:pt x="29" y="666"/>
                    <a:pt x="60" y="666"/>
                  </a:cubicBezTo>
                  <a:cubicBezTo>
                    <a:pt x="79" y="666"/>
                    <a:pt x="98" y="656"/>
                    <a:pt x="109" y="633"/>
                  </a:cubicBezTo>
                  <a:cubicBezTo>
                    <a:pt x="229" y="453"/>
                    <a:pt x="350" y="273"/>
                    <a:pt x="441" y="92"/>
                  </a:cubicBezTo>
                  <a:cubicBezTo>
                    <a:pt x="460" y="34"/>
                    <a:pt x="416" y="1"/>
                    <a:pt x="3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31"/>
            <p:cNvSpPr/>
            <p:nvPr/>
          </p:nvSpPr>
          <p:spPr>
            <a:xfrm>
              <a:off x="6224875" y="1472550"/>
              <a:ext cx="199425" cy="138250"/>
            </a:xfrm>
            <a:custGeom>
              <a:rect b="b" l="l" r="r" t="t"/>
              <a:pathLst>
                <a:path extrusionOk="0" h="5530" w="7977">
                  <a:moveTo>
                    <a:pt x="58" y="0"/>
                  </a:moveTo>
                  <a:cubicBezTo>
                    <a:pt x="15" y="0"/>
                    <a:pt x="1" y="71"/>
                    <a:pt x="52" y="96"/>
                  </a:cubicBezTo>
                  <a:cubicBezTo>
                    <a:pt x="3146" y="1177"/>
                    <a:pt x="6002" y="2711"/>
                    <a:pt x="7865" y="5504"/>
                  </a:cubicBezTo>
                  <a:cubicBezTo>
                    <a:pt x="7874" y="5522"/>
                    <a:pt x="7888" y="5529"/>
                    <a:pt x="7902" y="5529"/>
                  </a:cubicBezTo>
                  <a:cubicBezTo>
                    <a:pt x="7937" y="5529"/>
                    <a:pt x="7976" y="5487"/>
                    <a:pt x="7954" y="5444"/>
                  </a:cubicBezTo>
                  <a:cubicBezTo>
                    <a:pt x="6452" y="2411"/>
                    <a:pt x="3146" y="937"/>
                    <a:pt x="81" y="7"/>
                  </a:cubicBezTo>
                  <a:cubicBezTo>
                    <a:pt x="73" y="2"/>
                    <a:pt x="65" y="0"/>
                    <a:pt x="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31"/>
            <p:cNvSpPr/>
            <p:nvPr/>
          </p:nvSpPr>
          <p:spPr>
            <a:xfrm>
              <a:off x="6300525" y="1448750"/>
              <a:ext cx="123225" cy="139500"/>
            </a:xfrm>
            <a:custGeom>
              <a:rect b="b" l="l" r="r" t="t"/>
              <a:pathLst>
                <a:path extrusionOk="0" h="5580" w="4929">
                  <a:moveTo>
                    <a:pt x="34" y="0"/>
                  </a:moveTo>
                  <a:cubicBezTo>
                    <a:pt x="15" y="0"/>
                    <a:pt x="0" y="36"/>
                    <a:pt x="0" y="57"/>
                  </a:cubicBezTo>
                  <a:cubicBezTo>
                    <a:pt x="632" y="1019"/>
                    <a:pt x="1654" y="1560"/>
                    <a:pt x="2495" y="2310"/>
                  </a:cubicBezTo>
                  <a:cubicBezTo>
                    <a:pt x="3486" y="3242"/>
                    <a:pt x="4178" y="4353"/>
                    <a:pt x="4839" y="5555"/>
                  </a:cubicBezTo>
                  <a:cubicBezTo>
                    <a:pt x="4848" y="5573"/>
                    <a:pt x="4859" y="5580"/>
                    <a:pt x="4870" y="5580"/>
                  </a:cubicBezTo>
                  <a:cubicBezTo>
                    <a:pt x="4898" y="5580"/>
                    <a:pt x="4928" y="5537"/>
                    <a:pt x="4928" y="5495"/>
                  </a:cubicBezTo>
                  <a:cubicBezTo>
                    <a:pt x="4419" y="4384"/>
                    <a:pt x="3726" y="3303"/>
                    <a:pt x="2885" y="2430"/>
                  </a:cubicBezTo>
                  <a:cubicBezTo>
                    <a:pt x="2015" y="1528"/>
                    <a:pt x="873" y="959"/>
                    <a:pt x="60" y="26"/>
                  </a:cubicBezTo>
                  <a:cubicBezTo>
                    <a:pt x="51" y="7"/>
                    <a:pt x="42" y="0"/>
                    <a:pt x="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31"/>
            <p:cNvSpPr/>
            <p:nvPr/>
          </p:nvSpPr>
          <p:spPr>
            <a:xfrm>
              <a:off x="6428450" y="1455050"/>
              <a:ext cx="98950" cy="146000"/>
            </a:xfrm>
            <a:custGeom>
              <a:rect b="b" l="l" r="r" t="t"/>
              <a:pathLst>
                <a:path extrusionOk="0" h="5840" w="3958">
                  <a:moveTo>
                    <a:pt x="3914" y="1"/>
                  </a:moveTo>
                  <a:cubicBezTo>
                    <a:pt x="3891" y="1"/>
                    <a:pt x="3869" y="16"/>
                    <a:pt x="3869" y="46"/>
                  </a:cubicBezTo>
                  <a:cubicBezTo>
                    <a:pt x="3718" y="647"/>
                    <a:pt x="3537" y="1248"/>
                    <a:pt x="3177" y="1757"/>
                  </a:cubicBezTo>
                  <a:cubicBezTo>
                    <a:pt x="2816" y="2298"/>
                    <a:pt x="2306" y="2690"/>
                    <a:pt x="1855" y="3171"/>
                  </a:cubicBezTo>
                  <a:cubicBezTo>
                    <a:pt x="1105" y="3921"/>
                    <a:pt x="504" y="4793"/>
                    <a:pt x="23" y="5755"/>
                  </a:cubicBezTo>
                  <a:cubicBezTo>
                    <a:pt x="1" y="5797"/>
                    <a:pt x="24" y="5840"/>
                    <a:pt x="51" y="5840"/>
                  </a:cubicBezTo>
                  <a:cubicBezTo>
                    <a:pt x="62" y="5840"/>
                    <a:pt x="74" y="5833"/>
                    <a:pt x="83" y="5815"/>
                  </a:cubicBezTo>
                  <a:cubicBezTo>
                    <a:pt x="833" y="4642"/>
                    <a:pt x="1674" y="3680"/>
                    <a:pt x="2636" y="2719"/>
                  </a:cubicBezTo>
                  <a:cubicBezTo>
                    <a:pt x="3357" y="1998"/>
                    <a:pt x="3898" y="1096"/>
                    <a:pt x="3958" y="46"/>
                  </a:cubicBezTo>
                  <a:cubicBezTo>
                    <a:pt x="3958" y="16"/>
                    <a:pt x="3936" y="1"/>
                    <a:pt x="39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31"/>
            <p:cNvSpPr/>
            <p:nvPr/>
          </p:nvSpPr>
          <p:spPr>
            <a:xfrm>
              <a:off x="6486250" y="1497300"/>
              <a:ext cx="49025" cy="45475"/>
            </a:xfrm>
            <a:custGeom>
              <a:rect b="b" l="l" r="r" t="t"/>
              <a:pathLst>
                <a:path extrusionOk="0" h="1819" w="1961">
                  <a:moveTo>
                    <a:pt x="1846" y="0"/>
                  </a:moveTo>
                  <a:cubicBezTo>
                    <a:pt x="1825" y="0"/>
                    <a:pt x="1806" y="12"/>
                    <a:pt x="1797" y="38"/>
                  </a:cubicBezTo>
                  <a:cubicBezTo>
                    <a:pt x="1377" y="788"/>
                    <a:pt x="776" y="1361"/>
                    <a:pt x="23" y="1750"/>
                  </a:cubicBezTo>
                  <a:cubicBezTo>
                    <a:pt x="0" y="1775"/>
                    <a:pt x="14" y="1819"/>
                    <a:pt x="52" y="1819"/>
                  </a:cubicBezTo>
                  <a:cubicBezTo>
                    <a:pt x="61" y="1819"/>
                    <a:pt x="72" y="1816"/>
                    <a:pt x="83" y="1810"/>
                  </a:cubicBezTo>
                  <a:cubicBezTo>
                    <a:pt x="865" y="1481"/>
                    <a:pt x="1526" y="880"/>
                    <a:pt x="1918" y="127"/>
                  </a:cubicBezTo>
                  <a:cubicBezTo>
                    <a:pt x="1960" y="65"/>
                    <a:pt x="1897" y="0"/>
                    <a:pt x="18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31"/>
            <p:cNvSpPr/>
            <p:nvPr/>
          </p:nvSpPr>
          <p:spPr>
            <a:xfrm>
              <a:off x="6371125" y="1451575"/>
              <a:ext cx="20925" cy="33350"/>
            </a:xfrm>
            <a:custGeom>
              <a:rect b="b" l="l" r="r" t="t"/>
              <a:pathLst>
                <a:path extrusionOk="0" h="1334" w="837">
                  <a:moveTo>
                    <a:pt x="49" y="1"/>
                  </a:moveTo>
                  <a:cubicBezTo>
                    <a:pt x="24" y="1"/>
                    <a:pt x="1" y="27"/>
                    <a:pt x="1" y="64"/>
                  </a:cubicBezTo>
                  <a:cubicBezTo>
                    <a:pt x="181" y="485"/>
                    <a:pt x="361" y="995"/>
                    <a:pt x="693" y="1326"/>
                  </a:cubicBezTo>
                  <a:cubicBezTo>
                    <a:pt x="704" y="1332"/>
                    <a:pt x="715" y="1334"/>
                    <a:pt x="727" y="1334"/>
                  </a:cubicBezTo>
                  <a:cubicBezTo>
                    <a:pt x="781" y="1334"/>
                    <a:pt x="837" y="1285"/>
                    <a:pt x="813" y="1235"/>
                  </a:cubicBezTo>
                  <a:cubicBezTo>
                    <a:pt x="573" y="814"/>
                    <a:pt x="272" y="454"/>
                    <a:pt x="92" y="33"/>
                  </a:cubicBezTo>
                  <a:cubicBezTo>
                    <a:pt x="80" y="10"/>
                    <a:pt x="64"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31"/>
            <p:cNvSpPr/>
            <p:nvPr/>
          </p:nvSpPr>
          <p:spPr>
            <a:xfrm>
              <a:off x="6397725" y="1498925"/>
              <a:ext cx="28300" cy="73325"/>
            </a:xfrm>
            <a:custGeom>
              <a:rect b="b" l="l" r="r" t="t"/>
              <a:pathLst>
                <a:path extrusionOk="0" h="2933" w="1132">
                  <a:moveTo>
                    <a:pt x="38" y="0"/>
                  </a:moveTo>
                  <a:cubicBezTo>
                    <a:pt x="17" y="0"/>
                    <a:pt x="1" y="25"/>
                    <a:pt x="19" y="62"/>
                  </a:cubicBezTo>
                  <a:cubicBezTo>
                    <a:pt x="470" y="964"/>
                    <a:pt x="740" y="1925"/>
                    <a:pt x="1040" y="2887"/>
                  </a:cubicBezTo>
                  <a:cubicBezTo>
                    <a:pt x="1040" y="2917"/>
                    <a:pt x="1063" y="2932"/>
                    <a:pt x="1086" y="2932"/>
                  </a:cubicBezTo>
                  <a:cubicBezTo>
                    <a:pt x="1109" y="2932"/>
                    <a:pt x="1132" y="2917"/>
                    <a:pt x="1132" y="2887"/>
                  </a:cubicBezTo>
                  <a:cubicBezTo>
                    <a:pt x="1011" y="1865"/>
                    <a:pt x="591" y="904"/>
                    <a:pt x="79" y="33"/>
                  </a:cubicBezTo>
                  <a:cubicBezTo>
                    <a:pt x="67" y="10"/>
                    <a:pt x="52" y="0"/>
                    <a:pt x="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31"/>
            <p:cNvSpPr/>
            <p:nvPr/>
          </p:nvSpPr>
          <p:spPr>
            <a:xfrm>
              <a:off x="6440250" y="1444400"/>
              <a:ext cx="30075" cy="103550"/>
            </a:xfrm>
            <a:custGeom>
              <a:rect b="b" l="l" r="r" t="t"/>
              <a:pathLst>
                <a:path extrusionOk="0" h="4142" w="1203">
                  <a:moveTo>
                    <a:pt x="1158" y="1"/>
                  </a:moveTo>
                  <a:cubicBezTo>
                    <a:pt x="1142" y="1"/>
                    <a:pt x="1125" y="8"/>
                    <a:pt x="1113" y="20"/>
                  </a:cubicBezTo>
                  <a:cubicBezTo>
                    <a:pt x="873" y="1433"/>
                    <a:pt x="92" y="2664"/>
                    <a:pt x="0" y="4106"/>
                  </a:cubicBezTo>
                  <a:cubicBezTo>
                    <a:pt x="0" y="4124"/>
                    <a:pt x="20" y="4141"/>
                    <a:pt x="37" y="4141"/>
                  </a:cubicBezTo>
                  <a:cubicBezTo>
                    <a:pt x="49" y="4141"/>
                    <a:pt x="60" y="4132"/>
                    <a:pt x="60" y="4106"/>
                  </a:cubicBezTo>
                  <a:cubicBezTo>
                    <a:pt x="272" y="2724"/>
                    <a:pt x="1082" y="1462"/>
                    <a:pt x="1202" y="51"/>
                  </a:cubicBezTo>
                  <a:cubicBezTo>
                    <a:pt x="1202" y="15"/>
                    <a:pt x="1181" y="1"/>
                    <a:pt x="11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31"/>
            <p:cNvSpPr/>
            <p:nvPr/>
          </p:nvSpPr>
          <p:spPr>
            <a:xfrm>
              <a:off x="6433525" y="1463875"/>
              <a:ext cx="8250" cy="58775"/>
            </a:xfrm>
            <a:custGeom>
              <a:rect b="b" l="l" r="r" t="t"/>
              <a:pathLst>
                <a:path extrusionOk="0" h="2351" w="330">
                  <a:moveTo>
                    <a:pt x="299" y="0"/>
                  </a:moveTo>
                  <a:cubicBezTo>
                    <a:pt x="284" y="0"/>
                    <a:pt x="269" y="8"/>
                    <a:pt x="269" y="22"/>
                  </a:cubicBezTo>
                  <a:cubicBezTo>
                    <a:pt x="120" y="743"/>
                    <a:pt x="0" y="1556"/>
                    <a:pt x="89" y="2306"/>
                  </a:cubicBezTo>
                  <a:cubicBezTo>
                    <a:pt x="89" y="2336"/>
                    <a:pt x="112" y="2351"/>
                    <a:pt x="135" y="2351"/>
                  </a:cubicBezTo>
                  <a:cubicBezTo>
                    <a:pt x="157" y="2351"/>
                    <a:pt x="180" y="2336"/>
                    <a:pt x="180" y="2306"/>
                  </a:cubicBezTo>
                  <a:cubicBezTo>
                    <a:pt x="269" y="1556"/>
                    <a:pt x="269" y="774"/>
                    <a:pt x="329" y="22"/>
                  </a:cubicBezTo>
                  <a:cubicBezTo>
                    <a:pt x="329" y="8"/>
                    <a:pt x="314" y="0"/>
                    <a:pt x="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31"/>
            <p:cNvSpPr/>
            <p:nvPr/>
          </p:nvSpPr>
          <p:spPr>
            <a:xfrm>
              <a:off x="6187825" y="1543700"/>
              <a:ext cx="315550" cy="723450"/>
            </a:xfrm>
            <a:custGeom>
              <a:rect b="b" l="l" r="r" t="t"/>
              <a:pathLst>
                <a:path extrusionOk="0" h="28938" w="12622">
                  <a:moveTo>
                    <a:pt x="10095" y="0"/>
                  </a:moveTo>
                  <a:cubicBezTo>
                    <a:pt x="9343" y="0"/>
                    <a:pt x="8554" y="189"/>
                    <a:pt x="8506" y="466"/>
                  </a:cubicBezTo>
                  <a:cubicBezTo>
                    <a:pt x="8446" y="976"/>
                    <a:pt x="9167" y="10142"/>
                    <a:pt x="8446" y="12454"/>
                  </a:cubicBezTo>
                  <a:cubicBezTo>
                    <a:pt x="7693" y="14830"/>
                    <a:pt x="5140" y="17142"/>
                    <a:pt x="3097" y="19786"/>
                  </a:cubicBezTo>
                  <a:cubicBezTo>
                    <a:pt x="1022" y="22431"/>
                    <a:pt x="1" y="26909"/>
                    <a:pt x="602" y="28080"/>
                  </a:cubicBezTo>
                  <a:cubicBezTo>
                    <a:pt x="897" y="28685"/>
                    <a:pt x="2095" y="28938"/>
                    <a:pt x="3276" y="28938"/>
                  </a:cubicBezTo>
                  <a:cubicBezTo>
                    <a:pt x="4386" y="28938"/>
                    <a:pt x="5481" y="28715"/>
                    <a:pt x="5801" y="28352"/>
                  </a:cubicBezTo>
                  <a:cubicBezTo>
                    <a:pt x="6463" y="27630"/>
                    <a:pt x="6102" y="24835"/>
                    <a:pt x="6672" y="22791"/>
                  </a:cubicBezTo>
                  <a:cubicBezTo>
                    <a:pt x="7273" y="20748"/>
                    <a:pt x="10999" y="17234"/>
                    <a:pt x="11811" y="13416"/>
                  </a:cubicBezTo>
                  <a:cubicBezTo>
                    <a:pt x="12621" y="9601"/>
                    <a:pt x="11600" y="947"/>
                    <a:pt x="11451" y="466"/>
                  </a:cubicBezTo>
                  <a:cubicBezTo>
                    <a:pt x="11340" y="135"/>
                    <a:pt x="10731" y="0"/>
                    <a:pt x="10095"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006" name="Google Shape;1006;p31"/>
          <p:cNvPicPr preferRelativeResize="0"/>
          <p:nvPr/>
        </p:nvPicPr>
        <p:blipFill>
          <a:blip r:embed="rId2">
            <a:alphaModFix amt="40000"/>
          </a:blip>
          <a:stretch>
            <a:fillRect/>
          </a:stretch>
        </p:blipFill>
        <p:spPr>
          <a:xfrm>
            <a:off x="-300" y="-50"/>
            <a:ext cx="9144000" cy="5143500"/>
          </a:xfrm>
          <a:prstGeom prst="rect">
            <a:avLst/>
          </a:prstGeom>
          <a:noFill/>
          <a:ln>
            <a:noFill/>
          </a:ln>
        </p:spPr>
      </p:pic>
      <p:sp>
        <p:nvSpPr>
          <p:cNvPr id="1007" name="Google Shape;1007;p31"/>
          <p:cNvSpPr txBox="1"/>
          <p:nvPr>
            <p:ph type="title"/>
          </p:nvPr>
        </p:nvSpPr>
        <p:spPr>
          <a:xfrm>
            <a:off x="887750" y="825775"/>
            <a:ext cx="4296900" cy="1058700"/>
          </a:xfrm>
          <a:prstGeom prst="rect">
            <a:avLst/>
          </a:prstGeom>
        </p:spPr>
        <p:txBody>
          <a:bodyPr anchorCtr="0" anchor="b" bIns="91425" lIns="91425" spcFirstLastPara="1" rIns="91425" wrap="square" tIns="91425">
            <a:noAutofit/>
          </a:bodyPr>
          <a:lstStyle>
            <a:lvl1pPr lvl="0" rtl="0">
              <a:spcBef>
                <a:spcPts val="0"/>
              </a:spcBef>
              <a:spcAft>
                <a:spcPts val="0"/>
              </a:spcAft>
              <a:buSzPts val="3000"/>
              <a:buNone/>
              <a:defRPr sz="5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008" name="Google Shape;1008;p31"/>
          <p:cNvSpPr txBox="1"/>
          <p:nvPr>
            <p:ph idx="1" type="subTitle"/>
          </p:nvPr>
        </p:nvSpPr>
        <p:spPr>
          <a:xfrm>
            <a:off x="887750" y="1672575"/>
            <a:ext cx="4296900" cy="13056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009" name="Google Shape;1009;p31"/>
          <p:cNvSpPr txBox="1"/>
          <p:nvPr/>
        </p:nvSpPr>
        <p:spPr>
          <a:xfrm>
            <a:off x="887750" y="3834300"/>
            <a:ext cx="4945800" cy="556200"/>
          </a:xfrm>
          <a:prstGeom prst="rect">
            <a:avLst/>
          </a:prstGeom>
          <a:noFill/>
          <a:ln>
            <a:noFill/>
          </a:ln>
        </p:spPr>
        <p:txBody>
          <a:bodyPr anchorCtr="0" anchor="t" bIns="91425" lIns="91425" spcFirstLastPara="1" rIns="91425" wrap="square" tIns="91425">
            <a:noAutofit/>
          </a:bodyPr>
          <a:lstStyle/>
          <a:p>
            <a:pPr indent="0" lvl="0" marL="0" rtl="0" algn="l">
              <a:spcBef>
                <a:spcPts val="300"/>
              </a:spcBef>
              <a:spcAft>
                <a:spcPts val="0"/>
              </a:spcAft>
              <a:buNone/>
            </a:pPr>
            <a:r>
              <a:rPr b="1" lang="en" sz="1200">
                <a:solidFill>
                  <a:schemeClr val="dk1"/>
                </a:solidFill>
                <a:latin typeface="Anek Gujarati"/>
                <a:ea typeface="Anek Gujarati"/>
                <a:cs typeface="Anek Gujarati"/>
                <a:sym typeface="Anek Gujarati"/>
              </a:rPr>
              <a:t>CREDITS:</a:t>
            </a:r>
            <a:r>
              <a:rPr lang="en" sz="1200">
                <a:solidFill>
                  <a:schemeClr val="dk1"/>
                </a:solidFill>
                <a:latin typeface="Anek Gujarati"/>
                <a:ea typeface="Anek Gujarati"/>
                <a:cs typeface="Anek Gujarati"/>
                <a:sym typeface="Anek Gujarati"/>
              </a:rPr>
              <a:t> This presentation template was created by </a:t>
            </a:r>
            <a:r>
              <a:rPr b="1" lang="en" sz="1200" u="sng">
                <a:solidFill>
                  <a:schemeClr val="dk1"/>
                </a:solidFill>
                <a:latin typeface="Anek Gujarati"/>
                <a:ea typeface="Anek Gujarati"/>
                <a:cs typeface="Anek Gujarati"/>
                <a:sym typeface="Anek Gujarati"/>
                <a:hlinkClick r:id="rId3">
                  <a:extLst>
                    <a:ext uri="{A12FA001-AC4F-418D-AE19-62706E023703}">
                      <ahyp:hlinkClr val="tx"/>
                    </a:ext>
                  </a:extLst>
                </a:hlinkClick>
              </a:rPr>
              <a:t>Slidesgo</a:t>
            </a:r>
            <a:r>
              <a:rPr lang="en" sz="1200">
                <a:solidFill>
                  <a:schemeClr val="dk1"/>
                </a:solidFill>
                <a:latin typeface="Anek Gujarati"/>
                <a:ea typeface="Anek Gujarati"/>
                <a:cs typeface="Anek Gujarati"/>
                <a:sym typeface="Anek Gujarati"/>
              </a:rPr>
              <a:t>, and includes icons by </a:t>
            </a:r>
            <a:r>
              <a:rPr b="1" lang="en" sz="1200" u="sng">
                <a:solidFill>
                  <a:schemeClr val="dk1"/>
                </a:solidFill>
                <a:latin typeface="Anek Gujarati"/>
                <a:ea typeface="Anek Gujarati"/>
                <a:cs typeface="Anek Gujarati"/>
                <a:sym typeface="Anek Gujarati"/>
                <a:hlinkClick r:id="rId4">
                  <a:extLst>
                    <a:ext uri="{A12FA001-AC4F-418D-AE19-62706E023703}">
                      <ahyp:hlinkClr val="tx"/>
                    </a:ext>
                  </a:extLst>
                </a:hlinkClick>
              </a:rPr>
              <a:t>Flaticon</a:t>
            </a:r>
            <a:r>
              <a:rPr lang="en" sz="1200">
                <a:solidFill>
                  <a:schemeClr val="dk1"/>
                </a:solidFill>
                <a:latin typeface="Anek Gujarati"/>
                <a:ea typeface="Anek Gujarati"/>
                <a:cs typeface="Anek Gujarati"/>
                <a:sym typeface="Anek Gujarati"/>
              </a:rPr>
              <a:t>, and infographics &amp; images by </a:t>
            </a:r>
            <a:r>
              <a:rPr b="1" lang="en" sz="1200" u="sng">
                <a:solidFill>
                  <a:schemeClr val="dk1"/>
                </a:solidFill>
                <a:latin typeface="Anek Gujarati"/>
                <a:ea typeface="Anek Gujarati"/>
                <a:cs typeface="Anek Gujarati"/>
                <a:sym typeface="Anek Gujarati"/>
                <a:hlinkClick r:id="rId5">
                  <a:extLst>
                    <a:ext uri="{A12FA001-AC4F-418D-AE19-62706E023703}">
                      <ahyp:hlinkClr val="tx"/>
                    </a:ext>
                  </a:extLst>
                </a:hlinkClick>
              </a:rPr>
              <a:t>Freepik</a:t>
            </a:r>
            <a:r>
              <a:rPr lang="en" sz="1200" u="sng">
                <a:solidFill>
                  <a:schemeClr val="dk1"/>
                </a:solidFill>
                <a:latin typeface="Anek Gujarati"/>
                <a:ea typeface="Anek Gujarati"/>
                <a:cs typeface="Anek Gujarati"/>
                <a:sym typeface="Anek Gujarati"/>
              </a:rPr>
              <a:t> </a:t>
            </a:r>
            <a:endParaRPr b="1" sz="1200" u="sng">
              <a:solidFill>
                <a:schemeClr val="dk1"/>
              </a:solidFill>
              <a:latin typeface="Anek Gujarati"/>
              <a:ea typeface="Anek Gujarati"/>
              <a:cs typeface="Anek Gujarati"/>
              <a:sym typeface="Anek Gujarati"/>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9">
    <p:spTree>
      <p:nvGrpSpPr>
        <p:cNvPr id="1010" name="Shape 1010"/>
        <p:cNvGrpSpPr/>
        <p:nvPr/>
      </p:nvGrpSpPr>
      <p:grpSpPr>
        <a:xfrm>
          <a:off x="0" y="0"/>
          <a:ext cx="0" cy="0"/>
          <a:chOff x="0" y="0"/>
          <a:chExt cx="0" cy="0"/>
        </a:xfrm>
      </p:grpSpPr>
      <p:sp>
        <p:nvSpPr>
          <p:cNvPr id="1011" name="Google Shape;1011;p32"/>
          <p:cNvSpPr/>
          <p:nvPr/>
        </p:nvSpPr>
        <p:spPr>
          <a:xfrm>
            <a:off x="524400" y="338924"/>
            <a:ext cx="80952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32"/>
          <p:cNvSpPr/>
          <p:nvPr/>
        </p:nvSpPr>
        <p:spPr>
          <a:xfrm>
            <a:off x="524400" y="338800"/>
            <a:ext cx="8095200" cy="4465800"/>
          </a:xfrm>
          <a:prstGeom prst="roundRect">
            <a:avLst>
              <a:gd fmla="val 9969"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3" name="Google Shape;1013;p32"/>
          <p:cNvGrpSpPr/>
          <p:nvPr/>
        </p:nvGrpSpPr>
        <p:grpSpPr>
          <a:xfrm flipH="1">
            <a:off x="8686800" y="61550"/>
            <a:ext cx="381000" cy="5020400"/>
            <a:chOff x="76200" y="61550"/>
            <a:chExt cx="381000" cy="5020400"/>
          </a:xfrm>
        </p:grpSpPr>
        <p:sp>
          <p:nvSpPr>
            <p:cNvPr id="1014" name="Google Shape;1014;p32"/>
            <p:cNvSpPr/>
            <p:nvPr/>
          </p:nvSpPr>
          <p:spPr>
            <a:xfrm>
              <a:off x="76350" y="61550"/>
              <a:ext cx="380700" cy="215700"/>
            </a:xfrm>
            <a:prstGeom prst="rect">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32"/>
            <p:cNvSpPr/>
            <p:nvPr/>
          </p:nvSpPr>
          <p:spPr>
            <a:xfrm>
              <a:off x="76350" y="4866250"/>
              <a:ext cx="380700" cy="2157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32"/>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32"/>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32"/>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32"/>
            <p:cNvSpPr/>
            <p:nvPr/>
          </p:nvSpPr>
          <p:spPr>
            <a:xfrm>
              <a:off x="77550" y="2268012"/>
              <a:ext cx="378300" cy="607500"/>
            </a:xfrm>
            <a:prstGeom prst="rect">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32"/>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32"/>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32"/>
            <p:cNvSpPr/>
            <p:nvPr/>
          </p:nvSpPr>
          <p:spPr>
            <a:xfrm>
              <a:off x="158850" y="901793"/>
              <a:ext cx="215700" cy="215700"/>
            </a:xfrm>
            <a:prstGeom prst="ellipse">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32"/>
            <p:cNvSpPr/>
            <p:nvPr/>
          </p:nvSpPr>
          <p:spPr>
            <a:xfrm>
              <a:off x="158850" y="4018668"/>
              <a:ext cx="215700" cy="215700"/>
            </a:xfrm>
            <a:prstGeom prst="ellipse">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32"/>
            <p:cNvSpPr/>
            <p:nvPr/>
          </p:nvSpPr>
          <p:spPr>
            <a:xfrm>
              <a:off x="762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32"/>
            <p:cNvSpPr/>
            <p:nvPr/>
          </p:nvSpPr>
          <p:spPr>
            <a:xfrm>
              <a:off x="114150" y="2419215"/>
              <a:ext cx="305100" cy="305100"/>
            </a:xfrm>
            <a:prstGeom prst="plaque">
              <a:avLst>
                <a:gd fmla="val 50000" name="adj"/>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32"/>
            <p:cNvSpPr/>
            <p:nvPr/>
          </p:nvSpPr>
          <p:spPr>
            <a:xfrm>
              <a:off x="77550" y="1313100"/>
              <a:ext cx="378300" cy="777300"/>
            </a:xfrm>
            <a:prstGeom prst="roundRect">
              <a:avLst>
                <a:gd fmla="val 50000"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32"/>
            <p:cNvSpPr/>
            <p:nvPr/>
          </p:nvSpPr>
          <p:spPr>
            <a:xfrm>
              <a:off x="77550" y="3058437"/>
              <a:ext cx="378300" cy="777300"/>
            </a:xfrm>
            <a:prstGeom prst="roundRect">
              <a:avLst>
                <a:gd fmla="val 50000" name="adj"/>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 name="Google Shape;1028;p32"/>
          <p:cNvGrpSpPr/>
          <p:nvPr/>
        </p:nvGrpSpPr>
        <p:grpSpPr>
          <a:xfrm>
            <a:off x="524043" y="4866250"/>
            <a:ext cx="8095297" cy="215700"/>
            <a:chOff x="669900" y="61550"/>
            <a:chExt cx="7804200" cy="215700"/>
          </a:xfrm>
        </p:grpSpPr>
        <p:sp>
          <p:nvSpPr>
            <p:cNvPr id="1029" name="Google Shape;1029;p32"/>
            <p:cNvSpPr/>
            <p:nvPr/>
          </p:nvSpPr>
          <p:spPr>
            <a:xfrm>
              <a:off x="669900" y="61550"/>
              <a:ext cx="7804200" cy="2157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32"/>
            <p:cNvSpPr/>
            <p:nvPr/>
          </p:nvSpPr>
          <p:spPr>
            <a:xfrm>
              <a:off x="669900" y="61550"/>
              <a:ext cx="7804200" cy="1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32"/>
            <p:cNvSpPr/>
            <p:nvPr/>
          </p:nvSpPr>
          <p:spPr>
            <a:xfrm>
              <a:off x="669900" y="112875"/>
              <a:ext cx="7804200" cy="1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32"/>
            <p:cNvSpPr/>
            <p:nvPr/>
          </p:nvSpPr>
          <p:spPr>
            <a:xfrm>
              <a:off x="669900" y="164200"/>
              <a:ext cx="7804200" cy="1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32"/>
            <p:cNvSpPr/>
            <p:nvPr/>
          </p:nvSpPr>
          <p:spPr>
            <a:xfrm>
              <a:off x="669900" y="215588"/>
              <a:ext cx="7804200" cy="1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 name="Google Shape;1034;p32"/>
          <p:cNvGrpSpPr/>
          <p:nvPr/>
        </p:nvGrpSpPr>
        <p:grpSpPr>
          <a:xfrm>
            <a:off x="524152" y="61550"/>
            <a:ext cx="8095297" cy="215700"/>
            <a:chOff x="669900" y="61550"/>
            <a:chExt cx="7804200" cy="215700"/>
          </a:xfrm>
        </p:grpSpPr>
        <p:sp>
          <p:nvSpPr>
            <p:cNvPr id="1035" name="Google Shape;1035;p32"/>
            <p:cNvSpPr/>
            <p:nvPr/>
          </p:nvSpPr>
          <p:spPr>
            <a:xfrm>
              <a:off x="669900" y="61550"/>
              <a:ext cx="7804200" cy="2157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32"/>
            <p:cNvSpPr/>
            <p:nvPr/>
          </p:nvSpPr>
          <p:spPr>
            <a:xfrm>
              <a:off x="669900" y="61550"/>
              <a:ext cx="7804200" cy="1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32"/>
            <p:cNvSpPr/>
            <p:nvPr/>
          </p:nvSpPr>
          <p:spPr>
            <a:xfrm>
              <a:off x="669900" y="112875"/>
              <a:ext cx="7804200" cy="1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32"/>
            <p:cNvSpPr/>
            <p:nvPr/>
          </p:nvSpPr>
          <p:spPr>
            <a:xfrm>
              <a:off x="669900" y="164200"/>
              <a:ext cx="7804200" cy="1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32"/>
            <p:cNvSpPr/>
            <p:nvPr/>
          </p:nvSpPr>
          <p:spPr>
            <a:xfrm>
              <a:off x="669900" y="215588"/>
              <a:ext cx="7804200" cy="1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 name="Google Shape;1040;p32"/>
          <p:cNvGrpSpPr/>
          <p:nvPr/>
        </p:nvGrpSpPr>
        <p:grpSpPr>
          <a:xfrm>
            <a:off x="76200" y="61550"/>
            <a:ext cx="381000" cy="5020400"/>
            <a:chOff x="76200" y="61550"/>
            <a:chExt cx="381000" cy="5020400"/>
          </a:xfrm>
        </p:grpSpPr>
        <p:sp>
          <p:nvSpPr>
            <p:cNvPr id="1041" name="Google Shape;1041;p32"/>
            <p:cNvSpPr/>
            <p:nvPr/>
          </p:nvSpPr>
          <p:spPr>
            <a:xfrm>
              <a:off x="76350" y="61550"/>
              <a:ext cx="380700" cy="215700"/>
            </a:xfrm>
            <a:prstGeom prst="rect">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32"/>
            <p:cNvSpPr/>
            <p:nvPr/>
          </p:nvSpPr>
          <p:spPr>
            <a:xfrm>
              <a:off x="76350" y="4866250"/>
              <a:ext cx="380700" cy="2157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32"/>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32"/>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32"/>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32"/>
            <p:cNvSpPr/>
            <p:nvPr/>
          </p:nvSpPr>
          <p:spPr>
            <a:xfrm>
              <a:off x="77550" y="2268012"/>
              <a:ext cx="378300" cy="607500"/>
            </a:xfrm>
            <a:prstGeom prst="rect">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32"/>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32"/>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32"/>
            <p:cNvSpPr/>
            <p:nvPr/>
          </p:nvSpPr>
          <p:spPr>
            <a:xfrm>
              <a:off x="158850" y="901793"/>
              <a:ext cx="215700" cy="215700"/>
            </a:xfrm>
            <a:prstGeom prst="ellipse">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32"/>
            <p:cNvSpPr/>
            <p:nvPr/>
          </p:nvSpPr>
          <p:spPr>
            <a:xfrm>
              <a:off x="158850" y="4018668"/>
              <a:ext cx="215700" cy="215700"/>
            </a:xfrm>
            <a:prstGeom prst="ellipse">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32"/>
            <p:cNvSpPr/>
            <p:nvPr/>
          </p:nvSpPr>
          <p:spPr>
            <a:xfrm>
              <a:off x="762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32"/>
            <p:cNvSpPr/>
            <p:nvPr/>
          </p:nvSpPr>
          <p:spPr>
            <a:xfrm>
              <a:off x="114150" y="2419215"/>
              <a:ext cx="305100" cy="305100"/>
            </a:xfrm>
            <a:prstGeom prst="plaque">
              <a:avLst>
                <a:gd fmla="val 50000" name="adj"/>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32"/>
            <p:cNvSpPr/>
            <p:nvPr/>
          </p:nvSpPr>
          <p:spPr>
            <a:xfrm>
              <a:off x="77550" y="1313100"/>
              <a:ext cx="378300" cy="777300"/>
            </a:xfrm>
            <a:prstGeom prst="roundRect">
              <a:avLst>
                <a:gd fmla="val 50000"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32"/>
            <p:cNvSpPr/>
            <p:nvPr/>
          </p:nvSpPr>
          <p:spPr>
            <a:xfrm>
              <a:off x="77550" y="3058437"/>
              <a:ext cx="378300" cy="777300"/>
            </a:xfrm>
            <a:prstGeom prst="roundRect">
              <a:avLst>
                <a:gd fmla="val 50000" name="adj"/>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 name="Google Shape;1055;p32"/>
          <p:cNvGrpSpPr/>
          <p:nvPr/>
        </p:nvGrpSpPr>
        <p:grpSpPr>
          <a:xfrm flipH="1">
            <a:off x="105243" y="3328448"/>
            <a:ext cx="305085" cy="505864"/>
            <a:chOff x="4676075" y="1189350"/>
            <a:chExt cx="1043025" cy="1729450"/>
          </a:xfrm>
        </p:grpSpPr>
        <p:sp>
          <p:nvSpPr>
            <p:cNvPr id="1056" name="Google Shape;1056;p32"/>
            <p:cNvSpPr/>
            <p:nvPr/>
          </p:nvSpPr>
          <p:spPr>
            <a:xfrm>
              <a:off x="4676075" y="1189350"/>
              <a:ext cx="1043025" cy="856575"/>
            </a:xfrm>
            <a:custGeom>
              <a:rect b="b" l="l" r="r" t="t"/>
              <a:pathLst>
                <a:path extrusionOk="0" h="34263" w="41721">
                  <a:moveTo>
                    <a:pt x="21157" y="0"/>
                  </a:moveTo>
                  <a:cubicBezTo>
                    <a:pt x="21080" y="0"/>
                    <a:pt x="21003" y="2"/>
                    <a:pt x="20926" y="5"/>
                  </a:cubicBezTo>
                  <a:cubicBezTo>
                    <a:pt x="20717" y="5"/>
                    <a:pt x="20537" y="36"/>
                    <a:pt x="20325" y="65"/>
                  </a:cubicBezTo>
                  <a:cubicBezTo>
                    <a:pt x="16871" y="637"/>
                    <a:pt x="14587" y="2440"/>
                    <a:pt x="12693" y="4964"/>
                  </a:cubicBezTo>
                  <a:cubicBezTo>
                    <a:pt x="10621" y="7669"/>
                    <a:pt x="9027" y="11183"/>
                    <a:pt x="6863" y="14700"/>
                  </a:cubicBezTo>
                  <a:cubicBezTo>
                    <a:pt x="4070" y="19208"/>
                    <a:pt x="404" y="23715"/>
                    <a:pt x="284" y="25939"/>
                  </a:cubicBezTo>
                  <a:cubicBezTo>
                    <a:pt x="1" y="30680"/>
                    <a:pt x="5557" y="34263"/>
                    <a:pt x="16113" y="34263"/>
                  </a:cubicBezTo>
                  <a:cubicBezTo>
                    <a:pt x="17931" y="34263"/>
                    <a:pt x="19897" y="34157"/>
                    <a:pt x="22008" y="33932"/>
                  </a:cubicBezTo>
                  <a:cubicBezTo>
                    <a:pt x="31503" y="32910"/>
                    <a:pt x="41451" y="30626"/>
                    <a:pt x="41691" y="24496"/>
                  </a:cubicBezTo>
                  <a:cubicBezTo>
                    <a:pt x="41720" y="23143"/>
                    <a:pt x="41090" y="21071"/>
                    <a:pt x="40009" y="18727"/>
                  </a:cubicBezTo>
                  <a:cubicBezTo>
                    <a:pt x="38987" y="16532"/>
                    <a:pt x="37545" y="14068"/>
                    <a:pt x="35862" y="11695"/>
                  </a:cubicBezTo>
                  <a:cubicBezTo>
                    <a:pt x="35590" y="11303"/>
                    <a:pt x="35321" y="10914"/>
                    <a:pt x="35020" y="10553"/>
                  </a:cubicBezTo>
                  <a:cubicBezTo>
                    <a:pt x="30857" y="4914"/>
                    <a:pt x="25477" y="0"/>
                    <a:pt x="21157" y="0"/>
                  </a:cubicBezTo>
                  <a:close/>
                </a:path>
              </a:pathLst>
            </a:custGeom>
            <a:solidFill>
              <a:schemeClr val="accent1"/>
            </a:solidFill>
            <a:ln cap="flat" cmpd="sng" w="9525">
              <a:solidFill>
                <a:srgbClr val="1B1A1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32"/>
            <p:cNvSpPr/>
            <p:nvPr/>
          </p:nvSpPr>
          <p:spPr>
            <a:xfrm>
              <a:off x="4697400" y="1679050"/>
              <a:ext cx="1005950" cy="352950"/>
            </a:xfrm>
            <a:custGeom>
              <a:rect b="b" l="l" r="r" t="t"/>
              <a:pathLst>
                <a:path extrusionOk="0" h="14118" w="40238">
                  <a:moveTo>
                    <a:pt x="20745" y="0"/>
                  </a:moveTo>
                  <a:cubicBezTo>
                    <a:pt x="20406" y="0"/>
                    <a:pt x="20099" y="3"/>
                    <a:pt x="19833" y="9"/>
                  </a:cubicBezTo>
                  <a:cubicBezTo>
                    <a:pt x="18090" y="69"/>
                    <a:pt x="14275" y="370"/>
                    <a:pt x="10489" y="1151"/>
                  </a:cubicBezTo>
                  <a:cubicBezTo>
                    <a:pt x="8655" y="1511"/>
                    <a:pt x="6852" y="1992"/>
                    <a:pt x="5260" y="2564"/>
                  </a:cubicBezTo>
                  <a:cubicBezTo>
                    <a:pt x="2195" y="3706"/>
                    <a:pt x="0" y="5298"/>
                    <a:pt x="301" y="7492"/>
                  </a:cubicBezTo>
                  <a:cubicBezTo>
                    <a:pt x="972" y="12157"/>
                    <a:pt x="7482" y="14118"/>
                    <a:pt x="15923" y="14118"/>
                  </a:cubicBezTo>
                  <a:cubicBezTo>
                    <a:pt x="17704" y="14118"/>
                    <a:pt x="19571" y="14030"/>
                    <a:pt x="21487" y="13863"/>
                  </a:cubicBezTo>
                  <a:cubicBezTo>
                    <a:pt x="32485" y="12901"/>
                    <a:pt x="40237" y="9355"/>
                    <a:pt x="39576" y="5990"/>
                  </a:cubicBezTo>
                  <a:cubicBezTo>
                    <a:pt x="38533" y="750"/>
                    <a:pt x="25843" y="0"/>
                    <a:pt x="20745"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32"/>
            <p:cNvSpPr/>
            <p:nvPr/>
          </p:nvSpPr>
          <p:spPr>
            <a:xfrm>
              <a:off x="5251100" y="1878600"/>
              <a:ext cx="382775" cy="129200"/>
            </a:xfrm>
            <a:custGeom>
              <a:rect b="b" l="l" r="r" t="t"/>
              <a:pathLst>
                <a:path extrusionOk="0" h="5168" w="15311">
                  <a:moveTo>
                    <a:pt x="15218" y="0"/>
                  </a:moveTo>
                  <a:cubicBezTo>
                    <a:pt x="15203" y="0"/>
                    <a:pt x="15187" y="6"/>
                    <a:pt x="15173" y="20"/>
                  </a:cubicBezTo>
                  <a:cubicBezTo>
                    <a:pt x="10666" y="3056"/>
                    <a:pt x="5168" y="3626"/>
                    <a:pt x="29" y="5100"/>
                  </a:cubicBezTo>
                  <a:cubicBezTo>
                    <a:pt x="5" y="5123"/>
                    <a:pt x="1" y="5167"/>
                    <a:pt x="32" y="5167"/>
                  </a:cubicBezTo>
                  <a:cubicBezTo>
                    <a:pt x="40" y="5167"/>
                    <a:pt x="49" y="5165"/>
                    <a:pt x="60" y="5160"/>
                  </a:cubicBezTo>
                  <a:cubicBezTo>
                    <a:pt x="2884" y="4739"/>
                    <a:pt x="5738" y="3987"/>
                    <a:pt x="8502" y="3205"/>
                  </a:cubicBezTo>
                  <a:cubicBezTo>
                    <a:pt x="10878" y="2515"/>
                    <a:pt x="13281" y="1643"/>
                    <a:pt x="15265" y="111"/>
                  </a:cubicBezTo>
                  <a:cubicBezTo>
                    <a:pt x="15311" y="65"/>
                    <a:pt x="15268" y="0"/>
                    <a:pt x="15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32"/>
            <p:cNvSpPr/>
            <p:nvPr/>
          </p:nvSpPr>
          <p:spPr>
            <a:xfrm>
              <a:off x="5254300" y="1817500"/>
              <a:ext cx="382150" cy="175950"/>
            </a:xfrm>
            <a:custGeom>
              <a:rect b="b" l="l" r="r" t="t"/>
              <a:pathLst>
                <a:path extrusionOk="0" h="7038" w="15286">
                  <a:moveTo>
                    <a:pt x="15197" y="0"/>
                  </a:moveTo>
                  <a:cubicBezTo>
                    <a:pt x="12641" y="421"/>
                    <a:pt x="10269" y="2043"/>
                    <a:pt x="8045" y="3305"/>
                  </a:cubicBezTo>
                  <a:cubicBezTo>
                    <a:pt x="5490" y="4779"/>
                    <a:pt x="2785" y="5861"/>
                    <a:pt x="52" y="6943"/>
                  </a:cubicBezTo>
                  <a:cubicBezTo>
                    <a:pt x="1" y="6967"/>
                    <a:pt x="14" y="7038"/>
                    <a:pt x="57" y="7038"/>
                  </a:cubicBezTo>
                  <a:cubicBezTo>
                    <a:pt x="64" y="7038"/>
                    <a:pt x="72" y="7036"/>
                    <a:pt x="81" y="7032"/>
                  </a:cubicBezTo>
                  <a:cubicBezTo>
                    <a:pt x="2845" y="6101"/>
                    <a:pt x="5490" y="4988"/>
                    <a:pt x="8045" y="3546"/>
                  </a:cubicBezTo>
                  <a:cubicBezTo>
                    <a:pt x="9187" y="2885"/>
                    <a:pt x="10329" y="2195"/>
                    <a:pt x="11500" y="1594"/>
                  </a:cubicBezTo>
                  <a:cubicBezTo>
                    <a:pt x="12702" y="962"/>
                    <a:pt x="13964" y="541"/>
                    <a:pt x="15226" y="60"/>
                  </a:cubicBezTo>
                  <a:cubicBezTo>
                    <a:pt x="15286" y="60"/>
                    <a:pt x="15257" y="0"/>
                    <a:pt x="151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32"/>
            <p:cNvSpPr/>
            <p:nvPr/>
          </p:nvSpPr>
          <p:spPr>
            <a:xfrm>
              <a:off x="5522250" y="1822650"/>
              <a:ext cx="127550" cy="61750"/>
            </a:xfrm>
            <a:custGeom>
              <a:rect b="b" l="l" r="r" t="t"/>
              <a:pathLst>
                <a:path extrusionOk="0" h="2470" w="5102">
                  <a:moveTo>
                    <a:pt x="5009" y="0"/>
                  </a:moveTo>
                  <a:cubicBezTo>
                    <a:pt x="5002" y="0"/>
                    <a:pt x="4995" y="2"/>
                    <a:pt x="4988" y="6"/>
                  </a:cubicBezTo>
                  <a:cubicBezTo>
                    <a:pt x="3397" y="967"/>
                    <a:pt x="1774" y="1809"/>
                    <a:pt x="32" y="2438"/>
                  </a:cubicBezTo>
                  <a:cubicBezTo>
                    <a:pt x="0" y="2438"/>
                    <a:pt x="32" y="2470"/>
                    <a:pt x="60" y="2470"/>
                  </a:cubicBezTo>
                  <a:cubicBezTo>
                    <a:pt x="1834" y="1929"/>
                    <a:pt x="3517" y="1176"/>
                    <a:pt x="5049" y="126"/>
                  </a:cubicBezTo>
                  <a:cubicBezTo>
                    <a:pt x="5102" y="98"/>
                    <a:pt x="5061" y="0"/>
                    <a:pt x="50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32"/>
            <p:cNvSpPr/>
            <p:nvPr/>
          </p:nvSpPr>
          <p:spPr>
            <a:xfrm>
              <a:off x="5250525" y="1788050"/>
              <a:ext cx="342150" cy="192050"/>
            </a:xfrm>
            <a:custGeom>
              <a:rect b="b" l="l" r="r" t="t"/>
              <a:pathLst>
                <a:path extrusionOk="0" h="7682" w="13686">
                  <a:moveTo>
                    <a:pt x="13629" y="1"/>
                  </a:moveTo>
                  <a:cubicBezTo>
                    <a:pt x="13621" y="1"/>
                    <a:pt x="13614" y="3"/>
                    <a:pt x="13605" y="7"/>
                  </a:cubicBezTo>
                  <a:cubicBezTo>
                    <a:pt x="11321" y="878"/>
                    <a:pt x="9247" y="2351"/>
                    <a:pt x="7174" y="3642"/>
                  </a:cubicBezTo>
                  <a:cubicBezTo>
                    <a:pt x="4859" y="5116"/>
                    <a:pt x="2427" y="6346"/>
                    <a:pt x="23" y="7640"/>
                  </a:cubicBezTo>
                  <a:cubicBezTo>
                    <a:pt x="1" y="7660"/>
                    <a:pt x="10" y="7682"/>
                    <a:pt x="27" y="7682"/>
                  </a:cubicBezTo>
                  <a:cubicBezTo>
                    <a:pt x="34" y="7682"/>
                    <a:pt x="43" y="7678"/>
                    <a:pt x="52" y="7669"/>
                  </a:cubicBezTo>
                  <a:cubicBezTo>
                    <a:pt x="2367" y="6527"/>
                    <a:pt x="4679" y="5385"/>
                    <a:pt x="6903" y="4034"/>
                  </a:cubicBezTo>
                  <a:cubicBezTo>
                    <a:pt x="9126" y="2680"/>
                    <a:pt x="11321" y="1298"/>
                    <a:pt x="13634" y="96"/>
                  </a:cubicBezTo>
                  <a:cubicBezTo>
                    <a:pt x="13685" y="72"/>
                    <a:pt x="13671" y="1"/>
                    <a:pt x="136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32"/>
            <p:cNvSpPr/>
            <p:nvPr/>
          </p:nvSpPr>
          <p:spPr>
            <a:xfrm>
              <a:off x="4759225" y="1929875"/>
              <a:ext cx="86725" cy="52325"/>
            </a:xfrm>
            <a:custGeom>
              <a:rect b="b" l="l" r="r" t="t"/>
              <a:pathLst>
                <a:path extrusionOk="0" h="2093" w="3469">
                  <a:moveTo>
                    <a:pt x="17" y="1"/>
                  </a:moveTo>
                  <a:cubicBezTo>
                    <a:pt x="10" y="1"/>
                    <a:pt x="0" y="21"/>
                    <a:pt x="23" y="44"/>
                  </a:cubicBezTo>
                  <a:cubicBezTo>
                    <a:pt x="984" y="885"/>
                    <a:pt x="2155" y="1666"/>
                    <a:pt x="3388" y="2087"/>
                  </a:cubicBezTo>
                  <a:cubicBezTo>
                    <a:pt x="3397" y="2091"/>
                    <a:pt x="3404" y="2093"/>
                    <a:pt x="3411" y="2093"/>
                  </a:cubicBezTo>
                  <a:cubicBezTo>
                    <a:pt x="3455" y="2093"/>
                    <a:pt x="3469" y="2027"/>
                    <a:pt x="3417" y="2027"/>
                  </a:cubicBezTo>
                  <a:cubicBezTo>
                    <a:pt x="2215" y="1426"/>
                    <a:pt x="1104" y="825"/>
                    <a:pt x="23" y="12"/>
                  </a:cubicBezTo>
                  <a:cubicBezTo>
                    <a:pt x="23" y="4"/>
                    <a:pt x="20" y="1"/>
                    <a:pt x="17" y="1"/>
                  </a:cubicBezTo>
                  <a:close/>
                </a:path>
              </a:pathLst>
            </a:custGeom>
            <a:solidFill>
              <a:srgbClr val="AC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32"/>
            <p:cNvSpPr/>
            <p:nvPr/>
          </p:nvSpPr>
          <p:spPr>
            <a:xfrm>
              <a:off x="4861950" y="1985775"/>
              <a:ext cx="346300" cy="33450"/>
            </a:xfrm>
            <a:custGeom>
              <a:rect b="b" l="l" r="r" t="t"/>
              <a:pathLst>
                <a:path extrusionOk="0" h="1338" w="13852">
                  <a:moveTo>
                    <a:pt x="60" y="0"/>
                  </a:moveTo>
                  <a:cubicBezTo>
                    <a:pt x="29" y="0"/>
                    <a:pt x="0" y="60"/>
                    <a:pt x="60" y="91"/>
                  </a:cubicBezTo>
                  <a:cubicBezTo>
                    <a:pt x="3103" y="945"/>
                    <a:pt x="6347" y="1337"/>
                    <a:pt x="9573" y="1337"/>
                  </a:cubicBezTo>
                  <a:cubicBezTo>
                    <a:pt x="11000" y="1337"/>
                    <a:pt x="12423" y="1260"/>
                    <a:pt x="13823" y="1113"/>
                  </a:cubicBezTo>
                  <a:cubicBezTo>
                    <a:pt x="13852" y="1113"/>
                    <a:pt x="13852" y="1053"/>
                    <a:pt x="13792" y="1053"/>
                  </a:cubicBezTo>
                  <a:cubicBezTo>
                    <a:pt x="12738" y="1107"/>
                    <a:pt x="11691" y="1137"/>
                    <a:pt x="10644" y="1137"/>
                  </a:cubicBezTo>
                  <a:cubicBezTo>
                    <a:pt x="9363" y="1137"/>
                    <a:pt x="8082" y="1092"/>
                    <a:pt x="6791" y="993"/>
                  </a:cubicBezTo>
                  <a:cubicBezTo>
                    <a:pt x="4537" y="813"/>
                    <a:pt x="2284" y="421"/>
                    <a:pt x="60" y="0"/>
                  </a:cubicBezTo>
                  <a:close/>
                </a:path>
              </a:pathLst>
            </a:custGeom>
            <a:solidFill>
              <a:srgbClr val="AC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32"/>
            <p:cNvSpPr/>
            <p:nvPr/>
          </p:nvSpPr>
          <p:spPr>
            <a:xfrm>
              <a:off x="4734250" y="1888100"/>
              <a:ext cx="462775" cy="112850"/>
            </a:xfrm>
            <a:custGeom>
              <a:rect b="b" l="l" r="r" t="t"/>
              <a:pathLst>
                <a:path extrusionOk="0" h="4514" w="18511">
                  <a:moveTo>
                    <a:pt x="60" y="1"/>
                  </a:moveTo>
                  <a:cubicBezTo>
                    <a:pt x="29" y="1"/>
                    <a:pt x="0" y="32"/>
                    <a:pt x="29" y="32"/>
                  </a:cubicBezTo>
                  <a:cubicBezTo>
                    <a:pt x="1471" y="602"/>
                    <a:pt x="2765" y="1474"/>
                    <a:pt x="4116" y="2224"/>
                  </a:cubicBezTo>
                  <a:cubicBezTo>
                    <a:pt x="5529" y="2977"/>
                    <a:pt x="7000" y="3546"/>
                    <a:pt x="8563" y="3907"/>
                  </a:cubicBezTo>
                  <a:cubicBezTo>
                    <a:pt x="10644" y="4374"/>
                    <a:pt x="12813" y="4513"/>
                    <a:pt x="14971" y="4513"/>
                  </a:cubicBezTo>
                  <a:cubicBezTo>
                    <a:pt x="16149" y="4513"/>
                    <a:pt x="17323" y="4472"/>
                    <a:pt x="18479" y="4419"/>
                  </a:cubicBezTo>
                  <a:cubicBezTo>
                    <a:pt x="18510" y="4419"/>
                    <a:pt x="18510" y="4359"/>
                    <a:pt x="18479" y="4359"/>
                  </a:cubicBezTo>
                  <a:cubicBezTo>
                    <a:pt x="17825" y="4359"/>
                    <a:pt x="17173" y="4362"/>
                    <a:pt x="16524" y="4362"/>
                  </a:cubicBezTo>
                  <a:cubicBezTo>
                    <a:pt x="13889" y="4362"/>
                    <a:pt x="11286" y="4305"/>
                    <a:pt x="8683" y="3727"/>
                  </a:cubicBezTo>
                  <a:cubicBezTo>
                    <a:pt x="7120" y="3366"/>
                    <a:pt x="5618" y="2796"/>
                    <a:pt x="4207" y="2015"/>
                  </a:cubicBezTo>
                  <a:cubicBezTo>
                    <a:pt x="2853" y="1294"/>
                    <a:pt x="1531" y="481"/>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32"/>
            <p:cNvSpPr/>
            <p:nvPr/>
          </p:nvSpPr>
          <p:spPr>
            <a:xfrm>
              <a:off x="4737250" y="1839300"/>
              <a:ext cx="468000" cy="153275"/>
            </a:xfrm>
            <a:custGeom>
              <a:rect b="b" l="l" r="r" t="t"/>
              <a:pathLst>
                <a:path extrusionOk="0" h="6131" w="18720">
                  <a:moveTo>
                    <a:pt x="60" y="1"/>
                  </a:moveTo>
                  <a:cubicBezTo>
                    <a:pt x="29" y="1"/>
                    <a:pt x="0" y="61"/>
                    <a:pt x="29" y="90"/>
                  </a:cubicBezTo>
                  <a:cubicBezTo>
                    <a:pt x="3094" y="991"/>
                    <a:pt x="5738" y="2854"/>
                    <a:pt x="8654" y="4027"/>
                  </a:cubicBezTo>
                  <a:cubicBezTo>
                    <a:pt x="10157" y="4657"/>
                    <a:pt x="11719" y="4989"/>
                    <a:pt x="13342" y="5258"/>
                  </a:cubicBezTo>
                  <a:cubicBezTo>
                    <a:pt x="15085" y="5559"/>
                    <a:pt x="16888" y="5950"/>
                    <a:pt x="18659" y="6131"/>
                  </a:cubicBezTo>
                  <a:cubicBezTo>
                    <a:pt x="18720" y="6131"/>
                    <a:pt x="18720" y="6039"/>
                    <a:pt x="18659" y="6039"/>
                  </a:cubicBezTo>
                  <a:cubicBezTo>
                    <a:pt x="15294" y="5198"/>
                    <a:pt x="11779" y="5138"/>
                    <a:pt x="8534" y="3756"/>
                  </a:cubicBezTo>
                  <a:cubicBezTo>
                    <a:pt x="5678" y="2554"/>
                    <a:pt x="3094" y="842"/>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32"/>
            <p:cNvSpPr/>
            <p:nvPr/>
          </p:nvSpPr>
          <p:spPr>
            <a:xfrm>
              <a:off x="4765150" y="1863125"/>
              <a:ext cx="77725" cy="38925"/>
            </a:xfrm>
            <a:custGeom>
              <a:rect b="b" l="l" r="r" t="t"/>
              <a:pathLst>
                <a:path extrusionOk="0" h="1557" w="3109">
                  <a:moveTo>
                    <a:pt x="38" y="0"/>
                  </a:moveTo>
                  <a:cubicBezTo>
                    <a:pt x="16" y="0"/>
                    <a:pt x="1" y="44"/>
                    <a:pt x="26" y="69"/>
                  </a:cubicBezTo>
                  <a:cubicBezTo>
                    <a:pt x="988" y="579"/>
                    <a:pt x="1978" y="1120"/>
                    <a:pt x="3000" y="1541"/>
                  </a:cubicBezTo>
                  <a:cubicBezTo>
                    <a:pt x="3017" y="1552"/>
                    <a:pt x="3032" y="1557"/>
                    <a:pt x="3045" y="1557"/>
                  </a:cubicBezTo>
                  <a:cubicBezTo>
                    <a:pt x="3099" y="1557"/>
                    <a:pt x="3108" y="1469"/>
                    <a:pt x="3060" y="1420"/>
                  </a:cubicBezTo>
                  <a:cubicBezTo>
                    <a:pt x="2098" y="879"/>
                    <a:pt x="1048" y="430"/>
                    <a:pt x="55" y="9"/>
                  </a:cubicBezTo>
                  <a:cubicBezTo>
                    <a:pt x="49" y="3"/>
                    <a:pt x="43" y="0"/>
                    <a:pt x="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32"/>
            <p:cNvSpPr/>
            <p:nvPr/>
          </p:nvSpPr>
          <p:spPr>
            <a:xfrm>
              <a:off x="4782450" y="1788750"/>
              <a:ext cx="423575" cy="189525"/>
            </a:xfrm>
            <a:custGeom>
              <a:rect b="b" l="l" r="r" t="t"/>
              <a:pathLst>
                <a:path extrusionOk="0" h="7581" w="16943">
                  <a:moveTo>
                    <a:pt x="38" y="1"/>
                  </a:moveTo>
                  <a:cubicBezTo>
                    <a:pt x="15" y="1"/>
                    <a:pt x="0" y="45"/>
                    <a:pt x="24" y="68"/>
                  </a:cubicBezTo>
                  <a:cubicBezTo>
                    <a:pt x="2849" y="1362"/>
                    <a:pt x="5433" y="3044"/>
                    <a:pt x="8168" y="4487"/>
                  </a:cubicBezTo>
                  <a:cubicBezTo>
                    <a:pt x="10933" y="5929"/>
                    <a:pt x="13878" y="6831"/>
                    <a:pt x="16883" y="7581"/>
                  </a:cubicBezTo>
                  <a:cubicBezTo>
                    <a:pt x="16912" y="7581"/>
                    <a:pt x="16943" y="7520"/>
                    <a:pt x="16883" y="7520"/>
                  </a:cubicBezTo>
                  <a:cubicBezTo>
                    <a:pt x="15380" y="7011"/>
                    <a:pt x="13818" y="6619"/>
                    <a:pt x="12315" y="6078"/>
                  </a:cubicBezTo>
                  <a:cubicBezTo>
                    <a:pt x="10873" y="5597"/>
                    <a:pt x="9491" y="4967"/>
                    <a:pt x="8137" y="4246"/>
                  </a:cubicBezTo>
                  <a:cubicBezTo>
                    <a:pt x="5464" y="2833"/>
                    <a:pt x="2880" y="1181"/>
                    <a:pt x="55" y="8"/>
                  </a:cubicBezTo>
                  <a:cubicBezTo>
                    <a:pt x="49" y="3"/>
                    <a:pt x="44" y="1"/>
                    <a:pt x="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32"/>
            <p:cNvSpPr/>
            <p:nvPr/>
          </p:nvSpPr>
          <p:spPr>
            <a:xfrm>
              <a:off x="5340450" y="1779050"/>
              <a:ext cx="167250" cy="130900"/>
            </a:xfrm>
            <a:custGeom>
              <a:rect b="b" l="l" r="r" t="t"/>
              <a:pathLst>
                <a:path extrusionOk="0" h="5236" w="6690">
                  <a:moveTo>
                    <a:pt x="6608" y="0"/>
                  </a:moveTo>
                  <a:cubicBezTo>
                    <a:pt x="6600" y="0"/>
                    <a:pt x="6591" y="2"/>
                    <a:pt x="6582" y="7"/>
                  </a:cubicBezTo>
                  <a:cubicBezTo>
                    <a:pt x="5289" y="427"/>
                    <a:pt x="4207" y="1418"/>
                    <a:pt x="3277" y="2319"/>
                  </a:cubicBezTo>
                  <a:cubicBezTo>
                    <a:pt x="2224" y="3312"/>
                    <a:pt x="1234" y="4334"/>
                    <a:pt x="61" y="5175"/>
                  </a:cubicBezTo>
                  <a:cubicBezTo>
                    <a:pt x="0" y="5204"/>
                    <a:pt x="61" y="5235"/>
                    <a:pt x="92" y="5235"/>
                  </a:cubicBezTo>
                  <a:cubicBezTo>
                    <a:pt x="1262" y="4483"/>
                    <a:pt x="2224" y="3521"/>
                    <a:pt x="3217" y="2560"/>
                  </a:cubicBezTo>
                  <a:cubicBezTo>
                    <a:pt x="4267" y="1598"/>
                    <a:pt x="5349" y="788"/>
                    <a:pt x="6611" y="96"/>
                  </a:cubicBezTo>
                  <a:cubicBezTo>
                    <a:pt x="6690" y="71"/>
                    <a:pt x="6657" y="0"/>
                    <a:pt x="66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32"/>
            <p:cNvSpPr/>
            <p:nvPr/>
          </p:nvSpPr>
          <p:spPr>
            <a:xfrm>
              <a:off x="4885200" y="1779200"/>
              <a:ext cx="322225" cy="194000"/>
            </a:xfrm>
            <a:custGeom>
              <a:rect b="b" l="l" r="r" t="t"/>
              <a:pathLst>
                <a:path extrusionOk="0" h="7760" w="12889">
                  <a:moveTo>
                    <a:pt x="92" y="1"/>
                  </a:moveTo>
                  <a:cubicBezTo>
                    <a:pt x="32" y="1"/>
                    <a:pt x="1" y="61"/>
                    <a:pt x="61" y="61"/>
                  </a:cubicBezTo>
                  <a:cubicBezTo>
                    <a:pt x="2344" y="1022"/>
                    <a:pt x="4179" y="2705"/>
                    <a:pt x="6191" y="4116"/>
                  </a:cubicBezTo>
                  <a:cubicBezTo>
                    <a:pt x="8265" y="5559"/>
                    <a:pt x="10729" y="6280"/>
                    <a:pt x="12802" y="7753"/>
                  </a:cubicBezTo>
                  <a:cubicBezTo>
                    <a:pt x="12806" y="7757"/>
                    <a:pt x="12811" y="7759"/>
                    <a:pt x="12816" y="7759"/>
                  </a:cubicBezTo>
                  <a:cubicBezTo>
                    <a:pt x="12848" y="7759"/>
                    <a:pt x="12889" y="7689"/>
                    <a:pt x="12862" y="7662"/>
                  </a:cubicBezTo>
                  <a:cubicBezTo>
                    <a:pt x="11871" y="6881"/>
                    <a:pt x="10729" y="6340"/>
                    <a:pt x="9616" y="5799"/>
                  </a:cubicBezTo>
                  <a:cubicBezTo>
                    <a:pt x="8414" y="5229"/>
                    <a:pt x="7244" y="4597"/>
                    <a:pt x="6162" y="3816"/>
                  </a:cubicBezTo>
                  <a:cubicBezTo>
                    <a:pt x="4179" y="2434"/>
                    <a:pt x="2344" y="842"/>
                    <a:pt x="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32"/>
            <p:cNvSpPr/>
            <p:nvPr/>
          </p:nvSpPr>
          <p:spPr>
            <a:xfrm>
              <a:off x="5017625" y="1773775"/>
              <a:ext cx="192625" cy="181300"/>
            </a:xfrm>
            <a:custGeom>
              <a:rect b="b" l="l" r="r" t="t"/>
              <a:pathLst>
                <a:path extrusionOk="0" h="7252" w="7705">
                  <a:moveTo>
                    <a:pt x="118" y="1"/>
                  </a:moveTo>
                  <a:cubicBezTo>
                    <a:pt x="62" y="1"/>
                    <a:pt x="0" y="74"/>
                    <a:pt x="52" y="126"/>
                  </a:cubicBezTo>
                  <a:cubicBezTo>
                    <a:pt x="1435" y="1360"/>
                    <a:pt x="2908" y="2530"/>
                    <a:pt x="4351" y="3703"/>
                  </a:cubicBezTo>
                  <a:cubicBezTo>
                    <a:pt x="5553" y="4694"/>
                    <a:pt x="7084" y="5687"/>
                    <a:pt x="7625" y="7218"/>
                  </a:cubicBezTo>
                  <a:cubicBezTo>
                    <a:pt x="7637" y="7241"/>
                    <a:pt x="7653" y="7251"/>
                    <a:pt x="7667" y="7251"/>
                  </a:cubicBezTo>
                  <a:cubicBezTo>
                    <a:pt x="7689" y="7251"/>
                    <a:pt x="7704" y="7226"/>
                    <a:pt x="7685" y="7189"/>
                  </a:cubicBezTo>
                  <a:cubicBezTo>
                    <a:pt x="7235" y="5747"/>
                    <a:pt x="5973" y="4814"/>
                    <a:pt x="4831" y="3852"/>
                  </a:cubicBezTo>
                  <a:cubicBezTo>
                    <a:pt x="3298" y="2562"/>
                    <a:pt x="1766" y="1208"/>
                    <a:pt x="144" y="6"/>
                  </a:cubicBezTo>
                  <a:cubicBezTo>
                    <a:pt x="136" y="2"/>
                    <a:pt x="127" y="1"/>
                    <a:pt x="1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32"/>
            <p:cNvSpPr/>
            <p:nvPr/>
          </p:nvSpPr>
          <p:spPr>
            <a:xfrm>
              <a:off x="4977775" y="1740675"/>
              <a:ext cx="22275" cy="20725"/>
            </a:xfrm>
            <a:custGeom>
              <a:rect b="b" l="l" r="r" t="t"/>
              <a:pathLst>
                <a:path extrusionOk="0" h="829" w="891">
                  <a:moveTo>
                    <a:pt x="55" y="1"/>
                  </a:moveTo>
                  <a:cubicBezTo>
                    <a:pt x="15" y="1"/>
                    <a:pt x="0" y="50"/>
                    <a:pt x="24" y="99"/>
                  </a:cubicBezTo>
                  <a:cubicBezTo>
                    <a:pt x="175" y="220"/>
                    <a:pt x="295" y="340"/>
                    <a:pt x="444" y="489"/>
                  </a:cubicBezTo>
                  <a:cubicBezTo>
                    <a:pt x="565" y="609"/>
                    <a:pt x="685" y="729"/>
                    <a:pt x="836" y="821"/>
                  </a:cubicBezTo>
                  <a:cubicBezTo>
                    <a:pt x="842" y="826"/>
                    <a:pt x="847" y="828"/>
                    <a:pt x="852" y="828"/>
                  </a:cubicBezTo>
                  <a:cubicBezTo>
                    <a:pt x="875" y="828"/>
                    <a:pt x="891" y="784"/>
                    <a:pt x="865" y="760"/>
                  </a:cubicBezTo>
                  <a:cubicBezTo>
                    <a:pt x="776" y="609"/>
                    <a:pt x="625" y="489"/>
                    <a:pt x="505" y="400"/>
                  </a:cubicBezTo>
                  <a:cubicBezTo>
                    <a:pt x="355" y="280"/>
                    <a:pt x="204" y="159"/>
                    <a:pt x="84" y="8"/>
                  </a:cubicBezTo>
                  <a:cubicBezTo>
                    <a:pt x="73" y="3"/>
                    <a:pt x="63" y="1"/>
                    <a:pt x="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32"/>
            <p:cNvSpPr/>
            <p:nvPr/>
          </p:nvSpPr>
          <p:spPr>
            <a:xfrm>
              <a:off x="5128600" y="1718275"/>
              <a:ext cx="101475" cy="245800"/>
            </a:xfrm>
            <a:custGeom>
              <a:rect b="b" l="l" r="r" t="t"/>
              <a:pathLst>
                <a:path extrusionOk="0" h="9832" w="4059">
                  <a:moveTo>
                    <a:pt x="48" y="1"/>
                  </a:moveTo>
                  <a:cubicBezTo>
                    <a:pt x="23" y="1"/>
                    <a:pt x="1" y="26"/>
                    <a:pt x="1" y="63"/>
                  </a:cubicBezTo>
                  <a:cubicBezTo>
                    <a:pt x="272" y="1685"/>
                    <a:pt x="1354" y="3039"/>
                    <a:pt x="2164" y="4450"/>
                  </a:cubicBezTo>
                  <a:cubicBezTo>
                    <a:pt x="3097" y="6104"/>
                    <a:pt x="3667" y="7907"/>
                    <a:pt x="3967" y="9799"/>
                  </a:cubicBezTo>
                  <a:cubicBezTo>
                    <a:pt x="3967" y="9822"/>
                    <a:pt x="3981" y="9832"/>
                    <a:pt x="3997" y="9832"/>
                  </a:cubicBezTo>
                  <a:cubicBezTo>
                    <a:pt x="4024" y="9832"/>
                    <a:pt x="4058" y="9807"/>
                    <a:pt x="4058" y="9770"/>
                  </a:cubicBezTo>
                  <a:cubicBezTo>
                    <a:pt x="3907" y="7967"/>
                    <a:pt x="3337" y="6224"/>
                    <a:pt x="2465" y="4630"/>
                  </a:cubicBezTo>
                  <a:cubicBezTo>
                    <a:pt x="1623" y="3099"/>
                    <a:pt x="602" y="1717"/>
                    <a:pt x="92" y="34"/>
                  </a:cubicBezTo>
                  <a:cubicBezTo>
                    <a:pt x="80" y="11"/>
                    <a:pt x="63" y="1"/>
                    <a:pt x="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32"/>
            <p:cNvSpPr/>
            <p:nvPr/>
          </p:nvSpPr>
          <p:spPr>
            <a:xfrm>
              <a:off x="5096550" y="1706775"/>
              <a:ext cx="85950" cy="136900"/>
            </a:xfrm>
            <a:custGeom>
              <a:rect b="b" l="l" r="r" t="t"/>
              <a:pathLst>
                <a:path extrusionOk="0" h="5476" w="3438">
                  <a:moveTo>
                    <a:pt x="50" y="0"/>
                  </a:moveTo>
                  <a:cubicBezTo>
                    <a:pt x="24" y="0"/>
                    <a:pt x="0" y="22"/>
                    <a:pt x="21" y="42"/>
                  </a:cubicBezTo>
                  <a:cubicBezTo>
                    <a:pt x="533" y="1965"/>
                    <a:pt x="1763" y="4160"/>
                    <a:pt x="3357" y="5451"/>
                  </a:cubicBezTo>
                  <a:cubicBezTo>
                    <a:pt x="3366" y="5468"/>
                    <a:pt x="3377" y="5476"/>
                    <a:pt x="3388" y="5476"/>
                  </a:cubicBezTo>
                  <a:cubicBezTo>
                    <a:pt x="3414" y="5476"/>
                    <a:pt x="3438" y="5433"/>
                    <a:pt x="3417" y="5391"/>
                  </a:cubicBezTo>
                  <a:cubicBezTo>
                    <a:pt x="2756" y="4609"/>
                    <a:pt x="2064" y="3859"/>
                    <a:pt x="1494" y="2958"/>
                  </a:cubicBezTo>
                  <a:cubicBezTo>
                    <a:pt x="893" y="2025"/>
                    <a:pt x="472" y="1035"/>
                    <a:pt x="81" y="13"/>
                  </a:cubicBezTo>
                  <a:cubicBezTo>
                    <a:pt x="72" y="4"/>
                    <a:pt x="61" y="0"/>
                    <a:pt x="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32"/>
            <p:cNvSpPr/>
            <p:nvPr/>
          </p:nvSpPr>
          <p:spPr>
            <a:xfrm>
              <a:off x="5239775" y="1729925"/>
              <a:ext cx="137975" cy="228825"/>
            </a:xfrm>
            <a:custGeom>
              <a:rect b="b" l="l" r="r" t="t"/>
              <a:pathLst>
                <a:path extrusionOk="0" h="9153" w="5519">
                  <a:moveTo>
                    <a:pt x="5389" y="1"/>
                  </a:moveTo>
                  <a:cubicBezTo>
                    <a:pt x="5375" y="1"/>
                    <a:pt x="5361" y="6"/>
                    <a:pt x="5350" y="17"/>
                  </a:cubicBezTo>
                  <a:cubicBezTo>
                    <a:pt x="4119" y="1219"/>
                    <a:pt x="2946" y="2602"/>
                    <a:pt x="2196" y="4164"/>
                  </a:cubicBezTo>
                  <a:cubicBezTo>
                    <a:pt x="1414" y="5787"/>
                    <a:pt x="813" y="7501"/>
                    <a:pt x="1" y="9152"/>
                  </a:cubicBezTo>
                  <a:cubicBezTo>
                    <a:pt x="1114" y="7890"/>
                    <a:pt x="1535" y="6147"/>
                    <a:pt x="2224" y="4645"/>
                  </a:cubicBezTo>
                  <a:cubicBezTo>
                    <a:pt x="3006" y="2873"/>
                    <a:pt x="4239" y="1580"/>
                    <a:pt x="5470" y="138"/>
                  </a:cubicBezTo>
                  <a:cubicBezTo>
                    <a:pt x="5518" y="89"/>
                    <a:pt x="5449" y="1"/>
                    <a:pt x="53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32"/>
            <p:cNvSpPr/>
            <p:nvPr/>
          </p:nvSpPr>
          <p:spPr>
            <a:xfrm>
              <a:off x="5259325" y="1908200"/>
              <a:ext cx="53225" cy="50550"/>
            </a:xfrm>
            <a:custGeom>
              <a:rect b="b" l="l" r="r" t="t"/>
              <a:pathLst>
                <a:path extrusionOk="0" h="2022" w="2129">
                  <a:moveTo>
                    <a:pt x="2048" y="1"/>
                  </a:moveTo>
                  <a:cubicBezTo>
                    <a:pt x="2037" y="1"/>
                    <a:pt x="2026" y="3"/>
                    <a:pt x="2015" y="9"/>
                  </a:cubicBezTo>
                  <a:cubicBezTo>
                    <a:pt x="1322" y="639"/>
                    <a:pt x="661" y="1300"/>
                    <a:pt x="0" y="1961"/>
                  </a:cubicBezTo>
                  <a:cubicBezTo>
                    <a:pt x="0" y="1992"/>
                    <a:pt x="0" y="2021"/>
                    <a:pt x="31" y="2021"/>
                  </a:cubicBezTo>
                  <a:cubicBezTo>
                    <a:pt x="781" y="1452"/>
                    <a:pt x="1503" y="790"/>
                    <a:pt x="2104" y="98"/>
                  </a:cubicBezTo>
                  <a:cubicBezTo>
                    <a:pt x="2129" y="49"/>
                    <a:pt x="2094" y="1"/>
                    <a:pt x="20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32"/>
            <p:cNvSpPr/>
            <p:nvPr/>
          </p:nvSpPr>
          <p:spPr>
            <a:xfrm>
              <a:off x="5321150" y="1721950"/>
              <a:ext cx="137075" cy="171775"/>
            </a:xfrm>
            <a:custGeom>
              <a:rect b="b" l="l" r="r" t="t"/>
              <a:pathLst>
                <a:path extrusionOk="0" h="6871" w="5483">
                  <a:moveTo>
                    <a:pt x="5348" y="1"/>
                  </a:moveTo>
                  <a:cubicBezTo>
                    <a:pt x="5336" y="1"/>
                    <a:pt x="5323" y="3"/>
                    <a:pt x="5311" y="7"/>
                  </a:cubicBezTo>
                  <a:cubicBezTo>
                    <a:pt x="4198" y="908"/>
                    <a:pt x="3268" y="2079"/>
                    <a:pt x="2395" y="3192"/>
                  </a:cubicBezTo>
                  <a:cubicBezTo>
                    <a:pt x="1494" y="4334"/>
                    <a:pt x="712" y="5536"/>
                    <a:pt x="22" y="6827"/>
                  </a:cubicBezTo>
                  <a:cubicBezTo>
                    <a:pt x="0" y="6849"/>
                    <a:pt x="40" y="6870"/>
                    <a:pt x="75" y="6870"/>
                  </a:cubicBezTo>
                  <a:cubicBezTo>
                    <a:pt x="89" y="6870"/>
                    <a:pt x="103" y="6867"/>
                    <a:pt x="111" y="6858"/>
                  </a:cubicBezTo>
                  <a:cubicBezTo>
                    <a:pt x="833" y="5625"/>
                    <a:pt x="1674" y="4454"/>
                    <a:pt x="2547" y="3312"/>
                  </a:cubicBezTo>
                  <a:cubicBezTo>
                    <a:pt x="3448" y="2171"/>
                    <a:pt x="4470" y="1209"/>
                    <a:pt x="5431" y="127"/>
                  </a:cubicBezTo>
                  <a:cubicBezTo>
                    <a:pt x="5483" y="76"/>
                    <a:pt x="5423" y="1"/>
                    <a:pt x="53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32"/>
            <p:cNvSpPr/>
            <p:nvPr/>
          </p:nvSpPr>
          <p:spPr>
            <a:xfrm>
              <a:off x="5220250" y="1729025"/>
              <a:ext cx="35150" cy="174275"/>
            </a:xfrm>
            <a:custGeom>
              <a:rect b="b" l="l" r="r" t="t"/>
              <a:pathLst>
                <a:path extrusionOk="0" h="6971" w="1406">
                  <a:moveTo>
                    <a:pt x="1294" y="0"/>
                  </a:moveTo>
                  <a:cubicBezTo>
                    <a:pt x="1272" y="0"/>
                    <a:pt x="1251" y="8"/>
                    <a:pt x="1234" y="25"/>
                  </a:cubicBezTo>
                  <a:cubicBezTo>
                    <a:pt x="1" y="2097"/>
                    <a:pt x="753" y="4681"/>
                    <a:pt x="541" y="6936"/>
                  </a:cubicBezTo>
                  <a:cubicBezTo>
                    <a:pt x="541" y="6953"/>
                    <a:pt x="572" y="6970"/>
                    <a:pt x="598" y="6970"/>
                  </a:cubicBezTo>
                  <a:cubicBezTo>
                    <a:pt x="617" y="6970"/>
                    <a:pt x="633" y="6961"/>
                    <a:pt x="633" y="6936"/>
                  </a:cubicBezTo>
                  <a:cubicBezTo>
                    <a:pt x="962" y="4621"/>
                    <a:pt x="392" y="2308"/>
                    <a:pt x="1383" y="113"/>
                  </a:cubicBezTo>
                  <a:cubicBezTo>
                    <a:pt x="1405" y="49"/>
                    <a:pt x="1349" y="0"/>
                    <a:pt x="12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32"/>
            <p:cNvSpPr/>
            <p:nvPr/>
          </p:nvSpPr>
          <p:spPr>
            <a:xfrm>
              <a:off x="5209725" y="1700550"/>
              <a:ext cx="12050" cy="74825"/>
            </a:xfrm>
            <a:custGeom>
              <a:rect b="b" l="l" r="r" t="t"/>
              <a:pathLst>
                <a:path extrusionOk="0" h="2993" w="482">
                  <a:moveTo>
                    <a:pt x="439" y="1"/>
                  </a:moveTo>
                  <a:cubicBezTo>
                    <a:pt x="422" y="1"/>
                    <a:pt x="405" y="9"/>
                    <a:pt x="393" y="22"/>
                  </a:cubicBezTo>
                  <a:cubicBezTo>
                    <a:pt x="121" y="952"/>
                    <a:pt x="1" y="1974"/>
                    <a:pt x="181" y="2935"/>
                  </a:cubicBezTo>
                  <a:cubicBezTo>
                    <a:pt x="195" y="2976"/>
                    <a:pt x="221" y="2993"/>
                    <a:pt x="245" y="2993"/>
                  </a:cubicBezTo>
                  <a:cubicBezTo>
                    <a:pt x="274" y="2993"/>
                    <a:pt x="301" y="2968"/>
                    <a:pt x="301" y="2935"/>
                  </a:cubicBezTo>
                  <a:cubicBezTo>
                    <a:pt x="273" y="1945"/>
                    <a:pt x="273" y="1012"/>
                    <a:pt x="482" y="50"/>
                  </a:cubicBezTo>
                  <a:cubicBezTo>
                    <a:pt x="482" y="16"/>
                    <a:pt x="461" y="1"/>
                    <a:pt x="4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32"/>
            <p:cNvSpPr/>
            <p:nvPr/>
          </p:nvSpPr>
          <p:spPr>
            <a:xfrm>
              <a:off x="4876200" y="1812250"/>
              <a:ext cx="457550" cy="1106550"/>
            </a:xfrm>
            <a:custGeom>
              <a:rect b="b" l="l" r="r" t="t"/>
              <a:pathLst>
                <a:path extrusionOk="0" h="44262" w="18302">
                  <a:moveTo>
                    <a:pt x="13939" y="0"/>
                  </a:moveTo>
                  <a:cubicBezTo>
                    <a:pt x="12808" y="0"/>
                    <a:pt x="11343" y="481"/>
                    <a:pt x="11210" y="962"/>
                  </a:cubicBezTo>
                  <a:cubicBezTo>
                    <a:pt x="10549" y="3366"/>
                    <a:pt x="13101" y="15235"/>
                    <a:pt x="12080" y="18840"/>
                  </a:cubicBezTo>
                  <a:cubicBezTo>
                    <a:pt x="11058" y="22478"/>
                    <a:pt x="7303" y="26172"/>
                    <a:pt x="4327" y="30319"/>
                  </a:cubicBezTo>
                  <a:cubicBezTo>
                    <a:pt x="1322" y="34466"/>
                    <a:pt x="0" y="41317"/>
                    <a:pt x="962" y="43091"/>
                  </a:cubicBezTo>
                  <a:cubicBezTo>
                    <a:pt x="1420" y="43923"/>
                    <a:pt x="3034" y="44262"/>
                    <a:pt x="4702" y="44262"/>
                  </a:cubicBezTo>
                  <a:cubicBezTo>
                    <a:pt x="6530" y="44262"/>
                    <a:pt x="8423" y="43854"/>
                    <a:pt x="8926" y="43240"/>
                  </a:cubicBezTo>
                  <a:cubicBezTo>
                    <a:pt x="9887" y="42098"/>
                    <a:pt x="9166" y="37863"/>
                    <a:pt x="9948" y="34706"/>
                  </a:cubicBezTo>
                  <a:cubicBezTo>
                    <a:pt x="10758" y="31552"/>
                    <a:pt x="16258" y="25992"/>
                    <a:pt x="17280" y="20134"/>
                  </a:cubicBezTo>
                  <a:cubicBezTo>
                    <a:pt x="18301" y="14273"/>
                    <a:pt x="15505" y="1292"/>
                    <a:pt x="15236" y="542"/>
                  </a:cubicBezTo>
                  <a:cubicBezTo>
                    <a:pt x="15106" y="152"/>
                    <a:pt x="14575" y="0"/>
                    <a:pt x="13939" y="0"/>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32"/>
            <p:cNvSpPr/>
            <p:nvPr/>
          </p:nvSpPr>
          <p:spPr>
            <a:xfrm>
              <a:off x="4985875" y="1430450"/>
              <a:ext cx="271250" cy="209950"/>
            </a:xfrm>
            <a:custGeom>
              <a:rect b="b" l="l" r="r" t="t"/>
              <a:pathLst>
                <a:path extrusionOk="0" h="8398" w="10850">
                  <a:moveTo>
                    <a:pt x="4518" y="0"/>
                  </a:moveTo>
                  <a:cubicBezTo>
                    <a:pt x="1881" y="0"/>
                    <a:pt x="0" y="2068"/>
                    <a:pt x="0" y="4275"/>
                  </a:cubicBezTo>
                  <a:cubicBezTo>
                    <a:pt x="21" y="6745"/>
                    <a:pt x="2656" y="8397"/>
                    <a:pt x="5323" y="8397"/>
                  </a:cubicBezTo>
                  <a:cubicBezTo>
                    <a:pt x="6679" y="8397"/>
                    <a:pt x="8042" y="7970"/>
                    <a:pt x="9075" y="7008"/>
                  </a:cubicBezTo>
                  <a:cubicBezTo>
                    <a:pt x="10849" y="5357"/>
                    <a:pt x="9948" y="1631"/>
                    <a:pt x="6402" y="337"/>
                  </a:cubicBezTo>
                  <a:cubicBezTo>
                    <a:pt x="5744" y="105"/>
                    <a:pt x="5112" y="0"/>
                    <a:pt x="4518"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32"/>
            <p:cNvSpPr/>
            <p:nvPr/>
          </p:nvSpPr>
          <p:spPr>
            <a:xfrm>
              <a:off x="5453925" y="1453175"/>
              <a:ext cx="222375" cy="224725"/>
            </a:xfrm>
            <a:custGeom>
              <a:rect b="b" l="l" r="r" t="t"/>
              <a:pathLst>
                <a:path extrusionOk="0" h="8989" w="8895">
                  <a:moveTo>
                    <a:pt x="3906" y="0"/>
                  </a:moveTo>
                  <a:cubicBezTo>
                    <a:pt x="1591" y="421"/>
                    <a:pt x="0" y="2404"/>
                    <a:pt x="0" y="4537"/>
                  </a:cubicBezTo>
                  <a:cubicBezTo>
                    <a:pt x="21" y="7198"/>
                    <a:pt x="2877" y="8989"/>
                    <a:pt x="5764" y="8989"/>
                  </a:cubicBezTo>
                  <a:cubicBezTo>
                    <a:pt x="6853" y="8989"/>
                    <a:pt x="7947" y="8734"/>
                    <a:pt x="8895" y="8174"/>
                  </a:cubicBezTo>
                  <a:cubicBezTo>
                    <a:pt x="7873" y="5979"/>
                    <a:pt x="6431" y="3515"/>
                    <a:pt x="4748" y="1142"/>
                  </a:cubicBezTo>
                  <a:cubicBezTo>
                    <a:pt x="4476" y="750"/>
                    <a:pt x="4207" y="361"/>
                    <a:pt x="3906"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32"/>
            <p:cNvSpPr/>
            <p:nvPr/>
          </p:nvSpPr>
          <p:spPr>
            <a:xfrm>
              <a:off x="4993375" y="1189475"/>
              <a:ext cx="219900" cy="142825"/>
            </a:xfrm>
            <a:custGeom>
              <a:rect b="b" l="l" r="r" t="t"/>
              <a:pathLst>
                <a:path extrusionOk="0" h="5713" w="8796">
                  <a:moveTo>
                    <a:pt x="8234" y="0"/>
                  </a:moveTo>
                  <a:cubicBezTo>
                    <a:pt x="8025" y="0"/>
                    <a:pt x="7845" y="31"/>
                    <a:pt x="7633" y="60"/>
                  </a:cubicBezTo>
                  <a:cubicBezTo>
                    <a:pt x="4179" y="632"/>
                    <a:pt x="1895" y="2435"/>
                    <a:pt x="1" y="4959"/>
                  </a:cubicBezTo>
                  <a:cubicBezTo>
                    <a:pt x="782" y="5380"/>
                    <a:pt x="1744" y="5680"/>
                    <a:pt x="2825" y="5709"/>
                  </a:cubicBezTo>
                  <a:cubicBezTo>
                    <a:pt x="2898" y="5712"/>
                    <a:pt x="2970" y="5713"/>
                    <a:pt x="3041" y="5713"/>
                  </a:cubicBezTo>
                  <a:cubicBezTo>
                    <a:pt x="6781" y="5713"/>
                    <a:pt x="8796" y="2654"/>
                    <a:pt x="8234"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32"/>
            <p:cNvSpPr/>
            <p:nvPr/>
          </p:nvSpPr>
          <p:spPr>
            <a:xfrm>
              <a:off x="5269475" y="1360625"/>
              <a:ext cx="180675" cy="122000"/>
            </a:xfrm>
            <a:custGeom>
              <a:rect b="b" l="l" r="r" t="t"/>
              <a:pathLst>
                <a:path extrusionOk="0" h="4880" w="7227">
                  <a:moveTo>
                    <a:pt x="2721" y="1"/>
                  </a:moveTo>
                  <a:cubicBezTo>
                    <a:pt x="1074" y="1"/>
                    <a:pt x="99" y="1277"/>
                    <a:pt x="46" y="2529"/>
                  </a:cubicBezTo>
                  <a:cubicBezTo>
                    <a:pt x="0" y="3582"/>
                    <a:pt x="1141" y="4880"/>
                    <a:pt x="2842" y="4880"/>
                  </a:cubicBezTo>
                  <a:cubicBezTo>
                    <a:pt x="3373" y="4880"/>
                    <a:pt x="3960" y="4753"/>
                    <a:pt x="4582" y="4452"/>
                  </a:cubicBezTo>
                  <a:cubicBezTo>
                    <a:pt x="7227" y="3222"/>
                    <a:pt x="5604" y="486"/>
                    <a:pt x="3380" y="65"/>
                  </a:cubicBezTo>
                  <a:cubicBezTo>
                    <a:pt x="3150" y="21"/>
                    <a:pt x="2930" y="1"/>
                    <a:pt x="2721" y="1"/>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32"/>
            <p:cNvSpPr/>
            <p:nvPr/>
          </p:nvSpPr>
          <p:spPr>
            <a:xfrm>
              <a:off x="4804850" y="1645125"/>
              <a:ext cx="155500" cy="98050"/>
            </a:xfrm>
            <a:custGeom>
              <a:rect b="b" l="l" r="r" t="t"/>
              <a:pathLst>
                <a:path extrusionOk="0" h="3922" w="6220">
                  <a:moveTo>
                    <a:pt x="3632" y="0"/>
                  </a:moveTo>
                  <a:cubicBezTo>
                    <a:pt x="2902" y="0"/>
                    <a:pt x="2087" y="260"/>
                    <a:pt x="1292" y="916"/>
                  </a:cubicBezTo>
                  <a:cubicBezTo>
                    <a:pt x="1" y="1967"/>
                    <a:pt x="150" y="3140"/>
                    <a:pt x="962" y="3921"/>
                  </a:cubicBezTo>
                  <a:cubicBezTo>
                    <a:pt x="2554" y="3349"/>
                    <a:pt x="4357" y="2868"/>
                    <a:pt x="6191" y="2508"/>
                  </a:cubicBezTo>
                  <a:cubicBezTo>
                    <a:pt x="6220" y="2239"/>
                    <a:pt x="6220" y="1967"/>
                    <a:pt x="6159" y="1727"/>
                  </a:cubicBezTo>
                  <a:cubicBezTo>
                    <a:pt x="5987" y="839"/>
                    <a:pt x="4945" y="0"/>
                    <a:pt x="3632"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 name="Google Shape;1085;p32"/>
          <p:cNvGrpSpPr/>
          <p:nvPr/>
        </p:nvGrpSpPr>
        <p:grpSpPr>
          <a:xfrm>
            <a:off x="114159" y="1644671"/>
            <a:ext cx="305102" cy="445718"/>
            <a:chOff x="6100150" y="1240150"/>
            <a:chExt cx="703000" cy="1027000"/>
          </a:xfrm>
        </p:grpSpPr>
        <p:sp>
          <p:nvSpPr>
            <p:cNvPr id="1086" name="Google Shape;1086;p32"/>
            <p:cNvSpPr/>
            <p:nvPr/>
          </p:nvSpPr>
          <p:spPr>
            <a:xfrm>
              <a:off x="6100150" y="1240150"/>
              <a:ext cx="703000" cy="418925"/>
            </a:xfrm>
            <a:custGeom>
              <a:rect b="b" l="l" r="r" t="t"/>
              <a:pathLst>
                <a:path extrusionOk="0" h="16757" w="28120">
                  <a:moveTo>
                    <a:pt x="14684" y="1"/>
                  </a:moveTo>
                  <a:cubicBezTo>
                    <a:pt x="7814" y="1"/>
                    <a:pt x="1060" y="6665"/>
                    <a:pt x="534" y="10173"/>
                  </a:cubicBezTo>
                  <a:cubicBezTo>
                    <a:pt x="1" y="13728"/>
                    <a:pt x="4607" y="16757"/>
                    <a:pt x="13805" y="16757"/>
                  </a:cubicBezTo>
                  <a:cubicBezTo>
                    <a:pt x="13938" y="16757"/>
                    <a:pt x="14071" y="16756"/>
                    <a:pt x="14205" y="16755"/>
                  </a:cubicBezTo>
                  <a:cubicBezTo>
                    <a:pt x="20455" y="16664"/>
                    <a:pt x="27066" y="15793"/>
                    <a:pt x="27607" y="11796"/>
                  </a:cubicBezTo>
                  <a:cubicBezTo>
                    <a:pt x="28119" y="7829"/>
                    <a:pt x="20787" y="348"/>
                    <a:pt x="15258" y="16"/>
                  </a:cubicBezTo>
                  <a:cubicBezTo>
                    <a:pt x="15067" y="6"/>
                    <a:pt x="14875" y="1"/>
                    <a:pt x="14684" y="1"/>
                  </a:cubicBez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32"/>
            <p:cNvSpPr/>
            <p:nvPr/>
          </p:nvSpPr>
          <p:spPr>
            <a:xfrm>
              <a:off x="6122450" y="1421875"/>
              <a:ext cx="651275" cy="229675"/>
            </a:xfrm>
            <a:custGeom>
              <a:rect b="b" l="l" r="r" t="t"/>
              <a:pathLst>
                <a:path extrusionOk="0" h="9187" w="26051">
                  <a:moveTo>
                    <a:pt x="11485" y="1"/>
                  </a:moveTo>
                  <a:cubicBezTo>
                    <a:pt x="7445" y="1"/>
                    <a:pt x="0" y="585"/>
                    <a:pt x="152" y="3716"/>
                  </a:cubicBezTo>
                  <a:cubicBezTo>
                    <a:pt x="332" y="7443"/>
                    <a:pt x="6342" y="9125"/>
                    <a:pt x="13554" y="9185"/>
                  </a:cubicBezTo>
                  <a:cubicBezTo>
                    <a:pt x="13669" y="9186"/>
                    <a:pt x="13783" y="9187"/>
                    <a:pt x="13898" y="9187"/>
                  </a:cubicBezTo>
                  <a:cubicBezTo>
                    <a:pt x="20933" y="9187"/>
                    <a:pt x="26050" y="7375"/>
                    <a:pt x="25814" y="5159"/>
                  </a:cubicBezTo>
                  <a:cubicBezTo>
                    <a:pt x="25453" y="1462"/>
                    <a:pt x="16109" y="260"/>
                    <a:pt x="13345" y="50"/>
                  </a:cubicBezTo>
                  <a:cubicBezTo>
                    <a:pt x="12898" y="22"/>
                    <a:pt x="12253" y="1"/>
                    <a:pt x="11485"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32"/>
            <p:cNvSpPr/>
            <p:nvPr/>
          </p:nvSpPr>
          <p:spPr>
            <a:xfrm>
              <a:off x="6159275" y="1557575"/>
              <a:ext cx="243425" cy="82650"/>
            </a:xfrm>
            <a:custGeom>
              <a:rect b="b" l="l" r="r" t="t"/>
              <a:pathLst>
                <a:path extrusionOk="0" h="3306" w="9737">
                  <a:moveTo>
                    <a:pt x="61" y="0"/>
                  </a:moveTo>
                  <a:cubicBezTo>
                    <a:pt x="32" y="0"/>
                    <a:pt x="1" y="31"/>
                    <a:pt x="32" y="60"/>
                  </a:cubicBezTo>
                  <a:cubicBezTo>
                    <a:pt x="1323" y="1082"/>
                    <a:pt x="2737" y="1923"/>
                    <a:pt x="4328" y="2464"/>
                  </a:cubicBezTo>
                  <a:cubicBezTo>
                    <a:pt x="6071" y="3036"/>
                    <a:pt x="7845" y="3065"/>
                    <a:pt x="9648" y="3305"/>
                  </a:cubicBezTo>
                  <a:cubicBezTo>
                    <a:pt x="9708" y="3305"/>
                    <a:pt x="9737" y="3185"/>
                    <a:pt x="9648" y="3156"/>
                  </a:cubicBezTo>
                  <a:cubicBezTo>
                    <a:pt x="8085" y="2584"/>
                    <a:pt x="6282" y="2616"/>
                    <a:pt x="4660" y="2164"/>
                  </a:cubicBezTo>
                  <a:cubicBezTo>
                    <a:pt x="3037" y="1683"/>
                    <a:pt x="1475" y="962"/>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32"/>
            <p:cNvSpPr/>
            <p:nvPr/>
          </p:nvSpPr>
          <p:spPr>
            <a:xfrm>
              <a:off x="6221875" y="1562700"/>
              <a:ext cx="180100" cy="65500"/>
            </a:xfrm>
            <a:custGeom>
              <a:rect b="b" l="l" r="r" t="t"/>
              <a:pathLst>
                <a:path extrusionOk="0" h="2620" w="7204">
                  <a:moveTo>
                    <a:pt x="87" y="0"/>
                  </a:moveTo>
                  <a:cubicBezTo>
                    <a:pt x="38" y="0"/>
                    <a:pt x="1" y="71"/>
                    <a:pt x="52" y="96"/>
                  </a:cubicBezTo>
                  <a:cubicBezTo>
                    <a:pt x="2245" y="1358"/>
                    <a:pt x="4889" y="1418"/>
                    <a:pt x="7144" y="2620"/>
                  </a:cubicBezTo>
                  <a:cubicBezTo>
                    <a:pt x="7173" y="2620"/>
                    <a:pt x="7204" y="2560"/>
                    <a:pt x="7173" y="2560"/>
                  </a:cubicBezTo>
                  <a:cubicBezTo>
                    <a:pt x="5129" y="968"/>
                    <a:pt x="2396" y="1028"/>
                    <a:pt x="112" y="7"/>
                  </a:cubicBezTo>
                  <a:cubicBezTo>
                    <a:pt x="104" y="2"/>
                    <a:pt x="95" y="0"/>
                    <a:pt x="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32"/>
            <p:cNvSpPr/>
            <p:nvPr/>
          </p:nvSpPr>
          <p:spPr>
            <a:xfrm>
              <a:off x="6456050" y="1592900"/>
              <a:ext cx="260675" cy="49600"/>
            </a:xfrm>
            <a:custGeom>
              <a:rect b="b" l="l" r="r" t="t"/>
              <a:pathLst>
                <a:path extrusionOk="0" h="1984" w="10427">
                  <a:moveTo>
                    <a:pt x="10337" y="1"/>
                  </a:moveTo>
                  <a:cubicBezTo>
                    <a:pt x="8715" y="541"/>
                    <a:pt x="7032" y="751"/>
                    <a:pt x="5378" y="1022"/>
                  </a:cubicBezTo>
                  <a:cubicBezTo>
                    <a:pt x="3575" y="1291"/>
                    <a:pt x="1803" y="1623"/>
                    <a:pt x="29" y="1953"/>
                  </a:cubicBezTo>
                  <a:cubicBezTo>
                    <a:pt x="1" y="1953"/>
                    <a:pt x="1" y="1984"/>
                    <a:pt x="29" y="1984"/>
                  </a:cubicBezTo>
                  <a:cubicBezTo>
                    <a:pt x="1832" y="1772"/>
                    <a:pt x="3635" y="1563"/>
                    <a:pt x="5469" y="1291"/>
                  </a:cubicBezTo>
                  <a:cubicBezTo>
                    <a:pt x="7152" y="1051"/>
                    <a:pt x="8804" y="842"/>
                    <a:pt x="10366" y="121"/>
                  </a:cubicBezTo>
                  <a:cubicBezTo>
                    <a:pt x="10426" y="90"/>
                    <a:pt x="10398" y="1"/>
                    <a:pt x="103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32"/>
            <p:cNvSpPr/>
            <p:nvPr/>
          </p:nvSpPr>
          <p:spPr>
            <a:xfrm>
              <a:off x="6727225" y="1570375"/>
              <a:ext cx="20325" cy="17275"/>
            </a:xfrm>
            <a:custGeom>
              <a:rect b="b" l="l" r="r" t="t"/>
              <a:pathLst>
                <a:path extrusionOk="0" h="691" w="813">
                  <a:moveTo>
                    <a:pt x="721" y="0"/>
                  </a:moveTo>
                  <a:cubicBezTo>
                    <a:pt x="572" y="89"/>
                    <a:pt x="481" y="209"/>
                    <a:pt x="392" y="301"/>
                  </a:cubicBezTo>
                  <a:cubicBezTo>
                    <a:pt x="272" y="421"/>
                    <a:pt x="151" y="510"/>
                    <a:pt x="31" y="601"/>
                  </a:cubicBezTo>
                  <a:cubicBezTo>
                    <a:pt x="0" y="630"/>
                    <a:pt x="31" y="690"/>
                    <a:pt x="60" y="690"/>
                  </a:cubicBezTo>
                  <a:cubicBezTo>
                    <a:pt x="332" y="601"/>
                    <a:pt x="692" y="361"/>
                    <a:pt x="813" y="89"/>
                  </a:cubicBezTo>
                  <a:cubicBezTo>
                    <a:pt x="813" y="29"/>
                    <a:pt x="752" y="0"/>
                    <a:pt x="7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32"/>
            <p:cNvSpPr/>
            <p:nvPr/>
          </p:nvSpPr>
          <p:spPr>
            <a:xfrm>
              <a:off x="6436525" y="1525975"/>
              <a:ext cx="298625" cy="114250"/>
            </a:xfrm>
            <a:custGeom>
              <a:rect b="b" l="l" r="r" t="t"/>
              <a:pathLst>
                <a:path extrusionOk="0" h="4570" w="11945">
                  <a:moveTo>
                    <a:pt x="11806" y="1"/>
                  </a:moveTo>
                  <a:cubicBezTo>
                    <a:pt x="11784" y="1"/>
                    <a:pt x="11763" y="10"/>
                    <a:pt x="11748" y="33"/>
                  </a:cubicBezTo>
                  <a:cubicBezTo>
                    <a:pt x="10337" y="1656"/>
                    <a:pt x="8354" y="2377"/>
                    <a:pt x="6311" y="2798"/>
                  </a:cubicBezTo>
                  <a:cubicBezTo>
                    <a:pt x="4236" y="3218"/>
                    <a:pt x="1832" y="3339"/>
                    <a:pt x="29" y="4509"/>
                  </a:cubicBezTo>
                  <a:cubicBezTo>
                    <a:pt x="0" y="4509"/>
                    <a:pt x="29" y="4569"/>
                    <a:pt x="60" y="4569"/>
                  </a:cubicBezTo>
                  <a:cubicBezTo>
                    <a:pt x="1202" y="4149"/>
                    <a:pt x="2284" y="3788"/>
                    <a:pt x="3486" y="3579"/>
                  </a:cubicBezTo>
                  <a:cubicBezTo>
                    <a:pt x="4657" y="3339"/>
                    <a:pt x="5859" y="3187"/>
                    <a:pt x="7032" y="2918"/>
                  </a:cubicBezTo>
                  <a:cubicBezTo>
                    <a:pt x="8864" y="2497"/>
                    <a:pt x="10758" y="1716"/>
                    <a:pt x="11900" y="153"/>
                  </a:cubicBezTo>
                  <a:cubicBezTo>
                    <a:pt x="11945" y="85"/>
                    <a:pt x="11871" y="1"/>
                    <a:pt x="118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32"/>
            <p:cNvSpPr/>
            <p:nvPr/>
          </p:nvSpPr>
          <p:spPr>
            <a:xfrm>
              <a:off x="6585975" y="1525075"/>
              <a:ext cx="115575" cy="62575"/>
            </a:xfrm>
            <a:custGeom>
              <a:rect b="b" l="l" r="r" t="t"/>
              <a:pathLst>
                <a:path extrusionOk="0" h="2503" w="4623">
                  <a:moveTo>
                    <a:pt x="4571" y="0"/>
                  </a:moveTo>
                  <a:cubicBezTo>
                    <a:pt x="4562" y="0"/>
                    <a:pt x="4551" y="3"/>
                    <a:pt x="4539" y="9"/>
                  </a:cubicBezTo>
                  <a:cubicBezTo>
                    <a:pt x="3006" y="790"/>
                    <a:pt x="1744" y="2052"/>
                    <a:pt x="32" y="2473"/>
                  </a:cubicBezTo>
                  <a:cubicBezTo>
                    <a:pt x="1" y="2473"/>
                    <a:pt x="1" y="2502"/>
                    <a:pt x="32" y="2502"/>
                  </a:cubicBezTo>
                  <a:cubicBezTo>
                    <a:pt x="1715" y="2173"/>
                    <a:pt x="3337" y="1180"/>
                    <a:pt x="4600" y="69"/>
                  </a:cubicBezTo>
                  <a:cubicBezTo>
                    <a:pt x="4623" y="44"/>
                    <a:pt x="4609" y="0"/>
                    <a:pt x="45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32"/>
            <p:cNvSpPr/>
            <p:nvPr/>
          </p:nvSpPr>
          <p:spPr>
            <a:xfrm>
              <a:off x="6426875" y="1484100"/>
              <a:ext cx="240825" cy="145075"/>
            </a:xfrm>
            <a:custGeom>
              <a:rect b="b" l="l" r="r" t="t"/>
              <a:pathLst>
                <a:path extrusionOk="0" h="5803" w="9633">
                  <a:moveTo>
                    <a:pt x="9558" y="1"/>
                  </a:moveTo>
                  <a:cubicBezTo>
                    <a:pt x="9543" y="1"/>
                    <a:pt x="9530" y="8"/>
                    <a:pt x="9521" y="25"/>
                  </a:cubicBezTo>
                  <a:cubicBezTo>
                    <a:pt x="7117" y="3119"/>
                    <a:pt x="2910" y="3300"/>
                    <a:pt x="26" y="5735"/>
                  </a:cubicBezTo>
                  <a:cubicBezTo>
                    <a:pt x="0" y="5758"/>
                    <a:pt x="35" y="5803"/>
                    <a:pt x="66" y="5803"/>
                  </a:cubicBezTo>
                  <a:cubicBezTo>
                    <a:pt x="73" y="5803"/>
                    <a:pt x="80" y="5800"/>
                    <a:pt x="86" y="5795"/>
                  </a:cubicBezTo>
                  <a:cubicBezTo>
                    <a:pt x="2999" y="3600"/>
                    <a:pt x="7627" y="3451"/>
                    <a:pt x="9610" y="86"/>
                  </a:cubicBezTo>
                  <a:cubicBezTo>
                    <a:pt x="9632" y="43"/>
                    <a:pt x="9593" y="1"/>
                    <a:pt x="95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32"/>
            <p:cNvSpPr/>
            <p:nvPr/>
          </p:nvSpPr>
          <p:spPr>
            <a:xfrm>
              <a:off x="6631850" y="1509950"/>
              <a:ext cx="30600" cy="25875"/>
            </a:xfrm>
            <a:custGeom>
              <a:rect b="b" l="l" r="r" t="t"/>
              <a:pathLst>
                <a:path extrusionOk="0" h="1035" w="1224">
                  <a:moveTo>
                    <a:pt x="1157" y="1"/>
                  </a:moveTo>
                  <a:cubicBezTo>
                    <a:pt x="1143" y="1"/>
                    <a:pt x="1127" y="5"/>
                    <a:pt x="1111" y="13"/>
                  </a:cubicBezTo>
                  <a:cubicBezTo>
                    <a:pt x="901" y="162"/>
                    <a:pt x="721" y="374"/>
                    <a:pt x="541" y="523"/>
                  </a:cubicBezTo>
                  <a:cubicBezTo>
                    <a:pt x="361" y="674"/>
                    <a:pt x="120" y="823"/>
                    <a:pt x="0" y="1004"/>
                  </a:cubicBezTo>
                  <a:cubicBezTo>
                    <a:pt x="0" y="1004"/>
                    <a:pt x="0" y="1035"/>
                    <a:pt x="29" y="1035"/>
                  </a:cubicBezTo>
                  <a:cubicBezTo>
                    <a:pt x="240" y="975"/>
                    <a:pt x="450" y="763"/>
                    <a:pt x="630" y="614"/>
                  </a:cubicBezTo>
                  <a:cubicBezTo>
                    <a:pt x="841" y="463"/>
                    <a:pt x="1051" y="282"/>
                    <a:pt x="1202" y="73"/>
                  </a:cubicBezTo>
                  <a:cubicBezTo>
                    <a:pt x="1223" y="29"/>
                    <a:pt x="1197" y="1"/>
                    <a:pt x="11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32"/>
            <p:cNvSpPr/>
            <p:nvPr/>
          </p:nvSpPr>
          <p:spPr>
            <a:xfrm>
              <a:off x="6173725" y="1489025"/>
              <a:ext cx="250450" cy="139675"/>
            </a:xfrm>
            <a:custGeom>
              <a:rect b="b" l="l" r="r" t="t"/>
              <a:pathLst>
                <a:path extrusionOk="0" h="5587" w="10018">
                  <a:moveTo>
                    <a:pt x="64" y="0"/>
                  </a:moveTo>
                  <a:cubicBezTo>
                    <a:pt x="35" y="0"/>
                    <a:pt x="1" y="44"/>
                    <a:pt x="24" y="69"/>
                  </a:cubicBezTo>
                  <a:cubicBezTo>
                    <a:pt x="1406" y="1240"/>
                    <a:pt x="3060" y="1932"/>
                    <a:pt x="4712" y="2562"/>
                  </a:cubicBezTo>
                  <a:cubicBezTo>
                    <a:pt x="5644" y="2922"/>
                    <a:pt x="6575" y="3283"/>
                    <a:pt x="7447" y="3735"/>
                  </a:cubicBezTo>
                  <a:cubicBezTo>
                    <a:pt x="8349" y="4245"/>
                    <a:pt x="9099" y="4845"/>
                    <a:pt x="9851" y="5567"/>
                  </a:cubicBezTo>
                  <a:cubicBezTo>
                    <a:pt x="9865" y="5581"/>
                    <a:pt x="9883" y="5587"/>
                    <a:pt x="9900" y="5587"/>
                  </a:cubicBezTo>
                  <a:cubicBezTo>
                    <a:pt x="9958" y="5587"/>
                    <a:pt x="10017" y="5524"/>
                    <a:pt x="9971" y="5478"/>
                  </a:cubicBezTo>
                  <a:cubicBezTo>
                    <a:pt x="9010" y="4095"/>
                    <a:pt x="7296" y="3314"/>
                    <a:pt x="5793" y="2713"/>
                  </a:cubicBezTo>
                  <a:cubicBezTo>
                    <a:pt x="3841" y="1932"/>
                    <a:pt x="1767" y="1360"/>
                    <a:pt x="84" y="9"/>
                  </a:cubicBezTo>
                  <a:cubicBezTo>
                    <a:pt x="78" y="3"/>
                    <a:pt x="71" y="0"/>
                    <a:pt x="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32"/>
            <p:cNvSpPr/>
            <p:nvPr/>
          </p:nvSpPr>
          <p:spPr>
            <a:xfrm>
              <a:off x="6432725" y="1493125"/>
              <a:ext cx="151350" cy="123050"/>
            </a:xfrm>
            <a:custGeom>
              <a:rect b="b" l="l" r="r" t="t"/>
              <a:pathLst>
                <a:path extrusionOk="0" h="4922" w="6054">
                  <a:moveTo>
                    <a:pt x="5988" y="0"/>
                  </a:moveTo>
                  <a:cubicBezTo>
                    <a:pt x="5974" y="0"/>
                    <a:pt x="5960" y="7"/>
                    <a:pt x="5951" y="25"/>
                  </a:cubicBezTo>
                  <a:cubicBezTo>
                    <a:pt x="5410" y="506"/>
                    <a:pt x="4929" y="1016"/>
                    <a:pt x="4328" y="1467"/>
                  </a:cubicBezTo>
                  <a:cubicBezTo>
                    <a:pt x="3787" y="1888"/>
                    <a:pt x="3186" y="2249"/>
                    <a:pt x="2585" y="2638"/>
                  </a:cubicBezTo>
                  <a:cubicBezTo>
                    <a:pt x="1655" y="3239"/>
                    <a:pt x="602" y="3871"/>
                    <a:pt x="32" y="4862"/>
                  </a:cubicBezTo>
                  <a:cubicBezTo>
                    <a:pt x="1" y="4893"/>
                    <a:pt x="61" y="4922"/>
                    <a:pt x="61" y="4922"/>
                  </a:cubicBezTo>
                  <a:cubicBezTo>
                    <a:pt x="1895" y="3059"/>
                    <a:pt x="4419" y="2157"/>
                    <a:pt x="6011" y="85"/>
                  </a:cubicBezTo>
                  <a:cubicBezTo>
                    <a:pt x="6053" y="43"/>
                    <a:pt x="6021" y="0"/>
                    <a:pt x="59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32"/>
            <p:cNvSpPr/>
            <p:nvPr/>
          </p:nvSpPr>
          <p:spPr>
            <a:xfrm>
              <a:off x="6590775" y="1465900"/>
              <a:ext cx="11500" cy="16650"/>
            </a:xfrm>
            <a:custGeom>
              <a:rect b="b" l="l" r="r" t="t"/>
              <a:pathLst>
                <a:path extrusionOk="0" h="666" w="460">
                  <a:moveTo>
                    <a:pt x="376" y="1"/>
                  </a:moveTo>
                  <a:cubicBezTo>
                    <a:pt x="353" y="1"/>
                    <a:pt x="331" y="11"/>
                    <a:pt x="321" y="32"/>
                  </a:cubicBezTo>
                  <a:cubicBezTo>
                    <a:pt x="201" y="213"/>
                    <a:pt x="109" y="422"/>
                    <a:pt x="20" y="602"/>
                  </a:cubicBezTo>
                  <a:cubicBezTo>
                    <a:pt x="1" y="639"/>
                    <a:pt x="29" y="666"/>
                    <a:pt x="60" y="666"/>
                  </a:cubicBezTo>
                  <a:cubicBezTo>
                    <a:pt x="79" y="666"/>
                    <a:pt x="98" y="656"/>
                    <a:pt x="109" y="633"/>
                  </a:cubicBezTo>
                  <a:cubicBezTo>
                    <a:pt x="229" y="453"/>
                    <a:pt x="350" y="273"/>
                    <a:pt x="441" y="92"/>
                  </a:cubicBezTo>
                  <a:cubicBezTo>
                    <a:pt x="460" y="34"/>
                    <a:pt x="416" y="1"/>
                    <a:pt x="3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32"/>
            <p:cNvSpPr/>
            <p:nvPr/>
          </p:nvSpPr>
          <p:spPr>
            <a:xfrm>
              <a:off x="6224875" y="1472550"/>
              <a:ext cx="199425" cy="138250"/>
            </a:xfrm>
            <a:custGeom>
              <a:rect b="b" l="l" r="r" t="t"/>
              <a:pathLst>
                <a:path extrusionOk="0" h="5530" w="7977">
                  <a:moveTo>
                    <a:pt x="58" y="0"/>
                  </a:moveTo>
                  <a:cubicBezTo>
                    <a:pt x="15" y="0"/>
                    <a:pt x="1" y="71"/>
                    <a:pt x="52" y="96"/>
                  </a:cubicBezTo>
                  <a:cubicBezTo>
                    <a:pt x="3146" y="1177"/>
                    <a:pt x="6002" y="2711"/>
                    <a:pt x="7865" y="5504"/>
                  </a:cubicBezTo>
                  <a:cubicBezTo>
                    <a:pt x="7874" y="5522"/>
                    <a:pt x="7888" y="5529"/>
                    <a:pt x="7902" y="5529"/>
                  </a:cubicBezTo>
                  <a:cubicBezTo>
                    <a:pt x="7937" y="5529"/>
                    <a:pt x="7976" y="5487"/>
                    <a:pt x="7954" y="5444"/>
                  </a:cubicBezTo>
                  <a:cubicBezTo>
                    <a:pt x="6452" y="2411"/>
                    <a:pt x="3146" y="937"/>
                    <a:pt x="81" y="7"/>
                  </a:cubicBezTo>
                  <a:cubicBezTo>
                    <a:pt x="73" y="2"/>
                    <a:pt x="65" y="0"/>
                    <a:pt x="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32"/>
            <p:cNvSpPr/>
            <p:nvPr/>
          </p:nvSpPr>
          <p:spPr>
            <a:xfrm>
              <a:off x="6300525" y="1448750"/>
              <a:ext cx="123225" cy="139500"/>
            </a:xfrm>
            <a:custGeom>
              <a:rect b="b" l="l" r="r" t="t"/>
              <a:pathLst>
                <a:path extrusionOk="0" h="5580" w="4929">
                  <a:moveTo>
                    <a:pt x="34" y="0"/>
                  </a:moveTo>
                  <a:cubicBezTo>
                    <a:pt x="15" y="0"/>
                    <a:pt x="0" y="36"/>
                    <a:pt x="0" y="57"/>
                  </a:cubicBezTo>
                  <a:cubicBezTo>
                    <a:pt x="632" y="1019"/>
                    <a:pt x="1654" y="1560"/>
                    <a:pt x="2495" y="2310"/>
                  </a:cubicBezTo>
                  <a:cubicBezTo>
                    <a:pt x="3486" y="3242"/>
                    <a:pt x="4178" y="4353"/>
                    <a:pt x="4839" y="5555"/>
                  </a:cubicBezTo>
                  <a:cubicBezTo>
                    <a:pt x="4848" y="5573"/>
                    <a:pt x="4859" y="5580"/>
                    <a:pt x="4870" y="5580"/>
                  </a:cubicBezTo>
                  <a:cubicBezTo>
                    <a:pt x="4898" y="5580"/>
                    <a:pt x="4928" y="5537"/>
                    <a:pt x="4928" y="5495"/>
                  </a:cubicBezTo>
                  <a:cubicBezTo>
                    <a:pt x="4419" y="4384"/>
                    <a:pt x="3726" y="3303"/>
                    <a:pt x="2885" y="2430"/>
                  </a:cubicBezTo>
                  <a:cubicBezTo>
                    <a:pt x="2015" y="1528"/>
                    <a:pt x="873" y="959"/>
                    <a:pt x="60" y="26"/>
                  </a:cubicBezTo>
                  <a:cubicBezTo>
                    <a:pt x="51" y="7"/>
                    <a:pt x="42" y="0"/>
                    <a:pt x="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32"/>
            <p:cNvSpPr/>
            <p:nvPr/>
          </p:nvSpPr>
          <p:spPr>
            <a:xfrm>
              <a:off x="6428450" y="1455050"/>
              <a:ext cx="98950" cy="146000"/>
            </a:xfrm>
            <a:custGeom>
              <a:rect b="b" l="l" r="r" t="t"/>
              <a:pathLst>
                <a:path extrusionOk="0" h="5840" w="3958">
                  <a:moveTo>
                    <a:pt x="3914" y="1"/>
                  </a:moveTo>
                  <a:cubicBezTo>
                    <a:pt x="3891" y="1"/>
                    <a:pt x="3869" y="16"/>
                    <a:pt x="3869" y="46"/>
                  </a:cubicBezTo>
                  <a:cubicBezTo>
                    <a:pt x="3718" y="647"/>
                    <a:pt x="3537" y="1248"/>
                    <a:pt x="3177" y="1757"/>
                  </a:cubicBezTo>
                  <a:cubicBezTo>
                    <a:pt x="2816" y="2298"/>
                    <a:pt x="2306" y="2690"/>
                    <a:pt x="1855" y="3171"/>
                  </a:cubicBezTo>
                  <a:cubicBezTo>
                    <a:pt x="1105" y="3921"/>
                    <a:pt x="504" y="4793"/>
                    <a:pt x="23" y="5755"/>
                  </a:cubicBezTo>
                  <a:cubicBezTo>
                    <a:pt x="1" y="5797"/>
                    <a:pt x="24" y="5840"/>
                    <a:pt x="51" y="5840"/>
                  </a:cubicBezTo>
                  <a:cubicBezTo>
                    <a:pt x="62" y="5840"/>
                    <a:pt x="74" y="5833"/>
                    <a:pt x="83" y="5815"/>
                  </a:cubicBezTo>
                  <a:cubicBezTo>
                    <a:pt x="833" y="4642"/>
                    <a:pt x="1674" y="3680"/>
                    <a:pt x="2636" y="2719"/>
                  </a:cubicBezTo>
                  <a:cubicBezTo>
                    <a:pt x="3357" y="1998"/>
                    <a:pt x="3898" y="1096"/>
                    <a:pt x="3958" y="46"/>
                  </a:cubicBezTo>
                  <a:cubicBezTo>
                    <a:pt x="3958" y="16"/>
                    <a:pt x="3936" y="1"/>
                    <a:pt x="39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32"/>
            <p:cNvSpPr/>
            <p:nvPr/>
          </p:nvSpPr>
          <p:spPr>
            <a:xfrm>
              <a:off x="6486250" y="1497300"/>
              <a:ext cx="49025" cy="45475"/>
            </a:xfrm>
            <a:custGeom>
              <a:rect b="b" l="l" r="r" t="t"/>
              <a:pathLst>
                <a:path extrusionOk="0" h="1819" w="1961">
                  <a:moveTo>
                    <a:pt x="1846" y="0"/>
                  </a:moveTo>
                  <a:cubicBezTo>
                    <a:pt x="1825" y="0"/>
                    <a:pt x="1806" y="12"/>
                    <a:pt x="1797" y="38"/>
                  </a:cubicBezTo>
                  <a:cubicBezTo>
                    <a:pt x="1377" y="788"/>
                    <a:pt x="776" y="1361"/>
                    <a:pt x="23" y="1750"/>
                  </a:cubicBezTo>
                  <a:cubicBezTo>
                    <a:pt x="0" y="1775"/>
                    <a:pt x="14" y="1819"/>
                    <a:pt x="52" y="1819"/>
                  </a:cubicBezTo>
                  <a:cubicBezTo>
                    <a:pt x="61" y="1819"/>
                    <a:pt x="72" y="1816"/>
                    <a:pt x="83" y="1810"/>
                  </a:cubicBezTo>
                  <a:cubicBezTo>
                    <a:pt x="865" y="1481"/>
                    <a:pt x="1526" y="880"/>
                    <a:pt x="1918" y="127"/>
                  </a:cubicBezTo>
                  <a:cubicBezTo>
                    <a:pt x="1960" y="65"/>
                    <a:pt x="1897" y="0"/>
                    <a:pt x="18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32"/>
            <p:cNvSpPr/>
            <p:nvPr/>
          </p:nvSpPr>
          <p:spPr>
            <a:xfrm>
              <a:off x="6371125" y="1451575"/>
              <a:ext cx="20925" cy="33350"/>
            </a:xfrm>
            <a:custGeom>
              <a:rect b="b" l="l" r="r" t="t"/>
              <a:pathLst>
                <a:path extrusionOk="0" h="1334" w="837">
                  <a:moveTo>
                    <a:pt x="49" y="1"/>
                  </a:moveTo>
                  <a:cubicBezTo>
                    <a:pt x="24" y="1"/>
                    <a:pt x="1" y="27"/>
                    <a:pt x="1" y="64"/>
                  </a:cubicBezTo>
                  <a:cubicBezTo>
                    <a:pt x="181" y="485"/>
                    <a:pt x="361" y="995"/>
                    <a:pt x="693" y="1326"/>
                  </a:cubicBezTo>
                  <a:cubicBezTo>
                    <a:pt x="704" y="1332"/>
                    <a:pt x="715" y="1334"/>
                    <a:pt x="727" y="1334"/>
                  </a:cubicBezTo>
                  <a:cubicBezTo>
                    <a:pt x="781" y="1334"/>
                    <a:pt x="837" y="1285"/>
                    <a:pt x="813" y="1235"/>
                  </a:cubicBezTo>
                  <a:cubicBezTo>
                    <a:pt x="573" y="814"/>
                    <a:pt x="272" y="454"/>
                    <a:pt x="92" y="33"/>
                  </a:cubicBezTo>
                  <a:cubicBezTo>
                    <a:pt x="80" y="10"/>
                    <a:pt x="64"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32"/>
            <p:cNvSpPr/>
            <p:nvPr/>
          </p:nvSpPr>
          <p:spPr>
            <a:xfrm>
              <a:off x="6397725" y="1498925"/>
              <a:ext cx="28300" cy="73325"/>
            </a:xfrm>
            <a:custGeom>
              <a:rect b="b" l="l" r="r" t="t"/>
              <a:pathLst>
                <a:path extrusionOk="0" h="2933" w="1132">
                  <a:moveTo>
                    <a:pt x="38" y="0"/>
                  </a:moveTo>
                  <a:cubicBezTo>
                    <a:pt x="17" y="0"/>
                    <a:pt x="1" y="25"/>
                    <a:pt x="19" y="62"/>
                  </a:cubicBezTo>
                  <a:cubicBezTo>
                    <a:pt x="470" y="964"/>
                    <a:pt x="740" y="1925"/>
                    <a:pt x="1040" y="2887"/>
                  </a:cubicBezTo>
                  <a:cubicBezTo>
                    <a:pt x="1040" y="2917"/>
                    <a:pt x="1063" y="2932"/>
                    <a:pt x="1086" y="2932"/>
                  </a:cubicBezTo>
                  <a:cubicBezTo>
                    <a:pt x="1109" y="2932"/>
                    <a:pt x="1132" y="2917"/>
                    <a:pt x="1132" y="2887"/>
                  </a:cubicBezTo>
                  <a:cubicBezTo>
                    <a:pt x="1011" y="1865"/>
                    <a:pt x="591" y="904"/>
                    <a:pt x="79" y="33"/>
                  </a:cubicBezTo>
                  <a:cubicBezTo>
                    <a:pt x="67" y="10"/>
                    <a:pt x="52" y="0"/>
                    <a:pt x="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32"/>
            <p:cNvSpPr/>
            <p:nvPr/>
          </p:nvSpPr>
          <p:spPr>
            <a:xfrm>
              <a:off x="6440250" y="1444400"/>
              <a:ext cx="30075" cy="103550"/>
            </a:xfrm>
            <a:custGeom>
              <a:rect b="b" l="l" r="r" t="t"/>
              <a:pathLst>
                <a:path extrusionOk="0" h="4142" w="1203">
                  <a:moveTo>
                    <a:pt x="1158" y="1"/>
                  </a:moveTo>
                  <a:cubicBezTo>
                    <a:pt x="1142" y="1"/>
                    <a:pt x="1125" y="8"/>
                    <a:pt x="1113" y="20"/>
                  </a:cubicBezTo>
                  <a:cubicBezTo>
                    <a:pt x="873" y="1433"/>
                    <a:pt x="92" y="2664"/>
                    <a:pt x="0" y="4106"/>
                  </a:cubicBezTo>
                  <a:cubicBezTo>
                    <a:pt x="0" y="4124"/>
                    <a:pt x="20" y="4141"/>
                    <a:pt x="37" y="4141"/>
                  </a:cubicBezTo>
                  <a:cubicBezTo>
                    <a:pt x="49" y="4141"/>
                    <a:pt x="60" y="4132"/>
                    <a:pt x="60" y="4106"/>
                  </a:cubicBezTo>
                  <a:cubicBezTo>
                    <a:pt x="272" y="2724"/>
                    <a:pt x="1082" y="1462"/>
                    <a:pt x="1202" y="51"/>
                  </a:cubicBezTo>
                  <a:cubicBezTo>
                    <a:pt x="1202" y="15"/>
                    <a:pt x="1181" y="1"/>
                    <a:pt x="11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32"/>
            <p:cNvSpPr/>
            <p:nvPr/>
          </p:nvSpPr>
          <p:spPr>
            <a:xfrm>
              <a:off x="6433525" y="1463875"/>
              <a:ext cx="8250" cy="58775"/>
            </a:xfrm>
            <a:custGeom>
              <a:rect b="b" l="l" r="r" t="t"/>
              <a:pathLst>
                <a:path extrusionOk="0" h="2351" w="330">
                  <a:moveTo>
                    <a:pt x="299" y="0"/>
                  </a:moveTo>
                  <a:cubicBezTo>
                    <a:pt x="284" y="0"/>
                    <a:pt x="269" y="8"/>
                    <a:pt x="269" y="22"/>
                  </a:cubicBezTo>
                  <a:cubicBezTo>
                    <a:pt x="120" y="743"/>
                    <a:pt x="0" y="1556"/>
                    <a:pt x="89" y="2306"/>
                  </a:cubicBezTo>
                  <a:cubicBezTo>
                    <a:pt x="89" y="2336"/>
                    <a:pt x="112" y="2351"/>
                    <a:pt x="135" y="2351"/>
                  </a:cubicBezTo>
                  <a:cubicBezTo>
                    <a:pt x="157" y="2351"/>
                    <a:pt x="180" y="2336"/>
                    <a:pt x="180" y="2306"/>
                  </a:cubicBezTo>
                  <a:cubicBezTo>
                    <a:pt x="269" y="1556"/>
                    <a:pt x="269" y="774"/>
                    <a:pt x="329" y="22"/>
                  </a:cubicBezTo>
                  <a:cubicBezTo>
                    <a:pt x="329" y="8"/>
                    <a:pt x="314" y="0"/>
                    <a:pt x="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32"/>
            <p:cNvSpPr/>
            <p:nvPr/>
          </p:nvSpPr>
          <p:spPr>
            <a:xfrm>
              <a:off x="6187825" y="1543700"/>
              <a:ext cx="315550" cy="723450"/>
            </a:xfrm>
            <a:custGeom>
              <a:rect b="b" l="l" r="r" t="t"/>
              <a:pathLst>
                <a:path extrusionOk="0" h="28938" w="12622">
                  <a:moveTo>
                    <a:pt x="10095" y="0"/>
                  </a:moveTo>
                  <a:cubicBezTo>
                    <a:pt x="9343" y="0"/>
                    <a:pt x="8554" y="189"/>
                    <a:pt x="8506" y="466"/>
                  </a:cubicBezTo>
                  <a:cubicBezTo>
                    <a:pt x="8446" y="976"/>
                    <a:pt x="9167" y="10142"/>
                    <a:pt x="8446" y="12454"/>
                  </a:cubicBezTo>
                  <a:cubicBezTo>
                    <a:pt x="7693" y="14830"/>
                    <a:pt x="5140" y="17142"/>
                    <a:pt x="3097" y="19786"/>
                  </a:cubicBezTo>
                  <a:cubicBezTo>
                    <a:pt x="1022" y="22431"/>
                    <a:pt x="1" y="26909"/>
                    <a:pt x="602" y="28080"/>
                  </a:cubicBezTo>
                  <a:cubicBezTo>
                    <a:pt x="897" y="28685"/>
                    <a:pt x="2095" y="28938"/>
                    <a:pt x="3276" y="28938"/>
                  </a:cubicBezTo>
                  <a:cubicBezTo>
                    <a:pt x="4386" y="28938"/>
                    <a:pt x="5481" y="28715"/>
                    <a:pt x="5801" y="28352"/>
                  </a:cubicBezTo>
                  <a:cubicBezTo>
                    <a:pt x="6463" y="27630"/>
                    <a:pt x="6102" y="24835"/>
                    <a:pt x="6672" y="22791"/>
                  </a:cubicBezTo>
                  <a:cubicBezTo>
                    <a:pt x="7273" y="20748"/>
                    <a:pt x="10999" y="17234"/>
                    <a:pt x="11811" y="13416"/>
                  </a:cubicBezTo>
                  <a:cubicBezTo>
                    <a:pt x="12621" y="9601"/>
                    <a:pt x="11600" y="947"/>
                    <a:pt x="11451" y="466"/>
                  </a:cubicBezTo>
                  <a:cubicBezTo>
                    <a:pt x="11340" y="135"/>
                    <a:pt x="10731" y="0"/>
                    <a:pt x="10095"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 name="Google Shape;1108;p32"/>
          <p:cNvGrpSpPr/>
          <p:nvPr/>
        </p:nvGrpSpPr>
        <p:grpSpPr>
          <a:xfrm>
            <a:off x="8733676" y="3328448"/>
            <a:ext cx="305085" cy="505864"/>
            <a:chOff x="4676075" y="1189350"/>
            <a:chExt cx="1043025" cy="1729450"/>
          </a:xfrm>
        </p:grpSpPr>
        <p:sp>
          <p:nvSpPr>
            <p:cNvPr id="1109" name="Google Shape;1109;p32"/>
            <p:cNvSpPr/>
            <p:nvPr/>
          </p:nvSpPr>
          <p:spPr>
            <a:xfrm>
              <a:off x="4676075" y="1189350"/>
              <a:ext cx="1043025" cy="856575"/>
            </a:xfrm>
            <a:custGeom>
              <a:rect b="b" l="l" r="r" t="t"/>
              <a:pathLst>
                <a:path extrusionOk="0" h="34263" w="41721">
                  <a:moveTo>
                    <a:pt x="21157" y="0"/>
                  </a:moveTo>
                  <a:cubicBezTo>
                    <a:pt x="21080" y="0"/>
                    <a:pt x="21003" y="2"/>
                    <a:pt x="20926" y="5"/>
                  </a:cubicBezTo>
                  <a:cubicBezTo>
                    <a:pt x="20717" y="5"/>
                    <a:pt x="20537" y="36"/>
                    <a:pt x="20325" y="65"/>
                  </a:cubicBezTo>
                  <a:cubicBezTo>
                    <a:pt x="16871" y="637"/>
                    <a:pt x="14587" y="2440"/>
                    <a:pt x="12693" y="4964"/>
                  </a:cubicBezTo>
                  <a:cubicBezTo>
                    <a:pt x="10621" y="7669"/>
                    <a:pt x="9027" y="11183"/>
                    <a:pt x="6863" y="14700"/>
                  </a:cubicBezTo>
                  <a:cubicBezTo>
                    <a:pt x="4070" y="19208"/>
                    <a:pt x="404" y="23715"/>
                    <a:pt x="284" y="25939"/>
                  </a:cubicBezTo>
                  <a:cubicBezTo>
                    <a:pt x="1" y="30680"/>
                    <a:pt x="5557" y="34263"/>
                    <a:pt x="16113" y="34263"/>
                  </a:cubicBezTo>
                  <a:cubicBezTo>
                    <a:pt x="17931" y="34263"/>
                    <a:pt x="19897" y="34157"/>
                    <a:pt x="22008" y="33932"/>
                  </a:cubicBezTo>
                  <a:cubicBezTo>
                    <a:pt x="31503" y="32910"/>
                    <a:pt x="41451" y="30626"/>
                    <a:pt x="41691" y="24496"/>
                  </a:cubicBezTo>
                  <a:cubicBezTo>
                    <a:pt x="41720" y="23143"/>
                    <a:pt x="41090" y="21071"/>
                    <a:pt x="40009" y="18727"/>
                  </a:cubicBezTo>
                  <a:cubicBezTo>
                    <a:pt x="38987" y="16532"/>
                    <a:pt x="37545" y="14068"/>
                    <a:pt x="35862" y="11695"/>
                  </a:cubicBezTo>
                  <a:cubicBezTo>
                    <a:pt x="35590" y="11303"/>
                    <a:pt x="35321" y="10914"/>
                    <a:pt x="35020" y="10553"/>
                  </a:cubicBezTo>
                  <a:cubicBezTo>
                    <a:pt x="30857" y="4914"/>
                    <a:pt x="25477" y="0"/>
                    <a:pt x="21157" y="0"/>
                  </a:cubicBezTo>
                  <a:close/>
                </a:path>
              </a:pathLst>
            </a:custGeom>
            <a:solidFill>
              <a:schemeClr val="accent1"/>
            </a:solidFill>
            <a:ln cap="flat" cmpd="sng" w="9525">
              <a:solidFill>
                <a:srgbClr val="1B1A1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32"/>
            <p:cNvSpPr/>
            <p:nvPr/>
          </p:nvSpPr>
          <p:spPr>
            <a:xfrm>
              <a:off x="4697400" y="1679050"/>
              <a:ext cx="1005950" cy="352950"/>
            </a:xfrm>
            <a:custGeom>
              <a:rect b="b" l="l" r="r" t="t"/>
              <a:pathLst>
                <a:path extrusionOk="0" h="14118" w="40238">
                  <a:moveTo>
                    <a:pt x="20745" y="0"/>
                  </a:moveTo>
                  <a:cubicBezTo>
                    <a:pt x="20406" y="0"/>
                    <a:pt x="20099" y="3"/>
                    <a:pt x="19833" y="9"/>
                  </a:cubicBezTo>
                  <a:cubicBezTo>
                    <a:pt x="18090" y="69"/>
                    <a:pt x="14275" y="370"/>
                    <a:pt x="10489" y="1151"/>
                  </a:cubicBezTo>
                  <a:cubicBezTo>
                    <a:pt x="8655" y="1511"/>
                    <a:pt x="6852" y="1992"/>
                    <a:pt x="5260" y="2564"/>
                  </a:cubicBezTo>
                  <a:cubicBezTo>
                    <a:pt x="2195" y="3706"/>
                    <a:pt x="0" y="5298"/>
                    <a:pt x="301" y="7492"/>
                  </a:cubicBezTo>
                  <a:cubicBezTo>
                    <a:pt x="972" y="12157"/>
                    <a:pt x="7482" y="14118"/>
                    <a:pt x="15923" y="14118"/>
                  </a:cubicBezTo>
                  <a:cubicBezTo>
                    <a:pt x="17704" y="14118"/>
                    <a:pt x="19571" y="14030"/>
                    <a:pt x="21487" y="13863"/>
                  </a:cubicBezTo>
                  <a:cubicBezTo>
                    <a:pt x="32485" y="12901"/>
                    <a:pt x="40237" y="9355"/>
                    <a:pt x="39576" y="5990"/>
                  </a:cubicBezTo>
                  <a:cubicBezTo>
                    <a:pt x="38533" y="750"/>
                    <a:pt x="25843" y="0"/>
                    <a:pt x="20745"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32"/>
            <p:cNvSpPr/>
            <p:nvPr/>
          </p:nvSpPr>
          <p:spPr>
            <a:xfrm>
              <a:off x="5251100" y="1878600"/>
              <a:ext cx="382775" cy="129200"/>
            </a:xfrm>
            <a:custGeom>
              <a:rect b="b" l="l" r="r" t="t"/>
              <a:pathLst>
                <a:path extrusionOk="0" h="5168" w="15311">
                  <a:moveTo>
                    <a:pt x="15218" y="0"/>
                  </a:moveTo>
                  <a:cubicBezTo>
                    <a:pt x="15203" y="0"/>
                    <a:pt x="15187" y="6"/>
                    <a:pt x="15173" y="20"/>
                  </a:cubicBezTo>
                  <a:cubicBezTo>
                    <a:pt x="10666" y="3056"/>
                    <a:pt x="5168" y="3626"/>
                    <a:pt x="29" y="5100"/>
                  </a:cubicBezTo>
                  <a:cubicBezTo>
                    <a:pt x="5" y="5123"/>
                    <a:pt x="1" y="5167"/>
                    <a:pt x="32" y="5167"/>
                  </a:cubicBezTo>
                  <a:cubicBezTo>
                    <a:pt x="40" y="5167"/>
                    <a:pt x="49" y="5165"/>
                    <a:pt x="60" y="5160"/>
                  </a:cubicBezTo>
                  <a:cubicBezTo>
                    <a:pt x="2884" y="4739"/>
                    <a:pt x="5738" y="3987"/>
                    <a:pt x="8502" y="3205"/>
                  </a:cubicBezTo>
                  <a:cubicBezTo>
                    <a:pt x="10878" y="2515"/>
                    <a:pt x="13281" y="1643"/>
                    <a:pt x="15265" y="111"/>
                  </a:cubicBezTo>
                  <a:cubicBezTo>
                    <a:pt x="15311" y="65"/>
                    <a:pt x="15268" y="0"/>
                    <a:pt x="15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32"/>
            <p:cNvSpPr/>
            <p:nvPr/>
          </p:nvSpPr>
          <p:spPr>
            <a:xfrm>
              <a:off x="5254300" y="1817500"/>
              <a:ext cx="382150" cy="175950"/>
            </a:xfrm>
            <a:custGeom>
              <a:rect b="b" l="l" r="r" t="t"/>
              <a:pathLst>
                <a:path extrusionOk="0" h="7038" w="15286">
                  <a:moveTo>
                    <a:pt x="15197" y="0"/>
                  </a:moveTo>
                  <a:cubicBezTo>
                    <a:pt x="12641" y="421"/>
                    <a:pt x="10269" y="2043"/>
                    <a:pt x="8045" y="3305"/>
                  </a:cubicBezTo>
                  <a:cubicBezTo>
                    <a:pt x="5490" y="4779"/>
                    <a:pt x="2785" y="5861"/>
                    <a:pt x="52" y="6943"/>
                  </a:cubicBezTo>
                  <a:cubicBezTo>
                    <a:pt x="1" y="6967"/>
                    <a:pt x="14" y="7038"/>
                    <a:pt x="57" y="7038"/>
                  </a:cubicBezTo>
                  <a:cubicBezTo>
                    <a:pt x="64" y="7038"/>
                    <a:pt x="72" y="7036"/>
                    <a:pt x="81" y="7032"/>
                  </a:cubicBezTo>
                  <a:cubicBezTo>
                    <a:pt x="2845" y="6101"/>
                    <a:pt x="5490" y="4988"/>
                    <a:pt x="8045" y="3546"/>
                  </a:cubicBezTo>
                  <a:cubicBezTo>
                    <a:pt x="9187" y="2885"/>
                    <a:pt x="10329" y="2195"/>
                    <a:pt x="11500" y="1594"/>
                  </a:cubicBezTo>
                  <a:cubicBezTo>
                    <a:pt x="12702" y="962"/>
                    <a:pt x="13964" y="541"/>
                    <a:pt x="15226" y="60"/>
                  </a:cubicBezTo>
                  <a:cubicBezTo>
                    <a:pt x="15286" y="60"/>
                    <a:pt x="15257" y="0"/>
                    <a:pt x="151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32"/>
            <p:cNvSpPr/>
            <p:nvPr/>
          </p:nvSpPr>
          <p:spPr>
            <a:xfrm>
              <a:off x="5522250" y="1822650"/>
              <a:ext cx="127550" cy="61750"/>
            </a:xfrm>
            <a:custGeom>
              <a:rect b="b" l="l" r="r" t="t"/>
              <a:pathLst>
                <a:path extrusionOk="0" h="2470" w="5102">
                  <a:moveTo>
                    <a:pt x="5009" y="0"/>
                  </a:moveTo>
                  <a:cubicBezTo>
                    <a:pt x="5002" y="0"/>
                    <a:pt x="4995" y="2"/>
                    <a:pt x="4988" y="6"/>
                  </a:cubicBezTo>
                  <a:cubicBezTo>
                    <a:pt x="3397" y="967"/>
                    <a:pt x="1774" y="1809"/>
                    <a:pt x="32" y="2438"/>
                  </a:cubicBezTo>
                  <a:cubicBezTo>
                    <a:pt x="0" y="2438"/>
                    <a:pt x="32" y="2470"/>
                    <a:pt x="60" y="2470"/>
                  </a:cubicBezTo>
                  <a:cubicBezTo>
                    <a:pt x="1834" y="1929"/>
                    <a:pt x="3517" y="1176"/>
                    <a:pt x="5049" y="126"/>
                  </a:cubicBezTo>
                  <a:cubicBezTo>
                    <a:pt x="5102" y="98"/>
                    <a:pt x="5061" y="0"/>
                    <a:pt x="50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32"/>
            <p:cNvSpPr/>
            <p:nvPr/>
          </p:nvSpPr>
          <p:spPr>
            <a:xfrm>
              <a:off x="5250525" y="1788050"/>
              <a:ext cx="342150" cy="192050"/>
            </a:xfrm>
            <a:custGeom>
              <a:rect b="b" l="l" r="r" t="t"/>
              <a:pathLst>
                <a:path extrusionOk="0" h="7682" w="13686">
                  <a:moveTo>
                    <a:pt x="13629" y="1"/>
                  </a:moveTo>
                  <a:cubicBezTo>
                    <a:pt x="13621" y="1"/>
                    <a:pt x="13614" y="3"/>
                    <a:pt x="13605" y="7"/>
                  </a:cubicBezTo>
                  <a:cubicBezTo>
                    <a:pt x="11321" y="878"/>
                    <a:pt x="9247" y="2351"/>
                    <a:pt x="7174" y="3642"/>
                  </a:cubicBezTo>
                  <a:cubicBezTo>
                    <a:pt x="4859" y="5116"/>
                    <a:pt x="2427" y="6346"/>
                    <a:pt x="23" y="7640"/>
                  </a:cubicBezTo>
                  <a:cubicBezTo>
                    <a:pt x="1" y="7660"/>
                    <a:pt x="10" y="7682"/>
                    <a:pt x="27" y="7682"/>
                  </a:cubicBezTo>
                  <a:cubicBezTo>
                    <a:pt x="34" y="7682"/>
                    <a:pt x="43" y="7678"/>
                    <a:pt x="52" y="7669"/>
                  </a:cubicBezTo>
                  <a:cubicBezTo>
                    <a:pt x="2367" y="6527"/>
                    <a:pt x="4679" y="5385"/>
                    <a:pt x="6903" y="4034"/>
                  </a:cubicBezTo>
                  <a:cubicBezTo>
                    <a:pt x="9126" y="2680"/>
                    <a:pt x="11321" y="1298"/>
                    <a:pt x="13634" y="96"/>
                  </a:cubicBezTo>
                  <a:cubicBezTo>
                    <a:pt x="13685" y="72"/>
                    <a:pt x="13671" y="1"/>
                    <a:pt x="136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32"/>
            <p:cNvSpPr/>
            <p:nvPr/>
          </p:nvSpPr>
          <p:spPr>
            <a:xfrm>
              <a:off x="4759225" y="1929875"/>
              <a:ext cx="86725" cy="52325"/>
            </a:xfrm>
            <a:custGeom>
              <a:rect b="b" l="l" r="r" t="t"/>
              <a:pathLst>
                <a:path extrusionOk="0" h="2093" w="3469">
                  <a:moveTo>
                    <a:pt x="17" y="1"/>
                  </a:moveTo>
                  <a:cubicBezTo>
                    <a:pt x="10" y="1"/>
                    <a:pt x="0" y="21"/>
                    <a:pt x="23" y="44"/>
                  </a:cubicBezTo>
                  <a:cubicBezTo>
                    <a:pt x="984" y="885"/>
                    <a:pt x="2155" y="1666"/>
                    <a:pt x="3388" y="2087"/>
                  </a:cubicBezTo>
                  <a:cubicBezTo>
                    <a:pt x="3397" y="2091"/>
                    <a:pt x="3404" y="2093"/>
                    <a:pt x="3411" y="2093"/>
                  </a:cubicBezTo>
                  <a:cubicBezTo>
                    <a:pt x="3455" y="2093"/>
                    <a:pt x="3469" y="2027"/>
                    <a:pt x="3417" y="2027"/>
                  </a:cubicBezTo>
                  <a:cubicBezTo>
                    <a:pt x="2215" y="1426"/>
                    <a:pt x="1104" y="825"/>
                    <a:pt x="23" y="12"/>
                  </a:cubicBezTo>
                  <a:cubicBezTo>
                    <a:pt x="23" y="4"/>
                    <a:pt x="20" y="1"/>
                    <a:pt x="17" y="1"/>
                  </a:cubicBezTo>
                  <a:close/>
                </a:path>
              </a:pathLst>
            </a:custGeom>
            <a:solidFill>
              <a:srgbClr val="AC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32"/>
            <p:cNvSpPr/>
            <p:nvPr/>
          </p:nvSpPr>
          <p:spPr>
            <a:xfrm>
              <a:off x="4861950" y="1985775"/>
              <a:ext cx="346300" cy="33450"/>
            </a:xfrm>
            <a:custGeom>
              <a:rect b="b" l="l" r="r" t="t"/>
              <a:pathLst>
                <a:path extrusionOk="0" h="1338" w="13852">
                  <a:moveTo>
                    <a:pt x="60" y="0"/>
                  </a:moveTo>
                  <a:cubicBezTo>
                    <a:pt x="29" y="0"/>
                    <a:pt x="0" y="60"/>
                    <a:pt x="60" y="91"/>
                  </a:cubicBezTo>
                  <a:cubicBezTo>
                    <a:pt x="3103" y="945"/>
                    <a:pt x="6347" y="1337"/>
                    <a:pt x="9573" y="1337"/>
                  </a:cubicBezTo>
                  <a:cubicBezTo>
                    <a:pt x="11000" y="1337"/>
                    <a:pt x="12423" y="1260"/>
                    <a:pt x="13823" y="1113"/>
                  </a:cubicBezTo>
                  <a:cubicBezTo>
                    <a:pt x="13852" y="1113"/>
                    <a:pt x="13852" y="1053"/>
                    <a:pt x="13792" y="1053"/>
                  </a:cubicBezTo>
                  <a:cubicBezTo>
                    <a:pt x="12738" y="1107"/>
                    <a:pt x="11691" y="1137"/>
                    <a:pt x="10644" y="1137"/>
                  </a:cubicBezTo>
                  <a:cubicBezTo>
                    <a:pt x="9363" y="1137"/>
                    <a:pt x="8082" y="1092"/>
                    <a:pt x="6791" y="993"/>
                  </a:cubicBezTo>
                  <a:cubicBezTo>
                    <a:pt x="4537" y="813"/>
                    <a:pt x="2284" y="421"/>
                    <a:pt x="60" y="0"/>
                  </a:cubicBezTo>
                  <a:close/>
                </a:path>
              </a:pathLst>
            </a:custGeom>
            <a:solidFill>
              <a:srgbClr val="AC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32"/>
            <p:cNvSpPr/>
            <p:nvPr/>
          </p:nvSpPr>
          <p:spPr>
            <a:xfrm>
              <a:off x="4734250" y="1888100"/>
              <a:ext cx="462775" cy="112850"/>
            </a:xfrm>
            <a:custGeom>
              <a:rect b="b" l="l" r="r" t="t"/>
              <a:pathLst>
                <a:path extrusionOk="0" h="4514" w="18511">
                  <a:moveTo>
                    <a:pt x="60" y="1"/>
                  </a:moveTo>
                  <a:cubicBezTo>
                    <a:pt x="29" y="1"/>
                    <a:pt x="0" y="32"/>
                    <a:pt x="29" y="32"/>
                  </a:cubicBezTo>
                  <a:cubicBezTo>
                    <a:pt x="1471" y="602"/>
                    <a:pt x="2765" y="1474"/>
                    <a:pt x="4116" y="2224"/>
                  </a:cubicBezTo>
                  <a:cubicBezTo>
                    <a:pt x="5529" y="2977"/>
                    <a:pt x="7000" y="3546"/>
                    <a:pt x="8563" y="3907"/>
                  </a:cubicBezTo>
                  <a:cubicBezTo>
                    <a:pt x="10644" y="4374"/>
                    <a:pt x="12813" y="4513"/>
                    <a:pt x="14971" y="4513"/>
                  </a:cubicBezTo>
                  <a:cubicBezTo>
                    <a:pt x="16149" y="4513"/>
                    <a:pt x="17323" y="4472"/>
                    <a:pt x="18479" y="4419"/>
                  </a:cubicBezTo>
                  <a:cubicBezTo>
                    <a:pt x="18510" y="4419"/>
                    <a:pt x="18510" y="4359"/>
                    <a:pt x="18479" y="4359"/>
                  </a:cubicBezTo>
                  <a:cubicBezTo>
                    <a:pt x="17825" y="4359"/>
                    <a:pt x="17173" y="4362"/>
                    <a:pt x="16524" y="4362"/>
                  </a:cubicBezTo>
                  <a:cubicBezTo>
                    <a:pt x="13889" y="4362"/>
                    <a:pt x="11286" y="4305"/>
                    <a:pt x="8683" y="3727"/>
                  </a:cubicBezTo>
                  <a:cubicBezTo>
                    <a:pt x="7120" y="3366"/>
                    <a:pt x="5618" y="2796"/>
                    <a:pt x="4207" y="2015"/>
                  </a:cubicBezTo>
                  <a:cubicBezTo>
                    <a:pt x="2853" y="1294"/>
                    <a:pt x="1531" y="481"/>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32"/>
            <p:cNvSpPr/>
            <p:nvPr/>
          </p:nvSpPr>
          <p:spPr>
            <a:xfrm>
              <a:off x="4737250" y="1839300"/>
              <a:ext cx="468000" cy="153275"/>
            </a:xfrm>
            <a:custGeom>
              <a:rect b="b" l="l" r="r" t="t"/>
              <a:pathLst>
                <a:path extrusionOk="0" h="6131" w="18720">
                  <a:moveTo>
                    <a:pt x="60" y="1"/>
                  </a:moveTo>
                  <a:cubicBezTo>
                    <a:pt x="29" y="1"/>
                    <a:pt x="0" y="61"/>
                    <a:pt x="29" y="90"/>
                  </a:cubicBezTo>
                  <a:cubicBezTo>
                    <a:pt x="3094" y="991"/>
                    <a:pt x="5738" y="2854"/>
                    <a:pt x="8654" y="4027"/>
                  </a:cubicBezTo>
                  <a:cubicBezTo>
                    <a:pt x="10157" y="4657"/>
                    <a:pt x="11719" y="4989"/>
                    <a:pt x="13342" y="5258"/>
                  </a:cubicBezTo>
                  <a:cubicBezTo>
                    <a:pt x="15085" y="5559"/>
                    <a:pt x="16888" y="5950"/>
                    <a:pt x="18659" y="6131"/>
                  </a:cubicBezTo>
                  <a:cubicBezTo>
                    <a:pt x="18720" y="6131"/>
                    <a:pt x="18720" y="6039"/>
                    <a:pt x="18659" y="6039"/>
                  </a:cubicBezTo>
                  <a:cubicBezTo>
                    <a:pt x="15294" y="5198"/>
                    <a:pt x="11779" y="5138"/>
                    <a:pt x="8534" y="3756"/>
                  </a:cubicBezTo>
                  <a:cubicBezTo>
                    <a:pt x="5678" y="2554"/>
                    <a:pt x="3094" y="842"/>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32"/>
            <p:cNvSpPr/>
            <p:nvPr/>
          </p:nvSpPr>
          <p:spPr>
            <a:xfrm>
              <a:off x="4765150" y="1863125"/>
              <a:ext cx="77725" cy="38925"/>
            </a:xfrm>
            <a:custGeom>
              <a:rect b="b" l="l" r="r" t="t"/>
              <a:pathLst>
                <a:path extrusionOk="0" h="1557" w="3109">
                  <a:moveTo>
                    <a:pt x="38" y="0"/>
                  </a:moveTo>
                  <a:cubicBezTo>
                    <a:pt x="16" y="0"/>
                    <a:pt x="1" y="44"/>
                    <a:pt x="26" y="69"/>
                  </a:cubicBezTo>
                  <a:cubicBezTo>
                    <a:pt x="988" y="579"/>
                    <a:pt x="1978" y="1120"/>
                    <a:pt x="3000" y="1541"/>
                  </a:cubicBezTo>
                  <a:cubicBezTo>
                    <a:pt x="3017" y="1552"/>
                    <a:pt x="3032" y="1557"/>
                    <a:pt x="3045" y="1557"/>
                  </a:cubicBezTo>
                  <a:cubicBezTo>
                    <a:pt x="3099" y="1557"/>
                    <a:pt x="3108" y="1469"/>
                    <a:pt x="3060" y="1420"/>
                  </a:cubicBezTo>
                  <a:cubicBezTo>
                    <a:pt x="2098" y="879"/>
                    <a:pt x="1048" y="430"/>
                    <a:pt x="55" y="9"/>
                  </a:cubicBezTo>
                  <a:cubicBezTo>
                    <a:pt x="49" y="3"/>
                    <a:pt x="43" y="0"/>
                    <a:pt x="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32"/>
            <p:cNvSpPr/>
            <p:nvPr/>
          </p:nvSpPr>
          <p:spPr>
            <a:xfrm>
              <a:off x="4782450" y="1788750"/>
              <a:ext cx="423575" cy="189525"/>
            </a:xfrm>
            <a:custGeom>
              <a:rect b="b" l="l" r="r" t="t"/>
              <a:pathLst>
                <a:path extrusionOk="0" h="7581" w="16943">
                  <a:moveTo>
                    <a:pt x="38" y="1"/>
                  </a:moveTo>
                  <a:cubicBezTo>
                    <a:pt x="15" y="1"/>
                    <a:pt x="0" y="45"/>
                    <a:pt x="24" y="68"/>
                  </a:cubicBezTo>
                  <a:cubicBezTo>
                    <a:pt x="2849" y="1362"/>
                    <a:pt x="5433" y="3044"/>
                    <a:pt x="8168" y="4487"/>
                  </a:cubicBezTo>
                  <a:cubicBezTo>
                    <a:pt x="10933" y="5929"/>
                    <a:pt x="13878" y="6831"/>
                    <a:pt x="16883" y="7581"/>
                  </a:cubicBezTo>
                  <a:cubicBezTo>
                    <a:pt x="16912" y="7581"/>
                    <a:pt x="16943" y="7520"/>
                    <a:pt x="16883" y="7520"/>
                  </a:cubicBezTo>
                  <a:cubicBezTo>
                    <a:pt x="15380" y="7011"/>
                    <a:pt x="13818" y="6619"/>
                    <a:pt x="12315" y="6078"/>
                  </a:cubicBezTo>
                  <a:cubicBezTo>
                    <a:pt x="10873" y="5597"/>
                    <a:pt x="9491" y="4967"/>
                    <a:pt x="8137" y="4246"/>
                  </a:cubicBezTo>
                  <a:cubicBezTo>
                    <a:pt x="5464" y="2833"/>
                    <a:pt x="2880" y="1181"/>
                    <a:pt x="55" y="8"/>
                  </a:cubicBezTo>
                  <a:cubicBezTo>
                    <a:pt x="49" y="3"/>
                    <a:pt x="44" y="1"/>
                    <a:pt x="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32"/>
            <p:cNvSpPr/>
            <p:nvPr/>
          </p:nvSpPr>
          <p:spPr>
            <a:xfrm>
              <a:off x="5340450" y="1779050"/>
              <a:ext cx="167250" cy="130900"/>
            </a:xfrm>
            <a:custGeom>
              <a:rect b="b" l="l" r="r" t="t"/>
              <a:pathLst>
                <a:path extrusionOk="0" h="5236" w="6690">
                  <a:moveTo>
                    <a:pt x="6608" y="0"/>
                  </a:moveTo>
                  <a:cubicBezTo>
                    <a:pt x="6600" y="0"/>
                    <a:pt x="6591" y="2"/>
                    <a:pt x="6582" y="7"/>
                  </a:cubicBezTo>
                  <a:cubicBezTo>
                    <a:pt x="5289" y="427"/>
                    <a:pt x="4207" y="1418"/>
                    <a:pt x="3277" y="2319"/>
                  </a:cubicBezTo>
                  <a:cubicBezTo>
                    <a:pt x="2224" y="3312"/>
                    <a:pt x="1234" y="4334"/>
                    <a:pt x="61" y="5175"/>
                  </a:cubicBezTo>
                  <a:cubicBezTo>
                    <a:pt x="0" y="5204"/>
                    <a:pt x="61" y="5235"/>
                    <a:pt x="92" y="5235"/>
                  </a:cubicBezTo>
                  <a:cubicBezTo>
                    <a:pt x="1262" y="4483"/>
                    <a:pt x="2224" y="3521"/>
                    <a:pt x="3217" y="2560"/>
                  </a:cubicBezTo>
                  <a:cubicBezTo>
                    <a:pt x="4267" y="1598"/>
                    <a:pt x="5349" y="788"/>
                    <a:pt x="6611" y="96"/>
                  </a:cubicBezTo>
                  <a:cubicBezTo>
                    <a:pt x="6690" y="71"/>
                    <a:pt x="6657" y="0"/>
                    <a:pt x="66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32"/>
            <p:cNvSpPr/>
            <p:nvPr/>
          </p:nvSpPr>
          <p:spPr>
            <a:xfrm>
              <a:off x="4885200" y="1779200"/>
              <a:ext cx="322225" cy="194000"/>
            </a:xfrm>
            <a:custGeom>
              <a:rect b="b" l="l" r="r" t="t"/>
              <a:pathLst>
                <a:path extrusionOk="0" h="7760" w="12889">
                  <a:moveTo>
                    <a:pt x="92" y="1"/>
                  </a:moveTo>
                  <a:cubicBezTo>
                    <a:pt x="32" y="1"/>
                    <a:pt x="1" y="61"/>
                    <a:pt x="61" y="61"/>
                  </a:cubicBezTo>
                  <a:cubicBezTo>
                    <a:pt x="2344" y="1022"/>
                    <a:pt x="4179" y="2705"/>
                    <a:pt x="6191" y="4116"/>
                  </a:cubicBezTo>
                  <a:cubicBezTo>
                    <a:pt x="8265" y="5559"/>
                    <a:pt x="10729" y="6280"/>
                    <a:pt x="12802" y="7753"/>
                  </a:cubicBezTo>
                  <a:cubicBezTo>
                    <a:pt x="12806" y="7757"/>
                    <a:pt x="12811" y="7759"/>
                    <a:pt x="12816" y="7759"/>
                  </a:cubicBezTo>
                  <a:cubicBezTo>
                    <a:pt x="12848" y="7759"/>
                    <a:pt x="12889" y="7689"/>
                    <a:pt x="12862" y="7662"/>
                  </a:cubicBezTo>
                  <a:cubicBezTo>
                    <a:pt x="11871" y="6881"/>
                    <a:pt x="10729" y="6340"/>
                    <a:pt x="9616" y="5799"/>
                  </a:cubicBezTo>
                  <a:cubicBezTo>
                    <a:pt x="8414" y="5229"/>
                    <a:pt x="7244" y="4597"/>
                    <a:pt x="6162" y="3816"/>
                  </a:cubicBezTo>
                  <a:cubicBezTo>
                    <a:pt x="4179" y="2434"/>
                    <a:pt x="2344" y="842"/>
                    <a:pt x="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32"/>
            <p:cNvSpPr/>
            <p:nvPr/>
          </p:nvSpPr>
          <p:spPr>
            <a:xfrm>
              <a:off x="5017625" y="1773775"/>
              <a:ext cx="192625" cy="181300"/>
            </a:xfrm>
            <a:custGeom>
              <a:rect b="b" l="l" r="r" t="t"/>
              <a:pathLst>
                <a:path extrusionOk="0" h="7252" w="7705">
                  <a:moveTo>
                    <a:pt x="118" y="1"/>
                  </a:moveTo>
                  <a:cubicBezTo>
                    <a:pt x="62" y="1"/>
                    <a:pt x="0" y="74"/>
                    <a:pt x="52" y="126"/>
                  </a:cubicBezTo>
                  <a:cubicBezTo>
                    <a:pt x="1435" y="1360"/>
                    <a:pt x="2908" y="2530"/>
                    <a:pt x="4351" y="3703"/>
                  </a:cubicBezTo>
                  <a:cubicBezTo>
                    <a:pt x="5553" y="4694"/>
                    <a:pt x="7084" y="5687"/>
                    <a:pt x="7625" y="7218"/>
                  </a:cubicBezTo>
                  <a:cubicBezTo>
                    <a:pt x="7637" y="7241"/>
                    <a:pt x="7653" y="7251"/>
                    <a:pt x="7667" y="7251"/>
                  </a:cubicBezTo>
                  <a:cubicBezTo>
                    <a:pt x="7689" y="7251"/>
                    <a:pt x="7704" y="7226"/>
                    <a:pt x="7685" y="7189"/>
                  </a:cubicBezTo>
                  <a:cubicBezTo>
                    <a:pt x="7235" y="5747"/>
                    <a:pt x="5973" y="4814"/>
                    <a:pt x="4831" y="3852"/>
                  </a:cubicBezTo>
                  <a:cubicBezTo>
                    <a:pt x="3298" y="2562"/>
                    <a:pt x="1766" y="1208"/>
                    <a:pt x="144" y="6"/>
                  </a:cubicBezTo>
                  <a:cubicBezTo>
                    <a:pt x="136" y="2"/>
                    <a:pt x="127" y="1"/>
                    <a:pt x="1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32"/>
            <p:cNvSpPr/>
            <p:nvPr/>
          </p:nvSpPr>
          <p:spPr>
            <a:xfrm>
              <a:off x="4977775" y="1740675"/>
              <a:ext cx="22275" cy="20725"/>
            </a:xfrm>
            <a:custGeom>
              <a:rect b="b" l="l" r="r" t="t"/>
              <a:pathLst>
                <a:path extrusionOk="0" h="829" w="891">
                  <a:moveTo>
                    <a:pt x="55" y="1"/>
                  </a:moveTo>
                  <a:cubicBezTo>
                    <a:pt x="15" y="1"/>
                    <a:pt x="0" y="50"/>
                    <a:pt x="24" y="99"/>
                  </a:cubicBezTo>
                  <a:cubicBezTo>
                    <a:pt x="175" y="220"/>
                    <a:pt x="295" y="340"/>
                    <a:pt x="444" y="489"/>
                  </a:cubicBezTo>
                  <a:cubicBezTo>
                    <a:pt x="565" y="609"/>
                    <a:pt x="685" y="729"/>
                    <a:pt x="836" y="821"/>
                  </a:cubicBezTo>
                  <a:cubicBezTo>
                    <a:pt x="842" y="826"/>
                    <a:pt x="847" y="828"/>
                    <a:pt x="852" y="828"/>
                  </a:cubicBezTo>
                  <a:cubicBezTo>
                    <a:pt x="875" y="828"/>
                    <a:pt x="891" y="784"/>
                    <a:pt x="865" y="760"/>
                  </a:cubicBezTo>
                  <a:cubicBezTo>
                    <a:pt x="776" y="609"/>
                    <a:pt x="625" y="489"/>
                    <a:pt x="505" y="400"/>
                  </a:cubicBezTo>
                  <a:cubicBezTo>
                    <a:pt x="355" y="280"/>
                    <a:pt x="204" y="159"/>
                    <a:pt x="84" y="8"/>
                  </a:cubicBezTo>
                  <a:cubicBezTo>
                    <a:pt x="73" y="3"/>
                    <a:pt x="63" y="1"/>
                    <a:pt x="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32"/>
            <p:cNvSpPr/>
            <p:nvPr/>
          </p:nvSpPr>
          <p:spPr>
            <a:xfrm>
              <a:off x="5128600" y="1718275"/>
              <a:ext cx="101475" cy="245800"/>
            </a:xfrm>
            <a:custGeom>
              <a:rect b="b" l="l" r="r" t="t"/>
              <a:pathLst>
                <a:path extrusionOk="0" h="9832" w="4059">
                  <a:moveTo>
                    <a:pt x="48" y="1"/>
                  </a:moveTo>
                  <a:cubicBezTo>
                    <a:pt x="23" y="1"/>
                    <a:pt x="1" y="26"/>
                    <a:pt x="1" y="63"/>
                  </a:cubicBezTo>
                  <a:cubicBezTo>
                    <a:pt x="272" y="1685"/>
                    <a:pt x="1354" y="3039"/>
                    <a:pt x="2164" y="4450"/>
                  </a:cubicBezTo>
                  <a:cubicBezTo>
                    <a:pt x="3097" y="6104"/>
                    <a:pt x="3667" y="7907"/>
                    <a:pt x="3967" y="9799"/>
                  </a:cubicBezTo>
                  <a:cubicBezTo>
                    <a:pt x="3967" y="9822"/>
                    <a:pt x="3981" y="9832"/>
                    <a:pt x="3997" y="9832"/>
                  </a:cubicBezTo>
                  <a:cubicBezTo>
                    <a:pt x="4024" y="9832"/>
                    <a:pt x="4058" y="9807"/>
                    <a:pt x="4058" y="9770"/>
                  </a:cubicBezTo>
                  <a:cubicBezTo>
                    <a:pt x="3907" y="7967"/>
                    <a:pt x="3337" y="6224"/>
                    <a:pt x="2465" y="4630"/>
                  </a:cubicBezTo>
                  <a:cubicBezTo>
                    <a:pt x="1623" y="3099"/>
                    <a:pt x="602" y="1717"/>
                    <a:pt x="92" y="34"/>
                  </a:cubicBezTo>
                  <a:cubicBezTo>
                    <a:pt x="80" y="11"/>
                    <a:pt x="63" y="1"/>
                    <a:pt x="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32"/>
            <p:cNvSpPr/>
            <p:nvPr/>
          </p:nvSpPr>
          <p:spPr>
            <a:xfrm>
              <a:off x="5096550" y="1706775"/>
              <a:ext cx="85950" cy="136900"/>
            </a:xfrm>
            <a:custGeom>
              <a:rect b="b" l="l" r="r" t="t"/>
              <a:pathLst>
                <a:path extrusionOk="0" h="5476" w="3438">
                  <a:moveTo>
                    <a:pt x="50" y="0"/>
                  </a:moveTo>
                  <a:cubicBezTo>
                    <a:pt x="24" y="0"/>
                    <a:pt x="0" y="22"/>
                    <a:pt x="21" y="42"/>
                  </a:cubicBezTo>
                  <a:cubicBezTo>
                    <a:pt x="533" y="1965"/>
                    <a:pt x="1763" y="4160"/>
                    <a:pt x="3357" y="5451"/>
                  </a:cubicBezTo>
                  <a:cubicBezTo>
                    <a:pt x="3366" y="5468"/>
                    <a:pt x="3377" y="5476"/>
                    <a:pt x="3388" y="5476"/>
                  </a:cubicBezTo>
                  <a:cubicBezTo>
                    <a:pt x="3414" y="5476"/>
                    <a:pt x="3438" y="5433"/>
                    <a:pt x="3417" y="5391"/>
                  </a:cubicBezTo>
                  <a:cubicBezTo>
                    <a:pt x="2756" y="4609"/>
                    <a:pt x="2064" y="3859"/>
                    <a:pt x="1494" y="2958"/>
                  </a:cubicBezTo>
                  <a:cubicBezTo>
                    <a:pt x="893" y="2025"/>
                    <a:pt x="472" y="1035"/>
                    <a:pt x="81" y="13"/>
                  </a:cubicBezTo>
                  <a:cubicBezTo>
                    <a:pt x="72" y="4"/>
                    <a:pt x="61" y="0"/>
                    <a:pt x="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32"/>
            <p:cNvSpPr/>
            <p:nvPr/>
          </p:nvSpPr>
          <p:spPr>
            <a:xfrm>
              <a:off x="5239775" y="1729925"/>
              <a:ext cx="137975" cy="228825"/>
            </a:xfrm>
            <a:custGeom>
              <a:rect b="b" l="l" r="r" t="t"/>
              <a:pathLst>
                <a:path extrusionOk="0" h="9153" w="5519">
                  <a:moveTo>
                    <a:pt x="5389" y="1"/>
                  </a:moveTo>
                  <a:cubicBezTo>
                    <a:pt x="5375" y="1"/>
                    <a:pt x="5361" y="6"/>
                    <a:pt x="5350" y="17"/>
                  </a:cubicBezTo>
                  <a:cubicBezTo>
                    <a:pt x="4119" y="1219"/>
                    <a:pt x="2946" y="2602"/>
                    <a:pt x="2196" y="4164"/>
                  </a:cubicBezTo>
                  <a:cubicBezTo>
                    <a:pt x="1414" y="5787"/>
                    <a:pt x="813" y="7501"/>
                    <a:pt x="1" y="9152"/>
                  </a:cubicBezTo>
                  <a:cubicBezTo>
                    <a:pt x="1114" y="7890"/>
                    <a:pt x="1535" y="6147"/>
                    <a:pt x="2224" y="4645"/>
                  </a:cubicBezTo>
                  <a:cubicBezTo>
                    <a:pt x="3006" y="2873"/>
                    <a:pt x="4239" y="1580"/>
                    <a:pt x="5470" y="138"/>
                  </a:cubicBezTo>
                  <a:cubicBezTo>
                    <a:pt x="5518" y="89"/>
                    <a:pt x="5449" y="1"/>
                    <a:pt x="53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32"/>
            <p:cNvSpPr/>
            <p:nvPr/>
          </p:nvSpPr>
          <p:spPr>
            <a:xfrm>
              <a:off x="5259325" y="1908200"/>
              <a:ext cx="53225" cy="50550"/>
            </a:xfrm>
            <a:custGeom>
              <a:rect b="b" l="l" r="r" t="t"/>
              <a:pathLst>
                <a:path extrusionOk="0" h="2022" w="2129">
                  <a:moveTo>
                    <a:pt x="2048" y="1"/>
                  </a:moveTo>
                  <a:cubicBezTo>
                    <a:pt x="2037" y="1"/>
                    <a:pt x="2026" y="3"/>
                    <a:pt x="2015" y="9"/>
                  </a:cubicBezTo>
                  <a:cubicBezTo>
                    <a:pt x="1322" y="639"/>
                    <a:pt x="661" y="1300"/>
                    <a:pt x="0" y="1961"/>
                  </a:cubicBezTo>
                  <a:cubicBezTo>
                    <a:pt x="0" y="1992"/>
                    <a:pt x="0" y="2021"/>
                    <a:pt x="31" y="2021"/>
                  </a:cubicBezTo>
                  <a:cubicBezTo>
                    <a:pt x="781" y="1452"/>
                    <a:pt x="1503" y="790"/>
                    <a:pt x="2104" y="98"/>
                  </a:cubicBezTo>
                  <a:cubicBezTo>
                    <a:pt x="2129" y="49"/>
                    <a:pt x="2094" y="1"/>
                    <a:pt x="20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32"/>
            <p:cNvSpPr/>
            <p:nvPr/>
          </p:nvSpPr>
          <p:spPr>
            <a:xfrm>
              <a:off x="5321150" y="1721950"/>
              <a:ext cx="137075" cy="171775"/>
            </a:xfrm>
            <a:custGeom>
              <a:rect b="b" l="l" r="r" t="t"/>
              <a:pathLst>
                <a:path extrusionOk="0" h="6871" w="5483">
                  <a:moveTo>
                    <a:pt x="5348" y="1"/>
                  </a:moveTo>
                  <a:cubicBezTo>
                    <a:pt x="5336" y="1"/>
                    <a:pt x="5323" y="3"/>
                    <a:pt x="5311" y="7"/>
                  </a:cubicBezTo>
                  <a:cubicBezTo>
                    <a:pt x="4198" y="908"/>
                    <a:pt x="3268" y="2079"/>
                    <a:pt x="2395" y="3192"/>
                  </a:cubicBezTo>
                  <a:cubicBezTo>
                    <a:pt x="1494" y="4334"/>
                    <a:pt x="712" y="5536"/>
                    <a:pt x="22" y="6827"/>
                  </a:cubicBezTo>
                  <a:cubicBezTo>
                    <a:pt x="0" y="6849"/>
                    <a:pt x="40" y="6870"/>
                    <a:pt x="75" y="6870"/>
                  </a:cubicBezTo>
                  <a:cubicBezTo>
                    <a:pt x="89" y="6870"/>
                    <a:pt x="103" y="6867"/>
                    <a:pt x="111" y="6858"/>
                  </a:cubicBezTo>
                  <a:cubicBezTo>
                    <a:pt x="833" y="5625"/>
                    <a:pt x="1674" y="4454"/>
                    <a:pt x="2547" y="3312"/>
                  </a:cubicBezTo>
                  <a:cubicBezTo>
                    <a:pt x="3448" y="2171"/>
                    <a:pt x="4470" y="1209"/>
                    <a:pt x="5431" y="127"/>
                  </a:cubicBezTo>
                  <a:cubicBezTo>
                    <a:pt x="5483" y="76"/>
                    <a:pt x="5423" y="1"/>
                    <a:pt x="53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32"/>
            <p:cNvSpPr/>
            <p:nvPr/>
          </p:nvSpPr>
          <p:spPr>
            <a:xfrm>
              <a:off x="5220250" y="1729025"/>
              <a:ext cx="35150" cy="174275"/>
            </a:xfrm>
            <a:custGeom>
              <a:rect b="b" l="l" r="r" t="t"/>
              <a:pathLst>
                <a:path extrusionOk="0" h="6971" w="1406">
                  <a:moveTo>
                    <a:pt x="1294" y="0"/>
                  </a:moveTo>
                  <a:cubicBezTo>
                    <a:pt x="1272" y="0"/>
                    <a:pt x="1251" y="8"/>
                    <a:pt x="1234" y="25"/>
                  </a:cubicBezTo>
                  <a:cubicBezTo>
                    <a:pt x="1" y="2097"/>
                    <a:pt x="753" y="4681"/>
                    <a:pt x="541" y="6936"/>
                  </a:cubicBezTo>
                  <a:cubicBezTo>
                    <a:pt x="541" y="6953"/>
                    <a:pt x="572" y="6970"/>
                    <a:pt x="598" y="6970"/>
                  </a:cubicBezTo>
                  <a:cubicBezTo>
                    <a:pt x="617" y="6970"/>
                    <a:pt x="633" y="6961"/>
                    <a:pt x="633" y="6936"/>
                  </a:cubicBezTo>
                  <a:cubicBezTo>
                    <a:pt x="962" y="4621"/>
                    <a:pt x="392" y="2308"/>
                    <a:pt x="1383" y="113"/>
                  </a:cubicBezTo>
                  <a:cubicBezTo>
                    <a:pt x="1405" y="49"/>
                    <a:pt x="1349" y="0"/>
                    <a:pt x="12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32"/>
            <p:cNvSpPr/>
            <p:nvPr/>
          </p:nvSpPr>
          <p:spPr>
            <a:xfrm>
              <a:off x="5209725" y="1700550"/>
              <a:ext cx="12050" cy="74825"/>
            </a:xfrm>
            <a:custGeom>
              <a:rect b="b" l="l" r="r" t="t"/>
              <a:pathLst>
                <a:path extrusionOk="0" h="2993" w="482">
                  <a:moveTo>
                    <a:pt x="439" y="1"/>
                  </a:moveTo>
                  <a:cubicBezTo>
                    <a:pt x="422" y="1"/>
                    <a:pt x="405" y="9"/>
                    <a:pt x="393" y="22"/>
                  </a:cubicBezTo>
                  <a:cubicBezTo>
                    <a:pt x="121" y="952"/>
                    <a:pt x="1" y="1974"/>
                    <a:pt x="181" y="2935"/>
                  </a:cubicBezTo>
                  <a:cubicBezTo>
                    <a:pt x="195" y="2976"/>
                    <a:pt x="221" y="2993"/>
                    <a:pt x="245" y="2993"/>
                  </a:cubicBezTo>
                  <a:cubicBezTo>
                    <a:pt x="274" y="2993"/>
                    <a:pt x="301" y="2968"/>
                    <a:pt x="301" y="2935"/>
                  </a:cubicBezTo>
                  <a:cubicBezTo>
                    <a:pt x="273" y="1945"/>
                    <a:pt x="273" y="1012"/>
                    <a:pt x="482" y="50"/>
                  </a:cubicBezTo>
                  <a:cubicBezTo>
                    <a:pt x="482" y="16"/>
                    <a:pt x="461" y="1"/>
                    <a:pt x="4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32"/>
            <p:cNvSpPr/>
            <p:nvPr/>
          </p:nvSpPr>
          <p:spPr>
            <a:xfrm>
              <a:off x="4876200" y="1812250"/>
              <a:ext cx="457550" cy="1106550"/>
            </a:xfrm>
            <a:custGeom>
              <a:rect b="b" l="l" r="r" t="t"/>
              <a:pathLst>
                <a:path extrusionOk="0" h="44262" w="18302">
                  <a:moveTo>
                    <a:pt x="13939" y="0"/>
                  </a:moveTo>
                  <a:cubicBezTo>
                    <a:pt x="12808" y="0"/>
                    <a:pt x="11343" y="481"/>
                    <a:pt x="11210" y="962"/>
                  </a:cubicBezTo>
                  <a:cubicBezTo>
                    <a:pt x="10549" y="3366"/>
                    <a:pt x="13101" y="15235"/>
                    <a:pt x="12080" y="18840"/>
                  </a:cubicBezTo>
                  <a:cubicBezTo>
                    <a:pt x="11058" y="22478"/>
                    <a:pt x="7303" y="26172"/>
                    <a:pt x="4327" y="30319"/>
                  </a:cubicBezTo>
                  <a:cubicBezTo>
                    <a:pt x="1322" y="34466"/>
                    <a:pt x="0" y="41317"/>
                    <a:pt x="962" y="43091"/>
                  </a:cubicBezTo>
                  <a:cubicBezTo>
                    <a:pt x="1420" y="43923"/>
                    <a:pt x="3034" y="44262"/>
                    <a:pt x="4702" y="44262"/>
                  </a:cubicBezTo>
                  <a:cubicBezTo>
                    <a:pt x="6530" y="44262"/>
                    <a:pt x="8423" y="43854"/>
                    <a:pt x="8926" y="43240"/>
                  </a:cubicBezTo>
                  <a:cubicBezTo>
                    <a:pt x="9887" y="42098"/>
                    <a:pt x="9166" y="37863"/>
                    <a:pt x="9948" y="34706"/>
                  </a:cubicBezTo>
                  <a:cubicBezTo>
                    <a:pt x="10758" y="31552"/>
                    <a:pt x="16258" y="25992"/>
                    <a:pt x="17280" y="20134"/>
                  </a:cubicBezTo>
                  <a:cubicBezTo>
                    <a:pt x="18301" y="14273"/>
                    <a:pt x="15505" y="1292"/>
                    <a:pt x="15236" y="542"/>
                  </a:cubicBezTo>
                  <a:cubicBezTo>
                    <a:pt x="15106" y="152"/>
                    <a:pt x="14575" y="0"/>
                    <a:pt x="13939" y="0"/>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32"/>
            <p:cNvSpPr/>
            <p:nvPr/>
          </p:nvSpPr>
          <p:spPr>
            <a:xfrm>
              <a:off x="4985875" y="1430450"/>
              <a:ext cx="271250" cy="209950"/>
            </a:xfrm>
            <a:custGeom>
              <a:rect b="b" l="l" r="r" t="t"/>
              <a:pathLst>
                <a:path extrusionOk="0" h="8398" w="10850">
                  <a:moveTo>
                    <a:pt x="4518" y="0"/>
                  </a:moveTo>
                  <a:cubicBezTo>
                    <a:pt x="1881" y="0"/>
                    <a:pt x="0" y="2068"/>
                    <a:pt x="0" y="4275"/>
                  </a:cubicBezTo>
                  <a:cubicBezTo>
                    <a:pt x="21" y="6745"/>
                    <a:pt x="2656" y="8397"/>
                    <a:pt x="5323" y="8397"/>
                  </a:cubicBezTo>
                  <a:cubicBezTo>
                    <a:pt x="6679" y="8397"/>
                    <a:pt x="8042" y="7970"/>
                    <a:pt x="9075" y="7008"/>
                  </a:cubicBezTo>
                  <a:cubicBezTo>
                    <a:pt x="10849" y="5357"/>
                    <a:pt x="9948" y="1631"/>
                    <a:pt x="6402" y="337"/>
                  </a:cubicBezTo>
                  <a:cubicBezTo>
                    <a:pt x="5744" y="105"/>
                    <a:pt x="5112" y="0"/>
                    <a:pt x="4518"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32"/>
            <p:cNvSpPr/>
            <p:nvPr/>
          </p:nvSpPr>
          <p:spPr>
            <a:xfrm>
              <a:off x="5453925" y="1453175"/>
              <a:ext cx="222375" cy="224725"/>
            </a:xfrm>
            <a:custGeom>
              <a:rect b="b" l="l" r="r" t="t"/>
              <a:pathLst>
                <a:path extrusionOk="0" h="8989" w="8895">
                  <a:moveTo>
                    <a:pt x="3906" y="0"/>
                  </a:moveTo>
                  <a:cubicBezTo>
                    <a:pt x="1591" y="421"/>
                    <a:pt x="0" y="2404"/>
                    <a:pt x="0" y="4537"/>
                  </a:cubicBezTo>
                  <a:cubicBezTo>
                    <a:pt x="21" y="7198"/>
                    <a:pt x="2877" y="8989"/>
                    <a:pt x="5764" y="8989"/>
                  </a:cubicBezTo>
                  <a:cubicBezTo>
                    <a:pt x="6853" y="8989"/>
                    <a:pt x="7947" y="8734"/>
                    <a:pt x="8895" y="8174"/>
                  </a:cubicBezTo>
                  <a:cubicBezTo>
                    <a:pt x="7873" y="5979"/>
                    <a:pt x="6431" y="3515"/>
                    <a:pt x="4748" y="1142"/>
                  </a:cubicBezTo>
                  <a:cubicBezTo>
                    <a:pt x="4476" y="750"/>
                    <a:pt x="4207" y="361"/>
                    <a:pt x="3906"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32"/>
            <p:cNvSpPr/>
            <p:nvPr/>
          </p:nvSpPr>
          <p:spPr>
            <a:xfrm>
              <a:off x="4993375" y="1189475"/>
              <a:ext cx="219900" cy="142825"/>
            </a:xfrm>
            <a:custGeom>
              <a:rect b="b" l="l" r="r" t="t"/>
              <a:pathLst>
                <a:path extrusionOk="0" h="5713" w="8796">
                  <a:moveTo>
                    <a:pt x="8234" y="0"/>
                  </a:moveTo>
                  <a:cubicBezTo>
                    <a:pt x="8025" y="0"/>
                    <a:pt x="7845" y="31"/>
                    <a:pt x="7633" y="60"/>
                  </a:cubicBezTo>
                  <a:cubicBezTo>
                    <a:pt x="4179" y="632"/>
                    <a:pt x="1895" y="2435"/>
                    <a:pt x="1" y="4959"/>
                  </a:cubicBezTo>
                  <a:cubicBezTo>
                    <a:pt x="782" y="5380"/>
                    <a:pt x="1744" y="5680"/>
                    <a:pt x="2825" y="5709"/>
                  </a:cubicBezTo>
                  <a:cubicBezTo>
                    <a:pt x="2898" y="5712"/>
                    <a:pt x="2970" y="5713"/>
                    <a:pt x="3041" y="5713"/>
                  </a:cubicBezTo>
                  <a:cubicBezTo>
                    <a:pt x="6781" y="5713"/>
                    <a:pt x="8796" y="2654"/>
                    <a:pt x="8234"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32"/>
            <p:cNvSpPr/>
            <p:nvPr/>
          </p:nvSpPr>
          <p:spPr>
            <a:xfrm>
              <a:off x="5269475" y="1360625"/>
              <a:ext cx="180675" cy="122000"/>
            </a:xfrm>
            <a:custGeom>
              <a:rect b="b" l="l" r="r" t="t"/>
              <a:pathLst>
                <a:path extrusionOk="0" h="4880" w="7227">
                  <a:moveTo>
                    <a:pt x="2721" y="1"/>
                  </a:moveTo>
                  <a:cubicBezTo>
                    <a:pt x="1074" y="1"/>
                    <a:pt x="99" y="1277"/>
                    <a:pt x="46" y="2529"/>
                  </a:cubicBezTo>
                  <a:cubicBezTo>
                    <a:pt x="0" y="3582"/>
                    <a:pt x="1141" y="4880"/>
                    <a:pt x="2842" y="4880"/>
                  </a:cubicBezTo>
                  <a:cubicBezTo>
                    <a:pt x="3373" y="4880"/>
                    <a:pt x="3960" y="4753"/>
                    <a:pt x="4582" y="4452"/>
                  </a:cubicBezTo>
                  <a:cubicBezTo>
                    <a:pt x="7227" y="3222"/>
                    <a:pt x="5604" y="486"/>
                    <a:pt x="3380" y="65"/>
                  </a:cubicBezTo>
                  <a:cubicBezTo>
                    <a:pt x="3150" y="21"/>
                    <a:pt x="2930" y="1"/>
                    <a:pt x="2721" y="1"/>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32"/>
            <p:cNvSpPr/>
            <p:nvPr/>
          </p:nvSpPr>
          <p:spPr>
            <a:xfrm>
              <a:off x="4804850" y="1645125"/>
              <a:ext cx="155500" cy="98050"/>
            </a:xfrm>
            <a:custGeom>
              <a:rect b="b" l="l" r="r" t="t"/>
              <a:pathLst>
                <a:path extrusionOk="0" h="3922" w="6220">
                  <a:moveTo>
                    <a:pt x="3632" y="0"/>
                  </a:moveTo>
                  <a:cubicBezTo>
                    <a:pt x="2902" y="0"/>
                    <a:pt x="2087" y="260"/>
                    <a:pt x="1292" y="916"/>
                  </a:cubicBezTo>
                  <a:cubicBezTo>
                    <a:pt x="1" y="1967"/>
                    <a:pt x="150" y="3140"/>
                    <a:pt x="962" y="3921"/>
                  </a:cubicBezTo>
                  <a:cubicBezTo>
                    <a:pt x="2554" y="3349"/>
                    <a:pt x="4357" y="2868"/>
                    <a:pt x="6191" y="2508"/>
                  </a:cubicBezTo>
                  <a:cubicBezTo>
                    <a:pt x="6220" y="2239"/>
                    <a:pt x="6220" y="1967"/>
                    <a:pt x="6159" y="1727"/>
                  </a:cubicBezTo>
                  <a:cubicBezTo>
                    <a:pt x="5987" y="839"/>
                    <a:pt x="4945" y="0"/>
                    <a:pt x="3632"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 name="Google Shape;1138;p32"/>
          <p:cNvGrpSpPr/>
          <p:nvPr/>
        </p:nvGrpSpPr>
        <p:grpSpPr>
          <a:xfrm flipH="1">
            <a:off x="8724743" y="1644671"/>
            <a:ext cx="305102" cy="445718"/>
            <a:chOff x="6100150" y="1240150"/>
            <a:chExt cx="703000" cy="1027000"/>
          </a:xfrm>
        </p:grpSpPr>
        <p:sp>
          <p:nvSpPr>
            <p:cNvPr id="1139" name="Google Shape;1139;p32"/>
            <p:cNvSpPr/>
            <p:nvPr/>
          </p:nvSpPr>
          <p:spPr>
            <a:xfrm>
              <a:off x="6100150" y="1240150"/>
              <a:ext cx="703000" cy="418925"/>
            </a:xfrm>
            <a:custGeom>
              <a:rect b="b" l="l" r="r" t="t"/>
              <a:pathLst>
                <a:path extrusionOk="0" h="16757" w="28120">
                  <a:moveTo>
                    <a:pt x="14684" y="1"/>
                  </a:moveTo>
                  <a:cubicBezTo>
                    <a:pt x="7814" y="1"/>
                    <a:pt x="1060" y="6665"/>
                    <a:pt x="534" y="10173"/>
                  </a:cubicBezTo>
                  <a:cubicBezTo>
                    <a:pt x="1" y="13728"/>
                    <a:pt x="4607" y="16757"/>
                    <a:pt x="13805" y="16757"/>
                  </a:cubicBezTo>
                  <a:cubicBezTo>
                    <a:pt x="13938" y="16757"/>
                    <a:pt x="14071" y="16756"/>
                    <a:pt x="14205" y="16755"/>
                  </a:cubicBezTo>
                  <a:cubicBezTo>
                    <a:pt x="20455" y="16664"/>
                    <a:pt x="27066" y="15793"/>
                    <a:pt x="27607" y="11796"/>
                  </a:cubicBezTo>
                  <a:cubicBezTo>
                    <a:pt x="28119" y="7829"/>
                    <a:pt x="20787" y="348"/>
                    <a:pt x="15258" y="16"/>
                  </a:cubicBezTo>
                  <a:cubicBezTo>
                    <a:pt x="15067" y="6"/>
                    <a:pt x="14875" y="1"/>
                    <a:pt x="14684" y="1"/>
                  </a:cubicBez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32"/>
            <p:cNvSpPr/>
            <p:nvPr/>
          </p:nvSpPr>
          <p:spPr>
            <a:xfrm>
              <a:off x="6122450" y="1421875"/>
              <a:ext cx="651275" cy="229675"/>
            </a:xfrm>
            <a:custGeom>
              <a:rect b="b" l="l" r="r" t="t"/>
              <a:pathLst>
                <a:path extrusionOk="0" h="9187" w="26051">
                  <a:moveTo>
                    <a:pt x="11485" y="1"/>
                  </a:moveTo>
                  <a:cubicBezTo>
                    <a:pt x="7445" y="1"/>
                    <a:pt x="0" y="585"/>
                    <a:pt x="152" y="3716"/>
                  </a:cubicBezTo>
                  <a:cubicBezTo>
                    <a:pt x="332" y="7443"/>
                    <a:pt x="6342" y="9125"/>
                    <a:pt x="13554" y="9185"/>
                  </a:cubicBezTo>
                  <a:cubicBezTo>
                    <a:pt x="13669" y="9186"/>
                    <a:pt x="13783" y="9187"/>
                    <a:pt x="13898" y="9187"/>
                  </a:cubicBezTo>
                  <a:cubicBezTo>
                    <a:pt x="20933" y="9187"/>
                    <a:pt x="26050" y="7375"/>
                    <a:pt x="25814" y="5159"/>
                  </a:cubicBezTo>
                  <a:cubicBezTo>
                    <a:pt x="25453" y="1462"/>
                    <a:pt x="16109" y="260"/>
                    <a:pt x="13345" y="50"/>
                  </a:cubicBezTo>
                  <a:cubicBezTo>
                    <a:pt x="12898" y="22"/>
                    <a:pt x="12253" y="1"/>
                    <a:pt x="11485"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32"/>
            <p:cNvSpPr/>
            <p:nvPr/>
          </p:nvSpPr>
          <p:spPr>
            <a:xfrm>
              <a:off x="6159275" y="1557575"/>
              <a:ext cx="243425" cy="82650"/>
            </a:xfrm>
            <a:custGeom>
              <a:rect b="b" l="l" r="r" t="t"/>
              <a:pathLst>
                <a:path extrusionOk="0" h="3306" w="9737">
                  <a:moveTo>
                    <a:pt x="61" y="0"/>
                  </a:moveTo>
                  <a:cubicBezTo>
                    <a:pt x="32" y="0"/>
                    <a:pt x="1" y="31"/>
                    <a:pt x="32" y="60"/>
                  </a:cubicBezTo>
                  <a:cubicBezTo>
                    <a:pt x="1323" y="1082"/>
                    <a:pt x="2737" y="1923"/>
                    <a:pt x="4328" y="2464"/>
                  </a:cubicBezTo>
                  <a:cubicBezTo>
                    <a:pt x="6071" y="3036"/>
                    <a:pt x="7845" y="3065"/>
                    <a:pt x="9648" y="3305"/>
                  </a:cubicBezTo>
                  <a:cubicBezTo>
                    <a:pt x="9708" y="3305"/>
                    <a:pt x="9737" y="3185"/>
                    <a:pt x="9648" y="3156"/>
                  </a:cubicBezTo>
                  <a:cubicBezTo>
                    <a:pt x="8085" y="2584"/>
                    <a:pt x="6282" y="2616"/>
                    <a:pt x="4660" y="2164"/>
                  </a:cubicBezTo>
                  <a:cubicBezTo>
                    <a:pt x="3037" y="1683"/>
                    <a:pt x="1475" y="962"/>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32"/>
            <p:cNvSpPr/>
            <p:nvPr/>
          </p:nvSpPr>
          <p:spPr>
            <a:xfrm>
              <a:off x="6221875" y="1562700"/>
              <a:ext cx="180100" cy="65500"/>
            </a:xfrm>
            <a:custGeom>
              <a:rect b="b" l="l" r="r" t="t"/>
              <a:pathLst>
                <a:path extrusionOk="0" h="2620" w="7204">
                  <a:moveTo>
                    <a:pt x="87" y="0"/>
                  </a:moveTo>
                  <a:cubicBezTo>
                    <a:pt x="38" y="0"/>
                    <a:pt x="1" y="71"/>
                    <a:pt x="52" y="96"/>
                  </a:cubicBezTo>
                  <a:cubicBezTo>
                    <a:pt x="2245" y="1358"/>
                    <a:pt x="4889" y="1418"/>
                    <a:pt x="7144" y="2620"/>
                  </a:cubicBezTo>
                  <a:cubicBezTo>
                    <a:pt x="7173" y="2620"/>
                    <a:pt x="7204" y="2560"/>
                    <a:pt x="7173" y="2560"/>
                  </a:cubicBezTo>
                  <a:cubicBezTo>
                    <a:pt x="5129" y="968"/>
                    <a:pt x="2396" y="1028"/>
                    <a:pt x="112" y="7"/>
                  </a:cubicBezTo>
                  <a:cubicBezTo>
                    <a:pt x="104" y="2"/>
                    <a:pt x="95" y="0"/>
                    <a:pt x="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32"/>
            <p:cNvSpPr/>
            <p:nvPr/>
          </p:nvSpPr>
          <p:spPr>
            <a:xfrm>
              <a:off x="6456050" y="1592900"/>
              <a:ext cx="260675" cy="49600"/>
            </a:xfrm>
            <a:custGeom>
              <a:rect b="b" l="l" r="r" t="t"/>
              <a:pathLst>
                <a:path extrusionOk="0" h="1984" w="10427">
                  <a:moveTo>
                    <a:pt x="10337" y="1"/>
                  </a:moveTo>
                  <a:cubicBezTo>
                    <a:pt x="8715" y="541"/>
                    <a:pt x="7032" y="751"/>
                    <a:pt x="5378" y="1022"/>
                  </a:cubicBezTo>
                  <a:cubicBezTo>
                    <a:pt x="3575" y="1291"/>
                    <a:pt x="1803" y="1623"/>
                    <a:pt x="29" y="1953"/>
                  </a:cubicBezTo>
                  <a:cubicBezTo>
                    <a:pt x="1" y="1953"/>
                    <a:pt x="1" y="1984"/>
                    <a:pt x="29" y="1984"/>
                  </a:cubicBezTo>
                  <a:cubicBezTo>
                    <a:pt x="1832" y="1772"/>
                    <a:pt x="3635" y="1563"/>
                    <a:pt x="5469" y="1291"/>
                  </a:cubicBezTo>
                  <a:cubicBezTo>
                    <a:pt x="7152" y="1051"/>
                    <a:pt x="8804" y="842"/>
                    <a:pt x="10366" y="121"/>
                  </a:cubicBezTo>
                  <a:cubicBezTo>
                    <a:pt x="10426" y="90"/>
                    <a:pt x="10398" y="1"/>
                    <a:pt x="103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32"/>
            <p:cNvSpPr/>
            <p:nvPr/>
          </p:nvSpPr>
          <p:spPr>
            <a:xfrm>
              <a:off x="6727225" y="1570375"/>
              <a:ext cx="20325" cy="17275"/>
            </a:xfrm>
            <a:custGeom>
              <a:rect b="b" l="l" r="r" t="t"/>
              <a:pathLst>
                <a:path extrusionOk="0" h="691" w="813">
                  <a:moveTo>
                    <a:pt x="721" y="0"/>
                  </a:moveTo>
                  <a:cubicBezTo>
                    <a:pt x="572" y="89"/>
                    <a:pt x="481" y="209"/>
                    <a:pt x="392" y="301"/>
                  </a:cubicBezTo>
                  <a:cubicBezTo>
                    <a:pt x="272" y="421"/>
                    <a:pt x="151" y="510"/>
                    <a:pt x="31" y="601"/>
                  </a:cubicBezTo>
                  <a:cubicBezTo>
                    <a:pt x="0" y="630"/>
                    <a:pt x="31" y="690"/>
                    <a:pt x="60" y="690"/>
                  </a:cubicBezTo>
                  <a:cubicBezTo>
                    <a:pt x="332" y="601"/>
                    <a:pt x="692" y="361"/>
                    <a:pt x="813" y="89"/>
                  </a:cubicBezTo>
                  <a:cubicBezTo>
                    <a:pt x="813" y="29"/>
                    <a:pt x="752" y="0"/>
                    <a:pt x="7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32"/>
            <p:cNvSpPr/>
            <p:nvPr/>
          </p:nvSpPr>
          <p:spPr>
            <a:xfrm>
              <a:off x="6436525" y="1525975"/>
              <a:ext cx="298625" cy="114250"/>
            </a:xfrm>
            <a:custGeom>
              <a:rect b="b" l="l" r="r" t="t"/>
              <a:pathLst>
                <a:path extrusionOk="0" h="4570" w="11945">
                  <a:moveTo>
                    <a:pt x="11806" y="1"/>
                  </a:moveTo>
                  <a:cubicBezTo>
                    <a:pt x="11784" y="1"/>
                    <a:pt x="11763" y="10"/>
                    <a:pt x="11748" y="33"/>
                  </a:cubicBezTo>
                  <a:cubicBezTo>
                    <a:pt x="10337" y="1656"/>
                    <a:pt x="8354" y="2377"/>
                    <a:pt x="6311" y="2798"/>
                  </a:cubicBezTo>
                  <a:cubicBezTo>
                    <a:pt x="4236" y="3218"/>
                    <a:pt x="1832" y="3339"/>
                    <a:pt x="29" y="4509"/>
                  </a:cubicBezTo>
                  <a:cubicBezTo>
                    <a:pt x="0" y="4509"/>
                    <a:pt x="29" y="4569"/>
                    <a:pt x="60" y="4569"/>
                  </a:cubicBezTo>
                  <a:cubicBezTo>
                    <a:pt x="1202" y="4149"/>
                    <a:pt x="2284" y="3788"/>
                    <a:pt x="3486" y="3579"/>
                  </a:cubicBezTo>
                  <a:cubicBezTo>
                    <a:pt x="4657" y="3339"/>
                    <a:pt x="5859" y="3187"/>
                    <a:pt x="7032" y="2918"/>
                  </a:cubicBezTo>
                  <a:cubicBezTo>
                    <a:pt x="8864" y="2497"/>
                    <a:pt x="10758" y="1716"/>
                    <a:pt x="11900" y="153"/>
                  </a:cubicBezTo>
                  <a:cubicBezTo>
                    <a:pt x="11945" y="85"/>
                    <a:pt x="11871" y="1"/>
                    <a:pt x="118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32"/>
            <p:cNvSpPr/>
            <p:nvPr/>
          </p:nvSpPr>
          <p:spPr>
            <a:xfrm>
              <a:off x="6585975" y="1525075"/>
              <a:ext cx="115575" cy="62575"/>
            </a:xfrm>
            <a:custGeom>
              <a:rect b="b" l="l" r="r" t="t"/>
              <a:pathLst>
                <a:path extrusionOk="0" h="2503" w="4623">
                  <a:moveTo>
                    <a:pt x="4571" y="0"/>
                  </a:moveTo>
                  <a:cubicBezTo>
                    <a:pt x="4562" y="0"/>
                    <a:pt x="4551" y="3"/>
                    <a:pt x="4539" y="9"/>
                  </a:cubicBezTo>
                  <a:cubicBezTo>
                    <a:pt x="3006" y="790"/>
                    <a:pt x="1744" y="2052"/>
                    <a:pt x="32" y="2473"/>
                  </a:cubicBezTo>
                  <a:cubicBezTo>
                    <a:pt x="1" y="2473"/>
                    <a:pt x="1" y="2502"/>
                    <a:pt x="32" y="2502"/>
                  </a:cubicBezTo>
                  <a:cubicBezTo>
                    <a:pt x="1715" y="2173"/>
                    <a:pt x="3337" y="1180"/>
                    <a:pt x="4600" y="69"/>
                  </a:cubicBezTo>
                  <a:cubicBezTo>
                    <a:pt x="4623" y="44"/>
                    <a:pt x="4609" y="0"/>
                    <a:pt x="45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32"/>
            <p:cNvSpPr/>
            <p:nvPr/>
          </p:nvSpPr>
          <p:spPr>
            <a:xfrm>
              <a:off x="6426875" y="1484100"/>
              <a:ext cx="240825" cy="145075"/>
            </a:xfrm>
            <a:custGeom>
              <a:rect b="b" l="l" r="r" t="t"/>
              <a:pathLst>
                <a:path extrusionOk="0" h="5803" w="9633">
                  <a:moveTo>
                    <a:pt x="9558" y="1"/>
                  </a:moveTo>
                  <a:cubicBezTo>
                    <a:pt x="9543" y="1"/>
                    <a:pt x="9530" y="8"/>
                    <a:pt x="9521" y="25"/>
                  </a:cubicBezTo>
                  <a:cubicBezTo>
                    <a:pt x="7117" y="3119"/>
                    <a:pt x="2910" y="3300"/>
                    <a:pt x="26" y="5735"/>
                  </a:cubicBezTo>
                  <a:cubicBezTo>
                    <a:pt x="0" y="5758"/>
                    <a:pt x="35" y="5803"/>
                    <a:pt x="66" y="5803"/>
                  </a:cubicBezTo>
                  <a:cubicBezTo>
                    <a:pt x="73" y="5803"/>
                    <a:pt x="80" y="5800"/>
                    <a:pt x="86" y="5795"/>
                  </a:cubicBezTo>
                  <a:cubicBezTo>
                    <a:pt x="2999" y="3600"/>
                    <a:pt x="7627" y="3451"/>
                    <a:pt x="9610" y="86"/>
                  </a:cubicBezTo>
                  <a:cubicBezTo>
                    <a:pt x="9632" y="43"/>
                    <a:pt x="9593" y="1"/>
                    <a:pt x="95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32"/>
            <p:cNvSpPr/>
            <p:nvPr/>
          </p:nvSpPr>
          <p:spPr>
            <a:xfrm>
              <a:off x="6631850" y="1509950"/>
              <a:ext cx="30600" cy="25875"/>
            </a:xfrm>
            <a:custGeom>
              <a:rect b="b" l="l" r="r" t="t"/>
              <a:pathLst>
                <a:path extrusionOk="0" h="1035" w="1224">
                  <a:moveTo>
                    <a:pt x="1157" y="1"/>
                  </a:moveTo>
                  <a:cubicBezTo>
                    <a:pt x="1143" y="1"/>
                    <a:pt x="1127" y="5"/>
                    <a:pt x="1111" y="13"/>
                  </a:cubicBezTo>
                  <a:cubicBezTo>
                    <a:pt x="901" y="162"/>
                    <a:pt x="721" y="374"/>
                    <a:pt x="541" y="523"/>
                  </a:cubicBezTo>
                  <a:cubicBezTo>
                    <a:pt x="361" y="674"/>
                    <a:pt x="120" y="823"/>
                    <a:pt x="0" y="1004"/>
                  </a:cubicBezTo>
                  <a:cubicBezTo>
                    <a:pt x="0" y="1004"/>
                    <a:pt x="0" y="1035"/>
                    <a:pt x="29" y="1035"/>
                  </a:cubicBezTo>
                  <a:cubicBezTo>
                    <a:pt x="240" y="975"/>
                    <a:pt x="450" y="763"/>
                    <a:pt x="630" y="614"/>
                  </a:cubicBezTo>
                  <a:cubicBezTo>
                    <a:pt x="841" y="463"/>
                    <a:pt x="1051" y="282"/>
                    <a:pt x="1202" y="73"/>
                  </a:cubicBezTo>
                  <a:cubicBezTo>
                    <a:pt x="1223" y="29"/>
                    <a:pt x="1197" y="1"/>
                    <a:pt x="11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32"/>
            <p:cNvSpPr/>
            <p:nvPr/>
          </p:nvSpPr>
          <p:spPr>
            <a:xfrm>
              <a:off x="6173725" y="1489025"/>
              <a:ext cx="250450" cy="139675"/>
            </a:xfrm>
            <a:custGeom>
              <a:rect b="b" l="l" r="r" t="t"/>
              <a:pathLst>
                <a:path extrusionOk="0" h="5587" w="10018">
                  <a:moveTo>
                    <a:pt x="64" y="0"/>
                  </a:moveTo>
                  <a:cubicBezTo>
                    <a:pt x="35" y="0"/>
                    <a:pt x="1" y="44"/>
                    <a:pt x="24" y="69"/>
                  </a:cubicBezTo>
                  <a:cubicBezTo>
                    <a:pt x="1406" y="1240"/>
                    <a:pt x="3060" y="1932"/>
                    <a:pt x="4712" y="2562"/>
                  </a:cubicBezTo>
                  <a:cubicBezTo>
                    <a:pt x="5644" y="2922"/>
                    <a:pt x="6575" y="3283"/>
                    <a:pt x="7447" y="3735"/>
                  </a:cubicBezTo>
                  <a:cubicBezTo>
                    <a:pt x="8349" y="4245"/>
                    <a:pt x="9099" y="4845"/>
                    <a:pt x="9851" y="5567"/>
                  </a:cubicBezTo>
                  <a:cubicBezTo>
                    <a:pt x="9865" y="5581"/>
                    <a:pt x="9883" y="5587"/>
                    <a:pt x="9900" y="5587"/>
                  </a:cubicBezTo>
                  <a:cubicBezTo>
                    <a:pt x="9958" y="5587"/>
                    <a:pt x="10017" y="5524"/>
                    <a:pt x="9971" y="5478"/>
                  </a:cubicBezTo>
                  <a:cubicBezTo>
                    <a:pt x="9010" y="4095"/>
                    <a:pt x="7296" y="3314"/>
                    <a:pt x="5793" y="2713"/>
                  </a:cubicBezTo>
                  <a:cubicBezTo>
                    <a:pt x="3841" y="1932"/>
                    <a:pt x="1767" y="1360"/>
                    <a:pt x="84" y="9"/>
                  </a:cubicBezTo>
                  <a:cubicBezTo>
                    <a:pt x="78" y="3"/>
                    <a:pt x="71" y="0"/>
                    <a:pt x="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32"/>
            <p:cNvSpPr/>
            <p:nvPr/>
          </p:nvSpPr>
          <p:spPr>
            <a:xfrm>
              <a:off x="6432725" y="1493125"/>
              <a:ext cx="151350" cy="123050"/>
            </a:xfrm>
            <a:custGeom>
              <a:rect b="b" l="l" r="r" t="t"/>
              <a:pathLst>
                <a:path extrusionOk="0" h="4922" w="6054">
                  <a:moveTo>
                    <a:pt x="5988" y="0"/>
                  </a:moveTo>
                  <a:cubicBezTo>
                    <a:pt x="5974" y="0"/>
                    <a:pt x="5960" y="7"/>
                    <a:pt x="5951" y="25"/>
                  </a:cubicBezTo>
                  <a:cubicBezTo>
                    <a:pt x="5410" y="506"/>
                    <a:pt x="4929" y="1016"/>
                    <a:pt x="4328" y="1467"/>
                  </a:cubicBezTo>
                  <a:cubicBezTo>
                    <a:pt x="3787" y="1888"/>
                    <a:pt x="3186" y="2249"/>
                    <a:pt x="2585" y="2638"/>
                  </a:cubicBezTo>
                  <a:cubicBezTo>
                    <a:pt x="1655" y="3239"/>
                    <a:pt x="602" y="3871"/>
                    <a:pt x="32" y="4862"/>
                  </a:cubicBezTo>
                  <a:cubicBezTo>
                    <a:pt x="1" y="4893"/>
                    <a:pt x="61" y="4922"/>
                    <a:pt x="61" y="4922"/>
                  </a:cubicBezTo>
                  <a:cubicBezTo>
                    <a:pt x="1895" y="3059"/>
                    <a:pt x="4419" y="2157"/>
                    <a:pt x="6011" y="85"/>
                  </a:cubicBezTo>
                  <a:cubicBezTo>
                    <a:pt x="6053" y="43"/>
                    <a:pt x="6021" y="0"/>
                    <a:pt x="59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32"/>
            <p:cNvSpPr/>
            <p:nvPr/>
          </p:nvSpPr>
          <p:spPr>
            <a:xfrm>
              <a:off x="6590775" y="1465900"/>
              <a:ext cx="11500" cy="16650"/>
            </a:xfrm>
            <a:custGeom>
              <a:rect b="b" l="l" r="r" t="t"/>
              <a:pathLst>
                <a:path extrusionOk="0" h="666" w="460">
                  <a:moveTo>
                    <a:pt x="376" y="1"/>
                  </a:moveTo>
                  <a:cubicBezTo>
                    <a:pt x="353" y="1"/>
                    <a:pt x="331" y="11"/>
                    <a:pt x="321" y="32"/>
                  </a:cubicBezTo>
                  <a:cubicBezTo>
                    <a:pt x="201" y="213"/>
                    <a:pt x="109" y="422"/>
                    <a:pt x="20" y="602"/>
                  </a:cubicBezTo>
                  <a:cubicBezTo>
                    <a:pt x="1" y="639"/>
                    <a:pt x="29" y="666"/>
                    <a:pt x="60" y="666"/>
                  </a:cubicBezTo>
                  <a:cubicBezTo>
                    <a:pt x="79" y="666"/>
                    <a:pt x="98" y="656"/>
                    <a:pt x="109" y="633"/>
                  </a:cubicBezTo>
                  <a:cubicBezTo>
                    <a:pt x="229" y="453"/>
                    <a:pt x="350" y="273"/>
                    <a:pt x="441" y="92"/>
                  </a:cubicBezTo>
                  <a:cubicBezTo>
                    <a:pt x="460" y="34"/>
                    <a:pt x="416" y="1"/>
                    <a:pt x="3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32"/>
            <p:cNvSpPr/>
            <p:nvPr/>
          </p:nvSpPr>
          <p:spPr>
            <a:xfrm>
              <a:off x="6224875" y="1472550"/>
              <a:ext cx="199425" cy="138250"/>
            </a:xfrm>
            <a:custGeom>
              <a:rect b="b" l="l" r="r" t="t"/>
              <a:pathLst>
                <a:path extrusionOk="0" h="5530" w="7977">
                  <a:moveTo>
                    <a:pt x="58" y="0"/>
                  </a:moveTo>
                  <a:cubicBezTo>
                    <a:pt x="15" y="0"/>
                    <a:pt x="1" y="71"/>
                    <a:pt x="52" y="96"/>
                  </a:cubicBezTo>
                  <a:cubicBezTo>
                    <a:pt x="3146" y="1177"/>
                    <a:pt x="6002" y="2711"/>
                    <a:pt x="7865" y="5504"/>
                  </a:cubicBezTo>
                  <a:cubicBezTo>
                    <a:pt x="7874" y="5522"/>
                    <a:pt x="7888" y="5529"/>
                    <a:pt x="7902" y="5529"/>
                  </a:cubicBezTo>
                  <a:cubicBezTo>
                    <a:pt x="7937" y="5529"/>
                    <a:pt x="7976" y="5487"/>
                    <a:pt x="7954" y="5444"/>
                  </a:cubicBezTo>
                  <a:cubicBezTo>
                    <a:pt x="6452" y="2411"/>
                    <a:pt x="3146" y="937"/>
                    <a:pt x="81" y="7"/>
                  </a:cubicBezTo>
                  <a:cubicBezTo>
                    <a:pt x="73" y="2"/>
                    <a:pt x="65" y="0"/>
                    <a:pt x="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32"/>
            <p:cNvSpPr/>
            <p:nvPr/>
          </p:nvSpPr>
          <p:spPr>
            <a:xfrm>
              <a:off x="6300525" y="1448750"/>
              <a:ext cx="123225" cy="139500"/>
            </a:xfrm>
            <a:custGeom>
              <a:rect b="b" l="l" r="r" t="t"/>
              <a:pathLst>
                <a:path extrusionOk="0" h="5580" w="4929">
                  <a:moveTo>
                    <a:pt x="34" y="0"/>
                  </a:moveTo>
                  <a:cubicBezTo>
                    <a:pt x="15" y="0"/>
                    <a:pt x="0" y="36"/>
                    <a:pt x="0" y="57"/>
                  </a:cubicBezTo>
                  <a:cubicBezTo>
                    <a:pt x="632" y="1019"/>
                    <a:pt x="1654" y="1560"/>
                    <a:pt x="2495" y="2310"/>
                  </a:cubicBezTo>
                  <a:cubicBezTo>
                    <a:pt x="3486" y="3242"/>
                    <a:pt x="4178" y="4353"/>
                    <a:pt x="4839" y="5555"/>
                  </a:cubicBezTo>
                  <a:cubicBezTo>
                    <a:pt x="4848" y="5573"/>
                    <a:pt x="4859" y="5580"/>
                    <a:pt x="4870" y="5580"/>
                  </a:cubicBezTo>
                  <a:cubicBezTo>
                    <a:pt x="4898" y="5580"/>
                    <a:pt x="4928" y="5537"/>
                    <a:pt x="4928" y="5495"/>
                  </a:cubicBezTo>
                  <a:cubicBezTo>
                    <a:pt x="4419" y="4384"/>
                    <a:pt x="3726" y="3303"/>
                    <a:pt x="2885" y="2430"/>
                  </a:cubicBezTo>
                  <a:cubicBezTo>
                    <a:pt x="2015" y="1528"/>
                    <a:pt x="873" y="959"/>
                    <a:pt x="60" y="26"/>
                  </a:cubicBezTo>
                  <a:cubicBezTo>
                    <a:pt x="51" y="7"/>
                    <a:pt x="42" y="0"/>
                    <a:pt x="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32"/>
            <p:cNvSpPr/>
            <p:nvPr/>
          </p:nvSpPr>
          <p:spPr>
            <a:xfrm>
              <a:off x="6428450" y="1455050"/>
              <a:ext cx="98950" cy="146000"/>
            </a:xfrm>
            <a:custGeom>
              <a:rect b="b" l="l" r="r" t="t"/>
              <a:pathLst>
                <a:path extrusionOk="0" h="5840" w="3958">
                  <a:moveTo>
                    <a:pt x="3914" y="1"/>
                  </a:moveTo>
                  <a:cubicBezTo>
                    <a:pt x="3891" y="1"/>
                    <a:pt x="3869" y="16"/>
                    <a:pt x="3869" y="46"/>
                  </a:cubicBezTo>
                  <a:cubicBezTo>
                    <a:pt x="3718" y="647"/>
                    <a:pt x="3537" y="1248"/>
                    <a:pt x="3177" y="1757"/>
                  </a:cubicBezTo>
                  <a:cubicBezTo>
                    <a:pt x="2816" y="2298"/>
                    <a:pt x="2306" y="2690"/>
                    <a:pt x="1855" y="3171"/>
                  </a:cubicBezTo>
                  <a:cubicBezTo>
                    <a:pt x="1105" y="3921"/>
                    <a:pt x="504" y="4793"/>
                    <a:pt x="23" y="5755"/>
                  </a:cubicBezTo>
                  <a:cubicBezTo>
                    <a:pt x="1" y="5797"/>
                    <a:pt x="24" y="5840"/>
                    <a:pt x="51" y="5840"/>
                  </a:cubicBezTo>
                  <a:cubicBezTo>
                    <a:pt x="62" y="5840"/>
                    <a:pt x="74" y="5833"/>
                    <a:pt x="83" y="5815"/>
                  </a:cubicBezTo>
                  <a:cubicBezTo>
                    <a:pt x="833" y="4642"/>
                    <a:pt x="1674" y="3680"/>
                    <a:pt x="2636" y="2719"/>
                  </a:cubicBezTo>
                  <a:cubicBezTo>
                    <a:pt x="3357" y="1998"/>
                    <a:pt x="3898" y="1096"/>
                    <a:pt x="3958" y="46"/>
                  </a:cubicBezTo>
                  <a:cubicBezTo>
                    <a:pt x="3958" y="16"/>
                    <a:pt x="3936" y="1"/>
                    <a:pt x="39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32"/>
            <p:cNvSpPr/>
            <p:nvPr/>
          </p:nvSpPr>
          <p:spPr>
            <a:xfrm>
              <a:off x="6486250" y="1497300"/>
              <a:ext cx="49025" cy="45475"/>
            </a:xfrm>
            <a:custGeom>
              <a:rect b="b" l="l" r="r" t="t"/>
              <a:pathLst>
                <a:path extrusionOk="0" h="1819" w="1961">
                  <a:moveTo>
                    <a:pt x="1846" y="0"/>
                  </a:moveTo>
                  <a:cubicBezTo>
                    <a:pt x="1825" y="0"/>
                    <a:pt x="1806" y="12"/>
                    <a:pt x="1797" y="38"/>
                  </a:cubicBezTo>
                  <a:cubicBezTo>
                    <a:pt x="1377" y="788"/>
                    <a:pt x="776" y="1361"/>
                    <a:pt x="23" y="1750"/>
                  </a:cubicBezTo>
                  <a:cubicBezTo>
                    <a:pt x="0" y="1775"/>
                    <a:pt x="14" y="1819"/>
                    <a:pt x="52" y="1819"/>
                  </a:cubicBezTo>
                  <a:cubicBezTo>
                    <a:pt x="61" y="1819"/>
                    <a:pt x="72" y="1816"/>
                    <a:pt x="83" y="1810"/>
                  </a:cubicBezTo>
                  <a:cubicBezTo>
                    <a:pt x="865" y="1481"/>
                    <a:pt x="1526" y="880"/>
                    <a:pt x="1918" y="127"/>
                  </a:cubicBezTo>
                  <a:cubicBezTo>
                    <a:pt x="1960" y="65"/>
                    <a:pt x="1897" y="0"/>
                    <a:pt x="18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32"/>
            <p:cNvSpPr/>
            <p:nvPr/>
          </p:nvSpPr>
          <p:spPr>
            <a:xfrm>
              <a:off x="6371125" y="1451575"/>
              <a:ext cx="20925" cy="33350"/>
            </a:xfrm>
            <a:custGeom>
              <a:rect b="b" l="l" r="r" t="t"/>
              <a:pathLst>
                <a:path extrusionOk="0" h="1334" w="837">
                  <a:moveTo>
                    <a:pt x="49" y="1"/>
                  </a:moveTo>
                  <a:cubicBezTo>
                    <a:pt x="24" y="1"/>
                    <a:pt x="1" y="27"/>
                    <a:pt x="1" y="64"/>
                  </a:cubicBezTo>
                  <a:cubicBezTo>
                    <a:pt x="181" y="485"/>
                    <a:pt x="361" y="995"/>
                    <a:pt x="693" y="1326"/>
                  </a:cubicBezTo>
                  <a:cubicBezTo>
                    <a:pt x="704" y="1332"/>
                    <a:pt x="715" y="1334"/>
                    <a:pt x="727" y="1334"/>
                  </a:cubicBezTo>
                  <a:cubicBezTo>
                    <a:pt x="781" y="1334"/>
                    <a:pt x="837" y="1285"/>
                    <a:pt x="813" y="1235"/>
                  </a:cubicBezTo>
                  <a:cubicBezTo>
                    <a:pt x="573" y="814"/>
                    <a:pt x="272" y="454"/>
                    <a:pt x="92" y="33"/>
                  </a:cubicBezTo>
                  <a:cubicBezTo>
                    <a:pt x="80" y="10"/>
                    <a:pt x="64"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32"/>
            <p:cNvSpPr/>
            <p:nvPr/>
          </p:nvSpPr>
          <p:spPr>
            <a:xfrm>
              <a:off x="6397725" y="1498925"/>
              <a:ext cx="28300" cy="73325"/>
            </a:xfrm>
            <a:custGeom>
              <a:rect b="b" l="l" r="r" t="t"/>
              <a:pathLst>
                <a:path extrusionOk="0" h="2933" w="1132">
                  <a:moveTo>
                    <a:pt x="38" y="0"/>
                  </a:moveTo>
                  <a:cubicBezTo>
                    <a:pt x="17" y="0"/>
                    <a:pt x="1" y="25"/>
                    <a:pt x="19" y="62"/>
                  </a:cubicBezTo>
                  <a:cubicBezTo>
                    <a:pt x="470" y="964"/>
                    <a:pt x="740" y="1925"/>
                    <a:pt x="1040" y="2887"/>
                  </a:cubicBezTo>
                  <a:cubicBezTo>
                    <a:pt x="1040" y="2917"/>
                    <a:pt x="1063" y="2932"/>
                    <a:pt x="1086" y="2932"/>
                  </a:cubicBezTo>
                  <a:cubicBezTo>
                    <a:pt x="1109" y="2932"/>
                    <a:pt x="1132" y="2917"/>
                    <a:pt x="1132" y="2887"/>
                  </a:cubicBezTo>
                  <a:cubicBezTo>
                    <a:pt x="1011" y="1865"/>
                    <a:pt x="591" y="904"/>
                    <a:pt x="79" y="33"/>
                  </a:cubicBezTo>
                  <a:cubicBezTo>
                    <a:pt x="67" y="10"/>
                    <a:pt x="52" y="0"/>
                    <a:pt x="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32"/>
            <p:cNvSpPr/>
            <p:nvPr/>
          </p:nvSpPr>
          <p:spPr>
            <a:xfrm>
              <a:off x="6440250" y="1444400"/>
              <a:ext cx="30075" cy="103550"/>
            </a:xfrm>
            <a:custGeom>
              <a:rect b="b" l="l" r="r" t="t"/>
              <a:pathLst>
                <a:path extrusionOk="0" h="4142" w="1203">
                  <a:moveTo>
                    <a:pt x="1158" y="1"/>
                  </a:moveTo>
                  <a:cubicBezTo>
                    <a:pt x="1142" y="1"/>
                    <a:pt x="1125" y="8"/>
                    <a:pt x="1113" y="20"/>
                  </a:cubicBezTo>
                  <a:cubicBezTo>
                    <a:pt x="873" y="1433"/>
                    <a:pt x="92" y="2664"/>
                    <a:pt x="0" y="4106"/>
                  </a:cubicBezTo>
                  <a:cubicBezTo>
                    <a:pt x="0" y="4124"/>
                    <a:pt x="20" y="4141"/>
                    <a:pt x="37" y="4141"/>
                  </a:cubicBezTo>
                  <a:cubicBezTo>
                    <a:pt x="49" y="4141"/>
                    <a:pt x="60" y="4132"/>
                    <a:pt x="60" y="4106"/>
                  </a:cubicBezTo>
                  <a:cubicBezTo>
                    <a:pt x="272" y="2724"/>
                    <a:pt x="1082" y="1462"/>
                    <a:pt x="1202" y="51"/>
                  </a:cubicBezTo>
                  <a:cubicBezTo>
                    <a:pt x="1202" y="15"/>
                    <a:pt x="1181" y="1"/>
                    <a:pt x="11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32"/>
            <p:cNvSpPr/>
            <p:nvPr/>
          </p:nvSpPr>
          <p:spPr>
            <a:xfrm>
              <a:off x="6433525" y="1463875"/>
              <a:ext cx="8250" cy="58775"/>
            </a:xfrm>
            <a:custGeom>
              <a:rect b="b" l="l" r="r" t="t"/>
              <a:pathLst>
                <a:path extrusionOk="0" h="2351" w="330">
                  <a:moveTo>
                    <a:pt x="299" y="0"/>
                  </a:moveTo>
                  <a:cubicBezTo>
                    <a:pt x="284" y="0"/>
                    <a:pt x="269" y="8"/>
                    <a:pt x="269" y="22"/>
                  </a:cubicBezTo>
                  <a:cubicBezTo>
                    <a:pt x="120" y="743"/>
                    <a:pt x="0" y="1556"/>
                    <a:pt x="89" y="2306"/>
                  </a:cubicBezTo>
                  <a:cubicBezTo>
                    <a:pt x="89" y="2336"/>
                    <a:pt x="112" y="2351"/>
                    <a:pt x="135" y="2351"/>
                  </a:cubicBezTo>
                  <a:cubicBezTo>
                    <a:pt x="157" y="2351"/>
                    <a:pt x="180" y="2336"/>
                    <a:pt x="180" y="2306"/>
                  </a:cubicBezTo>
                  <a:cubicBezTo>
                    <a:pt x="269" y="1556"/>
                    <a:pt x="269" y="774"/>
                    <a:pt x="329" y="22"/>
                  </a:cubicBezTo>
                  <a:cubicBezTo>
                    <a:pt x="329" y="8"/>
                    <a:pt x="314" y="0"/>
                    <a:pt x="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32"/>
            <p:cNvSpPr/>
            <p:nvPr/>
          </p:nvSpPr>
          <p:spPr>
            <a:xfrm>
              <a:off x="6187825" y="1543700"/>
              <a:ext cx="315550" cy="723450"/>
            </a:xfrm>
            <a:custGeom>
              <a:rect b="b" l="l" r="r" t="t"/>
              <a:pathLst>
                <a:path extrusionOk="0" h="28938" w="12622">
                  <a:moveTo>
                    <a:pt x="10095" y="0"/>
                  </a:moveTo>
                  <a:cubicBezTo>
                    <a:pt x="9343" y="0"/>
                    <a:pt x="8554" y="189"/>
                    <a:pt x="8506" y="466"/>
                  </a:cubicBezTo>
                  <a:cubicBezTo>
                    <a:pt x="8446" y="976"/>
                    <a:pt x="9167" y="10142"/>
                    <a:pt x="8446" y="12454"/>
                  </a:cubicBezTo>
                  <a:cubicBezTo>
                    <a:pt x="7693" y="14830"/>
                    <a:pt x="5140" y="17142"/>
                    <a:pt x="3097" y="19786"/>
                  </a:cubicBezTo>
                  <a:cubicBezTo>
                    <a:pt x="1022" y="22431"/>
                    <a:pt x="1" y="26909"/>
                    <a:pt x="602" y="28080"/>
                  </a:cubicBezTo>
                  <a:cubicBezTo>
                    <a:pt x="897" y="28685"/>
                    <a:pt x="2095" y="28938"/>
                    <a:pt x="3276" y="28938"/>
                  </a:cubicBezTo>
                  <a:cubicBezTo>
                    <a:pt x="4386" y="28938"/>
                    <a:pt x="5481" y="28715"/>
                    <a:pt x="5801" y="28352"/>
                  </a:cubicBezTo>
                  <a:cubicBezTo>
                    <a:pt x="6463" y="27630"/>
                    <a:pt x="6102" y="24835"/>
                    <a:pt x="6672" y="22791"/>
                  </a:cubicBezTo>
                  <a:cubicBezTo>
                    <a:pt x="7273" y="20748"/>
                    <a:pt x="10999" y="17234"/>
                    <a:pt x="11811" y="13416"/>
                  </a:cubicBezTo>
                  <a:cubicBezTo>
                    <a:pt x="12621" y="9601"/>
                    <a:pt x="11600" y="947"/>
                    <a:pt x="11451" y="466"/>
                  </a:cubicBezTo>
                  <a:cubicBezTo>
                    <a:pt x="11340" y="135"/>
                    <a:pt x="10731" y="0"/>
                    <a:pt x="10095"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161" name="Google Shape;1161;p32"/>
          <p:cNvPicPr preferRelativeResize="0"/>
          <p:nvPr/>
        </p:nvPicPr>
        <p:blipFill>
          <a:blip r:embed="rId2">
            <a:alphaModFix amt="40000"/>
          </a:blip>
          <a:stretch>
            <a:fillRect/>
          </a:stretch>
        </p:blipFill>
        <p:spPr>
          <a:xfrm>
            <a:off x="-300" y="-50"/>
            <a:ext cx="9144000" cy="5143500"/>
          </a:xfrm>
          <a:prstGeom prst="rect">
            <a:avLst/>
          </a:prstGeom>
          <a:noFill/>
          <a:ln>
            <a:noFill/>
          </a:ln>
        </p:spPr>
      </p:pic>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9_1">
    <p:spTree>
      <p:nvGrpSpPr>
        <p:cNvPr id="1162" name="Shape 1162"/>
        <p:cNvGrpSpPr/>
        <p:nvPr/>
      </p:nvGrpSpPr>
      <p:grpSpPr>
        <a:xfrm>
          <a:off x="0" y="0"/>
          <a:ext cx="0" cy="0"/>
          <a:chOff x="0" y="0"/>
          <a:chExt cx="0" cy="0"/>
        </a:xfrm>
      </p:grpSpPr>
      <p:sp>
        <p:nvSpPr>
          <p:cNvPr id="1163" name="Google Shape;1163;p33"/>
          <p:cNvSpPr/>
          <p:nvPr/>
        </p:nvSpPr>
        <p:spPr>
          <a:xfrm>
            <a:off x="76200" y="61689"/>
            <a:ext cx="8991600" cy="50202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33"/>
          <p:cNvSpPr/>
          <p:nvPr/>
        </p:nvSpPr>
        <p:spPr>
          <a:xfrm>
            <a:off x="76200" y="61550"/>
            <a:ext cx="8991600" cy="5020200"/>
          </a:xfrm>
          <a:prstGeom prst="roundRect">
            <a:avLst>
              <a:gd fmla="val 9969"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5" name="Google Shape;1165;p33"/>
          <p:cNvGrpSpPr/>
          <p:nvPr/>
        </p:nvGrpSpPr>
        <p:grpSpPr>
          <a:xfrm flipH="1" rot="10800000">
            <a:off x="140724" y="539787"/>
            <a:ext cx="206568" cy="4064014"/>
            <a:chOff x="76350" y="61550"/>
            <a:chExt cx="380700" cy="5020400"/>
          </a:xfrm>
        </p:grpSpPr>
        <p:sp>
          <p:nvSpPr>
            <p:cNvPr id="1166" name="Google Shape;1166;p33"/>
            <p:cNvSpPr/>
            <p:nvPr/>
          </p:nvSpPr>
          <p:spPr>
            <a:xfrm>
              <a:off x="76350" y="61550"/>
              <a:ext cx="380700" cy="215700"/>
            </a:xfrm>
            <a:prstGeom prst="rect">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33"/>
            <p:cNvSpPr/>
            <p:nvPr/>
          </p:nvSpPr>
          <p:spPr>
            <a:xfrm>
              <a:off x="76350" y="4866250"/>
              <a:ext cx="380700" cy="215700"/>
            </a:xfrm>
            <a:prstGeom prst="rect">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33"/>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33"/>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33"/>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33"/>
            <p:cNvSpPr/>
            <p:nvPr/>
          </p:nvSpPr>
          <p:spPr>
            <a:xfrm>
              <a:off x="77550" y="2268012"/>
              <a:ext cx="378300" cy="607500"/>
            </a:xfrm>
            <a:prstGeom prst="rect">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33"/>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33"/>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33"/>
            <p:cNvSpPr/>
            <p:nvPr/>
          </p:nvSpPr>
          <p:spPr>
            <a:xfrm>
              <a:off x="77550" y="1313100"/>
              <a:ext cx="378300" cy="777300"/>
            </a:xfrm>
            <a:prstGeom prst="roundRect">
              <a:avLst>
                <a:gd fmla="val 50000" name="adj"/>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33"/>
            <p:cNvSpPr/>
            <p:nvPr/>
          </p:nvSpPr>
          <p:spPr>
            <a:xfrm>
              <a:off x="77550" y="3058437"/>
              <a:ext cx="378300" cy="777300"/>
            </a:xfrm>
            <a:prstGeom prst="roundRect">
              <a:avLst>
                <a:gd fmla="val 50000" name="adj"/>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 name="Google Shape;1176;p33"/>
          <p:cNvGrpSpPr/>
          <p:nvPr/>
        </p:nvGrpSpPr>
        <p:grpSpPr>
          <a:xfrm flipH="1" rot="10800000">
            <a:off x="8796699" y="539787"/>
            <a:ext cx="206568" cy="4064014"/>
            <a:chOff x="76350" y="61550"/>
            <a:chExt cx="380700" cy="5020400"/>
          </a:xfrm>
        </p:grpSpPr>
        <p:sp>
          <p:nvSpPr>
            <p:cNvPr id="1177" name="Google Shape;1177;p33"/>
            <p:cNvSpPr/>
            <p:nvPr/>
          </p:nvSpPr>
          <p:spPr>
            <a:xfrm>
              <a:off x="76350" y="61550"/>
              <a:ext cx="380700" cy="215700"/>
            </a:xfrm>
            <a:prstGeom prst="rect">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33"/>
            <p:cNvSpPr/>
            <p:nvPr/>
          </p:nvSpPr>
          <p:spPr>
            <a:xfrm>
              <a:off x="76350" y="4866250"/>
              <a:ext cx="380700" cy="215700"/>
            </a:xfrm>
            <a:prstGeom prst="rect">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33"/>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33"/>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33"/>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33"/>
            <p:cNvSpPr/>
            <p:nvPr/>
          </p:nvSpPr>
          <p:spPr>
            <a:xfrm>
              <a:off x="77550" y="2268012"/>
              <a:ext cx="378300" cy="607500"/>
            </a:xfrm>
            <a:prstGeom prst="rect">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33"/>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33"/>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33"/>
            <p:cNvSpPr/>
            <p:nvPr/>
          </p:nvSpPr>
          <p:spPr>
            <a:xfrm>
              <a:off x="77550" y="1313100"/>
              <a:ext cx="378300" cy="777300"/>
            </a:xfrm>
            <a:prstGeom prst="roundRect">
              <a:avLst>
                <a:gd fmla="val 50000" name="adj"/>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33"/>
            <p:cNvSpPr/>
            <p:nvPr/>
          </p:nvSpPr>
          <p:spPr>
            <a:xfrm>
              <a:off x="77550" y="3058437"/>
              <a:ext cx="378300" cy="777300"/>
            </a:xfrm>
            <a:prstGeom prst="roundRect">
              <a:avLst>
                <a:gd fmla="val 50000" name="adj"/>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7" name="Google Shape;1187;p33"/>
          <p:cNvSpPr/>
          <p:nvPr/>
        </p:nvSpPr>
        <p:spPr>
          <a:xfrm>
            <a:off x="8706825" y="278525"/>
            <a:ext cx="166500" cy="166500"/>
          </a:xfrm>
          <a:prstGeom prst="ellipse">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33"/>
          <p:cNvSpPr/>
          <p:nvPr/>
        </p:nvSpPr>
        <p:spPr>
          <a:xfrm>
            <a:off x="270663" y="278525"/>
            <a:ext cx="166500" cy="166500"/>
          </a:xfrm>
          <a:prstGeom prst="ellipse">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33"/>
          <p:cNvSpPr/>
          <p:nvPr/>
        </p:nvSpPr>
        <p:spPr>
          <a:xfrm>
            <a:off x="8706825" y="4698550"/>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33"/>
          <p:cNvSpPr/>
          <p:nvPr/>
        </p:nvSpPr>
        <p:spPr>
          <a:xfrm>
            <a:off x="270663" y="4698550"/>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1" name="Google Shape;1191;p33"/>
          <p:cNvGrpSpPr/>
          <p:nvPr/>
        </p:nvGrpSpPr>
        <p:grpSpPr>
          <a:xfrm flipH="1" rot="-5400000">
            <a:off x="4492913" y="-3501172"/>
            <a:ext cx="166518" cy="7725894"/>
            <a:chOff x="76350" y="61550"/>
            <a:chExt cx="380700" cy="5020400"/>
          </a:xfrm>
        </p:grpSpPr>
        <p:sp>
          <p:nvSpPr>
            <p:cNvPr id="1192" name="Google Shape;1192;p33"/>
            <p:cNvSpPr/>
            <p:nvPr/>
          </p:nvSpPr>
          <p:spPr>
            <a:xfrm>
              <a:off x="76350" y="61550"/>
              <a:ext cx="380700" cy="215700"/>
            </a:xfrm>
            <a:prstGeom prst="rect">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33"/>
            <p:cNvSpPr/>
            <p:nvPr/>
          </p:nvSpPr>
          <p:spPr>
            <a:xfrm>
              <a:off x="76350" y="4866250"/>
              <a:ext cx="380700" cy="215700"/>
            </a:xfrm>
            <a:prstGeom prst="rect">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33"/>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33"/>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33"/>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33"/>
            <p:cNvSpPr/>
            <p:nvPr/>
          </p:nvSpPr>
          <p:spPr>
            <a:xfrm>
              <a:off x="77550" y="2268012"/>
              <a:ext cx="378300" cy="607500"/>
            </a:xfrm>
            <a:prstGeom prst="rect">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33"/>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33"/>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33"/>
            <p:cNvSpPr/>
            <p:nvPr/>
          </p:nvSpPr>
          <p:spPr>
            <a:xfrm>
              <a:off x="77550" y="1313100"/>
              <a:ext cx="378300" cy="777300"/>
            </a:xfrm>
            <a:prstGeom prst="roundRect">
              <a:avLst>
                <a:gd fmla="val 50000" name="adj"/>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33"/>
            <p:cNvSpPr/>
            <p:nvPr/>
          </p:nvSpPr>
          <p:spPr>
            <a:xfrm>
              <a:off x="77550" y="3058437"/>
              <a:ext cx="378300" cy="777300"/>
            </a:xfrm>
            <a:prstGeom prst="roundRect">
              <a:avLst>
                <a:gd fmla="val 50000" name="adj"/>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 name="Google Shape;1202;p33"/>
          <p:cNvGrpSpPr/>
          <p:nvPr/>
        </p:nvGrpSpPr>
        <p:grpSpPr>
          <a:xfrm flipH="1" rot="-5400000">
            <a:off x="4492913" y="918853"/>
            <a:ext cx="166518" cy="7725894"/>
            <a:chOff x="76350" y="61550"/>
            <a:chExt cx="380700" cy="5020400"/>
          </a:xfrm>
        </p:grpSpPr>
        <p:sp>
          <p:nvSpPr>
            <p:cNvPr id="1203" name="Google Shape;1203;p33"/>
            <p:cNvSpPr/>
            <p:nvPr/>
          </p:nvSpPr>
          <p:spPr>
            <a:xfrm>
              <a:off x="76350" y="61550"/>
              <a:ext cx="380700" cy="215700"/>
            </a:xfrm>
            <a:prstGeom prst="rect">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33"/>
            <p:cNvSpPr/>
            <p:nvPr/>
          </p:nvSpPr>
          <p:spPr>
            <a:xfrm>
              <a:off x="76350" y="4866250"/>
              <a:ext cx="380700" cy="215700"/>
            </a:xfrm>
            <a:prstGeom prst="rect">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33"/>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33"/>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33"/>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33"/>
            <p:cNvSpPr/>
            <p:nvPr/>
          </p:nvSpPr>
          <p:spPr>
            <a:xfrm>
              <a:off x="77550" y="2268012"/>
              <a:ext cx="378300" cy="607500"/>
            </a:xfrm>
            <a:prstGeom prst="rect">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33"/>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33"/>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33"/>
            <p:cNvSpPr/>
            <p:nvPr/>
          </p:nvSpPr>
          <p:spPr>
            <a:xfrm>
              <a:off x="77550" y="1313100"/>
              <a:ext cx="378300" cy="777300"/>
            </a:xfrm>
            <a:prstGeom prst="roundRect">
              <a:avLst>
                <a:gd fmla="val 50000" name="adj"/>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33"/>
            <p:cNvSpPr/>
            <p:nvPr/>
          </p:nvSpPr>
          <p:spPr>
            <a:xfrm>
              <a:off x="77550" y="3058437"/>
              <a:ext cx="378300" cy="777300"/>
            </a:xfrm>
            <a:prstGeom prst="roundRect">
              <a:avLst>
                <a:gd fmla="val 50000" name="adj"/>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213" name="Google Shape;1213;p33"/>
          <p:cNvPicPr preferRelativeResize="0"/>
          <p:nvPr/>
        </p:nvPicPr>
        <p:blipFill>
          <a:blip r:embed="rId2">
            <a:alphaModFix amt="40000"/>
          </a:blip>
          <a:stretch>
            <a:fillRect/>
          </a:stretch>
        </p:blipFill>
        <p:spPr>
          <a:xfrm>
            <a:off x="-300" y="-50"/>
            <a:ext cx="9144000" cy="5143500"/>
          </a:xfrm>
          <a:prstGeom prst="rect">
            <a:avLst/>
          </a:prstGeom>
          <a:noFill/>
          <a:ln>
            <a:noFill/>
          </a:ln>
        </p:spPr>
      </p:pic>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217" name="Shape 1217"/>
        <p:cNvGrpSpPr/>
        <p:nvPr/>
      </p:nvGrpSpPr>
      <p:grpSpPr>
        <a:xfrm>
          <a:off x="0" y="0"/>
          <a:ext cx="0" cy="0"/>
          <a:chOff x="0" y="0"/>
          <a:chExt cx="0" cy="0"/>
        </a:xfrm>
      </p:grpSpPr>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1218" name="Shape 1218"/>
        <p:cNvGrpSpPr/>
        <p:nvPr/>
      </p:nvGrpSpPr>
      <p:grpSpPr>
        <a:xfrm>
          <a:off x="0" y="0"/>
          <a:ext cx="0" cy="0"/>
          <a:chOff x="0" y="0"/>
          <a:chExt cx="0" cy="0"/>
        </a:xfrm>
      </p:grpSpPr>
      <p:sp>
        <p:nvSpPr>
          <p:cNvPr id="1219" name="Google Shape;1219;p36"/>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01" name="Shape 201"/>
        <p:cNvGrpSpPr/>
        <p:nvPr/>
      </p:nvGrpSpPr>
      <p:grpSpPr>
        <a:xfrm>
          <a:off x="0" y="0"/>
          <a:ext cx="0" cy="0"/>
          <a:chOff x="0" y="0"/>
          <a:chExt cx="0" cy="0"/>
        </a:xfrm>
      </p:grpSpPr>
      <p:sp>
        <p:nvSpPr>
          <p:cNvPr id="202" name="Google Shape;202;p5"/>
          <p:cNvSpPr/>
          <p:nvPr/>
        </p:nvSpPr>
        <p:spPr>
          <a:xfrm>
            <a:off x="76200" y="61689"/>
            <a:ext cx="8991600" cy="50202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5"/>
          <p:cNvSpPr/>
          <p:nvPr/>
        </p:nvSpPr>
        <p:spPr>
          <a:xfrm>
            <a:off x="76200" y="61550"/>
            <a:ext cx="8991600" cy="5020200"/>
          </a:xfrm>
          <a:prstGeom prst="roundRect">
            <a:avLst>
              <a:gd fmla="val 9969"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04" name="Google Shape;204;p5"/>
          <p:cNvPicPr preferRelativeResize="0"/>
          <p:nvPr/>
        </p:nvPicPr>
        <p:blipFill>
          <a:blip r:embed="rId2">
            <a:alphaModFix amt="40000"/>
          </a:blip>
          <a:stretch>
            <a:fillRect/>
          </a:stretch>
        </p:blipFill>
        <p:spPr>
          <a:xfrm>
            <a:off x="-300" y="-50"/>
            <a:ext cx="9144000" cy="5143500"/>
          </a:xfrm>
          <a:prstGeom prst="rect">
            <a:avLst/>
          </a:prstGeom>
          <a:noFill/>
          <a:ln>
            <a:noFill/>
          </a:ln>
        </p:spPr>
      </p:pic>
      <p:sp>
        <p:nvSpPr>
          <p:cNvPr id="205" name="Google Shape;205;p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06" name="Google Shape;206;p5"/>
          <p:cNvSpPr txBox="1"/>
          <p:nvPr>
            <p:ph idx="1" type="subTitle"/>
          </p:nvPr>
        </p:nvSpPr>
        <p:spPr>
          <a:xfrm>
            <a:off x="5055306" y="3743099"/>
            <a:ext cx="25056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b="0"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07" name="Google Shape;207;p5"/>
          <p:cNvSpPr txBox="1"/>
          <p:nvPr>
            <p:ph idx="2" type="subTitle"/>
          </p:nvPr>
        </p:nvSpPr>
        <p:spPr>
          <a:xfrm>
            <a:off x="1583219" y="3743099"/>
            <a:ext cx="25056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b="0"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08" name="Google Shape;208;p5"/>
          <p:cNvSpPr txBox="1"/>
          <p:nvPr>
            <p:ph idx="3" type="subTitle"/>
          </p:nvPr>
        </p:nvSpPr>
        <p:spPr>
          <a:xfrm>
            <a:off x="5055306" y="3399000"/>
            <a:ext cx="2505600" cy="3750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Bebas Neue"/>
              <a:buNone/>
              <a:defRPr sz="2000">
                <a:solidFill>
                  <a:schemeClr val="dk1"/>
                </a:solidFill>
                <a:latin typeface="Livvic SemiBold"/>
                <a:ea typeface="Livvic SemiBold"/>
                <a:cs typeface="Livvic SemiBold"/>
                <a:sym typeface="Livvic SemiBold"/>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209" name="Google Shape;209;p5"/>
          <p:cNvSpPr txBox="1"/>
          <p:nvPr>
            <p:ph idx="4" type="subTitle"/>
          </p:nvPr>
        </p:nvSpPr>
        <p:spPr>
          <a:xfrm>
            <a:off x="1583219" y="3399000"/>
            <a:ext cx="2505600" cy="3750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Bebas Neue"/>
              <a:buNone/>
              <a:defRPr sz="2000">
                <a:solidFill>
                  <a:schemeClr val="dk1"/>
                </a:solidFill>
                <a:latin typeface="Livvic SemiBold"/>
                <a:ea typeface="Livvic SemiBold"/>
                <a:cs typeface="Livvic SemiBold"/>
                <a:sym typeface="Livvic SemiBold"/>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grpSp>
        <p:nvGrpSpPr>
          <p:cNvPr id="210" name="Google Shape;210;p5"/>
          <p:cNvGrpSpPr/>
          <p:nvPr/>
        </p:nvGrpSpPr>
        <p:grpSpPr>
          <a:xfrm flipH="1" rot="10800000">
            <a:off x="140724" y="539787"/>
            <a:ext cx="206568" cy="4064014"/>
            <a:chOff x="76350" y="61550"/>
            <a:chExt cx="380700" cy="5020400"/>
          </a:xfrm>
        </p:grpSpPr>
        <p:sp>
          <p:nvSpPr>
            <p:cNvPr id="211" name="Google Shape;211;p5"/>
            <p:cNvSpPr/>
            <p:nvPr/>
          </p:nvSpPr>
          <p:spPr>
            <a:xfrm>
              <a:off x="76350" y="61550"/>
              <a:ext cx="380700" cy="2157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5"/>
            <p:cNvSpPr/>
            <p:nvPr/>
          </p:nvSpPr>
          <p:spPr>
            <a:xfrm>
              <a:off x="76350" y="4866250"/>
              <a:ext cx="380700" cy="2157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5"/>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5"/>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5"/>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5"/>
            <p:cNvSpPr/>
            <p:nvPr/>
          </p:nvSpPr>
          <p:spPr>
            <a:xfrm>
              <a:off x="77550" y="2268012"/>
              <a:ext cx="378300" cy="6075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5"/>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5"/>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5"/>
            <p:cNvSpPr/>
            <p:nvPr/>
          </p:nvSpPr>
          <p:spPr>
            <a:xfrm>
              <a:off x="77550" y="1313100"/>
              <a:ext cx="378300" cy="777300"/>
            </a:xfrm>
            <a:prstGeom prst="roundRect">
              <a:avLst>
                <a:gd fmla="val 50000" name="adj"/>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5"/>
            <p:cNvSpPr/>
            <p:nvPr/>
          </p:nvSpPr>
          <p:spPr>
            <a:xfrm>
              <a:off x="77550" y="3058437"/>
              <a:ext cx="378300" cy="777300"/>
            </a:xfrm>
            <a:prstGeom prst="roundRect">
              <a:avLst>
                <a:gd fmla="val 50000" name="adj"/>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 name="Google Shape;221;p5"/>
          <p:cNvGrpSpPr/>
          <p:nvPr/>
        </p:nvGrpSpPr>
        <p:grpSpPr>
          <a:xfrm flipH="1" rot="10800000">
            <a:off x="8796699" y="539787"/>
            <a:ext cx="206568" cy="4064014"/>
            <a:chOff x="76350" y="61550"/>
            <a:chExt cx="380700" cy="5020400"/>
          </a:xfrm>
        </p:grpSpPr>
        <p:sp>
          <p:nvSpPr>
            <p:cNvPr id="222" name="Google Shape;222;p5"/>
            <p:cNvSpPr/>
            <p:nvPr/>
          </p:nvSpPr>
          <p:spPr>
            <a:xfrm>
              <a:off x="76350" y="61550"/>
              <a:ext cx="380700" cy="2157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5"/>
            <p:cNvSpPr/>
            <p:nvPr/>
          </p:nvSpPr>
          <p:spPr>
            <a:xfrm>
              <a:off x="76350" y="4866250"/>
              <a:ext cx="380700" cy="2157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5"/>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5"/>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5"/>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5"/>
            <p:cNvSpPr/>
            <p:nvPr/>
          </p:nvSpPr>
          <p:spPr>
            <a:xfrm>
              <a:off x="77550" y="2268012"/>
              <a:ext cx="378300" cy="6075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5"/>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5"/>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5"/>
            <p:cNvSpPr/>
            <p:nvPr/>
          </p:nvSpPr>
          <p:spPr>
            <a:xfrm>
              <a:off x="77550" y="1313100"/>
              <a:ext cx="378300" cy="777300"/>
            </a:xfrm>
            <a:prstGeom prst="roundRect">
              <a:avLst>
                <a:gd fmla="val 50000" name="adj"/>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5"/>
            <p:cNvSpPr/>
            <p:nvPr/>
          </p:nvSpPr>
          <p:spPr>
            <a:xfrm>
              <a:off x="77550" y="3058437"/>
              <a:ext cx="378300" cy="777300"/>
            </a:xfrm>
            <a:prstGeom prst="roundRect">
              <a:avLst>
                <a:gd fmla="val 50000" name="adj"/>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2" name="Google Shape;232;p5"/>
          <p:cNvSpPr/>
          <p:nvPr/>
        </p:nvSpPr>
        <p:spPr>
          <a:xfrm>
            <a:off x="8706825" y="278525"/>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5"/>
          <p:cNvSpPr/>
          <p:nvPr/>
        </p:nvSpPr>
        <p:spPr>
          <a:xfrm>
            <a:off x="270663" y="278525"/>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5"/>
          <p:cNvSpPr/>
          <p:nvPr/>
        </p:nvSpPr>
        <p:spPr>
          <a:xfrm>
            <a:off x="8706825" y="4698550"/>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5"/>
          <p:cNvSpPr/>
          <p:nvPr/>
        </p:nvSpPr>
        <p:spPr>
          <a:xfrm>
            <a:off x="270663" y="4698550"/>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36" name="Shape 236"/>
        <p:cNvGrpSpPr/>
        <p:nvPr/>
      </p:nvGrpSpPr>
      <p:grpSpPr>
        <a:xfrm>
          <a:off x="0" y="0"/>
          <a:ext cx="0" cy="0"/>
          <a:chOff x="0" y="0"/>
          <a:chExt cx="0" cy="0"/>
        </a:xfrm>
      </p:grpSpPr>
      <p:sp>
        <p:nvSpPr>
          <p:cNvPr id="237" name="Google Shape;237;p6"/>
          <p:cNvSpPr/>
          <p:nvPr/>
        </p:nvSpPr>
        <p:spPr>
          <a:xfrm>
            <a:off x="76200" y="61689"/>
            <a:ext cx="8991600" cy="50202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6"/>
          <p:cNvSpPr/>
          <p:nvPr/>
        </p:nvSpPr>
        <p:spPr>
          <a:xfrm>
            <a:off x="76200" y="61550"/>
            <a:ext cx="8991600" cy="5020200"/>
          </a:xfrm>
          <a:prstGeom prst="roundRect">
            <a:avLst>
              <a:gd fmla="val 9969"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39" name="Google Shape;239;p6"/>
          <p:cNvPicPr preferRelativeResize="0"/>
          <p:nvPr/>
        </p:nvPicPr>
        <p:blipFill>
          <a:blip r:embed="rId2">
            <a:alphaModFix amt="40000"/>
          </a:blip>
          <a:stretch>
            <a:fillRect/>
          </a:stretch>
        </p:blipFill>
        <p:spPr>
          <a:xfrm>
            <a:off x="-300" y="-50"/>
            <a:ext cx="9144000" cy="5143500"/>
          </a:xfrm>
          <a:prstGeom prst="rect">
            <a:avLst/>
          </a:prstGeom>
          <a:noFill/>
          <a:ln>
            <a:noFill/>
          </a:ln>
        </p:spPr>
      </p:pic>
      <p:sp>
        <p:nvSpPr>
          <p:cNvPr id="240" name="Google Shape;240;p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41" name="Shape 241"/>
        <p:cNvGrpSpPr/>
        <p:nvPr/>
      </p:nvGrpSpPr>
      <p:grpSpPr>
        <a:xfrm>
          <a:off x="0" y="0"/>
          <a:ext cx="0" cy="0"/>
          <a:chOff x="0" y="0"/>
          <a:chExt cx="0" cy="0"/>
        </a:xfrm>
      </p:grpSpPr>
      <p:sp>
        <p:nvSpPr>
          <p:cNvPr id="242" name="Google Shape;242;p7"/>
          <p:cNvSpPr/>
          <p:nvPr/>
        </p:nvSpPr>
        <p:spPr>
          <a:xfrm>
            <a:off x="76200" y="61689"/>
            <a:ext cx="8991600" cy="50202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7"/>
          <p:cNvSpPr/>
          <p:nvPr/>
        </p:nvSpPr>
        <p:spPr>
          <a:xfrm>
            <a:off x="76200" y="61550"/>
            <a:ext cx="8991600" cy="5020200"/>
          </a:xfrm>
          <a:prstGeom prst="roundRect">
            <a:avLst>
              <a:gd fmla="val 9969"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44" name="Google Shape;244;p7"/>
          <p:cNvPicPr preferRelativeResize="0"/>
          <p:nvPr/>
        </p:nvPicPr>
        <p:blipFill>
          <a:blip r:embed="rId2">
            <a:alphaModFix amt="40000"/>
          </a:blip>
          <a:stretch>
            <a:fillRect/>
          </a:stretch>
        </p:blipFill>
        <p:spPr>
          <a:xfrm>
            <a:off x="0" y="0"/>
            <a:ext cx="9144000" cy="5143500"/>
          </a:xfrm>
          <a:prstGeom prst="rect">
            <a:avLst/>
          </a:prstGeom>
          <a:noFill/>
          <a:ln>
            <a:noFill/>
          </a:ln>
        </p:spPr>
      </p:pic>
      <p:grpSp>
        <p:nvGrpSpPr>
          <p:cNvPr id="245" name="Google Shape;245;p7"/>
          <p:cNvGrpSpPr/>
          <p:nvPr/>
        </p:nvGrpSpPr>
        <p:grpSpPr>
          <a:xfrm flipH="1" rot="10800000">
            <a:off x="140724" y="539787"/>
            <a:ext cx="206568" cy="4064014"/>
            <a:chOff x="76350" y="61550"/>
            <a:chExt cx="380700" cy="5020400"/>
          </a:xfrm>
        </p:grpSpPr>
        <p:sp>
          <p:nvSpPr>
            <p:cNvPr id="246" name="Google Shape;246;p7"/>
            <p:cNvSpPr/>
            <p:nvPr/>
          </p:nvSpPr>
          <p:spPr>
            <a:xfrm>
              <a:off x="76350" y="61550"/>
              <a:ext cx="380700" cy="2157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7"/>
            <p:cNvSpPr/>
            <p:nvPr/>
          </p:nvSpPr>
          <p:spPr>
            <a:xfrm>
              <a:off x="76350" y="4866250"/>
              <a:ext cx="380700" cy="2157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7"/>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7"/>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7"/>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7"/>
            <p:cNvSpPr/>
            <p:nvPr/>
          </p:nvSpPr>
          <p:spPr>
            <a:xfrm>
              <a:off x="77550" y="2268012"/>
              <a:ext cx="378300" cy="607500"/>
            </a:xfrm>
            <a:prstGeom prst="rect">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7"/>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7"/>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7"/>
            <p:cNvSpPr/>
            <p:nvPr/>
          </p:nvSpPr>
          <p:spPr>
            <a:xfrm>
              <a:off x="77550" y="1313100"/>
              <a:ext cx="378300" cy="777300"/>
            </a:xfrm>
            <a:prstGeom prst="roundRect">
              <a:avLst>
                <a:gd fmla="val 50000"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7"/>
            <p:cNvSpPr/>
            <p:nvPr/>
          </p:nvSpPr>
          <p:spPr>
            <a:xfrm>
              <a:off x="77550" y="3058437"/>
              <a:ext cx="378300" cy="777300"/>
            </a:xfrm>
            <a:prstGeom prst="roundRect">
              <a:avLst>
                <a:gd fmla="val 50000" name="adj"/>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 name="Google Shape;256;p7"/>
          <p:cNvGrpSpPr/>
          <p:nvPr/>
        </p:nvGrpSpPr>
        <p:grpSpPr>
          <a:xfrm flipH="1" rot="10800000">
            <a:off x="8796699" y="539787"/>
            <a:ext cx="206568" cy="4064014"/>
            <a:chOff x="76350" y="61550"/>
            <a:chExt cx="380700" cy="5020400"/>
          </a:xfrm>
        </p:grpSpPr>
        <p:sp>
          <p:nvSpPr>
            <p:cNvPr id="257" name="Google Shape;257;p7"/>
            <p:cNvSpPr/>
            <p:nvPr/>
          </p:nvSpPr>
          <p:spPr>
            <a:xfrm>
              <a:off x="76350" y="61550"/>
              <a:ext cx="380700" cy="2157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7"/>
            <p:cNvSpPr/>
            <p:nvPr/>
          </p:nvSpPr>
          <p:spPr>
            <a:xfrm>
              <a:off x="76350" y="4866250"/>
              <a:ext cx="380700" cy="2157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7"/>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7"/>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7"/>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7"/>
            <p:cNvSpPr/>
            <p:nvPr/>
          </p:nvSpPr>
          <p:spPr>
            <a:xfrm>
              <a:off x="77550" y="2268012"/>
              <a:ext cx="378300" cy="607500"/>
            </a:xfrm>
            <a:prstGeom prst="rect">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7"/>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7"/>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7"/>
            <p:cNvSpPr/>
            <p:nvPr/>
          </p:nvSpPr>
          <p:spPr>
            <a:xfrm>
              <a:off x="77550" y="1313100"/>
              <a:ext cx="378300" cy="777300"/>
            </a:xfrm>
            <a:prstGeom prst="roundRect">
              <a:avLst>
                <a:gd fmla="val 50000"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7"/>
            <p:cNvSpPr/>
            <p:nvPr/>
          </p:nvSpPr>
          <p:spPr>
            <a:xfrm>
              <a:off x="77550" y="3058437"/>
              <a:ext cx="378300" cy="777300"/>
            </a:xfrm>
            <a:prstGeom prst="roundRect">
              <a:avLst>
                <a:gd fmla="val 50000" name="adj"/>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7" name="Google Shape;267;p7"/>
          <p:cNvSpPr/>
          <p:nvPr/>
        </p:nvSpPr>
        <p:spPr>
          <a:xfrm>
            <a:off x="8706825" y="278525"/>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7"/>
          <p:cNvSpPr/>
          <p:nvPr/>
        </p:nvSpPr>
        <p:spPr>
          <a:xfrm>
            <a:off x="270663" y="278525"/>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7"/>
          <p:cNvSpPr/>
          <p:nvPr/>
        </p:nvSpPr>
        <p:spPr>
          <a:xfrm>
            <a:off x="8706825" y="4698550"/>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7"/>
          <p:cNvSpPr/>
          <p:nvPr/>
        </p:nvSpPr>
        <p:spPr>
          <a:xfrm>
            <a:off x="270663" y="4698550"/>
            <a:ext cx="166500" cy="1665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7"/>
          <p:cNvSpPr txBox="1"/>
          <p:nvPr>
            <p:ph type="title"/>
          </p:nvPr>
        </p:nvSpPr>
        <p:spPr>
          <a:xfrm>
            <a:off x="1223400" y="867200"/>
            <a:ext cx="3741300" cy="1177200"/>
          </a:xfrm>
          <a:prstGeom prst="rect">
            <a:avLst/>
          </a:prstGeom>
        </p:spPr>
        <p:txBody>
          <a:bodyPr anchorCtr="0" anchor="b" bIns="91425" lIns="91425" spcFirstLastPara="1" rIns="91425" wrap="square" tIns="91425">
            <a:noAutofit/>
          </a:bodyPr>
          <a:lstStyle>
            <a:lvl1pPr lvl="0" rtl="0">
              <a:spcBef>
                <a:spcPts val="0"/>
              </a:spcBef>
              <a:spcAft>
                <a:spcPts val="0"/>
              </a:spcAft>
              <a:buSzPts val="3000"/>
              <a:buNone/>
              <a:defRPr b="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72" name="Google Shape;272;p7"/>
          <p:cNvSpPr txBox="1"/>
          <p:nvPr>
            <p:ph idx="1" type="subTitle"/>
          </p:nvPr>
        </p:nvSpPr>
        <p:spPr>
          <a:xfrm>
            <a:off x="1223400" y="2082050"/>
            <a:ext cx="3741300" cy="25218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Font typeface="Nunito Light"/>
              <a:buChar char="●"/>
              <a:defRPr/>
            </a:lvl1pPr>
            <a:lvl2pPr lvl="1" rtl="0" algn="ctr">
              <a:lnSpc>
                <a:spcPct val="100000"/>
              </a:lnSpc>
              <a:spcBef>
                <a:spcPts val="0"/>
              </a:spcBef>
              <a:spcAft>
                <a:spcPts val="0"/>
              </a:spcAft>
              <a:buClr>
                <a:srgbClr val="E76A28"/>
              </a:buClr>
              <a:buSzPts val="1600"/>
              <a:buFont typeface="Nunito Light"/>
              <a:buChar char="○"/>
              <a:defRPr/>
            </a:lvl2pPr>
            <a:lvl3pPr lvl="2" rtl="0" algn="ctr">
              <a:lnSpc>
                <a:spcPct val="100000"/>
              </a:lnSpc>
              <a:spcBef>
                <a:spcPts val="0"/>
              </a:spcBef>
              <a:spcAft>
                <a:spcPts val="0"/>
              </a:spcAft>
              <a:buClr>
                <a:srgbClr val="E76A28"/>
              </a:buClr>
              <a:buSzPts val="1500"/>
              <a:buFont typeface="Nunito Light"/>
              <a:buChar char="■"/>
              <a:defRPr/>
            </a:lvl3pPr>
            <a:lvl4pPr lvl="3" rtl="0" algn="ctr">
              <a:lnSpc>
                <a:spcPct val="100000"/>
              </a:lnSpc>
              <a:spcBef>
                <a:spcPts val="0"/>
              </a:spcBef>
              <a:spcAft>
                <a:spcPts val="0"/>
              </a:spcAft>
              <a:buClr>
                <a:srgbClr val="E76A28"/>
              </a:buClr>
              <a:buSzPts val="1500"/>
              <a:buFont typeface="Nunito Light"/>
              <a:buChar char="●"/>
              <a:defRPr/>
            </a:lvl4pPr>
            <a:lvl5pPr lvl="4" rtl="0" algn="ctr">
              <a:lnSpc>
                <a:spcPct val="100000"/>
              </a:lnSpc>
              <a:spcBef>
                <a:spcPts val="0"/>
              </a:spcBef>
              <a:spcAft>
                <a:spcPts val="0"/>
              </a:spcAft>
              <a:buClr>
                <a:srgbClr val="E76A28"/>
              </a:buClr>
              <a:buSzPts val="1400"/>
              <a:buFont typeface="Nunito Light"/>
              <a:buChar char="○"/>
              <a:defRPr/>
            </a:lvl5pPr>
            <a:lvl6pPr lvl="5" rtl="0" algn="ctr">
              <a:lnSpc>
                <a:spcPct val="100000"/>
              </a:lnSpc>
              <a:spcBef>
                <a:spcPts val="0"/>
              </a:spcBef>
              <a:spcAft>
                <a:spcPts val="0"/>
              </a:spcAft>
              <a:buClr>
                <a:srgbClr val="999999"/>
              </a:buClr>
              <a:buSzPts val="1400"/>
              <a:buFont typeface="Nunito Light"/>
              <a:buChar char="■"/>
              <a:defRPr/>
            </a:lvl6pPr>
            <a:lvl7pPr lvl="6" rtl="0" algn="ctr">
              <a:lnSpc>
                <a:spcPct val="100000"/>
              </a:lnSpc>
              <a:spcBef>
                <a:spcPts val="0"/>
              </a:spcBef>
              <a:spcAft>
                <a:spcPts val="0"/>
              </a:spcAft>
              <a:buClr>
                <a:srgbClr val="999999"/>
              </a:buClr>
              <a:buSzPts val="1300"/>
              <a:buFont typeface="Nunito Light"/>
              <a:buChar char="●"/>
              <a:defRPr/>
            </a:lvl7pPr>
            <a:lvl8pPr lvl="7" rtl="0" algn="ctr">
              <a:lnSpc>
                <a:spcPct val="100000"/>
              </a:lnSpc>
              <a:spcBef>
                <a:spcPts val="0"/>
              </a:spcBef>
              <a:spcAft>
                <a:spcPts val="0"/>
              </a:spcAft>
              <a:buClr>
                <a:srgbClr val="999999"/>
              </a:buClr>
              <a:buSzPts val="1300"/>
              <a:buFont typeface="Nunito Light"/>
              <a:buChar char="○"/>
              <a:defRPr/>
            </a:lvl8pPr>
            <a:lvl9pPr lvl="8" rtl="0" algn="ctr">
              <a:lnSpc>
                <a:spcPct val="100000"/>
              </a:lnSpc>
              <a:spcBef>
                <a:spcPts val="0"/>
              </a:spcBef>
              <a:spcAft>
                <a:spcPts val="0"/>
              </a:spcAft>
              <a:buClr>
                <a:srgbClr val="999999"/>
              </a:buClr>
              <a:buSzPts val="1400"/>
              <a:buFont typeface="Nunito Light"/>
              <a:buChar char="■"/>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273" name="Shape 273"/>
        <p:cNvGrpSpPr/>
        <p:nvPr/>
      </p:nvGrpSpPr>
      <p:grpSpPr>
        <a:xfrm>
          <a:off x="0" y="0"/>
          <a:ext cx="0" cy="0"/>
          <a:chOff x="0" y="0"/>
          <a:chExt cx="0" cy="0"/>
        </a:xfrm>
      </p:grpSpPr>
      <p:sp>
        <p:nvSpPr>
          <p:cNvPr id="274" name="Google Shape;274;p8"/>
          <p:cNvSpPr/>
          <p:nvPr/>
        </p:nvSpPr>
        <p:spPr>
          <a:xfrm>
            <a:off x="76200" y="61689"/>
            <a:ext cx="8991600" cy="50202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8"/>
          <p:cNvSpPr/>
          <p:nvPr/>
        </p:nvSpPr>
        <p:spPr>
          <a:xfrm>
            <a:off x="76200" y="61550"/>
            <a:ext cx="8991600" cy="5020200"/>
          </a:xfrm>
          <a:prstGeom prst="roundRect">
            <a:avLst>
              <a:gd fmla="val 9969"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6" name="Google Shape;276;p8"/>
          <p:cNvPicPr preferRelativeResize="0"/>
          <p:nvPr/>
        </p:nvPicPr>
        <p:blipFill>
          <a:blip r:embed="rId2">
            <a:alphaModFix amt="40000"/>
          </a:blip>
          <a:stretch>
            <a:fillRect/>
          </a:stretch>
        </p:blipFill>
        <p:spPr>
          <a:xfrm>
            <a:off x="0" y="-50"/>
            <a:ext cx="9144000" cy="5143500"/>
          </a:xfrm>
          <a:prstGeom prst="rect">
            <a:avLst/>
          </a:prstGeom>
          <a:noFill/>
          <a:ln>
            <a:noFill/>
          </a:ln>
        </p:spPr>
      </p:pic>
      <p:grpSp>
        <p:nvGrpSpPr>
          <p:cNvPr id="277" name="Google Shape;277;p8"/>
          <p:cNvGrpSpPr/>
          <p:nvPr/>
        </p:nvGrpSpPr>
        <p:grpSpPr>
          <a:xfrm flipH="1" rot="10800000">
            <a:off x="140724" y="539787"/>
            <a:ext cx="206568" cy="4064014"/>
            <a:chOff x="76350" y="61550"/>
            <a:chExt cx="380700" cy="5020400"/>
          </a:xfrm>
        </p:grpSpPr>
        <p:sp>
          <p:nvSpPr>
            <p:cNvPr id="278" name="Google Shape;278;p8"/>
            <p:cNvSpPr/>
            <p:nvPr/>
          </p:nvSpPr>
          <p:spPr>
            <a:xfrm>
              <a:off x="76350" y="61550"/>
              <a:ext cx="380700" cy="2157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8"/>
            <p:cNvSpPr/>
            <p:nvPr/>
          </p:nvSpPr>
          <p:spPr>
            <a:xfrm>
              <a:off x="76350" y="4866250"/>
              <a:ext cx="380700" cy="215700"/>
            </a:xfrm>
            <a:prstGeom prst="rect">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8"/>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8"/>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8"/>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8"/>
            <p:cNvSpPr/>
            <p:nvPr/>
          </p:nvSpPr>
          <p:spPr>
            <a:xfrm>
              <a:off x="77550" y="2268012"/>
              <a:ext cx="378300" cy="6075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8"/>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8"/>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8"/>
            <p:cNvSpPr/>
            <p:nvPr/>
          </p:nvSpPr>
          <p:spPr>
            <a:xfrm>
              <a:off x="77550" y="1313100"/>
              <a:ext cx="378300" cy="777300"/>
            </a:xfrm>
            <a:prstGeom prst="roundRect">
              <a:avLst>
                <a:gd fmla="val 50000" name="adj"/>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8"/>
            <p:cNvSpPr/>
            <p:nvPr/>
          </p:nvSpPr>
          <p:spPr>
            <a:xfrm>
              <a:off x="77550" y="3058437"/>
              <a:ext cx="378300" cy="777300"/>
            </a:xfrm>
            <a:prstGeom prst="roundRect">
              <a:avLst>
                <a:gd fmla="val 50000" name="adj"/>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 name="Google Shape;288;p8"/>
          <p:cNvGrpSpPr/>
          <p:nvPr/>
        </p:nvGrpSpPr>
        <p:grpSpPr>
          <a:xfrm flipH="1" rot="10800000">
            <a:off x="8796699" y="539787"/>
            <a:ext cx="206568" cy="4064014"/>
            <a:chOff x="76350" y="61550"/>
            <a:chExt cx="380700" cy="5020400"/>
          </a:xfrm>
        </p:grpSpPr>
        <p:sp>
          <p:nvSpPr>
            <p:cNvPr id="289" name="Google Shape;289;p8"/>
            <p:cNvSpPr/>
            <p:nvPr/>
          </p:nvSpPr>
          <p:spPr>
            <a:xfrm>
              <a:off x="76350" y="61550"/>
              <a:ext cx="380700" cy="2157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8"/>
            <p:cNvSpPr/>
            <p:nvPr/>
          </p:nvSpPr>
          <p:spPr>
            <a:xfrm>
              <a:off x="76350" y="4866250"/>
              <a:ext cx="380700" cy="215700"/>
            </a:xfrm>
            <a:prstGeom prst="rect">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8"/>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8"/>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8"/>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8"/>
            <p:cNvSpPr/>
            <p:nvPr/>
          </p:nvSpPr>
          <p:spPr>
            <a:xfrm>
              <a:off x="77550" y="2268012"/>
              <a:ext cx="378300" cy="6075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8"/>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8"/>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8"/>
            <p:cNvSpPr/>
            <p:nvPr/>
          </p:nvSpPr>
          <p:spPr>
            <a:xfrm>
              <a:off x="77550" y="1313100"/>
              <a:ext cx="378300" cy="777300"/>
            </a:xfrm>
            <a:prstGeom prst="roundRect">
              <a:avLst>
                <a:gd fmla="val 50000" name="adj"/>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8"/>
            <p:cNvSpPr/>
            <p:nvPr/>
          </p:nvSpPr>
          <p:spPr>
            <a:xfrm>
              <a:off x="77550" y="3058437"/>
              <a:ext cx="378300" cy="777300"/>
            </a:xfrm>
            <a:prstGeom prst="roundRect">
              <a:avLst>
                <a:gd fmla="val 50000" name="adj"/>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9" name="Google Shape;299;p8"/>
          <p:cNvSpPr/>
          <p:nvPr/>
        </p:nvSpPr>
        <p:spPr>
          <a:xfrm>
            <a:off x="8706825" y="278525"/>
            <a:ext cx="166500" cy="1665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8"/>
          <p:cNvSpPr/>
          <p:nvPr/>
        </p:nvSpPr>
        <p:spPr>
          <a:xfrm>
            <a:off x="270663" y="278525"/>
            <a:ext cx="166500" cy="1665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8"/>
          <p:cNvSpPr/>
          <p:nvPr/>
        </p:nvSpPr>
        <p:spPr>
          <a:xfrm>
            <a:off x="8706825" y="4698550"/>
            <a:ext cx="166500" cy="1665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8"/>
          <p:cNvSpPr/>
          <p:nvPr/>
        </p:nvSpPr>
        <p:spPr>
          <a:xfrm>
            <a:off x="270663" y="4698550"/>
            <a:ext cx="166500" cy="1665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8"/>
          <p:cNvSpPr txBox="1"/>
          <p:nvPr>
            <p:ph type="title"/>
          </p:nvPr>
        </p:nvSpPr>
        <p:spPr>
          <a:xfrm>
            <a:off x="1708650" y="1829625"/>
            <a:ext cx="3909000" cy="2111700"/>
          </a:xfrm>
          <a:prstGeom prst="rect">
            <a:avLst/>
          </a:prstGeom>
        </p:spPr>
        <p:txBody>
          <a:bodyPr anchorCtr="0" anchor="ctr" bIns="91425" lIns="91425" spcFirstLastPara="1" rIns="91425" wrap="square" tIns="91425">
            <a:noAutofit/>
          </a:bodyPr>
          <a:lstStyle>
            <a:lvl1pPr lvl="0">
              <a:lnSpc>
                <a:spcPct val="100000"/>
              </a:lnSpc>
              <a:spcBef>
                <a:spcPts val="0"/>
              </a:spcBef>
              <a:spcAft>
                <a:spcPts val="0"/>
              </a:spcAft>
              <a:buSzPts val="4800"/>
              <a:buNone/>
              <a:defRPr sz="5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04" name="Shape 304"/>
        <p:cNvGrpSpPr/>
        <p:nvPr/>
      </p:nvGrpSpPr>
      <p:grpSpPr>
        <a:xfrm>
          <a:off x="0" y="0"/>
          <a:ext cx="0" cy="0"/>
          <a:chOff x="0" y="0"/>
          <a:chExt cx="0" cy="0"/>
        </a:xfrm>
      </p:grpSpPr>
      <p:sp>
        <p:nvSpPr>
          <p:cNvPr id="305" name="Google Shape;305;p9"/>
          <p:cNvSpPr/>
          <p:nvPr/>
        </p:nvSpPr>
        <p:spPr>
          <a:xfrm>
            <a:off x="524400" y="338924"/>
            <a:ext cx="80952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9"/>
          <p:cNvSpPr/>
          <p:nvPr/>
        </p:nvSpPr>
        <p:spPr>
          <a:xfrm>
            <a:off x="524400" y="338800"/>
            <a:ext cx="8095200" cy="4465800"/>
          </a:xfrm>
          <a:prstGeom prst="roundRect">
            <a:avLst>
              <a:gd fmla="val 9969"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07" name="Google Shape;307;p9"/>
          <p:cNvPicPr preferRelativeResize="0"/>
          <p:nvPr/>
        </p:nvPicPr>
        <p:blipFill>
          <a:blip r:embed="rId2">
            <a:alphaModFix amt="40000"/>
          </a:blip>
          <a:stretch>
            <a:fillRect/>
          </a:stretch>
        </p:blipFill>
        <p:spPr>
          <a:xfrm>
            <a:off x="0" y="0"/>
            <a:ext cx="9144000" cy="5143500"/>
          </a:xfrm>
          <a:prstGeom prst="rect">
            <a:avLst/>
          </a:prstGeom>
          <a:noFill/>
          <a:ln>
            <a:noFill/>
          </a:ln>
        </p:spPr>
      </p:pic>
      <p:grpSp>
        <p:nvGrpSpPr>
          <p:cNvPr id="308" name="Google Shape;308;p9"/>
          <p:cNvGrpSpPr/>
          <p:nvPr/>
        </p:nvGrpSpPr>
        <p:grpSpPr>
          <a:xfrm flipH="1">
            <a:off x="8686800" y="61550"/>
            <a:ext cx="381000" cy="5020400"/>
            <a:chOff x="76200" y="61550"/>
            <a:chExt cx="381000" cy="5020400"/>
          </a:xfrm>
        </p:grpSpPr>
        <p:sp>
          <p:nvSpPr>
            <p:cNvPr id="309" name="Google Shape;309;p9"/>
            <p:cNvSpPr/>
            <p:nvPr/>
          </p:nvSpPr>
          <p:spPr>
            <a:xfrm>
              <a:off x="76350" y="61550"/>
              <a:ext cx="380700" cy="2157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9"/>
            <p:cNvSpPr/>
            <p:nvPr/>
          </p:nvSpPr>
          <p:spPr>
            <a:xfrm>
              <a:off x="76350" y="4866250"/>
              <a:ext cx="380700" cy="2157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9"/>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9"/>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9"/>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9"/>
            <p:cNvSpPr/>
            <p:nvPr/>
          </p:nvSpPr>
          <p:spPr>
            <a:xfrm>
              <a:off x="77550" y="2268012"/>
              <a:ext cx="378300" cy="607500"/>
            </a:xfrm>
            <a:prstGeom prst="rect">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9"/>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9"/>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9"/>
            <p:cNvSpPr/>
            <p:nvPr/>
          </p:nvSpPr>
          <p:spPr>
            <a:xfrm>
              <a:off x="158850" y="901793"/>
              <a:ext cx="215700" cy="215700"/>
            </a:xfrm>
            <a:prstGeom prst="ellipse">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9"/>
            <p:cNvSpPr/>
            <p:nvPr/>
          </p:nvSpPr>
          <p:spPr>
            <a:xfrm>
              <a:off x="158850" y="4018668"/>
              <a:ext cx="215700" cy="2157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9"/>
            <p:cNvSpPr/>
            <p:nvPr/>
          </p:nvSpPr>
          <p:spPr>
            <a:xfrm>
              <a:off x="762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9"/>
            <p:cNvSpPr/>
            <p:nvPr/>
          </p:nvSpPr>
          <p:spPr>
            <a:xfrm>
              <a:off x="114150" y="2419215"/>
              <a:ext cx="305100" cy="305100"/>
            </a:xfrm>
            <a:prstGeom prst="plaque">
              <a:avLst>
                <a:gd fmla="val 50000"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9"/>
            <p:cNvSpPr/>
            <p:nvPr/>
          </p:nvSpPr>
          <p:spPr>
            <a:xfrm>
              <a:off x="77550" y="1313100"/>
              <a:ext cx="378300" cy="777300"/>
            </a:xfrm>
            <a:prstGeom prst="roundRect">
              <a:avLst>
                <a:gd fmla="val 50000" name="adj"/>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9"/>
            <p:cNvSpPr/>
            <p:nvPr/>
          </p:nvSpPr>
          <p:spPr>
            <a:xfrm>
              <a:off x="77550" y="3058437"/>
              <a:ext cx="378300" cy="777300"/>
            </a:xfrm>
            <a:prstGeom prst="roundRect">
              <a:avLst>
                <a:gd fmla="val 50000" name="adj"/>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 name="Google Shape;323;p9"/>
          <p:cNvGrpSpPr/>
          <p:nvPr/>
        </p:nvGrpSpPr>
        <p:grpSpPr>
          <a:xfrm>
            <a:off x="76200" y="61550"/>
            <a:ext cx="381000" cy="5020400"/>
            <a:chOff x="76200" y="61550"/>
            <a:chExt cx="381000" cy="5020400"/>
          </a:xfrm>
        </p:grpSpPr>
        <p:sp>
          <p:nvSpPr>
            <p:cNvPr id="324" name="Google Shape;324;p9"/>
            <p:cNvSpPr/>
            <p:nvPr/>
          </p:nvSpPr>
          <p:spPr>
            <a:xfrm>
              <a:off x="76350" y="61550"/>
              <a:ext cx="380700" cy="2157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9"/>
            <p:cNvSpPr/>
            <p:nvPr/>
          </p:nvSpPr>
          <p:spPr>
            <a:xfrm>
              <a:off x="76350" y="4866250"/>
              <a:ext cx="380700" cy="2157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9"/>
            <p:cNvSpPr/>
            <p:nvPr/>
          </p:nvSpPr>
          <p:spPr>
            <a:xfrm>
              <a:off x="77550" y="339100"/>
              <a:ext cx="378300" cy="446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9"/>
            <p:cNvSpPr/>
            <p:nvPr/>
          </p:nvSpPr>
          <p:spPr>
            <a:xfrm>
              <a:off x="77550" y="724800"/>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9"/>
            <p:cNvSpPr/>
            <p:nvPr/>
          </p:nvSpPr>
          <p:spPr>
            <a:xfrm>
              <a:off x="77550" y="3053125"/>
              <a:ext cx="378300" cy="13656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9"/>
            <p:cNvSpPr/>
            <p:nvPr/>
          </p:nvSpPr>
          <p:spPr>
            <a:xfrm>
              <a:off x="77550" y="2268012"/>
              <a:ext cx="378300" cy="607500"/>
            </a:xfrm>
            <a:prstGeom prst="rect">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9"/>
            <p:cNvSpPr/>
            <p:nvPr/>
          </p:nvSpPr>
          <p:spPr>
            <a:xfrm>
              <a:off x="76350" y="72477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9"/>
            <p:cNvSpPr/>
            <p:nvPr/>
          </p:nvSpPr>
          <p:spPr>
            <a:xfrm flipH="1" rot="10800000">
              <a:off x="76350" y="3834325"/>
              <a:ext cx="380700" cy="584400"/>
            </a:xfrm>
            <a:prstGeom prst="rtTriangl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9"/>
            <p:cNvSpPr/>
            <p:nvPr/>
          </p:nvSpPr>
          <p:spPr>
            <a:xfrm>
              <a:off x="158850" y="901793"/>
              <a:ext cx="215700" cy="215700"/>
            </a:xfrm>
            <a:prstGeom prst="ellipse">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9"/>
            <p:cNvSpPr/>
            <p:nvPr/>
          </p:nvSpPr>
          <p:spPr>
            <a:xfrm>
              <a:off x="158850" y="4018668"/>
              <a:ext cx="215700" cy="2157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9"/>
            <p:cNvSpPr/>
            <p:nvPr/>
          </p:nvSpPr>
          <p:spPr>
            <a:xfrm>
              <a:off x="762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9"/>
            <p:cNvSpPr/>
            <p:nvPr/>
          </p:nvSpPr>
          <p:spPr>
            <a:xfrm>
              <a:off x="114150" y="2419215"/>
              <a:ext cx="305100" cy="305100"/>
            </a:xfrm>
            <a:prstGeom prst="plaque">
              <a:avLst>
                <a:gd fmla="val 50000"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9"/>
            <p:cNvSpPr/>
            <p:nvPr/>
          </p:nvSpPr>
          <p:spPr>
            <a:xfrm>
              <a:off x="77550" y="1313100"/>
              <a:ext cx="378300" cy="777300"/>
            </a:xfrm>
            <a:prstGeom prst="roundRect">
              <a:avLst>
                <a:gd fmla="val 50000" name="adj"/>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9"/>
            <p:cNvSpPr/>
            <p:nvPr/>
          </p:nvSpPr>
          <p:spPr>
            <a:xfrm>
              <a:off x="77550" y="3058437"/>
              <a:ext cx="378300" cy="777300"/>
            </a:xfrm>
            <a:prstGeom prst="roundRect">
              <a:avLst>
                <a:gd fmla="val 50000" name="adj"/>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 name="Google Shape;338;p9"/>
          <p:cNvGrpSpPr/>
          <p:nvPr/>
        </p:nvGrpSpPr>
        <p:grpSpPr>
          <a:xfrm flipH="1">
            <a:off x="105243" y="3328448"/>
            <a:ext cx="305085" cy="505864"/>
            <a:chOff x="4676075" y="1189350"/>
            <a:chExt cx="1043025" cy="1729450"/>
          </a:xfrm>
        </p:grpSpPr>
        <p:sp>
          <p:nvSpPr>
            <p:cNvPr id="339" name="Google Shape;339;p9"/>
            <p:cNvSpPr/>
            <p:nvPr/>
          </p:nvSpPr>
          <p:spPr>
            <a:xfrm>
              <a:off x="4676075" y="1189350"/>
              <a:ext cx="1043025" cy="856575"/>
            </a:xfrm>
            <a:custGeom>
              <a:rect b="b" l="l" r="r" t="t"/>
              <a:pathLst>
                <a:path extrusionOk="0" h="34263" w="41721">
                  <a:moveTo>
                    <a:pt x="21157" y="0"/>
                  </a:moveTo>
                  <a:cubicBezTo>
                    <a:pt x="21080" y="0"/>
                    <a:pt x="21003" y="2"/>
                    <a:pt x="20926" y="5"/>
                  </a:cubicBezTo>
                  <a:cubicBezTo>
                    <a:pt x="20717" y="5"/>
                    <a:pt x="20537" y="36"/>
                    <a:pt x="20325" y="65"/>
                  </a:cubicBezTo>
                  <a:cubicBezTo>
                    <a:pt x="16871" y="637"/>
                    <a:pt x="14587" y="2440"/>
                    <a:pt x="12693" y="4964"/>
                  </a:cubicBezTo>
                  <a:cubicBezTo>
                    <a:pt x="10621" y="7669"/>
                    <a:pt x="9027" y="11183"/>
                    <a:pt x="6863" y="14700"/>
                  </a:cubicBezTo>
                  <a:cubicBezTo>
                    <a:pt x="4070" y="19208"/>
                    <a:pt x="404" y="23715"/>
                    <a:pt x="284" y="25939"/>
                  </a:cubicBezTo>
                  <a:cubicBezTo>
                    <a:pt x="1" y="30680"/>
                    <a:pt x="5557" y="34263"/>
                    <a:pt x="16113" y="34263"/>
                  </a:cubicBezTo>
                  <a:cubicBezTo>
                    <a:pt x="17931" y="34263"/>
                    <a:pt x="19897" y="34157"/>
                    <a:pt x="22008" y="33932"/>
                  </a:cubicBezTo>
                  <a:cubicBezTo>
                    <a:pt x="31503" y="32910"/>
                    <a:pt x="41451" y="30626"/>
                    <a:pt x="41691" y="24496"/>
                  </a:cubicBezTo>
                  <a:cubicBezTo>
                    <a:pt x="41720" y="23143"/>
                    <a:pt x="41090" y="21071"/>
                    <a:pt x="40009" y="18727"/>
                  </a:cubicBezTo>
                  <a:cubicBezTo>
                    <a:pt x="38987" y="16532"/>
                    <a:pt x="37545" y="14068"/>
                    <a:pt x="35862" y="11695"/>
                  </a:cubicBezTo>
                  <a:cubicBezTo>
                    <a:pt x="35590" y="11303"/>
                    <a:pt x="35321" y="10914"/>
                    <a:pt x="35020" y="10553"/>
                  </a:cubicBezTo>
                  <a:cubicBezTo>
                    <a:pt x="30857" y="4914"/>
                    <a:pt x="25477" y="0"/>
                    <a:pt x="21157" y="0"/>
                  </a:cubicBezTo>
                  <a:close/>
                </a:path>
              </a:pathLst>
            </a:custGeom>
            <a:solidFill>
              <a:schemeClr val="accent1"/>
            </a:solidFill>
            <a:ln cap="flat" cmpd="sng" w="9525">
              <a:solidFill>
                <a:srgbClr val="1B1A1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9"/>
            <p:cNvSpPr/>
            <p:nvPr/>
          </p:nvSpPr>
          <p:spPr>
            <a:xfrm>
              <a:off x="4697400" y="1679050"/>
              <a:ext cx="1005950" cy="352950"/>
            </a:xfrm>
            <a:custGeom>
              <a:rect b="b" l="l" r="r" t="t"/>
              <a:pathLst>
                <a:path extrusionOk="0" h="14118" w="40238">
                  <a:moveTo>
                    <a:pt x="20745" y="0"/>
                  </a:moveTo>
                  <a:cubicBezTo>
                    <a:pt x="20406" y="0"/>
                    <a:pt x="20099" y="3"/>
                    <a:pt x="19833" y="9"/>
                  </a:cubicBezTo>
                  <a:cubicBezTo>
                    <a:pt x="18090" y="69"/>
                    <a:pt x="14275" y="370"/>
                    <a:pt x="10489" y="1151"/>
                  </a:cubicBezTo>
                  <a:cubicBezTo>
                    <a:pt x="8655" y="1511"/>
                    <a:pt x="6852" y="1992"/>
                    <a:pt x="5260" y="2564"/>
                  </a:cubicBezTo>
                  <a:cubicBezTo>
                    <a:pt x="2195" y="3706"/>
                    <a:pt x="0" y="5298"/>
                    <a:pt x="301" y="7492"/>
                  </a:cubicBezTo>
                  <a:cubicBezTo>
                    <a:pt x="972" y="12157"/>
                    <a:pt x="7482" y="14118"/>
                    <a:pt x="15923" y="14118"/>
                  </a:cubicBezTo>
                  <a:cubicBezTo>
                    <a:pt x="17704" y="14118"/>
                    <a:pt x="19571" y="14030"/>
                    <a:pt x="21487" y="13863"/>
                  </a:cubicBezTo>
                  <a:cubicBezTo>
                    <a:pt x="32485" y="12901"/>
                    <a:pt x="40237" y="9355"/>
                    <a:pt x="39576" y="5990"/>
                  </a:cubicBezTo>
                  <a:cubicBezTo>
                    <a:pt x="38533" y="750"/>
                    <a:pt x="25843" y="0"/>
                    <a:pt x="20745"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9"/>
            <p:cNvSpPr/>
            <p:nvPr/>
          </p:nvSpPr>
          <p:spPr>
            <a:xfrm>
              <a:off x="5251100" y="1878600"/>
              <a:ext cx="382775" cy="129200"/>
            </a:xfrm>
            <a:custGeom>
              <a:rect b="b" l="l" r="r" t="t"/>
              <a:pathLst>
                <a:path extrusionOk="0" h="5168" w="15311">
                  <a:moveTo>
                    <a:pt x="15218" y="0"/>
                  </a:moveTo>
                  <a:cubicBezTo>
                    <a:pt x="15203" y="0"/>
                    <a:pt x="15187" y="6"/>
                    <a:pt x="15173" y="20"/>
                  </a:cubicBezTo>
                  <a:cubicBezTo>
                    <a:pt x="10666" y="3056"/>
                    <a:pt x="5168" y="3626"/>
                    <a:pt x="29" y="5100"/>
                  </a:cubicBezTo>
                  <a:cubicBezTo>
                    <a:pt x="5" y="5123"/>
                    <a:pt x="1" y="5167"/>
                    <a:pt x="32" y="5167"/>
                  </a:cubicBezTo>
                  <a:cubicBezTo>
                    <a:pt x="40" y="5167"/>
                    <a:pt x="49" y="5165"/>
                    <a:pt x="60" y="5160"/>
                  </a:cubicBezTo>
                  <a:cubicBezTo>
                    <a:pt x="2884" y="4739"/>
                    <a:pt x="5738" y="3987"/>
                    <a:pt x="8502" y="3205"/>
                  </a:cubicBezTo>
                  <a:cubicBezTo>
                    <a:pt x="10878" y="2515"/>
                    <a:pt x="13281" y="1643"/>
                    <a:pt x="15265" y="111"/>
                  </a:cubicBezTo>
                  <a:cubicBezTo>
                    <a:pt x="15311" y="65"/>
                    <a:pt x="15268" y="0"/>
                    <a:pt x="15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9"/>
            <p:cNvSpPr/>
            <p:nvPr/>
          </p:nvSpPr>
          <p:spPr>
            <a:xfrm>
              <a:off x="5254300" y="1817500"/>
              <a:ext cx="382150" cy="175950"/>
            </a:xfrm>
            <a:custGeom>
              <a:rect b="b" l="l" r="r" t="t"/>
              <a:pathLst>
                <a:path extrusionOk="0" h="7038" w="15286">
                  <a:moveTo>
                    <a:pt x="15197" y="0"/>
                  </a:moveTo>
                  <a:cubicBezTo>
                    <a:pt x="12641" y="421"/>
                    <a:pt x="10269" y="2043"/>
                    <a:pt x="8045" y="3305"/>
                  </a:cubicBezTo>
                  <a:cubicBezTo>
                    <a:pt x="5490" y="4779"/>
                    <a:pt x="2785" y="5861"/>
                    <a:pt x="52" y="6943"/>
                  </a:cubicBezTo>
                  <a:cubicBezTo>
                    <a:pt x="1" y="6967"/>
                    <a:pt x="14" y="7038"/>
                    <a:pt x="57" y="7038"/>
                  </a:cubicBezTo>
                  <a:cubicBezTo>
                    <a:pt x="64" y="7038"/>
                    <a:pt x="72" y="7036"/>
                    <a:pt x="81" y="7032"/>
                  </a:cubicBezTo>
                  <a:cubicBezTo>
                    <a:pt x="2845" y="6101"/>
                    <a:pt x="5490" y="4988"/>
                    <a:pt x="8045" y="3546"/>
                  </a:cubicBezTo>
                  <a:cubicBezTo>
                    <a:pt x="9187" y="2885"/>
                    <a:pt x="10329" y="2195"/>
                    <a:pt x="11500" y="1594"/>
                  </a:cubicBezTo>
                  <a:cubicBezTo>
                    <a:pt x="12702" y="962"/>
                    <a:pt x="13964" y="541"/>
                    <a:pt x="15226" y="60"/>
                  </a:cubicBezTo>
                  <a:cubicBezTo>
                    <a:pt x="15286" y="60"/>
                    <a:pt x="15257" y="0"/>
                    <a:pt x="151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9"/>
            <p:cNvSpPr/>
            <p:nvPr/>
          </p:nvSpPr>
          <p:spPr>
            <a:xfrm>
              <a:off x="5522250" y="1822650"/>
              <a:ext cx="127550" cy="61750"/>
            </a:xfrm>
            <a:custGeom>
              <a:rect b="b" l="l" r="r" t="t"/>
              <a:pathLst>
                <a:path extrusionOk="0" h="2470" w="5102">
                  <a:moveTo>
                    <a:pt x="5009" y="0"/>
                  </a:moveTo>
                  <a:cubicBezTo>
                    <a:pt x="5002" y="0"/>
                    <a:pt x="4995" y="2"/>
                    <a:pt x="4988" y="6"/>
                  </a:cubicBezTo>
                  <a:cubicBezTo>
                    <a:pt x="3397" y="967"/>
                    <a:pt x="1774" y="1809"/>
                    <a:pt x="32" y="2438"/>
                  </a:cubicBezTo>
                  <a:cubicBezTo>
                    <a:pt x="0" y="2438"/>
                    <a:pt x="32" y="2470"/>
                    <a:pt x="60" y="2470"/>
                  </a:cubicBezTo>
                  <a:cubicBezTo>
                    <a:pt x="1834" y="1929"/>
                    <a:pt x="3517" y="1176"/>
                    <a:pt x="5049" y="126"/>
                  </a:cubicBezTo>
                  <a:cubicBezTo>
                    <a:pt x="5102" y="98"/>
                    <a:pt x="5061" y="0"/>
                    <a:pt x="50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9"/>
            <p:cNvSpPr/>
            <p:nvPr/>
          </p:nvSpPr>
          <p:spPr>
            <a:xfrm>
              <a:off x="5250525" y="1788050"/>
              <a:ext cx="342150" cy="192050"/>
            </a:xfrm>
            <a:custGeom>
              <a:rect b="b" l="l" r="r" t="t"/>
              <a:pathLst>
                <a:path extrusionOk="0" h="7682" w="13686">
                  <a:moveTo>
                    <a:pt x="13629" y="1"/>
                  </a:moveTo>
                  <a:cubicBezTo>
                    <a:pt x="13621" y="1"/>
                    <a:pt x="13614" y="3"/>
                    <a:pt x="13605" y="7"/>
                  </a:cubicBezTo>
                  <a:cubicBezTo>
                    <a:pt x="11321" y="878"/>
                    <a:pt x="9247" y="2351"/>
                    <a:pt x="7174" y="3642"/>
                  </a:cubicBezTo>
                  <a:cubicBezTo>
                    <a:pt x="4859" y="5116"/>
                    <a:pt x="2427" y="6346"/>
                    <a:pt x="23" y="7640"/>
                  </a:cubicBezTo>
                  <a:cubicBezTo>
                    <a:pt x="1" y="7660"/>
                    <a:pt x="10" y="7682"/>
                    <a:pt x="27" y="7682"/>
                  </a:cubicBezTo>
                  <a:cubicBezTo>
                    <a:pt x="34" y="7682"/>
                    <a:pt x="43" y="7678"/>
                    <a:pt x="52" y="7669"/>
                  </a:cubicBezTo>
                  <a:cubicBezTo>
                    <a:pt x="2367" y="6527"/>
                    <a:pt x="4679" y="5385"/>
                    <a:pt x="6903" y="4034"/>
                  </a:cubicBezTo>
                  <a:cubicBezTo>
                    <a:pt x="9126" y="2680"/>
                    <a:pt x="11321" y="1298"/>
                    <a:pt x="13634" y="96"/>
                  </a:cubicBezTo>
                  <a:cubicBezTo>
                    <a:pt x="13685" y="72"/>
                    <a:pt x="13671" y="1"/>
                    <a:pt x="136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9"/>
            <p:cNvSpPr/>
            <p:nvPr/>
          </p:nvSpPr>
          <p:spPr>
            <a:xfrm>
              <a:off x="4759225" y="1929875"/>
              <a:ext cx="86725" cy="52325"/>
            </a:xfrm>
            <a:custGeom>
              <a:rect b="b" l="l" r="r" t="t"/>
              <a:pathLst>
                <a:path extrusionOk="0" h="2093" w="3469">
                  <a:moveTo>
                    <a:pt x="17" y="1"/>
                  </a:moveTo>
                  <a:cubicBezTo>
                    <a:pt x="10" y="1"/>
                    <a:pt x="0" y="21"/>
                    <a:pt x="23" y="44"/>
                  </a:cubicBezTo>
                  <a:cubicBezTo>
                    <a:pt x="984" y="885"/>
                    <a:pt x="2155" y="1666"/>
                    <a:pt x="3388" y="2087"/>
                  </a:cubicBezTo>
                  <a:cubicBezTo>
                    <a:pt x="3397" y="2091"/>
                    <a:pt x="3404" y="2093"/>
                    <a:pt x="3411" y="2093"/>
                  </a:cubicBezTo>
                  <a:cubicBezTo>
                    <a:pt x="3455" y="2093"/>
                    <a:pt x="3469" y="2027"/>
                    <a:pt x="3417" y="2027"/>
                  </a:cubicBezTo>
                  <a:cubicBezTo>
                    <a:pt x="2215" y="1426"/>
                    <a:pt x="1104" y="825"/>
                    <a:pt x="23" y="12"/>
                  </a:cubicBezTo>
                  <a:cubicBezTo>
                    <a:pt x="23" y="4"/>
                    <a:pt x="20" y="1"/>
                    <a:pt x="17" y="1"/>
                  </a:cubicBezTo>
                  <a:close/>
                </a:path>
              </a:pathLst>
            </a:custGeom>
            <a:solidFill>
              <a:srgbClr val="AC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9"/>
            <p:cNvSpPr/>
            <p:nvPr/>
          </p:nvSpPr>
          <p:spPr>
            <a:xfrm>
              <a:off x="4861950" y="1985775"/>
              <a:ext cx="346300" cy="33450"/>
            </a:xfrm>
            <a:custGeom>
              <a:rect b="b" l="l" r="r" t="t"/>
              <a:pathLst>
                <a:path extrusionOk="0" h="1338" w="13852">
                  <a:moveTo>
                    <a:pt x="60" y="0"/>
                  </a:moveTo>
                  <a:cubicBezTo>
                    <a:pt x="29" y="0"/>
                    <a:pt x="0" y="60"/>
                    <a:pt x="60" y="91"/>
                  </a:cubicBezTo>
                  <a:cubicBezTo>
                    <a:pt x="3103" y="945"/>
                    <a:pt x="6347" y="1337"/>
                    <a:pt x="9573" y="1337"/>
                  </a:cubicBezTo>
                  <a:cubicBezTo>
                    <a:pt x="11000" y="1337"/>
                    <a:pt x="12423" y="1260"/>
                    <a:pt x="13823" y="1113"/>
                  </a:cubicBezTo>
                  <a:cubicBezTo>
                    <a:pt x="13852" y="1113"/>
                    <a:pt x="13852" y="1053"/>
                    <a:pt x="13792" y="1053"/>
                  </a:cubicBezTo>
                  <a:cubicBezTo>
                    <a:pt x="12738" y="1107"/>
                    <a:pt x="11691" y="1137"/>
                    <a:pt x="10644" y="1137"/>
                  </a:cubicBezTo>
                  <a:cubicBezTo>
                    <a:pt x="9363" y="1137"/>
                    <a:pt x="8082" y="1092"/>
                    <a:pt x="6791" y="993"/>
                  </a:cubicBezTo>
                  <a:cubicBezTo>
                    <a:pt x="4537" y="813"/>
                    <a:pt x="2284" y="421"/>
                    <a:pt x="60" y="0"/>
                  </a:cubicBezTo>
                  <a:close/>
                </a:path>
              </a:pathLst>
            </a:custGeom>
            <a:solidFill>
              <a:srgbClr val="AC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9"/>
            <p:cNvSpPr/>
            <p:nvPr/>
          </p:nvSpPr>
          <p:spPr>
            <a:xfrm>
              <a:off x="4734250" y="1888100"/>
              <a:ext cx="462775" cy="112850"/>
            </a:xfrm>
            <a:custGeom>
              <a:rect b="b" l="l" r="r" t="t"/>
              <a:pathLst>
                <a:path extrusionOk="0" h="4514" w="18511">
                  <a:moveTo>
                    <a:pt x="60" y="1"/>
                  </a:moveTo>
                  <a:cubicBezTo>
                    <a:pt x="29" y="1"/>
                    <a:pt x="0" y="32"/>
                    <a:pt x="29" y="32"/>
                  </a:cubicBezTo>
                  <a:cubicBezTo>
                    <a:pt x="1471" y="602"/>
                    <a:pt x="2765" y="1474"/>
                    <a:pt x="4116" y="2224"/>
                  </a:cubicBezTo>
                  <a:cubicBezTo>
                    <a:pt x="5529" y="2977"/>
                    <a:pt x="7000" y="3546"/>
                    <a:pt x="8563" y="3907"/>
                  </a:cubicBezTo>
                  <a:cubicBezTo>
                    <a:pt x="10644" y="4374"/>
                    <a:pt x="12813" y="4513"/>
                    <a:pt x="14971" y="4513"/>
                  </a:cubicBezTo>
                  <a:cubicBezTo>
                    <a:pt x="16149" y="4513"/>
                    <a:pt x="17323" y="4472"/>
                    <a:pt x="18479" y="4419"/>
                  </a:cubicBezTo>
                  <a:cubicBezTo>
                    <a:pt x="18510" y="4419"/>
                    <a:pt x="18510" y="4359"/>
                    <a:pt x="18479" y="4359"/>
                  </a:cubicBezTo>
                  <a:cubicBezTo>
                    <a:pt x="17825" y="4359"/>
                    <a:pt x="17173" y="4362"/>
                    <a:pt x="16524" y="4362"/>
                  </a:cubicBezTo>
                  <a:cubicBezTo>
                    <a:pt x="13889" y="4362"/>
                    <a:pt x="11286" y="4305"/>
                    <a:pt x="8683" y="3727"/>
                  </a:cubicBezTo>
                  <a:cubicBezTo>
                    <a:pt x="7120" y="3366"/>
                    <a:pt x="5618" y="2796"/>
                    <a:pt x="4207" y="2015"/>
                  </a:cubicBezTo>
                  <a:cubicBezTo>
                    <a:pt x="2853" y="1294"/>
                    <a:pt x="1531" y="481"/>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9"/>
            <p:cNvSpPr/>
            <p:nvPr/>
          </p:nvSpPr>
          <p:spPr>
            <a:xfrm>
              <a:off x="4737250" y="1839300"/>
              <a:ext cx="468000" cy="153275"/>
            </a:xfrm>
            <a:custGeom>
              <a:rect b="b" l="l" r="r" t="t"/>
              <a:pathLst>
                <a:path extrusionOk="0" h="6131" w="18720">
                  <a:moveTo>
                    <a:pt x="60" y="1"/>
                  </a:moveTo>
                  <a:cubicBezTo>
                    <a:pt x="29" y="1"/>
                    <a:pt x="0" y="61"/>
                    <a:pt x="29" y="90"/>
                  </a:cubicBezTo>
                  <a:cubicBezTo>
                    <a:pt x="3094" y="991"/>
                    <a:pt x="5738" y="2854"/>
                    <a:pt x="8654" y="4027"/>
                  </a:cubicBezTo>
                  <a:cubicBezTo>
                    <a:pt x="10157" y="4657"/>
                    <a:pt x="11719" y="4989"/>
                    <a:pt x="13342" y="5258"/>
                  </a:cubicBezTo>
                  <a:cubicBezTo>
                    <a:pt x="15085" y="5559"/>
                    <a:pt x="16888" y="5950"/>
                    <a:pt x="18659" y="6131"/>
                  </a:cubicBezTo>
                  <a:cubicBezTo>
                    <a:pt x="18720" y="6131"/>
                    <a:pt x="18720" y="6039"/>
                    <a:pt x="18659" y="6039"/>
                  </a:cubicBezTo>
                  <a:cubicBezTo>
                    <a:pt x="15294" y="5198"/>
                    <a:pt x="11779" y="5138"/>
                    <a:pt x="8534" y="3756"/>
                  </a:cubicBezTo>
                  <a:cubicBezTo>
                    <a:pt x="5678" y="2554"/>
                    <a:pt x="3094" y="842"/>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9"/>
            <p:cNvSpPr/>
            <p:nvPr/>
          </p:nvSpPr>
          <p:spPr>
            <a:xfrm>
              <a:off x="4765150" y="1863125"/>
              <a:ext cx="77725" cy="38925"/>
            </a:xfrm>
            <a:custGeom>
              <a:rect b="b" l="l" r="r" t="t"/>
              <a:pathLst>
                <a:path extrusionOk="0" h="1557" w="3109">
                  <a:moveTo>
                    <a:pt x="38" y="0"/>
                  </a:moveTo>
                  <a:cubicBezTo>
                    <a:pt x="16" y="0"/>
                    <a:pt x="1" y="44"/>
                    <a:pt x="26" y="69"/>
                  </a:cubicBezTo>
                  <a:cubicBezTo>
                    <a:pt x="988" y="579"/>
                    <a:pt x="1978" y="1120"/>
                    <a:pt x="3000" y="1541"/>
                  </a:cubicBezTo>
                  <a:cubicBezTo>
                    <a:pt x="3017" y="1552"/>
                    <a:pt x="3032" y="1557"/>
                    <a:pt x="3045" y="1557"/>
                  </a:cubicBezTo>
                  <a:cubicBezTo>
                    <a:pt x="3099" y="1557"/>
                    <a:pt x="3108" y="1469"/>
                    <a:pt x="3060" y="1420"/>
                  </a:cubicBezTo>
                  <a:cubicBezTo>
                    <a:pt x="2098" y="879"/>
                    <a:pt x="1048" y="430"/>
                    <a:pt x="55" y="9"/>
                  </a:cubicBezTo>
                  <a:cubicBezTo>
                    <a:pt x="49" y="3"/>
                    <a:pt x="43" y="0"/>
                    <a:pt x="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9"/>
            <p:cNvSpPr/>
            <p:nvPr/>
          </p:nvSpPr>
          <p:spPr>
            <a:xfrm>
              <a:off x="4782450" y="1788750"/>
              <a:ext cx="423575" cy="189525"/>
            </a:xfrm>
            <a:custGeom>
              <a:rect b="b" l="l" r="r" t="t"/>
              <a:pathLst>
                <a:path extrusionOk="0" h="7581" w="16943">
                  <a:moveTo>
                    <a:pt x="38" y="1"/>
                  </a:moveTo>
                  <a:cubicBezTo>
                    <a:pt x="15" y="1"/>
                    <a:pt x="0" y="45"/>
                    <a:pt x="24" y="68"/>
                  </a:cubicBezTo>
                  <a:cubicBezTo>
                    <a:pt x="2849" y="1362"/>
                    <a:pt x="5433" y="3044"/>
                    <a:pt x="8168" y="4487"/>
                  </a:cubicBezTo>
                  <a:cubicBezTo>
                    <a:pt x="10933" y="5929"/>
                    <a:pt x="13878" y="6831"/>
                    <a:pt x="16883" y="7581"/>
                  </a:cubicBezTo>
                  <a:cubicBezTo>
                    <a:pt x="16912" y="7581"/>
                    <a:pt x="16943" y="7520"/>
                    <a:pt x="16883" y="7520"/>
                  </a:cubicBezTo>
                  <a:cubicBezTo>
                    <a:pt x="15380" y="7011"/>
                    <a:pt x="13818" y="6619"/>
                    <a:pt x="12315" y="6078"/>
                  </a:cubicBezTo>
                  <a:cubicBezTo>
                    <a:pt x="10873" y="5597"/>
                    <a:pt x="9491" y="4967"/>
                    <a:pt x="8137" y="4246"/>
                  </a:cubicBezTo>
                  <a:cubicBezTo>
                    <a:pt x="5464" y="2833"/>
                    <a:pt x="2880" y="1181"/>
                    <a:pt x="55" y="8"/>
                  </a:cubicBezTo>
                  <a:cubicBezTo>
                    <a:pt x="49" y="3"/>
                    <a:pt x="44" y="1"/>
                    <a:pt x="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9"/>
            <p:cNvSpPr/>
            <p:nvPr/>
          </p:nvSpPr>
          <p:spPr>
            <a:xfrm>
              <a:off x="5340450" y="1779050"/>
              <a:ext cx="167250" cy="130900"/>
            </a:xfrm>
            <a:custGeom>
              <a:rect b="b" l="l" r="r" t="t"/>
              <a:pathLst>
                <a:path extrusionOk="0" h="5236" w="6690">
                  <a:moveTo>
                    <a:pt x="6608" y="0"/>
                  </a:moveTo>
                  <a:cubicBezTo>
                    <a:pt x="6600" y="0"/>
                    <a:pt x="6591" y="2"/>
                    <a:pt x="6582" y="7"/>
                  </a:cubicBezTo>
                  <a:cubicBezTo>
                    <a:pt x="5289" y="427"/>
                    <a:pt x="4207" y="1418"/>
                    <a:pt x="3277" y="2319"/>
                  </a:cubicBezTo>
                  <a:cubicBezTo>
                    <a:pt x="2224" y="3312"/>
                    <a:pt x="1234" y="4334"/>
                    <a:pt x="61" y="5175"/>
                  </a:cubicBezTo>
                  <a:cubicBezTo>
                    <a:pt x="0" y="5204"/>
                    <a:pt x="61" y="5235"/>
                    <a:pt x="92" y="5235"/>
                  </a:cubicBezTo>
                  <a:cubicBezTo>
                    <a:pt x="1262" y="4483"/>
                    <a:pt x="2224" y="3521"/>
                    <a:pt x="3217" y="2560"/>
                  </a:cubicBezTo>
                  <a:cubicBezTo>
                    <a:pt x="4267" y="1598"/>
                    <a:pt x="5349" y="788"/>
                    <a:pt x="6611" y="96"/>
                  </a:cubicBezTo>
                  <a:cubicBezTo>
                    <a:pt x="6690" y="71"/>
                    <a:pt x="6657" y="0"/>
                    <a:pt x="66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9"/>
            <p:cNvSpPr/>
            <p:nvPr/>
          </p:nvSpPr>
          <p:spPr>
            <a:xfrm>
              <a:off x="4885200" y="1779200"/>
              <a:ext cx="322225" cy="194000"/>
            </a:xfrm>
            <a:custGeom>
              <a:rect b="b" l="l" r="r" t="t"/>
              <a:pathLst>
                <a:path extrusionOk="0" h="7760" w="12889">
                  <a:moveTo>
                    <a:pt x="92" y="1"/>
                  </a:moveTo>
                  <a:cubicBezTo>
                    <a:pt x="32" y="1"/>
                    <a:pt x="1" y="61"/>
                    <a:pt x="61" y="61"/>
                  </a:cubicBezTo>
                  <a:cubicBezTo>
                    <a:pt x="2344" y="1022"/>
                    <a:pt x="4179" y="2705"/>
                    <a:pt x="6191" y="4116"/>
                  </a:cubicBezTo>
                  <a:cubicBezTo>
                    <a:pt x="8265" y="5559"/>
                    <a:pt x="10729" y="6280"/>
                    <a:pt x="12802" y="7753"/>
                  </a:cubicBezTo>
                  <a:cubicBezTo>
                    <a:pt x="12806" y="7757"/>
                    <a:pt x="12811" y="7759"/>
                    <a:pt x="12816" y="7759"/>
                  </a:cubicBezTo>
                  <a:cubicBezTo>
                    <a:pt x="12848" y="7759"/>
                    <a:pt x="12889" y="7689"/>
                    <a:pt x="12862" y="7662"/>
                  </a:cubicBezTo>
                  <a:cubicBezTo>
                    <a:pt x="11871" y="6881"/>
                    <a:pt x="10729" y="6340"/>
                    <a:pt x="9616" y="5799"/>
                  </a:cubicBezTo>
                  <a:cubicBezTo>
                    <a:pt x="8414" y="5229"/>
                    <a:pt x="7244" y="4597"/>
                    <a:pt x="6162" y="3816"/>
                  </a:cubicBezTo>
                  <a:cubicBezTo>
                    <a:pt x="4179" y="2434"/>
                    <a:pt x="2344" y="842"/>
                    <a:pt x="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9"/>
            <p:cNvSpPr/>
            <p:nvPr/>
          </p:nvSpPr>
          <p:spPr>
            <a:xfrm>
              <a:off x="5017625" y="1773775"/>
              <a:ext cx="192625" cy="181300"/>
            </a:xfrm>
            <a:custGeom>
              <a:rect b="b" l="l" r="r" t="t"/>
              <a:pathLst>
                <a:path extrusionOk="0" h="7252" w="7705">
                  <a:moveTo>
                    <a:pt x="118" y="1"/>
                  </a:moveTo>
                  <a:cubicBezTo>
                    <a:pt x="62" y="1"/>
                    <a:pt x="0" y="74"/>
                    <a:pt x="52" y="126"/>
                  </a:cubicBezTo>
                  <a:cubicBezTo>
                    <a:pt x="1435" y="1360"/>
                    <a:pt x="2908" y="2530"/>
                    <a:pt x="4351" y="3703"/>
                  </a:cubicBezTo>
                  <a:cubicBezTo>
                    <a:pt x="5553" y="4694"/>
                    <a:pt x="7084" y="5687"/>
                    <a:pt x="7625" y="7218"/>
                  </a:cubicBezTo>
                  <a:cubicBezTo>
                    <a:pt x="7637" y="7241"/>
                    <a:pt x="7653" y="7251"/>
                    <a:pt x="7667" y="7251"/>
                  </a:cubicBezTo>
                  <a:cubicBezTo>
                    <a:pt x="7689" y="7251"/>
                    <a:pt x="7704" y="7226"/>
                    <a:pt x="7685" y="7189"/>
                  </a:cubicBezTo>
                  <a:cubicBezTo>
                    <a:pt x="7235" y="5747"/>
                    <a:pt x="5973" y="4814"/>
                    <a:pt x="4831" y="3852"/>
                  </a:cubicBezTo>
                  <a:cubicBezTo>
                    <a:pt x="3298" y="2562"/>
                    <a:pt x="1766" y="1208"/>
                    <a:pt x="144" y="6"/>
                  </a:cubicBezTo>
                  <a:cubicBezTo>
                    <a:pt x="136" y="2"/>
                    <a:pt x="127" y="1"/>
                    <a:pt x="1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9"/>
            <p:cNvSpPr/>
            <p:nvPr/>
          </p:nvSpPr>
          <p:spPr>
            <a:xfrm>
              <a:off x="4977775" y="1740675"/>
              <a:ext cx="22275" cy="20725"/>
            </a:xfrm>
            <a:custGeom>
              <a:rect b="b" l="l" r="r" t="t"/>
              <a:pathLst>
                <a:path extrusionOk="0" h="829" w="891">
                  <a:moveTo>
                    <a:pt x="55" y="1"/>
                  </a:moveTo>
                  <a:cubicBezTo>
                    <a:pt x="15" y="1"/>
                    <a:pt x="0" y="50"/>
                    <a:pt x="24" y="99"/>
                  </a:cubicBezTo>
                  <a:cubicBezTo>
                    <a:pt x="175" y="220"/>
                    <a:pt x="295" y="340"/>
                    <a:pt x="444" y="489"/>
                  </a:cubicBezTo>
                  <a:cubicBezTo>
                    <a:pt x="565" y="609"/>
                    <a:pt x="685" y="729"/>
                    <a:pt x="836" y="821"/>
                  </a:cubicBezTo>
                  <a:cubicBezTo>
                    <a:pt x="842" y="826"/>
                    <a:pt x="847" y="828"/>
                    <a:pt x="852" y="828"/>
                  </a:cubicBezTo>
                  <a:cubicBezTo>
                    <a:pt x="875" y="828"/>
                    <a:pt x="891" y="784"/>
                    <a:pt x="865" y="760"/>
                  </a:cubicBezTo>
                  <a:cubicBezTo>
                    <a:pt x="776" y="609"/>
                    <a:pt x="625" y="489"/>
                    <a:pt x="505" y="400"/>
                  </a:cubicBezTo>
                  <a:cubicBezTo>
                    <a:pt x="355" y="280"/>
                    <a:pt x="204" y="159"/>
                    <a:pt x="84" y="8"/>
                  </a:cubicBezTo>
                  <a:cubicBezTo>
                    <a:pt x="73" y="3"/>
                    <a:pt x="63" y="1"/>
                    <a:pt x="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9"/>
            <p:cNvSpPr/>
            <p:nvPr/>
          </p:nvSpPr>
          <p:spPr>
            <a:xfrm>
              <a:off x="5128600" y="1718275"/>
              <a:ext cx="101475" cy="245800"/>
            </a:xfrm>
            <a:custGeom>
              <a:rect b="b" l="l" r="r" t="t"/>
              <a:pathLst>
                <a:path extrusionOk="0" h="9832" w="4059">
                  <a:moveTo>
                    <a:pt x="48" y="1"/>
                  </a:moveTo>
                  <a:cubicBezTo>
                    <a:pt x="23" y="1"/>
                    <a:pt x="1" y="26"/>
                    <a:pt x="1" y="63"/>
                  </a:cubicBezTo>
                  <a:cubicBezTo>
                    <a:pt x="272" y="1685"/>
                    <a:pt x="1354" y="3039"/>
                    <a:pt x="2164" y="4450"/>
                  </a:cubicBezTo>
                  <a:cubicBezTo>
                    <a:pt x="3097" y="6104"/>
                    <a:pt x="3667" y="7907"/>
                    <a:pt x="3967" y="9799"/>
                  </a:cubicBezTo>
                  <a:cubicBezTo>
                    <a:pt x="3967" y="9822"/>
                    <a:pt x="3981" y="9832"/>
                    <a:pt x="3997" y="9832"/>
                  </a:cubicBezTo>
                  <a:cubicBezTo>
                    <a:pt x="4024" y="9832"/>
                    <a:pt x="4058" y="9807"/>
                    <a:pt x="4058" y="9770"/>
                  </a:cubicBezTo>
                  <a:cubicBezTo>
                    <a:pt x="3907" y="7967"/>
                    <a:pt x="3337" y="6224"/>
                    <a:pt x="2465" y="4630"/>
                  </a:cubicBezTo>
                  <a:cubicBezTo>
                    <a:pt x="1623" y="3099"/>
                    <a:pt x="602" y="1717"/>
                    <a:pt x="92" y="34"/>
                  </a:cubicBezTo>
                  <a:cubicBezTo>
                    <a:pt x="80" y="11"/>
                    <a:pt x="63" y="1"/>
                    <a:pt x="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9"/>
            <p:cNvSpPr/>
            <p:nvPr/>
          </p:nvSpPr>
          <p:spPr>
            <a:xfrm>
              <a:off x="5096550" y="1706775"/>
              <a:ext cx="85950" cy="136900"/>
            </a:xfrm>
            <a:custGeom>
              <a:rect b="b" l="l" r="r" t="t"/>
              <a:pathLst>
                <a:path extrusionOk="0" h="5476" w="3438">
                  <a:moveTo>
                    <a:pt x="50" y="0"/>
                  </a:moveTo>
                  <a:cubicBezTo>
                    <a:pt x="24" y="0"/>
                    <a:pt x="0" y="22"/>
                    <a:pt x="21" y="42"/>
                  </a:cubicBezTo>
                  <a:cubicBezTo>
                    <a:pt x="533" y="1965"/>
                    <a:pt x="1763" y="4160"/>
                    <a:pt x="3357" y="5451"/>
                  </a:cubicBezTo>
                  <a:cubicBezTo>
                    <a:pt x="3366" y="5468"/>
                    <a:pt x="3377" y="5476"/>
                    <a:pt x="3388" y="5476"/>
                  </a:cubicBezTo>
                  <a:cubicBezTo>
                    <a:pt x="3414" y="5476"/>
                    <a:pt x="3438" y="5433"/>
                    <a:pt x="3417" y="5391"/>
                  </a:cubicBezTo>
                  <a:cubicBezTo>
                    <a:pt x="2756" y="4609"/>
                    <a:pt x="2064" y="3859"/>
                    <a:pt x="1494" y="2958"/>
                  </a:cubicBezTo>
                  <a:cubicBezTo>
                    <a:pt x="893" y="2025"/>
                    <a:pt x="472" y="1035"/>
                    <a:pt x="81" y="13"/>
                  </a:cubicBezTo>
                  <a:cubicBezTo>
                    <a:pt x="72" y="4"/>
                    <a:pt x="61" y="0"/>
                    <a:pt x="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9"/>
            <p:cNvSpPr/>
            <p:nvPr/>
          </p:nvSpPr>
          <p:spPr>
            <a:xfrm>
              <a:off x="5239775" y="1729925"/>
              <a:ext cx="137975" cy="228825"/>
            </a:xfrm>
            <a:custGeom>
              <a:rect b="b" l="l" r="r" t="t"/>
              <a:pathLst>
                <a:path extrusionOk="0" h="9153" w="5519">
                  <a:moveTo>
                    <a:pt x="5389" y="1"/>
                  </a:moveTo>
                  <a:cubicBezTo>
                    <a:pt x="5375" y="1"/>
                    <a:pt x="5361" y="6"/>
                    <a:pt x="5350" y="17"/>
                  </a:cubicBezTo>
                  <a:cubicBezTo>
                    <a:pt x="4119" y="1219"/>
                    <a:pt x="2946" y="2602"/>
                    <a:pt x="2196" y="4164"/>
                  </a:cubicBezTo>
                  <a:cubicBezTo>
                    <a:pt x="1414" y="5787"/>
                    <a:pt x="813" y="7501"/>
                    <a:pt x="1" y="9152"/>
                  </a:cubicBezTo>
                  <a:cubicBezTo>
                    <a:pt x="1114" y="7890"/>
                    <a:pt x="1535" y="6147"/>
                    <a:pt x="2224" y="4645"/>
                  </a:cubicBezTo>
                  <a:cubicBezTo>
                    <a:pt x="3006" y="2873"/>
                    <a:pt x="4239" y="1580"/>
                    <a:pt x="5470" y="138"/>
                  </a:cubicBezTo>
                  <a:cubicBezTo>
                    <a:pt x="5518" y="89"/>
                    <a:pt x="5449" y="1"/>
                    <a:pt x="53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9"/>
            <p:cNvSpPr/>
            <p:nvPr/>
          </p:nvSpPr>
          <p:spPr>
            <a:xfrm>
              <a:off x="5259325" y="1908200"/>
              <a:ext cx="53225" cy="50550"/>
            </a:xfrm>
            <a:custGeom>
              <a:rect b="b" l="l" r="r" t="t"/>
              <a:pathLst>
                <a:path extrusionOk="0" h="2022" w="2129">
                  <a:moveTo>
                    <a:pt x="2048" y="1"/>
                  </a:moveTo>
                  <a:cubicBezTo>
                    <a:pt x="2037" y="1"/>
                    <a:pt x="2026" y="3"/>
                    <a:pt x="2015" y="9"/>
                  </a:cubicBezTo>
                  <a:cubicBezTo>
                    <a:pt x="1322" y="639"/>
                    <a:pt x="661" y="1300"/>
                    <a:pt x="0" y="1961"/>
                  </a:cubicBezTo>
                  <a:cubicBezTo>
                    <a:pt x="0" y="1992"/>
                    <a:pt x="0" y="2021"/>
                    <a:pt x="31" y="2021"/>
                  </a:cubicBezTo>
                  <a:cubicBezTo>
                    <a:pt x="781" y="1452"/>
                    <a:pt x="1503" y="790"/>
                    <a:pt x="2104" y="98"/>
                  </a:cubicBezTo>
                  <a:cubicBezTo>
                    <a:pt x="2129" y="49"/>
                    <a:pt x="2094" y="1"/>
                    <a:pt x="20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9"/>
            <p:cNvSpPr/>
            <p:nvPr/>
          </p:nvSpPr>
          <p:spPr>
            <a:xfrm>
              <a:off x="5321150" y="1721950"/>
              <a:ext cx="137075" cy="171775"/>
            </a:xfrm>
            <a:custGeom>
              <a:rect b="b" l="l" r="r" t="t"/>
              <a:pathLst>
                <a:path extrusionOk="0" h="6871" w="5483">
                  <a:moveTo>
                    <a:pt x="5348" y="1"/>
                  </a:moveTo>
                  <a:cubicBezTo>
                    <a:pt x="5336" y="1"/>
                    <a:pt x="5323" y="3"/>
                    <a:pt x="5311" y="7"/>
                  </a:cubicBezTo>
                  <a:cubicBezTo>
                    <a:pt x="4198" y="908"/>
                    <a:pt x="3268" y="2079"/>
                    <a:pt x="2395" y="3192"/>
                  </a:cubicBezTo>
                  <a:cubicBezTo>
                    <a:pt x="1494" y="4334"/>
                    <a:pt x="712" y="5536"/>
                    <a:pt x="22" y="6827"/>
                  </a:cubicBezTo>
                  <a:cubicBezTo>
                    <a:pt x="0" y="6849"/>
                    <a:pt x="40" y="6870"/>
                    <a:pt x="75" y="6870"/>
                  </a:cubicBezTo>
                  <a:cubicBezTo>
                    <a:pt x="89" y="6870"/>
                    <a:pt x="103" y="6867"/>
                    <a:pt x="111" y="6858"/>
                  </a:cubicBezTo>
                  <a:cubicBezTo>
                    <a:pt x="833" y="5625"/>
                    <a:pt x="1674" y="4454"/>
                    <a:pt x="2547" y="3312"/>
                  </a:cubicBezTo>
                  <a:cubicBezTo>
                    <a:pt x="3448" y="2171"/>
                    <a:pt x="4470" y="1209"/>
                    <a:pt x="5431" y="127"/>
                  </a:cubicBezTo>
                  <a:cubicBezTo>
                    <a:pt x="5483" y="76"/>
                    <a:pt x="5423" y="1"/>
                    <a:pt x="53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9"/>
            <p:cNvSpPr/>
            <p:nvPr/>
          </p:nvSpPr>
          <p:spPr>
            <a:xfrm>
              <a:off x="5220250" y="1729025"/>
              <a:ext cx="35150" cy="174275"/>
            </a:xfrm>
            <a:custGeom>
              <a:rect b="b" l="l" r="r" t="t"/>
              <a:pathLst>
                <a:path extrusionOk="0" h="6971" w="1406">
                  <a:moveTo>
                    <a:pt x="1294" y="0"/>
                  </a:moveTo>
                  <a:cubicBezTo>
                    <a:pt x="1272" y="0"/>
                    <a:pt x="1251" y="8"/>
                    <a:pt x="1234" y="25"/>
                  </a:cubicBezTo>
                  <a:cubicBezTo>
                    <a:pt x="1" y="2097"/>
                    <a:pt x="753" y="4681"/>
                    <a:pt x="541" y="6936"/>
                  </a:cubicBezTo>
                  <a:cubicBezTo>
                    <a:pt x="541" y="6953"/>
                    <a:pt x="572" y="6970"/>
                    <a:pt x="598" y="6970"/>
                  </a:cubicBezTo>
                  <a:cubicBezTo>
                    <a:pt x="617" y="6970"/>
                    <a:pt x="633" y="6961"/>
                    <a:pt x="633" y="6936"/>
                  </a:cubicBezTo>
                  <a:cubicBezTo>
                    <a:pt x="962" y="4621"/>
                    <a:pt x="392" y="2308"/>
                    <a:pt x="1383" y="113"/>
                  </a:cubicBezTo>
                  <a:cubicBezTo>
                    <a:pt x="1405" y="49"/>
                    <a:pt x="1349" y="0"/>
                    <a:pt x="12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9"/>
            <p:cNvSpPr/>
            <p:nvPr/>
          </p:nvSpPr>
          <p:spPr>
            <a:xfrm>
              <a:off x="5209725" y="1700550"/>
              <a:ext cx="12050" cy="74825"/>
            </a:xfrm>
            <a:custGeom>
              <a:rect b="b" l="l" r="r" t="t"/>
              <a:pathLst>
                <a:path extrusionOk="0" h="2993" w="482">
                  <a:moveTo>
                    <a:pt x="439" y="1"/>
                  </a:moveTo>
                  <a:cubicBezTo>
                    <a:pt x="422" y="1"/>
                    <a:pt x="405" y="9"/>
                    <a:pt x="393" y="22"/>
                  </a:cubicBezTo>
                  <a:cubicBezTo>
                    <a:pt x="121" y="952"/>
                    <a:pt x="1" y="1974"/>
                    <a:pt x="181" y="2935"/>
                  </a:cubicBezTo>
                  <a:cubicBezTo>
                    <a:pt x="195" y="2976"/>
                    <a:pt x="221" y="2993"/>
                    <a:pt x="245" y="2993"/>
                  </a:cubicBezTo>
                  <a:cubicBezTo>
                    <a:pt x="274" y="2993"/>
                    <a:pt x="301" y="2968"/>
                    <a:pt x="301" y="2935"/>
                  </a:cubicBezTo>
                  <a:cubicBezTo>
                    <a:pt x="273" y="1945"/>
                    <a:pt x="273" y="1012"/>
                    <a:pt x="482" y="50"/>
                  </a:cubicBezTo>
                  <a:cubicBezTo>
                    <a:pt x="482" y="16"/>
                    <a:pt x="461" y="1"/>
                    <a:pt x="4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9"/>
            <p:cNvSpPr/>
            <p:nvPr/>
          </p:nvSpPr>
          <p:spPr>
            <a:xfrm>
              <a:off x="4876200" y="1812250"/>
              <a:ext cx="457550" cy="1106550"/>
            </a:xfrm>
            <a:custGeom>
              <a:rect b="b" l="l" r="r" t="t"/>
              <a:pathLst>
                <a:path extrusionOk="0" h="44262" w="18302">
                  <a:moveTo>
                    <a:pt x="13939" y="0"/>
                  </a:moveTo>
                  <a:cubicBezTo>
                    <a:pt x="12808" y="0"/>
                    <a:pt x="11343" y="481"/>
                    <a:pt x="11210" y="962"/>
                  </a:cubicBezTo>
                  <a:cubicBezTo>
                    <a:pt x="10549" y="3366"/>
                    <a:pt x="13101" y="15235"/>
                    <a:pt x="12080" y="18840"/>
                  </a:cubicBezTo>
                  <a:cubicBezTo>
                    <a:pt x="11058" y="22478"/>
                    <a:pt x="7303" y="26172"/>
                    <a:pt x="4327" y="30319"/>
                  </a:cubicBezTo>
                  <a:cubicBezTo>
                    <a:pt x="1322" y="34466"/>
                    <a:pt x="0" y="41317"/>
                    <a:pt x="962" y="43091"/>
                  </a:cubicBezTo>
                  <a:cubicBezTo>
                    <a:pt x="1420" y="43923"/>
                    <a:pt x="3034" y="44262"/>
                    <a:pt x="4702" y="44262"/>
                  </a:cubicBezTo>
                  <a:cubicBezTo>
                    <a:pt x="6530" y="44262"/>
                    <a:pt x="8423" y="43854"/>
                    <a:pt x="8926" y="43240"/>
                  </a:cubicBezTo>
                  <a:cubicBezTo>
                    <a:pt x="9887" y="42098"/>
                    <a:pt x="9166" y="37863"/>
                    <a:pt x="9948" y="34706"/>
                  </a:cubicBezTo>
                  <a:cubicBezTo>
                    <a:pt x="10758" y="31552"/>
                    <a:pt x="16258" y="25992"/>
                    <a:pt x="17280" y="20134"/>
                  </a:cubicBezTo>
                  <a:cubicBezTo>
                    <a:pt x="18301" y="14273"/>
                    <a:pt x="15505" y="1292"/>
                    <a:pt x="15236" y="542"/>
                  </a:cubicBezTo>
                  <a:cubicBezTo>
                    <a:pt x="15106" y="152"/>
                    <a:pt x="14575" y="0"/>
                    <a:pt x="13939" y="0"/>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9"/>
            <p:cNvSpPr/>
            <p:nvPr/>
          </p:nvSpPr>
          <p:spPr>
            <a:xfrm>
              <a:off x="4985875" y="1430450"/>
              <a:ext cx="271250" cy="209950"/>
            </a:xfrm>
            <a:custGeom>
              <a:rect b="b" l="l" r="r" t="t"/>
              <a:pathLst>
                <a:path extrusionOk="0" h="8398" w="10850">
                  <a:moveTo>
                    <a:pt x="4518" y="0"/>
                  </a:moveTo>
                  <a:cubicBezTo>
                    <a:pt x="1881" y="0"/>
                    <a:pt x="0" y="2068"/>
                    <a:pt x="0" y="4275"/>
                  </a:cubicBezTo>
                  <a:cubicBezTo>
                    <a:pt x="21" y="6745"/>
                    <a:pt x="2656" y="8397"/>
                    <a:pt x="5323" y="8397"/>
                  </a:cubicBezTo>
                  <a:cubicBezTo>
                    <a:pt x="6679" y="8397"/>
                    <a:pt x="8042" y="7970"/>
                    <a:pt x="9075" y="7008"/>
                  </a:cubicBezTo>
                  <a:cubicBezTo>
                    <a:pt x="10849" y="5357"/>
                    <a:pt x="9948" y="1631"/>
                    <a:pt x="6402" y="337"/>
                  </a:cubicBezTo>
                  <a:cubicBezTo>
                    <a:pt x="5744" y="105"/>
                    <a:pt x="5112" y="0"/>
                    <a:pt x="4518"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9"/>
            <p:cNvSpPr/>
            <p:nvPr/>
          </p:nvSpPr>
          <p:spPr>
            <a:xfrm>
              <a:off x="5453925" y="1453175"/>
              <a:ext cx="222375" cy="224725"/>
            </a:xfrm>
            <a:custGeom>
              <a:rect b="b" l="l" r="r" t="t"/>
              <a:pathLst>
                <a:path extrusionOk="0" h="8989" w="8895">
                  <a:moveTo>
                    <a:pt x="3906" y="0"/>
                  </a:moveTo>
                  <a:cubicBezTo>
                    <a:pt x="1591" y="421"/>
                    <a:pt x="0" y="2404"/>
                    <a:pt x="0" y="4537"/>
                  </a:cubicBezTo>
                  <a:cubicBezTo>
                    <a:pt x="21" y="7198"/>
                    <a:pt x="2877" y="8989"/>
                    <a:pt x="5764" y="8989"/>
                  </a:cubicBezTo>
                  <a:cubicBezTo>
                    <a:pt x="6853" y="8989"/>
                    <a:pt x="7947" y="8734"/>
                    <a:pt x="8895" y="8174"/>
                  </a:cubicBezTo>
                  <a:cubicBezTo>
                    <a:pt x="7873" y="5979"/>
                    <a:pt x="6431" y="3515"/>
                    <a:pt x="4748" y="1142"/>
                  </a:cubicBezTo>
                  <a:cubicBezTo>
                    <a:pt x="4476" y="750"/>
                    <a:pt x="4207" y="361"/>
                    <a:pt x="3906"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9"/>
            <p:cNvSpPr/>
            <p:nvPr/>
          </p:nvSpPr>
          <p:spPr>
            <a:xfrm>
              <a:off x="4993375" y="1189475"/>
              <a:ext cx="219900" cy="142825"/>
            </a:xfrm>
            <a:custGeom>
              <a:rect b="b" l="l" r="r" t="t"/>
              <a:pathLst>
                <a:path extrusionOk="0" h="5713" w="8796">
                  <a:moveTo>
                    <a:pt x="8234" y="0"/>
                  </a:moveTo>
                  <a:cubicBezTo>
                    <a:pt x="8025" y="0"/>
                    <a:pt x="7845" y="31"/>
                    <a:pt x="7633" y="60"/>
                  </a:cubicBezTo>
                  <a:cubicBezTo>
                    <a:pt x="4179" y="632"/>
                    <a:pt x="1895" y="2435"/>
                    <a:pt x="1" y="4959"/>
                  </a:cubicBezTo>
                  <a:cubicBezTo>
                    <a:pt x="782" y="5380"/>
                    <a:pt x="1744" y="5680"/>
                    <a:pt x="2825" y="5709"/>
                  </a:cubicBezTo>
                  <a:cubicBezTo>
                    <a:pt x="2898" y="5712"/>
                    <a:pt x="2970" y="5713"/>
                    <a:pt x="3041" y="5713"/>
                  </a:cubicBezTo>
                  <a:cubicBezTo>
                    <a:pt x="6781" y="5713"/>
                    <a:pt x="8796" y="2654"/>
                    <a:pt x="8234"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9"/>
            <p:cNvSpPr/>
            <p:nvPr/>
          </p:nvSpPr>
          <p:spPr>
            <a:xfrm>
              <a:off x="5269475" y="1360625"/>
              <a:ext cx="180675" cy="122000"/>
            </a:xfrm>
            <a:custGeom>
              <a:rect b="b" l="l" r="r" t="t"/>
              <a:pathLst>
                <a:path extrusionOk="0" h="4880" w="7227">
                  <a:moveTo>
                    <a:pt x="2721" y="1"/>
                  </a:moveTo>
                  <a:cubicBezTo>
                    <a:pt x="1074" y="1"/>
                    <a:pt x="99" y="1277"/>
                    <a:pt x="46" y="2529"/>
                  </a:cubicBezTo>
                  <a:cubicBezTo>
                    <a:pt x="0" y="3582"/>
                    <a:pt x="1141" y="4880"/>
                    <a:pt x="2842" y="4880"/>
                  </a:cubicBezTo>
                  <a:cubicBezTo>
                    <a:pt x="3373" y="4880"/>
                    <a:pt x="3960" y="4753"/>
                    <a:pt x="4582" y="4452"/>
                  </a:cubicBezTo>
                  <a:cubicBezTo>
                    <a:pt x="7227" y="3222"/>
                    <a:pt x="5604" y="486"/>
                    <a:pt x="3380" y="65"/>
                  </a:cubicBezTo>
                  <a:cubicBezTo>
                    <a:pt x="3150" y="21"/>
                    <a:pt x="2930" y="1"/>
                    <a:pt x="2721" y="1"/>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9"/>
            <p:cNvSpPr/>
            <p:nvPr/>
          </p:nvSpPr>
          <p:spPr>
            <a:xfrm>
              <a:off x="4804850" y="1645125"/>
              <a:ext cx="155500" cy="98050"/>
            </a:xfrm>
            <a:custGeom>
              <a:rect b="b" l="l" r="r" t="t"/>
              <a:pathLst>
                <a:path extrusionOk="0" h="3922" w="6220">
                  <a:moveTo>
                    <a:pt x="3632" y="0"/>
                  </a:moveTo>
                  <a:cubicBezTo>
                    <a:pt x="2902" y="0"/>
                    <a:pt x="2087" y="260"/>
                    <a:pt x="1292" y="916"/>
                  </a:cubicBezTo>
                  <a:cubicBezTo>
                    <a:pt x="1" y="1967"/>
                    <a:pt x="150" y="3140"/>
                    <a:pt x="962" y="3921"/>
                  </a:cubicBezTo>
                  <a:cubicBezTo>
                    <a:pt x="2554" y="3349"/>
                    <a:pt x="4357" y="2868"/>
                    <a:pt x="6191" y="2508"/>
                  </a:cubicBezTo>
                  <a:cubicBezTo>
                    <a:pt x="6220" y="2239"/>
                    <a:pt x="6220" y="1967"/>
                    <a:pt x="6159" y="1727"/>
                  </a:cubicBezTo>
                  <a:cubicBezTo>
                    <a:pt x="5987" y="839"/>
                    <a:pt x="4945" y="0"/>
                    <a:pt x="3632"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 name="Google Shape;368;p9"/>
          <p:cNvGrpSpPr/>
          <p:nvPr/>
        </p:nvGrpSpPr>
        <p:grpSpPr>
          <a:xfrm>
            <a:off x="114159" y="1644671"/>
            <a:ext cx="305102" cy="445718"/>
            <a:chOff x="6100150" y="1240150"/>
            <a:chExt cx="703000" cy="1027000"/>
          </a:xfrm>
        </p:grpSpPr>
        <p:sp>
          <p:nvSpPr>
            <p:cNvPr id="369" name="Google Shape;369;p9"/>
            <p:cNvSpPr/>
            <p:nvPr/>
          </p:nvSpPr>
          <p:spPr>
            <a:xfrm>
              <a:off x="6100150" y="1240150"/>
              <a:ext cx="703000" cy="418925"/>
            </a:xfrm>
            <a:custGeom>
              <a:rect b="b" l="l" r="r" t="t"/>
              <a:pathLst>
                <a:path extrusionOk="0" h="16757" w="28120">
                  <a:moveTo>
                    <a:pt x="14684" y="1"/>
                  </a:moveTo>
                  <a:cubicBezTo>
                    <a:pt x="7814" y="1"/>
                    <a:pt x="1060" y="6665"/>
                    <a:pt x="534" y="10173"/>
                  </a:cubicBezTo>
                  <a:cubicBezTo>
                    <a:pt x="1" y="13728"/>
                    <a:pt x="4607" y="16757"/>
                    <a:pt x="13805" y="16757"/>
                  </a:cubicBezTo>
                  <a:cubicBezTo>
                    <a:pt x="13938" y="16757"/>
                    <a:pt x="14071" y="16756"/>
                    <a:pt x="14205" y="16755"/>
                  </a:cubicBezTo>
                  <a:cubicBezTo>
                    <a:pt x="20455" y="16664"/>
                    <a:pt x="27066" y="15793"/>
                    <a:pt x="27607" y="11796"/>
                  </a:cubicBezTo>
                  <a:cubicBezTo>
                    <a:pt x="28119" y="7829"/>
                    <a:pt x="20787" y="348"/>
                    <a:pt x="15258" y="16"/>
                  </a:cubicBezTo>
                  <a:cubicBezTo>
                    <a:pt x="15067" y="6"/>
                    <a:pt x="14875" y="1"/>
                    <a:pt x="14684" y="1"/>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9"/>
            <p:cNvSpPr/>
            <p:nvPr/>
          </p:nvSpPr>
          <p:spPr>
            <a:xfrm>
              <a:off x="6122450" y="1421875"/>
              <a:ext cx="651275" cy="229675"/>
            </a:xfrm>
            <a:custGeom>
              <a:rect b="b" l="l" r="r" t="t"/>
              <a:pathLst>
                <a:path extrusionOk="0" h="9187" w="26051">
                  <a:moveTo>
                    <a:pt x="11485" y="1"/>
                  </a:moveTo>
                  <a:cubicBezTo>
                    <a:pt x="7445" y="1"/>
                    <a:pt x="0" y="585"/>
                    <a:pt x="152" y="3716"/>
                  </a:cubicBezTo>
                  <a:cubicBezTo>
                    <a:pt x="332" y="7443"/>
                    <a:pt x="6342" y="9125"/>
                    <a:pt x="13554" y="9185"/>
                  </a:cubicBezTo>
                  <a:cubicBezTo>
                    <a:pt x="13669" y="9186"/>
                    <a:pt x="13783" y="9187"/>
                    <a:pt x="13898" y="9187"/>
                  </a:cubicBezTo>
                  <a:cubicBezTo>
                    <a:pt x="20933" y="9187"/>
                    <a:pt x="26050" y="7375"/>
                    <a:pt x="25814" y="5159"/>
                  </a:cubicBezTo>
                  <a:cubicBezTo>
                    <a:pt x="25453" y="1462"/>
                    <a:pt x="16109" y="260"/>
                    <a:pt x="13345" y="50"/>
                  </a:cubicBezTo>
                  <a:cubicBezTo>
                    <a:pt x="12898" y="22"/>
                    <a:pt x="12253" y="1"/>
                    <a:pt x="11485"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9"/>
            <p:cNvSpPr/>
            <p:nvPr/>
          </p:nvSpPr>
          <p:spPr>
            <a:xfrm>
              <a:off x="6159275" y="1557575"/>
              <a:ext cx="243425" cy="82650"/>
            </a:xfrm>
            <a:custGeom>
              <a:rect b="b" l="l" r="r" t="t"/>
              <a:pathLst>
                <a:path extrusionOk="0" h="3306" w="9737">
                  <a:moveTo>
                    <a:pt x="61" y="0"/>
                  </a:moveTo>
                  <a:cubicBezTo>
                    <a:pt x="32" y="0"/>
                    <a:pt x="1" y="31"/>
                    <a:pt x="32" y="60"/>
                  </a:cubicBezTo>
                  <a:cubicBezTo>
                    <a:pt x="1323" y="1082"/>
                    <a:pt x="2737" y="1923"/>
                    <a:pt x="4328" y="2464"/>
                  </a:cubicBezTo>
                  <a:cubicBezTo>
                    <a:pt x="6071" y="3036"/>
                    <a:pt x="7845" y="3065"/>
                    <a:pt x="9648" y="3305"/>
                  </a:cubicBezTo>
                  <a:cubicBezTo>
                    <a:pt x="9708" y="3305"/>
                    <a:pt x="9737" y="3185"/>
                    <a:pt x="9648" y="3156"/>
                  </a:cubicBezTo>
                  <a:cubicBezTo>
                    <a:pt x="8085" y="2584"/>
                    <a:pt x="6282" y="2616"/>
                    <a:pt x="4660" y="2164"/>
                  </a:cubicBezTo>
                  <a:cubicBezTo>
                    <a:pt x="3037" y="1683"/>
                    <a:pt x="1475" y="962"/>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9"/>
            <p:cNvSpPr/>
            <p:nvPr/>
          </p:nvSpPr>
          <p:spPr>
            <a:xfrm>
              <a:off x="6221875" y="1562700"/>
              <a:ext cx="180100" cy="65500"/>
            </a:xfrm>
            <a:custGeom>
              <a:rect b="b" l="l" r="r" t="t"/>
              <a:pathLst>
                <a:path extrusionOk="0" h="2620" w="7204">
                  <a:moveTo>
                    <a:pt x="87" y="0"/>
                  </a:moveTo>
                  <a:cubicBezTo>
                    <a:pt x="38" y="0"/>
                    <a:pt x="1" y="71"/>
                    <a:pt x="52" y="96"/>
                  </a:cubicBezTo>
                  <a:cubicBezTo>
                    <a:pt x="2245" y="1358"/>
                    <a:pt x="4889" y="1418"/>
                    <a:pt x="7144" y="2620"/>
                  </a:cubicBezTo>
                  <a:cubicBezTo>
                    <a:pt x="7173" y="2620"/>
                    <a:pt x="7204" y="2560"/>
                    <a:pt x="7173" y="2560"/>
                  </a:cubicBezTo>
                  <a:cubicBezTo>
                    <a:pt x="5129" y="968"/>
                    <a:pt x="2396" y="1028"/>
                    <a:pt x="112" y="7"/>
                  </a:cubicBezTo>
                  <a:cubicBezTo>
                    <a:pt x="104" y="2"/>
                    <a:pt x="95" y="0"/>
                    <a:pt x="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9"/>
            <p:cNvSpPr/>
            <p:nvPr/>
          </p:nvSpPr>
          <p:spPr>
            <a:xfrm>
              <a:off x="6456050" y="1592900"/>
              <a:ext cx="260675" cy="49600"/>
            </a:xfrm>
            <a:custGeom>
              <a:rect b="b" l="l" r="r" t="t"/>
              <a:pathLst>
                <a:path extrusionOk="0" h="1984" w="10427">
                  <a:moveTo>
                    <a:pt x="10337" y="1"/>
                  </a:moveTo>
                  <a:cubicBezTo>
                    <a:pt x="8715" y="541"/>
                    <a:pt x="7032" y="751"/>
                    <a:pt x="5378" y="1022"/>
                  </a:cubicBezTo>
                  <a:cubicBezTo>
                    <a:pt x="3575" y="1291"/>
                    <a:pt x="1803" y="1623"/>
                    <a:pt x="29" y="1953"/>
                  </a:cubicBezTo>
                  <a:cubicBezTo>
                    <a:pt x="1" y="1953"/>
                    <a:pt x="1" y="1984"/>
                    <a:pt x="29" y="1984"/>
                  </a:cubicBezTo>
                  <a:cubicBezTo>
                    <a:pt x="1832" y="1772"/>
                    <a:pt x="3635" y="1563"/>
                    <a:pt x="5469" y="1291"/>
                  </a:cubicBezTo>
                  <a:cubicBezTo>
                    <a:pt x="7152" y="1051"/>
                    <a:pt x="8804" y="842"/>
                    <a:pt x="10366" y="121"/>
                  </a:cubicBezTo>
                  <a:cubicBezTo>
                    <a:pt x="10426" y="90"/>
                    <a:pt x="10398" y="1"/>
                    <a:pt x="103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9"/>
            <p:cNvSpPr/>
            <p:nvPr/>
          </p:nvSpPr>
          <p:spPr>
            <a:xfrm>
              <a:off x="6727225" y="1570375"/>
              <a:ext cx="20325" cy="17275"/>
            </a:xfrm>
            <a:custGeom>
              <a:rect b="b" l="l" r="r" t="t"/>
              <a:pathLst>
                <a:path extrusionOk="0" h="691" w="813">
                  <a:moveTo>
                    <a:pt x="721" y="0"/>
                  </a:moveTo>
                  <a:cubicBezTo>
                    <a:pt x="572" y="89"/>
                    <a:pt x="481" y="209"/>
                    <a:pt x="392" y="301"/>
                  </a:cubicBezTo>
                  <a:cubicBezTo>
                    <a:pt x="272" y="421"/>
                    <a:pt x="151" y="510"/>
                    <a:pt x="31" y="601"/>
                  </a:cubicBezTo>
                  <a:cubicBezTo>
                    <a:pt x="0" y="630"/>
                    <a:pt x="31" y="690"/>
                    <a:pt x="60" y="690"/>
                  </a:cubicBezTo>
                  <a:cubicBezTo>
                    <a:pt x="332" y="601"/>
                    <a:pt x="692" y="361"/>
                    <a:pt x="813" y="89"/>
                  </a:cubicBezTo>
                  <a:cubicBezTo>
                    <a:pt x="813" y="29"/>
                    <a:pt x="752" y="0"/>
                    <a:pt x="7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9"/>
            <p:cNvSpPr/>
            <p:nvPr/>
          </p:nvSpPr>
          <p:spPr>
            <a:xfrm>
              <a:off x="6436525" y="1525975"/>
              <a:ext cx="298625" cy="114250"/>
            </a:xfrm>
            <a:custGeom>
              <a:rect b="b" l="l" r="r" t="t"/>
              <a:pathLst>
                <a:path extrusionOk="0" h="4570" w="11945">
                  <a:moveTo>
                    <a:pt x="11806" y="1"/>
                  </a:moveTo>
                  <a:cubicBezTo>
                    <a:pt x="11784" y="1"/>
                    <a:pt x="11763" y="10"/>
                    <a:pt x="11748" y="33"/>
                  </a:cubicBezTo>
                  <a:cubicBezTo>
                    <a:pt x="10337" y="1656"/>
                    <a:pt x="8354" y="2377"/>
                    <a:pt x="6311" y="2798"/>
                  </a:cubicBezTo>
                  <a:cubicBezTo>
                    <a:pt x="4236" y="3218"/>
                    <a:pt x="1832" y="3339"/>
                    <a:pt x="29" y="4509"/>
                  </a:cubicBezTo>
                  <a:cubicBezTo>
                    <a:pt x="0" y="4509"/>
                    <a:pt x="29" y="4569"/>
                    <a:pt x="60" y="4569"/>
                  </a:cubicBezTo>
                  <a:cubicBezTo>
                    <a:pt x="1202" y="4149"/>
                    <a:pt x="2284" y="3788"/>
                    <a:pt x="3486" y="3579"/>
                  </a:cubicBezTo>
                  <a:cubicBezTo>
                    <a:pt x="4657" y="3339"/>
                    <a:pt x="5859" y="3187"/>
                    <a:pt x="7032" y="2918"/>
                  </a:cubicBezTo>
                  <a:cubicBezTo>
                    <a:pt x="8864" y="2497"/>
                    <a:pt x="10758" y="1716"/>
                    <a:pt x="11900" y="153"/>
                  </a:cubicBezTo>
                  <a:cubicBezTo>
                    <a:pt x="11945" y="85"/>
                    <a:pt x="11871" y="1"/>
                    <a:pt x="118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9"/>
            <p:cNvSpPr/>
            <p:nvPr/>
          </p:nvSpPr>
          <p:spPr>
            <a:xfrm>
              <a:off x="6585975" y="1525075"/>
              <a:ext cx="115575" cy="62575"/>
            </a:xfrm>
            <a:custGeom>
              <a:rect b="b" l="l" r="r" t="t"/>
              <a:pathLst>
                <a:path extrusionOk="0" h="2503" w="4623">
                  <a:moveTo>
                    <a:pt x="4571" y="0"/>
                  </a:moveTo>
                  <a:cubicBezTo>
                    <a:pt x="4562" y="0"/>
                    <a:pt x="4551" y="3"/>
                    <a:pt x="4539" y="9"/>
                  </a:cubicBezTo>
                  <a:cubicBezTo>
                    <a:pt x="3006" y="790"/>
                    <a:pt x="1744" y="2052"/>
                    <a:pt x="32" y="2473"/>
                  </a:cubicBezTo>
                  <a:cubicBezTo>
                    <a:pt x="1" y="2473"/>
                    <a:pt x="1" y="2502"/>
                    <a:pt x="32" y="2502"/>
                  </a:cubicBezTo>
                  <a:cubicBezTo>
                    <a:pt x="1715" y="2173"/>
                    <a:pt x="3337" y="1180"/>
                    <a:pt x="4600" y="69"/>
                  </a:cubicBezTo>
                  <a:cubicBezTo>
                    <a:pt x="4623" y="44"/>
                    <a:pt x="4609" y="0"/>
                    <a:pt x="45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9"/>
            <p:cNvSpPr/>
            <p:nvPr/>
          </p:nvSpPr>
          <p:spPr>
            <a:xfrm>
              <a:off x="6426875" y="1484100"/>
              <a:ext cx="240825" cy="145075"/>
            </a:xfrm>
            <a:custGeom>
              <a:rect b="b" l="l" r="r" t="t"/>
              <a:pathLst>
                <a:path extrusionOk="0" h="5803" w="9633">
                  <a:moveTo>
                    <a:pt x="9558" y="1"/>
                  </a:moveTo>
                  <a:cubicBezTo>
                    <a:pt x="9543" y="1"/>
                    <a:pt x="9530" y="8"/>
                    <a:pt x="9521" y="25"/>
                  </a:cubicBezTo>
                  <a:cubicBezTo>
                    <a:pt x="7117" y="3119"/>
                    <a:pt x="2910" y="3300"/>
                    <a:pt x="26" y="5735"/>
                  </a:cubicBezTo>
                  <a:cubicBezTo>
                    <a:pt x="0" y="5758"/>
                    <a:pt x="35" y="5803"/>
                    <a:pt x="66" y="5803"/>
                  </a:cubicBezTo>
                  <a:cubicBezTo>
                    <a:pt x="73" y="5803"/>
                    <a:pt x="80" y="5800"/>
                    <a:pt x="86" y="5795"/>
                  </a:cubicBezTo>
                  <a:cubicBezTo>
                    <a:pt x="2999" y="3600"/>
                    <a:pt x="7627" y="3451"/>
                    <a:pt x="9610" y="86"/>
                  </a:cubicBezTo>
                  <a:cubicBezTo>
                    <a:pt x="9632" y="43"/>
                    <a:pt x="9593" y="1"/>
                    <a:pt x="95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9"/>
            <p:cNvSpPr/>
            <p:nvPr/>
          </p:nvSpPr>
          <p:spPr>
            <a:xfrm>
              <a:off x="6631850" y="1509950"/>
              <a:ext cx="30600" cy="25875"/>
            </a:xfrm>
            <a:custGeom>
              <a:rect b="b" l="l" r="r" t="t"/>
              <a:pathLst>
                <a:path extrusionOk="0" h="1035" w="1224">
                  <a:moveTo>
                    <a:pt x="1157" y="1"/>
                  </a:moveTo>
                  <a:cubicBezTo>
                    <a:pt x="1143" y="1"/>
                    <a:pt x="1127" y="5"/>
                    <a:pt x="1111" y="13"/>
                  </a:cubicBezTo>
                  <a:cubicBezTo>
                    <a:pt x="901" y="162"/>
                    <a:pt x="721" y="374"/>
                    <a:pt x="541" y="523"/>
                  </a:cubicBezTo>
                  <a:cubicBezTo>
                    <a:pt x="361" y="674"/>
                    <a:pt x="120" y="823"/>
                    <a:pt x="0" y="1004"/>
                  </a:cubicBezTo>
                  <a:cubicBezTo>
                    <a:pt x="0" y="1004"/>
                    <a:pt x="0" y="1035"/>
                    <a:pt x="29" y="1035"/>
                  </a:cubicBezTo>
                  <a:cubicBezTo>
                    <a:pt x="240" y="975"/>
                    <a:pt x="450" y="763"/>
                    <a:pt x="630" y="614"/>
                  </a:cubicBezTo>
                  <a:cubicBezTo>
                    <a:pt x="841" y="463"/>
                    <a:pt x="1051" y="282"/>
                    <a:pt x="1202" y="73"/>
                  </a:cubicBezTo>
                  <a:cubicBezTo>
                    <a:pt x="1223" y="29"/>
                    <a:pt x="1197" y="1"/>
                    <a:pt x="11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9"/>
            <p:cNvSpPr/>
            <p:nvPr/>
          </p:nvSpPr>
          <p:spPr>
            <a:xfrm>
              <a:off x="6173725" y="1489025"/>
              <a:ext cx="250450" cy="139675"/>
            </a:xfrm>
            <a:custGeom>
              <a:rect b="b" l="l" r="r" t="t"/>
              <a:pathLst>
                <a:path extrusionOk="0" h="5587" w="10018">
                  <a:moveTo>
                    <a:pt x="64" y="0"/>
                  </a:moveTo>
                  <a:cubicBezTo>
                    <a:pt x="35" y="0"/>
                    <a:pt x="1" y="44"/>
                    <a:pt x="24" y="69"/>
                  </a:cubicBezTo>
                  <a:cubicBezTo>
                    <a:pt x="1406" y="1240"/>
                    <a:pt x="3060" y="1932"/>
                    <a:pt x="4712" y="2562"/>
                  </a:cubicBezTo>
                  <a:cubicBezTo>
                    <a:pt x="5644" y="2922"/>
                    <a:pt x="6575" y="3283"/>
                    <a:pt x="7447" y="3735"/>
                  </a:cubicBezTo>
                  <a:cubicBezTo>
                    <a:pt x="8349" y="4245"/>
                    <a:pt x="9099" y="4845"/>
                    <a:pt x="9851" y="5567"/>
                  </a:cubicBezTo>
                  <a:cubicBezTo>
                    <a:pt x="9865" y="5581"/>
                    <a:pt x="9883" y="5587"/>
                    <a:pt x="9900" y="5587"/>
                  </a:cubicBezTo>
                  <a:cubicBezTo>
                    <a:pt x="9958" y="5587"/>
                    <a:pt x="10017" y="5524"/>
                    <a:pt x="9971" y="5478"/>
                  </a:cubicBezTo>
                  <a:cubicBezTo>
                    <a:pt x="9010" y="4095"/>
                    <a:pt x="7296" y="3314"/>
                    <a:pt x="5793" y="2713"/>
                  </a:cubicBezTo>
                  <a:cubicBezTo>
                    <a:pt x="3841" y="1932"/>
                    <a:pt x="1767" y="1360"/>
                    <a:pt x="84" y="9"/>
                  </a:cubicBezTo>
                  <a:cubicBezTo>
                    <a:pt x="78" y="3"/>
                    <a:pt x="71" y="0"/>
                    <a:pt x="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9"/>
            <p:cNvSpPr/>
            <p:nvPr/>
          </p:nvSpPr>
          <p:spPr>
            <a:xfrm>
              <a:off x="6432725" y="1493125"/>
              <a:ext cx="151350" cy="123050"/>
            </a:xfrm>
            <a:custGeom>
              <a:rect b="b" l="l" r="r" t="t"/>
              <a:pathLst>
                <a:path extrusionOk="0" h="4922" w="6054">
                  <a:moveTo>
                    <a:pt x="5988" y="0"/>
                  </a:moveTo>
                  <a:cubicBezTo>
                    <a:pt x="5974" y="0"/>
                    <a:pt x="5960" y="7"/>
                    <a:pt x="5951" y="25"/>
                  </a:cubicBezTo>
                  <a:cubicBezTo>
                    <a:pt x="5410" y="506"/>
                    <a:pt x="4929" y="1016"/>
                    <a:pt x="4328" y="1467"/>
                  </a:cubicBezTo>
                  <a:cubicBezTo>
                    <a:pt x="3787" y="1888"/>
                    <a:pt x="3186" y="2249"/>
                    <a:pt x="2585" y="2638"/>
                  </a:cubicBezTo>
                  <a:cubicBezTo>
                    <a:pt x="1655" y="3239"/>
                    <a:pt x="602" y="3871"/>
                    <a:pt x="32" y="4862"/>
                  </a:cubicBezTo>
                  <a:cubicBezTo>
                    <a:pt x="1" y="4893"/>
                    <a:pt x="61" y="4922"/>
                    <a:pt x="61" y="4922"/>
                  </a:cubicBezTo>
                  <a:cubicBezTo>
                    <a:pt x="1895" y="3059"/>
                    <a:pt x="4419" y="2157"/>
                    <a:pt x="6011" y="85"/>
                  </a:cubicBezTo>
                  <a:cubicBezTo>
                    <a:pt x="6053" y="43"/>
                    <a:pt x="6021" y="0"/>
                    <a:pt x="59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9"/>
            <p:cNvSpPr/>
            <p:nvPr/>
          </p:nvSpPr>
          <p:spPr>
            <a:xfrm>
              <a:off x="6590775" y="1465900"/>
              <a:ext cx="11500" cy="16650"/>
            </a:xfrm>
            <a:custGeom>
              <a:rect b="b" l="l" r="r" t="t"/>
              <a:pathLst>
                <a:path extrusionOk="0" h="666" w="460">
                  <a:moveTo>
                    <a:pt x="376" y="1"/>
                  </a:moveTo>
                  <a:cubicBezTo>
                    <a:pt x="353" y="1"/>
                    <a:pt x="331" y="11"/>
                    <a:pt x="321" y="32"/>
                  </a:cubicBezTo>
                  <a:cubicBezTo>
                    <a:pt x="201" y="213"/>
                    <a:pt x="109" y="422"/>
                    <a:pt x="20" y="602"/>
                  </a:cubicBezTo>
                  <a:cubicBezTo>
                    <a:pt x="1" y="639"/>
                    <a:pt x="29" y="666"/>
                    <a:pt x="60" y="666"/>
                  </a:cubicBezTo>
                  <a:cubicBezTo>
                    <a:pt x="79" y="666"/>
                    <a:pt x="98" y="656"/>
                    <a:pt x="109" y="633"/>
                  </a:cubicBezTo>
                  <a:cubicBezTo>
                    <a:pt x="229" y="453"/>
                    <a:pt x="350" y="273"/>
                    <a:pt x="441" y="92"/>
                  </a:cubicBezTo>
                  <a:cubicBezTo>
                    <a:pt x="460" y="34"/>
                    <a:pt x="416" y="1"/>
                    <a:pt x="3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9"/>
            <p:cNvSpPr/>
            <p:nvPr/>
          </p:nvSpPr>
          <p:spPr>
            <a:xfrm>
              <a:off x="6224875" y="1472550"/>
              <a:ext cx="199425" cy="138250"/>
            </a:xfrm>
            <a:custGeom>
              <a:rect b="b" l="l" r="r" t="t"/>
              <a:pathLst>
                <a:path extrusionOk="0" h="5530" w="7977">
                  <a:moveTo>
                    <a:pt x="58" y="0"/>
                  </a:moveTo>
                  <a:cubicBezTo>
                    <a:pt x="15" y="0"/>
                    <a:pt x="1" y="71"/>
                    <a:pt x="52" y="96"/>
                  </a:cubicBezTo>
                  <a:cubicBezTo>
                    <a:pt x="3146" y="1177"/>
                    <a:pt x="6002" y="2711"/>
                    <a:pt x="7865" y="5504"/>
                  </a:cubicBezTo>
                  <a:cubicBezTo>
                    <a:pt x="7874" y="5522"/>
                    <a:pt x="7888" y="5529"/>
                    <a:pt x="7902" y="5529"/>
                  </a:cubicBezTo>
                  <a:cubicBezTo>
                    <a:pt x="7937" y="5529"/>
                    <a:pt x="7976" y="5487"/>
                    <a:pt x="7954" y="5444"/>
                  </a:cubicBezTo>
                  <a:cubicBezTo>
                    <a:pt x="6452" y="2411"/>
                    <a:pt x="3146" y="937"/>
                    <a:pt x="81" y="7"/>
                  </a:cubicBezTo>
                  <a:cubicBezTo>
                    <a:pt x="73" y="2"/>
                    <a:pt x="65" y="0"/>
                    <a:pt x="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9"/>
            <p:cNvSpPr/>
            <p:nvPr/>
          </p:nvSpPr>
          <p:spPr>
            <a:xfrm>
              <a:off x="6300525" y="1448750"/>
              <a:ext cx="123225" cy="139500"/>
            </a:xfrm>
            <a:custGeom>
              <a:rect b="b" l="l" r="r" t="t"/>
              <a:pathLst>
                <a:path extrusionOk="0" h="5580" w="4929">
                  <a:moveTo>
                    <a:pt x="34" y="0"/>
                  </a:moveTo>
                  <a:cubicBezTo>
                    <a:pt x="15" y="0"/>
                    <a:pt x="0" y="36"/>
                    <a:pt x="0" y="57"/>
                  </a:cubicBezTo>
                  <a:cubicBezTo>
                    <a:pt x="632" y="1019"/>
                    <a:pt x="1654" y="1560"/>
                    <a:pt x="2495" y="2310"/>
                  </a:cubicBezTo>
                  <a:cubicBezTo>
                    <a:pt x="3486" y="3242"/>
                    <a:pt x="4178" y="4353"/>
                    <a:pt x="4839" y="5555"/>
                  </a:cubicBezTo>
                  <a:cubicBezTo>
                    <a:pt x="4848" y="5573"/>
                    <a:pt x="4859" y="5580"/>
                    <a:pt x="4870" y="5580"/>
                  </a:cubicBezTo>
                  <a:cubicBezTo>
                    <a:pt x="4898" y="5580"/>
                    <a:pt x="4928" y="5537"/>
                    <a:pt x="4928" y="5495"/>
                  </a:cubicBezTo>
                  <a:cubicBezTo>
                    <a:pt x="4419" y="4384"/>
                    <a:pt x="3726" y="3303"/>
                    <a:pt x="2885" y="2430"/>
                  </a:cubicBezTo>
                  <a:cubicBezTo>
                    <a:pt x="2015" y="1528"/>
                    <a:pt x="873" y="959"/>
                    <a:pt x="60" y="26"/>
                  </a:cubicBezTo>
                  <a:cubicBezTo>
                    <a:pt x="51" y="7"/>
                    <a:pt x="42" y="0"/>
                    <a:pt x="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9"/>
            <p:cNvSpPr/>
            <p:nvPr/>
          </p:nvSpPr>
          <p:spPr>
            <a:xfrm>
              <a:off x="6428450" y="1455050"/>
              <a:ext cx="98950" cy="146000"/>
            </a:xfrm>
            <a:custGeom>
              <a:rect b="b" l="l" r="r" t="t"/>
              <a:pathLst>
                <a:path extrusionOk="0" h="5840" w="3958">
                  <a:moveTo>
                    <a:pt x="3914" y="1"/>
                  </a:moveTo>
                  <a:cubicBezTo>
                    <a:pt x="3891" y="1"/>
                    <a:pt x="3869" y="16"/>
                    <a:pt x="3869" y="46"/>
                  </a:cubicBezTo>
                  <a:cubicBezTo>
                    <a:pt x="3718" y="647"/>
                    <a:pt x="3537" y="1248"/>
                    <a:pt x="3177" y="1757"/>
                  </a:cubicBezTo>
                  <a:cubicBezTo>
                    <a:pt x="2816" y="2298"/>
                    <a:pt x="2306" y="2690"/>
                    <a:pt x="1855" y="3171"/>
                  </a:cubicBezTo>
                  <a:cubicBezTo>
                    <a:pt x="1105" y="3921"/>
                    <a:pt x="504" y="4793"/>
                    <a:pt x="23" y="5755"/>
                  </a:cubicBezTo>
                  <a:cubicBezTo>
                    <a:pt x="1" y="5797"/>
                    <a:pt x="24" y="5840"/>
                    <a:pt x="51" y="5840"/>
                  </a:cubicBezTo>
                  <a:cubicBezTo>
                    <a:pt x="62" y="5840"/>
                    <a:pt x="74" y="5833"/>
                    <a:pt x="83" y="5815"/>
                  </a:cubicBezTo>
                  <a:cubicBezTo>
                    <a:pt x="833" y="4642"/>
                    <a:pt x="1674" y="3680"/>
                    <a:pt x="2636" y="2719"/>
                  </a:cubicBezTo>
                  <a:cubicBezTo>
                    <a:pt x="3357" y="1998"/>
                    <a:pt x="3898" y="1096"/>
                    <a:pt x="3958" y="46"/>
                  </a:cubicBezTo>
                  <a:cubicBezTo>
                    <a:pt x="3958" y="16"/>
                    <a:pt x="3936" y="1"/>
                    <a:pt x="39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9"/>
            <p:cNvSpPr/>
            <p:nvPr/>
          </p:nvSpPr>
          <p:spPr>
            <a:xfrm>
              <a:off x="6486250" y="1497300"/>
              <a:ext cx="49025" cy="45475"/>
            </a:xfrm>
            <a:custGeom>
              <a:rect b="b" l="l" r="r" t="t"/>
              <a:pathLst>
                <a:path extrusionOk="0" h="1819" w="1961">
                  <a:moveTo>
                    <a:pt x="1846" y="0"/>
                  </a:moveTo>
                  <a:cubicBezTo>
                    <a:pt x="1825" y="0"/>
                    <a:pt x="1806" y="12"/>
                    <a:pt x="1797" y="38"/>
                  </a:cubicBezTo>
                  <a:cubicBezTo>
                    <a:pt x="1377" y="788"/>
                    <a:pt x="776" y="1361"/>
                    <a:pt x="23" y="1750"/>
                  </a:cubicBezTo>
                  <a:cubicBezTo>
                    <a:pt x="0" y="1775"/>
                    <a:pt x="14" y="1819"/>
                    <a:pt x="52" y="1819"/>
                  </a:cubicBezTo>
                  <a:cubicBezTo>
                    <a:pt x="61" y="1819"/>
                    <a:pt x="72" y="1816"/>
                    <a:pt x="83" y="1810"/>
                  </a:cubicBezTo>
                  <a:cubicBezTo>
                    <a:pt x="865" y="1481"/>
                    <a:pt x="1526" y="880"/>
                    <a:pt x="1918" y="127"/>
                  </a:cubicBezTo>
                  <a:cubicBezTo>
                    <a:pt x="1960" y="65"/>
                    <a:pt x="1897" y="0"/>
                    <a:pt x="18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9"/>
            <p:cNvSpPr/>
            <p:nvPr/>
          </p:nvSpPr>
          <p:spPr>
            <a:xfrm>
              <a:off x="6371125" y="1451575"/>
              <a:ext cx="20925" cy="33350"/>
            </a:xfrm>
            <a:custGeom>
              <a:rect b="b" l="l" r="r" t="t"/>
              <a:pathLst>
                <a:path extrusionOk="0" h="1334" w="837">
                  <a:moveTo>
                    <a:pt x="49" y="1"/>
                  </a:moveTo>
                  <a:cubicBezTo>
                    <a:pt x="24" y="1"/>
                    <a:pt x="1" y="27"/>
                    <a:pt x="1" y="64"/>
                  </a:cubicBezTo>
                  <a:cubicBezTo>
                    <a:pt x="181" y="485"/>
                    <a:pt x="361" y="995"/>
                    <a:pt x="693" y="1326"/>
                  </a:cubicBezTo>
                  <a:cubicBezTo>
                    <a:pt x="704" y="1332"/>
                    <a:pt x="715" y="1334"/>
                    <a:pt x="727" y="1334"/>
                  </a:cubicBezTo>
                  <a:cubicBezTo>
                    <a:pt x="781" y="1334"/>
                    <a:pt x="837" y="1285"/>
                    <a:pt x="813" y="1235"/>
                  </a:cubicBezTo>
                  <a:cubicBezTo>
                    <a:pt x="573" y="814"/>
                    <a:pt x="272" y="454"/>
                    <a:pt x="92" y="33"/>
                  </a:cubicBezTo>
                  <a:cubicBezTo>
                    <a:pt x="80" y="10"/>
                    <a:pt x="64"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9"/>
            <p:cNvSpPr/>
            <p:nvPr/>
          </p:nvSpPr>
          <p:spPr>
            <a:xfrm>
              <a:off x="6397725" y="1498925"/>
              <a:ext cx="28300" cy="73325"/>
            </a:xfrm>
            <a:custGeom>
              <a:rect b="b" l="l" r="r" t="t"/>
              <a:pathLst>
                <a:path extrusionOk="0" h="2933" w="1132">
                  <a:moveTo>
                    <a:pt x="38" y="0"/>
                  </a:moveTo>
                  <a:cubicBezTo>
                    <a:pt x="17" y="0"/>
                    <a:pt x="1" y="25"/>
                    <a:pt x="19" y="62"/>
                  </a:cubicBezTo>
                  <a:cubicBezTo>
                    <a:pt x="470" y="964"/>
                    <a:pt x="740" y="1925"/>
                    <a:pt x="1040" y="2887"/>
                  </a:cubicBezTo>
                  <a:cubicBezTo>
                    <a:pt x="1040" y="2917"/>
                    <a:pt x="1063" y="2932"/>
                    <a:pt x="1086" y="2932"/>
                  </a:cubicBezTo>
                  <a:cubicBezTo>
                    <a:pt x="1109" y="2932"/>
                    <a:pt x="1132" y="2917"/>
                    <a:pt x="1132" y="2887"/>
                  </a:cubicBezTo>
                  <a:cubicBezTo>
                    <a:pt x="1011" y="1865"/>
                    <a:pt x="591" y="904"/>
                    <a:pt x="79" y="33"/>
                  </a:cubicBezTo>
                  <a:cubicBezTo>
                    <a:pt x="67" y="10"/>
                    <a:pt x="52" y="0"/>
                    <a:pt x="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9"/>
            <p:cNvSpPr/>
            <p:nvPr/>
          </p:nvSpPr>
          <p:spPr>
            <a:xfrm>
              <a:off x="6440250" y="1444400"/>
              <a:ext cx="30075" cy="103550"/>
            </a:xfrm>
            <a:custGeom>
              <a:rect b="b" l="l" r="r" t="t"/>
              <a:pathLst>
                <a:path extrusionOk="0" h="4142" w="1203">
                  <a:moveTo>
                    <a:pt x="1158" y="1"/>
                  </a:moveTo>
                  <a:cubicBezTo>
                    <a:pt x="1142" y="1"/>
                    <a:pt x="1125" y="8"/>
                    <a:pt x="1113" y="20"/>
                  </a:cubicBezTo>
                  <a:cubicBezTo>
                    <a:pt x="873" y="1433"/>
                    <a:pt x="92" y="2664"/>
                    <a:pt x="0" y="4106"/>
                  </a:cubicBezTo>
                  <a:cubicBezTo>
                    <a:pt x="0" y="4124"/>
                    <a:pt x="20" y="4141"/>
                    <a:pt x="37" y="4141"/>
                  </a:cubicBezTo>
                  <a:cubicBezTo>
                    <a:pt x="49" y="4141"/>
                    <a:pt x="60" y="4132"/>
                    <a:pt x="60" y="4106"/>
                  </a:cubicBezTo>
                  <a:cubicBezTo>
                    <a:pt x="272" y="2724"/>
                    <a:pt x="1082" y="1462"/>
                    <a:pt x="1202" y="51"/>
                  </a:cubicBezTo>
                  <a:cubicBezTo>
                    <a:pt x="1202" y="15"/>
                    <a:pt x="1181" y="1"/>
                    <a:pt x="11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9"/>
            <p:cNvSpPr/>
            <p:nvPr/>
          </p:nvSpPr>
          <p:spPr>
            <a:xfrm>
              <a:off x="6433525" y="1463875"/>
              <a:ext cx="8250" cy="58775"/>
            </a:xfrm>
            <a:custGeom>
              <a:rect b="b" l="l" r="r" t="t"/>
              <a:pathLst>
                <a:path extrusionOk="0" h="2351" w="330">
                  <a:moveTo>
                    <a:pt x="299" y="0"/>
                  </a:moveTo>
                  <a:cubicBezTo>
                    <a:pt x="284" y="0"/>
                    <a:pt x="269" y="8"/>
                    <a:pt x="269" y="22"/>
                  </a:cubicBezTo>
                  <a:cubicBezTo>
                    <a:pt x="120" y="743"/>
                    <a:pt x="0" y="1556"/>
                    <a:pt x="89" y="2306"/>
                  </a:cubicBezTo>
                  <a:cubicBezTo>
                    <a:pt x="89" y="2336"/>
                    <a:pt x="112" y="2351"/>
                    <a:pt x="135" y="2351"/>
                  </a:cubicBezTo>
                  <a:cubicBezTo>
                    <a:pt x="157" y="2351"/>
                    <a:pt x="180" y="2336"/>
                    <a:pt x="180" y="2306"/>
                  </a:cubicBezTo>
                  <a:cubicBezTo>
                    <a:pt x="269" y="1556"/>
                    <a:pt x="269" y="774"/>
                    <a:pt x="329" y="22"/>
                  </a:cubicBezTo>
                  <a:cubicBezTo>
                    <a:pt x="329" y="8"/>
                    <a:pt x="314" y="0"/>
                    <a:pt x="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9"/>
            <p:cNvSpPr/>
            <p:nvPr/>
          </p:nvSpPr>
          <p:spPr>
            <a:xfrm>
              <a:off x="6187825" y="1543700"/>
              <a:ext cx="315550" cy="723450"/>
            </a:xfrm>
            <a:custGeom>
              <a:rect b="b" l="l" r="r" t="t"/>
              <a:pathLst>
                <a:path extrusionOk="0" h="28938" w="12622">
                  <a:moveTo>
                    <a:pt x="10095" y="0"/>
                  </a:moveTo>
                  <a:cubicBezTo>
                    <a:pt x="9343" y="0"/>
                    <a:pt x="8554" y="189"/>
                    <a:pt x="8506" y="466"/>
                  </a:cubicBezTo>
                  <a:cubicBezTo>
                    <a:pt x="8446" y="976"/>
                    <a:pt x="9167" y="10142"/>
                    <a:pt x="8446" y="12454"/>
                  </a:cubicBezTo>
                  <a:cubicBezTo>
                    <a:pt x="7693" y="14830"/>
                    <a:pt x="5140" y="17142"/>
                    <a:pt x="3097" y="19786"/>
                  </a:cubicBezTo>
                  <a:cubicBezTo>
                    <a:pt x="1022" y="22431"/>
                    <a:pt x="1" y="26909"/>
                    <a:pt x="602" y="28080"/>
                  </a:cubicBezTo>
                  <a:cubicBezTo>
                    <a:pt x="897" y="28685"/>
                    <a:pt x="2095" y="28938"/>
                    <a:pt x="3276" y="28938"/>
                  </a:cubicBezTo>
                  <a:cubicBezTo>
                    <a:pt x="4386" y="28938"/>
                    <a:pt x="5481" y="28715"/>
                    <a:pt x="5801" y="28352"/>
                  </a:cubicBezTo>
                  <a:cubicBezTo>
                    <a:pt x="6463" y="27630"/>
                    <a:pt x="6102" y="24835"/>
                    <a:pt x="6672" y="22791"/>
                  </a:cubicBezTo>
                  <a:cubicBezTo>
                    <a:pt x="7273" y="20748"/>
                    <a:pt x="10999" y="17234"/>
                    <a:pt x="11811" y="13416"/>
                  </a:cubicBezTo>
                  <a:cubicBezTo>
                    <a:pt x="12621" y="9601"/>
                    <a:pt x="11600" y="947"/>
                    <a:pt x="11451" y="466"/>
                  </a:cubicBezTo>
                  <a:cubicBezTo>
                    <a:pt x="11340" y="135"/>
                    <a:pt x="10731" y="0"/>
                    <a:pt x="10095"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 name="Google Shape;391;p9"/>
          <p:cNvGrpSpPr/>
          <p:nvPr/>
        </p:nvGrpSpPr>
        <p:grpSpPr>
          <a:xfrm>
            <a:off x="8733676" y="3328448"/>
            <a:ext cx="305085" cy="505864"/>
            <a:chOff x="4676075" y="1189350"/>
            <a:chExt cx="1043025" cy="1729450"/>
          </a:xfrm>
        </p:grpSpPr>
        <p:sp>
          <p:nvSpPr>
            <p:cNvPr id="392" name="Google Shape;392;p9"/>
            <p:cNvSpPr/>
            <p:nvPr/>
          </p:nvSpPr>
          <p:spPr>
            <a:xfrm>
              <a:off x="4676075" y="1189350"/>
              <a:ext cx="1043025" cy="856575"/>
            </a:xfrm>
            <a:custGeom>
              <a:rect b="b" l="l" r="r" t="t"/>
              <a:pathLst>
                <a:path extrusionOk="0" h="34263" w="41721">
                  <a:moveTo>
                    <a:pt x="21157" y="0"/>
                  </a:moveTo>
                  <a:cubicBezTo>
                    <a:pt x="21080" y="0"/>
                    <a:pt x="21003" y="2"/>
                    <a:pt x="20926" y="5"/>
                  </a:cubicBezTo>
                  <a:cubicBezTo>
                    <a:pt x="20717" y="5"/>
                    <a:pt x="20537" y="36"/>
                    <a:pt x="20325" y="65"/>
                  </a:cubicBezTo>
                  <a:cubicBezTo>
                    <a:pt x="16871" y="637"/>
                    <a:pt x="14587" y="2440"/>
                    <a:pt x="12693" y="4964"/>
                  </a:cubicBezTo>
                  <a:cubicBezTo>
                    <a:pt x="10621" y="7669"/>
                    <a:pt x="9027" y="11183"/>
                    <a:pt x="6863" y="14700"/>
                  </a:cubicBezTo>
                  <a:cubicBezTo>
                    <a:pt x="4070" y="19208"/>
                    <a:pt x="404" y="23715"/>
                    <a:pt x="284" y="25939"/>
                  </a:cubicBezTo>
                  <a:cubicBezTo>
                    <a:pt x="1" y="30680"/>
                    <a:pt x="5557" y="34263"/>
                    <a:pt x="16113" y="34263"/>
                  </a:cubicBezTo>
                  <a:cubicBezTo>
                    <a:pt x="17931" y="34263"/>
                    <a:pt x="19897" y="34157"/>
                    <a:pt x="22008" y="33932"/>
                  </a:cubicBezTo>
                  <a:cubicBezTo>
                    <a:pt x="31503" y="32910"/>
                    <a:pt x="41451" y="30626"/>
                    <a:pt x="41691" y="24496"/>
                  </a:cubicBezTo>
                  <a:cubicBezTo>
                    <a:pt x="41720" y="23143"/>
                    <a:pt x="41090" y="21071"/>
                    <a:pt x="40009" y="18727"/>
                  </a:cubicBezTo>
                  <a:cubicBezTo>
                    <a:pt x="38987" y="16532"/>
                    <a:pt x="37545" y="14068"/>
                    <a:pt x="35862" y="11695"/>
                  </a:cubicBezTo>
                  <a:cubicBezTo>
                    <a:pt x="35590" y="11303"/>
                    <a:pt x="35321" y="10914"/>
                    <a:pt x="35020" y="10553"/>
                  </a:cubicBezTo>
                  <a:cubicBezTo>
                    <a:pt x="30857" y="4914"/>
                    <a:pt x="25477" y="0"/>
                    <a:pt x="21157" y="0"/>
                  </a:cubicBezTo>
                  <a:close/>
                </a:path>
              </a:pathLst>
            </a:custGeom>
            <a:solidFill>
              <a:schemeClr val="accent1"/>
            </a:solidFill>
            <a:ln cap="flat" cmpd="sng" w="9525">
              <a:solidFill>
                <a:srgbClr val="1B1A1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9"/>
            <p:cNvSpPr/>
            <p:nvPr/>
          </p:nvSpPr>
          <p:spPr>
            <a:xfrm>
              <a:off x="4697400" y="1679050"/>
              <a:ext cx="1005950" cy="352950"/>
            </a:xfrm>
            <a:custGeom>
              <a:rect b="b" l="l" r="r" t="t"/>
              <a:pathLst>
                <a:path extrusionOk="0" h="14118" w="40238">
                  <a:moveTo>
                    <a:pt x="20745" y="0"/>
                  </a:moveTo>
                  <a:cubicBezTo>
                    <a:pt x="20406" y="0"/>
                    <a:pt x="20099" y="3"/>
                    <a:pt x="19833" y="9"/>
                  </a:cubicBezTo>
                  <a:cubicBezTo>
                    <a:pt x="18090" y="69"/>
                    <a:pt x="14275" y="370"/>
                    <a:pt x="10489" y="1151"/>
                  </a:cubicBezTo>
                  <a:cubicBezTo>
                    <a:pt x="8655" y="1511"/>
                    <a:pt x="6852" y="1992"/>
                    <a:pt x="5260" y="2564"/>
                  </a:cubicBezTo>
                  <a:cubicBezTo>
                    <a:pt x="2195" y="3706"/>
                    <a:pt x="0" y="5298"/>
                    <a:pt x="301" y="7492"/>
                  </a:cubicBezTo>
                  <a:cubicBezTo>
                    <a:pt x="972" y="12157"/>
                    <a:pt x="7482" y="14118"/>
                    <a:pt x="15923" y="14118"/>
                  </a:cubicBezTo>
                  <a:cubicBezTo>
                    <a:pt x="17704" y="14118"/>
                    <a:pt x="19571" y="14030"/>
                    <a:pt x="21487" y="13863"/>
                  </a:cubicBezTo>
                  <a:cubicBezTo>
                    <a:pt x="32485" y="12901"/>
                    <a:pt x="40237" y="9355"/>
                    <a:pt x="39576" y="5990"/>
                  </a:cubicBezTo>
                  <a:cubicBezTo>
                    <a:pt x="38533" y="750"/>
                    <a:pt x="25843" y="0"/>
                    <a:pt x="20745"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9"/>
            <p:cNvSpPr/>
            <p:nvPr/>
          </p:nvSpPr>
          <p:spPr>
            <a:xfrm>
              <a:off x="5251100" y="1878600"/>
              <a:ext cx="382775" cy="129200"/>
            </a:xfrm>
            <a:custGeom>
              <a:rect b="b" l="l" r="r" t="t"/>
              <a:pathLst>
                <a:path extrusionOk="0" h="5168" w="15311">
                  <a:moveTo>
                    <a:pt x="15218" y="0"/>
                  </a:moveTo>
                  <a:cubicBezTo>
                    <a:pt x="15203" y="0"/>
                    <a:pt x="15187" y="6"/>
                    <a:pt x="15173" y="20"/>
                  </a:cubicBezTo>
                  <a:cubicBezTo>
                    <a:pt x="10666" y="3056"/>
                    <a:pt x="5168" y="3626"/>
                    <a:pt x="29" y="5100"/>
                  </a:cubicBezTo>
                  <a:cubicBezTo>
                    <a:pt x="5" y="5123"/>
                    <a:pt x="1" y="5167"/>
                    <a:pt x="32" y="5167"/>
                  </a:cubicBezTo>
                  <a:cubicBezTo>
                    <a:pt x="40" y="5167"/>
                    <a:pt x="49" y="5165"/>
                    <a:pt x="60" y="5160"/>
                  </a:cubicBezTo>
                  <a:cubicBezTo>
                    <a:pt x="2884" y="4739"/>
                    <a:pt x="5738" y="3987"/>
                    <a:pt x="8502" y="3205"/>
                  </a:cubicBezTo>
                  <a:cubicBezTo>
                    <a:pt x="10878" y="2515"/>
                    <a:pt x="13281" y="1643"/>
                    <a:pt x="15265" y="111"/>
                  </a:cubicBezTo>
                  <a:cubicBezTo>
                    <a:pt x="15311" y="65"/>
                    <a:pt x="15268" y="0"/>
                    <a:pt x="15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9"/>
            <p:cNvSpPr/>
            <p:nvPr/>
          </p:nvSpPr>
          <p:spPr>
            <a:xfrm>
              <a:off x="5254300" y="1817500"/>
              <a:ext cx="382150" cy="175950"/>
            </a:xfrm>
            <a:custGeom>
              <a:rect b="b" l="l" r="r" t="t"/>
              <a:pathLst>
                <a:path extrusionOk="0" h="7038" w="15286">
                  <a:moveTo>
                    <a:pt x="15197" y="0"/>
                  </a:moveTo>
                  <a:cubicBezTo>
                    <a:pt x="12641" y="421"/>
                    <a:pt x="10269" y="2043"/>
                    <a:pt x="8045" y="3305"/>
                  </a:cubicBezTo>
                  <a:cubicBezTo>
                    <a:pt x="5490" y="4779"/>
                    <a:pt x="2785" y="5861"/>
                    <a:pt x="52" y="6943"/>
                  </a:cubicBezTo>
                  <a:cubicBezTo>
                    <a:pt x="1" y="6967"/>
                    <a:pt x="14" y="7038"/>
                    <a:pt x="57" y="7038"/>
                  </a:cubicBezTo>
                  <a:cubicBezTo>
                    <a:pt x="64" y="7038"/>
                    <a:pt x="72" y="7036"/>
                    <a:pt x="81" y="7032"/>
                  </a:cubicBezTo>
                  <a:cubicBezTo>
                    <a:pt x="2845" y="6101"/>
                    <a:pt x="5490" y="4988"/>
                    <a:pt x="8045" y="3546"/>
                  </a:cubicBezTo>
                  <a:cubicBezTo>
                    <a:pt x="9187" y="2885"/>
                    <a:pt x="10329" y="2195"/>
                    <a:pt x="11500" y="1594"/>
                  </a:cubicBezTo>
                  <a:cubicBezTo>
                    <a:pt x="12702" y="962"/>
                    <a:pt x="13964" y="541"/>
                    <a:pt x="15226" y="60"/>
                  </a:cubicBezTo>
                  <a:cubicBezTo>
                    <a:pt x="15286" y="60"/>
                    <a:pt x="15257" y="0"/>
                    <a:pt x="151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9"/>
            <p:cNvSpPr/>
            <p:nvPr/>
          </p:nvSpPr>
          <p:spPr>
            <a:xfrm>
              <a:off x="5522250" y="1822650"/>
              <a:ext cx="127550" cy="61750"/>
            </a:xfrm>
            <a:custGeom>
              <a:rect b="b" l="l" r="r" t="t"/>
              <a:pathLst>
                <a:path extrusionOk="0" h="2470" w="5102">
                  <a:moveTo>
                    <a:pt x="5009" y="0"/>
                  </a:moveTo>
                  <a:cubicBezTo>
                    <a:pt x="5002" y="0"/>
                    <a:pt x="4995" y="2"/>
                    <a:pt x="4988" y="6"/>
                  </a:cubicBezTo>
                  <a:cubicBezTo>
                    <a:pt x="3397" y="967"/>
                    <a:pt x="1774" y="1809"/>
                    <a:pt x="32" y="2438"/>
                  </a:cubicBezTo>
                  <a:cubicBezTo>
                    <a:pt x="0" y="2438"/>
                    <a:pt x="32" y="2470"/>
                    <a:pt x="60" y="2470"/>
                  </a:cubicBezTo>
                  <a:cubicBezTo>
                    <a:pt x="1834" y="1929"/>
                    <a:pt x="3517" y="1176"/>
                    <a:pt x="5049" y="126"/>
                  </a:cubicBezTo>
                  <a:cubicBezTo>
                    <a:pt x="5102" y="98"/>
                    <a:pt x="5061" y="0"/>
                    <a:pt x="50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9"/>
            <p:cNvSpPr/>
            <p:nvPr/>
          </p:nvSpPr>
          <p:spPr>
            <a:xfrm>
              <a:off x="5250525" y="1788050"/>
              <a:ext cx="342150" cy="192050"/>
            </a:xfrm>
            <a:custGeom>
              <a:rect b="b" l="l" r="r" t="t"/>
              <a:pathLst>
                <a:path extrusionOk="0" h="7682" w="13686">
                  <a:moveTo>
                    <a:pt x="13629" y="1"/>
                  </a:moveTo>
                  <a:cubicBezTo>
                    <a:pt x="13621" y="1"/>
                    <a:pt x="13614" y="3"/>
                    <a:pt x="13605" y="7"/>
                  </a:cubicBezTo>
                  <a:cubicBezTo>
                    <a:pt x="11321" y="878"/>
                    <a:pt x="9247" y="2351"/>
                    <a:pt x="7174" y="3642"/>
                  </a:cubicBezTo>
                  <a:cubicBezTo>
                    <a:pt x="4859" y="5116"/>
                    <a:pt x="2427" y="6346"/>
                    <a:pt x="23" y="7640"/>
                  </a:cubicBezTo>
                  <a:cubicBezTo>
                    <a:pt x="1" y="7660"/>
                    <a:pt x="10" y="7682"/>
                    <a:pt x="27" y="7682"/>
                  </a:cubicBezTo>
                  <a:cubicBezTo>
                    <a:pt x="34" y="7682"/>
                    <a:pt x="43" y="7678"/>
                    <a:pt x="52" y="7669"/>
                  </a:cubicBezTo>
                  <a:cubicBezTo>
                    <a:pt x="2367" y="6527"/>
                    <a:pt x="4679" y="5385"/>
                    <a:pt x="6903" y="4034"/>
                  </a:cubicBezTo>
                  <a:cubicBezTo>
                    <a:pt x="9126" y="2680"/>
                    <a:pt x="11321" y="1298"/>
                    <a:pt x="13634" y="96"/>
                  </a:cubicBezTo>
                  <a:cubicBezTo>
                    <a:pt x="13685" y="72"/>
                    <a:pt x="13671" y="1"/>
                    <a:pt x="136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9"/>
            <p:cNvSpPr/>
            <p:nvPr/>
          </p:nvSpPr>
          <p:spPr>
            <a:xfrm>
              <a:off x="4759225" y="1929875"/>
              <a:ext cx="86725" cy="52325"/>
            </a:xfrm>
            <a:custGeom>
              <a:rect b="b" l="l" r="r" t="t"/>
              <a:pathLst>
                <a:path extrusionOk="0" h="2093" w="3469">
                  <a:moveTo>
                    <a:pt x="17" y="1"/>
                  </a:moveTo>
                  <a:cubicBezTo>
                    <a:pt x="10" y="1"/>
                    <a:pt x="0" y="21"/>
                    <a:pt x="23" y="44"/>
                  </a:cubicBezTo>
                  <a:cubicBezTo>
                    <a:pt x="984" y="885"/>
                    <a:pt x="2155" y="1666"/>
                    <a:pt x="3388" y="2087"/>
                  </a:cubicBezTo>
                  <a:cubicBezTo>
                    <a:pt x="3397" y="2091"/>
                    <a:pt x="3404" y="2093"/>
                    <a:pt x="3411" y="2093"/>
                  </a:cubicBezTo>
                  <a:cubicBezTo>
                    <a:pt x="3455" y="2093"/>
                    <a:pt x="3469" y="2027"/>
                    <a:pt x="3417" y="2027"/>
                  </a:cubicBezTo>
                  <a:cubicBezTo>
                    <a:pt x="2215" y="1426"/>
                    <a:pt x="1104" y="825"/>
                    <a:pt x="23" y="12"/>
                  </a:cubicBezTo>
                  <a:cubicBezTo>
                    <a:pt x="23" y="4"/>
                    <a:pt x="20" y="1"/>
                    <a:pt x="17" y="1"/>
                  </a:cubicBezTo>
                  <a:close/>
                </a:path>
              </a:pathLst>
            </a:custGeom>
            <a:solidFill>
              <a:srgbClr val="AC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9"/>
            <p:cNvSpPr/>
            <p:nvPr/>
          </p:nvSpPr>
          <p:spPr>
            <a:xfrm>
              <a:off x="4861950" y="1985775"/>
              <a:ext cx="346300" cy="33450"/>
            </a:xfrm>
            <a:custGeom>
              <a:rect b="b" l="l" r="r" t="t"/>
              <a:pathLst>
                <a:path extrusionOk="0" h="1338" w="13852">
                  <a:moveTo>
                    <a:pt x="60" y="0"/>
                  </a:moveTo>
                  <a:cubicBezTo>
                    <a:pt x="29" y="0"/>
                    <a:pt x="0" y="60"/>
                    <a:pt x="60" y="91"/>
                  </a:cubicBezTo>
                  <a:cubicBezTo>
                    <a:pt x="3103" y="945"/>
                    <a:pt x="6347" y="1337"/>
                    <a:pt x="9573" y="1337"/>
                  </a:cubicBezTo>
                  <a:cubicBezTo>
                    <a:pt x="11000" y="1337"/>
                    <a:pt x="12423" y="1260"/>
                    <a:pt x="13823" y="1113"/>
                  </a:cubicBezTo>
                  <a:cubicBezTo>
                    <a:pt x="13852" y="1113"/>
                    <a:pt x="13852" y="1053"/>
                    <a:pt x="13792" y="1053"/>
                  </a:cubicBezTo>
                  <a:cubicBezTo>
                    <a:pt x="12738" y="1107"/>
                    <a:pt x="11691" y="1137"/>
                    <a:pt x="10644" y="1137"/>
                  </a:cubicBezTo>
                  <a:cubicBezTo>
                    <a:pt x="9363" y="1137"/>
                    <a:pt x="8082" y="1092"/>
                    <a:pt x="6791" y="993"/>
                  </a:cubicBezTo>
                  <a:cubicBezTo>
                    <a:pt x="4537" y="813"/>
                    <a:pt x="2284" y="421"/>
                    <a:pt x="60" y="0"/>
                  </a:cubicBezTo>
                  <a:close/>
                </a:path>
              </a:pathLst>
            </a:custGeom>
            <a:solidFill>
              <a:srgbClr val="AC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9"/>
            <p:cNvSpPr/>
            <p:nvPr/>
          </p:nvSpPr>
          <p:spPr>
            <a:xfrm>
              <a:off x="4734250" y="1888100"/>
              <a:ext cx="462775" cy="112850"/>
            </a:xfrm>
            <a:custGeom>
              <a:rect b="b" l="l" r="r" t="t"/>
              <a:pathLst>
                <a:path extrusionOk="0" h="4514" w="18511">
                  <a:moveTo>
                    <a:pt x="60" y="1"/>
                  </a:moveTo>
                  <a:cubicBezTo>
                    <a:pt x="29" y="1"/>
                    <a:pt x="0" y="32"/>
                    <a:pt x="29" y="32"/>
                  </a:cubicBezTo>
                  <a:cubicBezTo>
                    <a:pt x="1471" y="602"/>
                    <a:pt x="2765" y="1474"/>
                    <a:pt x="4116" y="2224"/>
                  </a:cubicBezTo>
                  <a:cubicBezTo>
                    <a:pt x="5529" y="2977"/>
                    <a:pt x="7000" y="3546"/>
                    <a:pt x="8563" y="3907"/>
                  </a:cubicBezTo>
                  <a:cubicBezTo>
                    <a:pt x="10644" y="4374"/>
                    <a:pt x="12813" y="4513"/>
                    <a:pt x="14971" y="4513"/>
                  </a:cubicBezTo>
                  <a:cubicBezTo>
                    <a:pt x="16149" y="4513"/>
                    <a:pt x="17323" y="4472"/>
                    <a:pt x="18479" y="4419"/>
                  </a:cubicBezTo>
                  <a:cubicBezTo>
                    <a:pt x="18510" y="4419"/>
                    <a:pt x="18510" y="4359"/>
                    <a:pt x="18479" y="4359"/>
                  </a:cubicBezTo>
                  <a:cubicBezTo>
                    <a:pt x="17825" y="4359"/>
                    <a:pt x="17173" y="4362"/>
                    <a:pt x="16524" y="4362"/>
                  </a:cubicBezTo>
                  <a:cubicBezTo>
                    <a:pt x="13889" y="4362"/>
                    <a:pt x="11286" y="4305"/>
                    <a:pt x="8683" y="3727"/>
                  </a:cubicBezTo>
                  <a:cubicBezTo>
                    <a:pt x="7120" y="3366"/>
                    <a:pt x="5618" y="2796"/>
                    <a:pt x="4207" y="2015"/>
                  </a:cubicBezTo>
                  <a:cubicBezTo>
                    <a:pt x="2853" y="1294"/>
                    <a:pt x="1531" y="481"/>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9"/>
            <p:cNvSpPr/>
            <p:nvPr/>
          </p:nvSpPr>
          <p:spPr>
            <a:xfrm>
              <a:off x="4737250" y="1839300"/>
              <a:ext cx="468000" cy="153275"/>
            </a:xfrm>
            <a:custGeom>
              <a:rect b="b" l="l" r="r" t="t"/>
              <a:pathLst>
                <a:path extrusionOk="0" h="6131" w="18720">
                  <a:moveTo>
                    <a:pt x="60" y="1"/>
                  </a:moveTo>
                  <a:cubicBezTo>
                    <a:pt x="29" y="1"/>
                    <a:pt x="0" y="61"/>
                    <a:pt x="29" y="90"/>
                  </a:cubicBezTo>
                  <a:cubicBezTo>
                    <a:pt x="3094" y="991"/>
                    <a:pt x="5738" y="2854"/>
                    <a:pt x="8654" y="4027"/>
                  </a:cubicBezTo>
                  <a:cubicBezTo>
                    <a:pt x="10157" y="4657"/>
                    <a:pt x="11719" y="4989"/>
                    <a:pt x="13342" y="5258"/>
                  </a:cubicBezTo>
                  <a:cubicBezTo>
                    <a:pt x="15085" y="5559"/>
                    <a:pt x="16888" y="5950"/>
                    <a:pt x="18659" y="6131"/>
                  </a:cubicBezTo>
                  <a:cubicBezTo>
                    <a:pt x="18720" y="6131"/>
                    <a:pt x="18720" y="6039"/>
                    <a:pt x="18659" y="6039"/>
                  </a:cubicBezTo>
                  <a:cubicBezTo>
                    <a:pt x="15294" y="5198"/>
                    <a:pt x="11779" y="5138"/>
                    <a:pt x="8534" y="3756"/>
                  </a:cubicBezTo>
                  <a:cubicBezTo>
                    <a:pt x="5678" y="2554"/>
                    <a:pt x="3094" y="842"/>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9"/>
            <p:cNvSpPr/>
            <p:nvPr/>
          </p:nvSpPr>
          <p:spPr>
            <a:xfrm>
              <a:off x="4765150" y="1863125"/>
              <a:ext cx="77725" cy="38925"/>
            </a:xfrm>
            <a:custGeom>
              <a:rect b="b" l="l" r="r" t="t"/>
              <a:pathLst>
                <a:path extrusionOk="0" h="1557" w="3109">
                  <a:moveTo>
                    <a:pt x="38" y="0"/>
                  </a:moveTo>
                  <a:cubicBezTo>
                    <a:pt x="16" y="0"/>
                    <a:pt x="1" y="44"/>
                    <a:pt x="26" y="69"/>
                  </a:cubicBezTo>
                  <a:cubicBezTo>
                    <a:pt x="988" y="579"/>
                    <a:pt x="1978" y="1120"/>
                    <a:pt x="3000" y="1541"/>
                  </a:cubicBezTo>
                  <a:cubicBezTo>
                    <a:pt x="3017" y="1552"/>
                    <a:pt x="3032" y="1557"/>
                    <a:pt x="3045" y="1557"/>
                  </a:cubicBezTo>
                  <a:cubicBezTo>
                    <a:pt x="3099" y="1557"/>
                    <a:pt x="3108" y="1469"/>
                    <a:pt x="3060" y="1420"/>
                  </a:cubicBezTo>
                  <a:cubicBezTo>
                    <a:pt x="2098" y="879"/>
                    <a:pt x="1048" y="430"/>
                    <a:pt x="55" y="9"/>
                  </a:cubicBezTo>
                  <a:cubicBezTo>
                    <a:pt x="49" y="3"/>
                    <a:pt x="43" y="0"/>
                    <a:pt x="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9"/>
            <p:cNvSpPr/>
            <p:nvPr/>
          </p:nvSpPr>
          <p:spPr>
            <a:xfrm>
              <a:off x="4782450" y="1788750"/>
              <a:ext cx="423575" cy="189525"/>
            </a:xfrm>
            <a:custGeom>
              <a:rect b="b" l="l" r="r" t="t"/>
              <a:pathLst>
                <a:path extrusionOk="0" h="7581" w="16943">
                  <a:moveTo>
                    <a:pt x="38" y="1"/>
                  </a:moveTo>
                  <a:cubicBezTo>
                    <a:pt x="15" y="1"/>
                    <a:pt x="0" y="45"/>
                    <a:pt x="24" y="68"/>
                  </a:cubicBezTo>
                  <a:cubicBezTo>
                    <a:pt x="2849" y="1362"/>
                    <a:pt x="5433" y="3044"/>
                    <a:pt x="8168" y="4487"/>
                  </a:cubicBezTo>
                  <a:cubicBezTo>
                    <a:pt x="10933" y="5929"/>
                    <a:pt x="13878" y="6831"/>
                    <a:pt x="16883" y="7581"/>
                  </a:cubicBezTo>
                  <a:cubicBezTo>
                    <a:pt x="16912" y="7581"/>
                    <a:pt x="16943" y="7520"/>
                    <a:pt x="16883" y="7520"/>
                  </a:cubicBezTo>
                  <a:cubicBezTo>
                    <a:pt x="15380" y="7011"/>
                    <a:pt x="13818" y="6619"/>
                    <a:pt x="12315" y="6078"/>
                  </a:cubicBezTo>
                  <a:cubicBezTo>
                    <a:pt x="10873" y="5597"/>
                    <a:pt x="9491" y="4967"/>
                    <a:pt x="8137" y="4246"/>
                  </a:cubicBezTo>
                  <a:cubicBezTo>
                    <a:pt x="5464" y="2833"/>
                    <a:pt x="2880" y="1181"/>
                    <a:pt x="55" y="8"/>
                  </a:cubicBezTo>
                  <a:cubicBezTo>
                    <a:pt x="49" y="3"/>
                    <a:pt x="44" y="1"/>
                    <a:pt x="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9"/>
            <p:cNvSpPr/>
            <p:nvPr/>
          </p:nvSpPr>
          <p:spPr>
            <a:xfrm>
              <a:off x="5340450" y="1779050"/>
              <a:ext cx="167250" cy="130900"/>
            </a:xfrm>
            <a:custGeom>
              <a:rect b="b" l="l" r="r" t="t"/>
              <a:pathLst>
                <a:path extrusionOk="0" h="5236" w="6690">
                  <a:moveTo>
                    <a:pt x="6608" y="0"/>
                  </a:moveTo>
                  <a:cubicBezTo>
                    <a:pt x="6600" y="0"/>
                    <a:pt x="6591" y="2"/>
                    <a:pt x="6582" y="7"/>
                  </a:cubicBezTo>
                  <a:cubicBezTo>
                    <a:pt x="5289" y="427"/>
                    <a:pt x="4207" y="1418"/>
                    <a:pt x="3277" y="2319"/>
                  </a:cubicBezTo>
                  <a:cubicBezTo>
                    <a:pt x="2224" y="3312"/>
                    <a:pt x="1234" y="4334"/>
                    <a:pt x="61" y="5175"/>
                  </a:cubicBezTo>
                  <a:cubicBezTo>
                    <a:pt x="0" y="5204"/>
                    <a:pt x="61" y="5235"/>
                    <a:pt x="92" y="5235"/>
                  </a:cubicBezTo>
                  <a:cubicBezTo>
                    <a:pt x="1262" y="4483"/>
                    <a:pt x="2224" y="3521"/>
                    <a:pt x="3217" y="2560"/>
                  </a:cubicBezTo>
                  <a:cubicBezTo>
                    <a:pt x="4267" y="1598"/>
                    <a:pt x="5349" y="788"/>
                    <a:pt x="6611" y="96"/>
                  </a:cubicBezTo>
                  <a:cubicBezTo>
                    <a:pt x="6690" y="71"/>
                    <a:pt x="6657" y="0"/>
                    <a:pt x="66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9"/>
            <p:cNvSpPr/>
            <p:nvPr/>
          </p:nvSpPr>
          <p:spPr>
            <a:xfrm>
              <a:off x="4885200" y="1779200"/>
              <a:ext cx="322225" cy="194000"/>
            </a:xfrm>
            <a:custGeom>
              <a:rect b="b" l="l" r="r" t="t"/>
              <a:pathLst>
                <a:path extrusionOk="0" h="7760" w="12889">
                  <a:moveTo>
                    <a:pt x="92" y="1"/>
                  </a:moveTo>
                  <a:cubicBezTo>
                    <a:pt x="32" y="1"/>
                    <a:pt x="1" y="61"/>
                    <a:pt x="61" y="61"/>
                  </a:cubicBezTo>
                  <a:cubicBezTo>
                    <a:pt x="2344" y="1022"/>
                    <a:pt x="4179" y="2705"/>
                    <a:pt x="6191" y="4116"/>
                  </a:cubicBezTo>
                  <a:cubicBezTo>
                    <a:pt x="8265" y="5559"/>
                    <a:pt x="10729" y="6280"/>
                    <a:pt x="12802" y="7753"/>
                  </a:cubicBezTo>
                  <a:cubicBezTo>
                    <a:pt x="12806" y="7757"/>
                    <a:pt x="12811" y="7759"/>
                    <a:pt x="12816" y="7759"/>
                  </a:cubicBezTo>
                  <a:cubicBezTo>
                    <a:pt x="12848" y="7759"/>
                    <a:pt x="12889" y="7689"/>
                    <a:pt x="12862" y="7662"/>
                  </a:cubicBezTo>
                  <a:cubicBezTo>
                    <a:pt x="11871" y="6881"/>
                    <a:pt x="10729" y="6340"/>
                    <a:pt x="9616" y="5799"/>
                  </a:cubicBezTo>
                  <a:cubicBezTo>
                    <a:pt x="8414" y="5229"/>
                    <a:pt x="7244" y="4597"/>
                    <a:pt x="6162" y="3816"/>
                  </a:cubicBezTo>
                  <a:cubicBezTo>
                    <a:pt x="4179" y="2434"/>
                    <a:pt x="2344" y="842"/>
                    <a:pt x="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9"/>
            <p:cNvSpPr/>
            <p:nvPr/>
          </p:nvSpPr>
          <p:spPr>
            <a:xfrm>
              <a:off x="5017625" y="1773775"/>
              <a:ext cx="192625" cy="181300"/>
            </a:xfrm>
            <a:custGeom>
              <a:rect b="b" l="l" r="r" t="t"/>
              <a:pathLst>
                <a:path extrusionOk="0" h="7252" w="7705">
                  <a:moveTo>
                    <a:pt x="118" y="1"/>
                  </a:moveTo>
                  <a:cubicBezTo>
                    <a:pt x="62" y="1"/>
                    <a:pt x="0" y="74"/>
                    <a:pt x="52" y="126"/>
                  </a:cubicBezTo>
                  <a:cubicBezTo>
                    <a:pt x="1435" y="1360"/>
                    <a:pt x="2908" y="2530"/>
                    <a:pt x="4351" y="3703"/>
                  </a:cubicBezTo>
                  <a:cubicBezTo>
                    <a:pt x="5553" y="4694"/>
                    <a:pt x="7084" y="5687"/>
                    <a:pt x="7625" y="7218"/>
                  </a:cubicBezTo>
                  <a:cubicBezTo>
                    <a:pt x="7637" y="7241"/>
                    <a:pt x="7653" y="7251"/>
                    <a:pt x="7667" y="7251"/>
                  </a:cubicBezTo>
                  <a:cubicBezTo>
                    <a:pt x="7689" y="7251"/>
                    <a:pt x="7704" y="7226"/>
                    <a:pt x="7685" y="7189"/>
                  </a:cubicBezTo>
                  <a:cubicBezTo>
                    <a:pt x="7235" y="5747"/>
                    <a:pt x="5973" y="4814"/>
                    <a:pt x="4831" y="3852"/>
                  </a:cubicBezTo>
                  <a:cubicBezTo>
                    <a:pt x="3298" y="2562"/>
                    <a:pt x="1766" y="1208"/>
                    <a:pt x="144" y="6"/>
                  </a:cubicBezTo>
                  <a:cubicBezTo>
                    <a:pt x="136" y="2"/>
                    <a:pt x="127" y="1"/>
                    <a:pt x="1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9"/>
            <p:cNvSpPr/>
            <p:nvPr/>
          </p:nvSpPr>
          <p:spPr>
            <a:xfrm>
              <a:off x="4977775" y="1740675"/>
              <a:ext cx="22275" cy="20725"/>
            </a:xfrm>
            <a:custGeom>
              <a:rect b="b" l="l" r="r" t="t"/>
              <a:pathLst>
                <a:path extrusionOk="0" h="829" w="891">
                  <a:moveTo>
                    <a:pt x="55" y="1"/>
                  </a:moveTo>
                  <a:cubicBezTo>
                    <a:pt x="15" y="1"/>
                    <a:pt x="0" y="50"/>
                    <a:pt x="24" y="99"/>
                  </a:cubicBezTo>
                  <a:cubicBezTo>
                    <a:pt x="175" y="220"/>
                    <a:pt x="295" y="340"/>
                    <a:pt x="444" y="489"/>
                  </a:cubicBezTo>
                  <a:cubicBezTo>
                    <a:pt x="565" y="609"/>
                    <a:pt x="685" y="729"/>
                    <a:pt x="836" y="821"/>
                  </a:cubicBezTo>
                  <a:cubicBezTo>
                    <a:pt x="842" y="826"/>
                    <a:pt x="847" y="828"/>
                    <a:pt x="852" y="828"/>
                  </a:cubicBezTo>
                  <a:cubicBezTo>
                    <a:pt x="875" y="828"/>
                    <a:pt x="891" y="784"/>
                    <a:pt x="865" y="760"/>
                  </a:cubicBezTo>
                  <a:cubicBezTo>
                    <a:pt x="776" y="609"/>
                    <a:pt x="625" y="489"/>
                    <a:pt x="505" y="400"/>
                  </a:cubicBezTo>
                  <a:cubicBezTo>
                    <a:pt x="355" y="280"/>
                    <a:pt x="204" y="159"/>
                    <a:pt x="84" y="8"/>
                  </a:cubicBezTo>
                  <a:cubicBezTo>
                    <a:pt x="73" y="3"/>
                    <a:pt x="63" y="1"/>
                    <a:pt x="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9"/>
            <p:cNvSpPr/>
            <p:nvPr/>
          </p:nvSpPr>
          <p:spPr>
            <a:xfrm>
              <a:off x="5128600" y="1718275"/>
              <a:ext cx="101475" cy="245800"/>
            </a:xfrm>
            <a:custGeom>
              <a:rect b="b" l="l" r="r" t="t"/>
              <a:pathLst>
                <a:path extrusionOk="0" h="9832" w="4059">
                  <a:moveTo>
                    <a:pt x="48" y="1"/>
                  </a:moveTo>
                  <a:cubicBezTo>
                    <a:pt x="23" y="1"/>
                    <a:pt x="1" y="26"/>
                    <a:pt x="1" y="63"/>
                  </a:cubicBezTo>
                  <a:cubicBezTo>
                    <a:pt x="272" y="1685"/>
                    <a:pt x="1354" y="3039"/>
                    <a:pt x="2164" y="4450"/>
                  </a:cubicBezTo>
                  <a:cubicBezTo>
                    <a:pt x="3097" y="6104"/>
                    <a:pt x="3667" y="7907"/>
                    <a:pt x="3967" y="9799"/>
                  </a:cubicBezTo>
                  <a:cubicBezTo>
                    <a:pt x="3967" y="9822"/>
                    <a:pt x="3981" y="9832"/>
                    <a:pt x="3997" y="9832"/>
                  </a:cubicBezTo>
                  <a:cubicBezTo>
                    <a:pt x="4024" y="9832"/>
                    <a:pt x="4058" y="9807"/>
                    <a:pt x="4058" y="9770"/>
                  </a:cubicBezTo>
                  <a:cubicBezTo>
                    <a:pt x="3907" y="7967"/>
                    <a:pt x="3337" y="6224"/>
                    <a:pt x="2465" y="4630"/>
                  </a:cubicBezTo>
                  <a:cubicBezTo>
                    <a:pt x="1623" y="3099"/>
                    <a:pt x="602" y="1717"/>
                    <a:pt x="92" y="34"/>
                  </a:cubicBezTo>
                  <a:cubicBezTo>
                    <a:pt x="80" y="11"/>
                    <a:pt x="63" y="1"/>
                    <a:pt x="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9"/>
            <p:cNvSpPr/>
            <p:nvPr/>
          </p:nvSpPr>
          <p:spPr>
            <a:xfrm>
              <a:off x="5096550" y="1706775"/>
              <a:ext cx="85950" cy="136900"/>
            </a:xfrm>
            <a:custGeom>
              <a:rect b="b" l="l" r="r" t="t"/>
              <a:pathLst>
                <a:path extrusionOk="0" h="5476" w="3438">
                  <a:moveTo>
                    <a:pt x="50" y="0"/>
                  </a:moveTo>
                  <a:cubicBezTo>
                    <a:pt x="24" y="0"/>
                    <a:pt x="0" y="22"/>
                    <a:pt x="21" y="42"/>
                  </a:cubicBezTo>
                  <a:cubicBezTo>
                    <a:pt x="533" y="1965"/>
                    <a:pt x="1763" y="4160"/>
                    <a:pt x="3357" y="5451"/>
                  </a:cubicBezTo>
                  <a:cubicBezTo>
                    <a:pt x="3366" y="5468"/>
                    <a:pt x="3377" y="5476"/>
                    <a:pt x="3388" y="5476"/>
                  </a:cubicBezTo>
                  <a:cubicBezTo>
                    <a:pt x="3414" y="5476"/>
                    <a:pt x="3438" y="5433"/>
                    <a:pt x="3417" y="5391"/>
                  </a:cubicBezTo>
                  <a:cubicBezTo>
                    <a:pt x="2756" y="4609"/>
                    <a:pt x="2064" y="3859"/>
                    <a:pt x="1494" y="2958"/>
                  </a:cubicBezTo>
                  <a:cubicBezTo>
                    <a:pt x="893" y="2025"/>
                    <a:pt x="472" y="1035"/>
                    <a:pt x="81" y="13"/>
                  </a:cubicBezTo>
                  <a:cubicBezTo>
                    <a:pt x="72" y="4"/>
                    <a:pt x="61" y="0"/>
                    <a:pt x="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9"/>
            <p:cNvSpPr/>
            <p:nvPr/>
          </p:nvSpPr>
          <p:spPr>
            <a:xfrm>
              <a:off x="5239775" y="1729925"/>
              <a:ext cx="137975" cy="228825"/>
            </a:xfrm>
            <a:custGeom>
              <a:rect b="b" l="l" r="r" t="t"/>
              <a:pathLst>
                <a:path extrusionOk="0" h="9153" w="5519">
                  <a:moveTo>
                    <a:pt x="5389" y="1"/>
                  </a:moveTo>
                  <a:cubicBezTo>
                    <a:pt x="5375" y="1"/>
                    <a:pt x="5361" y="6"/>
                    <a:pt x="5350" y="17"/>
                  </a:cubicBezTo>
                  <a:cubicBezTo>
                    <a:pt x="4119" y="1219"/>
                    <a:pt x="2946" y="2602"/>
                    <a:pt x="2196" y="4164"/>
                  </a:cubicBezTo>
                  <a:cubicBezTo>
                    <a:pt x="1414" y="5787"/>
                    <a:pt x="813" y="7501"/>
                    <a:pt x="1" y="9152"/>
                  </a:cubicBezTo>
                  <a:cubicBezTo>
                    <a:pt x="1114" y="7890"/>
                    <a:pt x="1535" y="6147"/>
                    <a:pt x="2224" y="4645"/>
                  </a:cubicBezTo>
                  <a:cubicBezTo>
                    <a:pt x="3006" y="2873"/>
                    <a:pt x="4239" y="1580"/>
                    <a:pt x="5470" y="138"/>
                  </a:cubicBezTo>
                  <a:cubicBezTo>
                    <a:pt x="5518" y="89"/>
                    <a:pt x="5449" y="1"/>
                    <a:pt x="53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9"/>
            <p:cNvSpPr/>
            <p:nvPr/>
          </p:nvSpPr>
          <p:spPr>
            <a:xfrm>
              <a:off x="5259325" y="1908200"/>
              <a:ext cx="53225" cy="50550"/>
            </a:xfrm>
            <a:custGeom>
              <a:rect b="b" l="l" r="r" t="t"/>
              <a:pathLst>
                <a:path extrusionOk="0" h="2022" w="2129">
                  <a:moveTo>
                    <a:pt x="2048" y="1"/>
                  </a:moveTo>
                  <a:cubicBezTo>
                    <a:pt x="2037" y="1"/>
                    <a:pt x="2026" y="3"/>
                    <a:pt x="2015" y="9"/>
                  </a:cubicBezTo>
                  <a:cubicBezTo>
                    <a:pt x="1322" y="639"/>
                    <a:pt x="661" y="1300"/>
                    <a:pt x="0" y="1961"/>
                  </a:cubicBezTo>
                  <a:cubicBezTo>
                    <a:pt x="0" y="1992"/>
                    <a:pt x="0" y="2021"/>
                    <a:pt x="31" y="2021"/>
                  </a:cubicBezTo>
                  <a:cubicBezTo>
                    <a:pt x="781" y="1452"/>
                    <a:pt x="1503" y="790"/>
                    <a:pt x="2104" y="98"/>
                  </a:cubicBezTo>
                  <a:cubicBezTo>
                    <a:pt x="2129" y="49"/>
                    <a:pt x="2094" y="1"/>
                    <a:pt x="20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9"/>
            <p:cNvSpPr/>
            <p:nvPr/>
          </p:nvSpPr>
          <p:spPr>
            <a:xfrm>
              <a:off x="5321150" y="1721950"/>
              <a:ext cx="137075" cy="171775"/>
            </a:xfrm>
            <a:custGeom>
              <a:rect b="b" l="l" r="r" t="t"/>
              <a:pathLst>
                <a:path extrusionOk="0" h="6871" w="5483">
                  <a:moveTo>
                    <a:pt x="5348" y="1"/>
                  </a:moveTo>
                  <a:cubicBezTo>
                    <a:pt x="5336" y="1"/>
                    <a:pt x="5323" y="3"/>
                    <a:pt x="5311" y="7"/>
                  </a:cubicBezTo>
                  <a:cubicBezTo>
                    <a:pt x="4198" y="908"/>
                    <a:pt x="3268" y="2079"/>
                    <a:pt x="2395" y="3192"/>
                  </a:cubicBezTo>
                  <a:cubicBezTo>
                    <a:pt x="1494" y="4334"/>
                    <a:pt x="712" y="5536"/>
                    <a:pt x="22" y="6827"/>
                  </a:cubicBezTo>
                  <a:cubicBezTo>
                    <a:pt x="0" y="6849"/>
                    <a:pt x="40" y="6870"/>
                    <a:pt x="75" y="6870"/>
                  </a:cubicBezTo>
                  <a:cubicBezTo>
                    <a:pt x="89" y="6870"/>
                    <a:pt x="103" y="6867"/>
                    <a:pt x="111" y="6858"/>
                  </a:cubicBezTo>
                  <a:cubicBezTo>
                    <a:pt x="833" y="5625"/>
                    <a:pt x="1674" y="4454"/>
                    <a:pt x="2547" y="3312"/>
                  </a:cubicBezTo>
                  <a:cubicBezTo>
                    <a:pt x="3448" y="2171"/>
                    <a:pt x="4470" y="1209"/>
                    <a:pt x="5431" y="127"/>
                  </a:cubicBezTo>
                  <a:cubicBezTo>
                    <a:pt x="5483" y="76"/>
                    <a:pt x="5423" y="1"/>
                    <a:pt x="53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9"/>
            <p:cNvSpPr/>
            <p:nvPr/>
          </p:nvSpPr>
          <p:spPr>
            <a:xfrm>
              <a:off x="5220250" y="1729025"/>
              <a:ext cx="35150" cy="174275"/>
            </a:xfrm>
            <a:custGeom>
              <a:rect b="b" l="l" r="r" t="t"/>
              <a:pathLst>
                <a:path extrusionOk="0" h="6971" w="1406">
                  <a:moveTo>
                    <a:pt x="1294" y="0"/>
                  </a:moveTo>
                  <a:cubicBezTo>
                    <a:pt x="1272" y="0"/>
                    <a:pt x="1251" y="8"/>
                    <a:pt x="1234" y="25"/>
                  </a:cubicBezTo>
                  <a:cubicBezTo>
                    <a:pt x="1" y="2097"/>
                    <a:pt x="753" y="4681"/>
                    <a:pt x="541" y="6936"/>
                  </a:cubicBezTo>
                  <a:cubicBezTo>
                    <a:pt x="541" y="6953"/>
                    <a:pt x="572" y="6970"/>
                    <a:pt x="598" y="6970"/>
                  </a:cubicBezTo>
                  <a:cubicBezTo>
                    <a:pt x="617" y="6970"/>
                    <a:pt x="633" y="6961"/>
                    <a:pt x="633" y="6936"/>
                  </a:cubicBezTo>
                  <a:cubicBezTo>
                    <a:pt x="962" y="4621"/>
                    <a:pt x="392" y="2308"/>
                    <a:pt x="1383" y="113"/>
                  </a:cubicBezTo>
                  <a:cubicBezTo>
                    <a:pt x="1405" y="49"/>
                    <a:pt x="1349" y="0"/>
                    <a:pt x="12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9"/>
            <p:cNvSpPr/>
            <p:nvPr/>
          </p:nvSpPr>
          <p:spPr>
            <a:xfrm>
              <a:off x="5209725" y="1700550"/>
              <a:ext cx="12050" cy="74825"/>
            </a:xfrm>
            <a:custGeom>
              <a:rect b="b" l="l" r="r" t="t"/>
              <a:pathLst>
                <a:path extrusionOk="0" h="2993" w="482">
                  <a:moveTo>
                    <a:pt x="439" y="1"/>
                  </a:moveTo>
                  <a:cubicBezTo>
                    <a:pt x="422" y="1"/>
                    <a:pt x="405" y="9"/>
                    <a:pt x="393" y="22"/>
                  </a:cubicBezTo>
                  <a:cubicBezTo>
                    <a:pt x="121" y="952"/>
                    <a:pt x="1" y="1974"/>
                    <a:pt x="181" y="2935"/>
                  </a:cubicBezTo>
                  <a:cubicBezTo>
                    <a:pt x="195" y="2976"/>
                    <a:pt x="221" y="2993"/>
                    <a:pt x="245" y="2993"/>
                  </a:cubicBezTo>
                  <a:cubicBezTo>
                    <a:pt x="274" y="2993"/>
                    <a:pt x="301" y="2968"/>
                    <a:pt x="301" y="2935"/>
                  </a:cubicBezTo>
                  <a:cubicBezTo>
                    <a:pt x="273" y="1945"/>
                    <a:pt x="273" y="1012"/>
                    <a:pt x="482" y="50"/>
                  </a:cubicBezTo>
                  <a:cubicBezTo>
                    <a:pt x="482" y="16"/>
                    <a:pt x="461" y="1"/>
                    <a:pt x="4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9"/>
            <p:cNvSpPr/>
            <p:nvPr/>
          </p:nvSpPr>
          <p:spPr>
            <a:xfrm>
              <a:off x="4876200" y="1812250"/>
              <a:ext cx="457550" cy="1106550"/>
            </a:xfrm>
            <a:custGeom>
              <a:rect b="b" l="l" r="r" t="t"/>
              <a:pathLst>
                <a:path extrusionOk="0" h="44262" w="18302">
                  <a:moveTo>
                    <a:pt x="13939" y="0"/>
                  </a:moveTo>
                  <a:cubicBezTo>
                    <a:pt x="12808" y="0"/>
                    <a:pt x="11343" y="481"/>
                    <a:pt x="11210" y="962"/>
                  </a:cubicBezTo>
                  <a:cubicBezTo>
                    <a:pt x="10549" y="3366"/>
                    <a:pt x="13101" y="15235"/>
                    <a:pt x="12080" y="18840"/>
                  </a:cubicBezTo>
                  <a:cubicBezTo>
                    <a:pt x="11058" y="22478"/>
                    <a:pt x="7303" y="26172"/>
                    <a:pt x="4327" y="30319"/>
                  </a:cubicBezTo>
                  <a:cubicBezTo>
                    <a:pt x="1322" y="34466"/>
                    <a:pt x="0" y="41317"/>
                    <a:pt x="962" y="43091"/>
                  </a:cubicBezTo>
                  <a:cubicBezTo>
                    <a:pt x="1420" y="43923"/>
                    <a:pt x="3034" y="44262"/>
                    <a:pt x="4702" y="44262"/>
                  </a:cubicBezTo>
                  <a:cubicBezTo>
                    <a:pt x="6530" y="44262"/>
                    <a:pt x="8423" y="43854"/>
                    <a:pt x="8926" y="43240"/>
                  </a:cubicBezTo>
                  <a:cubicBezTo>
                    <a:pt x="9887" y="42098"/>
                    <a:pt x="9166" y="37863"/>
                    <a:pt x="9948" y="34706"/>
                  </a:cubicBezTo>
                  <a:cubicBezTo>
                    <a:pt x="10758" y="31552"/>
                    <a:pt x="16258" y="25992"/>
                    <a:pt x="17280" y="20134"/>
                  </a:cubicBezTo>
                  <a:cubicBezTo>
                    <a:pt x="18301" y="14273"/>
                    <a:pt x="15505" y="1292"/>
                    <a:pt x="15236" y="542"/>
                  </a:cubicBezTo>
                  <a:cubicBezTo>
                    <a:pt x="15106" y="152"/>
                    <a:pt x="14575" y="0"/>
                    <a:pt x="13939" y="0"/>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9"/>
            <p:cNvSpPr/>
            <p:nvPr/>
          </p:nvSpPr>
          <p:spPr>
            <a:xfrm>
              <a:off x="4985875" y="1430450"/>
              <a:ext cx="271250" cy="209950"/>
            </a:xfrm>
            <a:custGeom>
              <a:rect b="b" l="l" r="r" t="t"/>
              <a:pathLst>
                <a:path extrusionOk="0" h="8398" w="10850">
                  <a:moveTo>
                    <a:pt x="4518" y="0"/>
                  </a:moveTo>
                  <a:cubicBezTo>
                    <a:pt x="1881" y="0"/>
                    <a:pt x="0" y="2068"/>
                    <a:pt x="0" y="4275"/>
                  </a:cubicBezTo>
                  <a:cubicBezTo>
                    <a:pt x="21" y="6745"/>
                    <a:pt x="2656" y="8397"/>
                    <a:pt x="5323" y="8397"/>
                  </a:cubicBezTo>
                  <a:cubicBezTo>
                    <a:pt x="6679" y="8397"/>
                    <a:pt x="8042" y="7970"/>
                    <a:pt x="9075" y="7008"/>
                  </a:cubicBezTo>
                  <a:cubicBezTo>
                    <a:pt x="10849" y="5357"/>
                    <a:pt x="9948" y="1631"/>
                    <a:pt x="6402" y="337"/>
                  </a:cubicBezTo>
                  <a:cubicBezTo>
                    <a:pt x="5744" y="105"/>
                    <a:pt x="5112" y="0"/>
                    <a:pt x="4518"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9"/>
            <p:cNvSpPr/>
            <p:nvPr/>
          </p:nvSpPr>
          <p:spPr>
            <a:xfrm>
              <a:off x="5453925" y="1453175"/>
              <a:ext cx="222375" cy="224725"/>
            </a:xfrm>
            <a:custGeom>
              <a:rect b="b" l="l" r="r" t="t"/>
              <a:pathLst>
                <a:path extrusionOk="0" h="8989" w="8895">
                  <a:moveTo>
                    <a:pt x="3906" y="0"/>
                  </a:moveTo>
                  <a:cubicBezTo>
                    <a:pt x="1591" y="421"/>
                    <a:pt x="0" y="2404"/>
                    <a:pt x="0" y="4537"/>
                  </a:cubicBezTo>
                  <a:cubicBezTo>
                    <a:pt x="21" y="7198"/>
                    <a:pt x="2877" y="8989"/>
                    <a:pt x="5764" y="8989"/>
                  </a:cubicBezTo>
                  <a:cubicBezTo>
                    <a:pt x="6853" y="8989"/>
                    <a:pt x="7947" y="8734"/>
                    <a:pt x="8895" y="8174"/>
                  </a:cubicBezTo>
                  <a:cubicBezTo>
                    <a:pt x="7873" y="5979"/>
                    <a:pt x="6431" y="3515"/>
                    <a:pt x="4748" y="1142"/>
                  </a:cubicBezTo>
                  <a:cubicBezTo>
                    <a:pt x="4476" y="750"/>
                    <a:pt x="4207" y="361"/>
                    <a:pt x="3906"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9"/>
            <p:cNvSpPr/>
            <p:nvPr/>
          </p:nvSpPr>
          <p:spPr>
            <a:xfrm>
              <a:off x="4993375" y="1189475"/>
              <a:ext cx="219900" cy="142825"/>
            </a:xfrm>
            <a:custGeom>
              <a:rect b="b" l="l" r="r" t="t"/>
              <a:pathLst>
                <a:path extrusionOk="0" h="5713" w="8796">
                  <a:moveTo>
                    <a:pt x="8234" y="0"/>
                  </a:moveTo>
                  <a:cubicBezTo>
                    <a:pt x="8025" y="0"/>
                    <a:pt x="7845" y="31"/>
                    <a:pt x="7633" y="60"/>
                  </a:cubicBezTo>
                  <a:cubicBezTo>
                    <a:pt x="4179" y="632"/>
                    <a:pt x="1895" y="2435"/>
                    <a:pt x="1" y="4959"/>
                  </a:cubicBezTo>
                  <a:cubicBezTo>
                    <a:pt x="782" y="5380"/>
                    <a:pt x="1744" y="5680"/>
                    <a:pt x="2825" y="5709"/>
                  </a:cubicBezTo>
                  <a:cubicBezTo>
                    <a:pt x="2898" y="5712"/>
                    <a:pt x="2970" y="5713"/>
                    <a:pt x="3041" y="5713"/>
                  </a:cubicBezTo>
                  <a:cubicBezTo>
                    <a:pt x="6781" y="5713"/>
                    <a:pt x="8796" y="2654"/>
                    <a:pt x="8234"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9"/>
            <p:cNvSpPr/>
            <p:nvPr/>
          </p:nvSpPr>
          <p:spPr>
            <a:xfrm>
              <a:off x="5269475" y="1360625"/>
              <a:ext cx="180675" cy="122000"/>
            </a:xfrm>
            <a:custGeom>
              <a:rect b="b" l="l" r="r" t="t"/>
              <a:pathLst>
                <a:path extrusionOk="0" h="4880" w="7227">
                  <a:moveTo>
                    <a:pt x="2721" y="1"/>
                  </a:moveTo>
                  <a:cubicBezTo>
                    <a:pt x="1074" y="1"/>
                    <a:pt x="99" y="1277"/>
                    <a:pt x="46" y="2529"/>
                  </a:cubicBezTo>
                  <a:cubicBezTo>
                    <a:pt x="0" y="3582"/>
                    <a:pt x="1141" y="4880"/>
                    <a:pt x="2842" y="4880"/>
                  </a:cubicBezTo>
                  <a:cubicBezTo>
                    <a:pt x="3373" y="4880"/>
                    <a:pt x="3960" y="4753"/>
                    <a:pt x="4582" y="4452"/>
                  </a:cubicBezTo>
                  <a:cubicBezTo>
                    <a:pt x="7227" y="3222"/>
                    <a:pt x="5604" y="486"/>
                    <a:pt x="3380" y="65"/>
                  </a:cubicBezTo>
                  <a:cubicBezTo>
                    <a:pt x="3150" y="21"/>
                    <a:pt x="2930" y="1"/>
                    <a:pt x="2721" y="1"/>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9"/>
            <p:cNvSpPr/>
            <p:nvPr/>
          </p:nvSpPr>
          <p:spPr>
            <a:xfrm>
              <a:off x="4804850" y="1645125"/>
              <a:ext cx="155500" cy="98050"/>
            </a:xfrm>
            <a:custGeom>
              <a:rect b="b" l="l" r="r" t="t"/>
              <a:pathLst>
                <a:path extrusionOk="0" h="3922" w="6220">
                  <a:moveTo>
                    <a:pt x="3632" y="0"/>
                  </a:moveTo>
                  <a:cubicBezTo>
                    <a:pt x="2902" y="0"/>
                    <a:pt x="2087" y="260"/>
                    <a:pt x="1292" y="916"/>
                  </a:cubicBezTo>
                  <a:cubicBezTo>
                    <a:pt x="1" y="1967"/>
                    <a:pt x="150" y="3140"/>
                    <a:pt x="962" y="3921"/>
                  </a:cubicBezTo>
                  <a:cubicBezTo>
                    <a:pt x="2554" y="3349"/>
                    <a:pt x="4357" y="2868"/>
                    <a:pt x="6191" y="2508"/>
                  </a:cubicBezTo>
                  <a:cubicBezTo>
                    <a:pt x="6220" y="2239"/>
                    <a:pt x="6220" y="1967"/>
                    <a:pt x="6159" y="1727"/>
                  </a:cubicBezTo>
                  <a:cubicBezTo>
                    <a:pt x="5987" y="839"/>
                    <a:pt x="4945" y="0"/>
                    <a:pt x="3632"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 name="Google Shape;421;p9"/>
          <p:cNvGrpSpPr/>
          <p:nvPr/>
        </p:nvGrpSpPr>
        <p:grpSpPr>
          <a:xfrm flipH="1">
            <a:off x="8724743" y="1644671"/>
            <a:ext cx="305102" cy="445718"/>
            <a:chOff x="6100150" y="1240150"/>
            <a:chExt cx="703000" cy="1027000"/>
          </a:xfrm>
        </p:grpSpPr>
        <p:sp>
          <p:nvSpPr>
            <p:cNvPr id="422" name="Google Shape;422;p9"/>
            <p:cNvSpPr/>
            <p:nvPr/>
          </p:nvSpPr>
          <p:spPr>
            <a:xfrm>
              <a:off x="6100150" y="1240150"/>
              <a:ext cx="703000" cy="418925"/>
            </a:xfrm>
            <a:custGeom>
              <a:rect b="b" l="l" r="r" t="t"/>
              <a:pathLst>
                <a:path extrusionOk="0" h="16757" w="28120">
                  <a:moveTo>
                    <a:pt x="14684" y="1"/>
                  </a:moveTo>
                  <a:cubicBezTo>
                    <a:pt x="7814" y="1"/>
                    <a:pt x="1060" y="6665"/>
                    <a:pt x="534" y="10173"/>
                  </a:cubicBezTo>
                  <a:cubicBezTo>
                    <a:pt x="1" y="13728"/>
                    <a:pt x="4607" y="16757"/>
                    <a:pt x="13805" y="16757"/>
                  </a:cubicBezTo>
                  <a:cubicBezTo>
                    <a:pt x="13938" y="16757"/>
                    <a:pt x="14071" y="16756"/>
                    <a:pt x="14205" y="16755"/>
                  </a:cubicBezTo>
                  <a:cubicBezTo>
                    <a:pt x="20455" y="16664"/>
                    <a:pt x="27066" y="15793"/>
                    <a:pt x="27607" y="11796"/>
                  </a:cubicBezTo>
                  <a:cubicBezTo>
                    <a:pt x="28119" y="7829"/>
                    <a:pt x="20787" y="348"/>
                    <a:pt x="15258" y="16"/>
                  </a:cubicBezTo>
                  <a:cubicBezTo>
                    <a:pt x="15067" y="6"/>
                    <a:pt x="14875" y="1"/>
                    <a:pt x="14684" y="1"/>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9"/>
            <p:cNvSpPr/>
            <p:nvPr/>
          </p:nvSpPr>
          <p:spPr>
            <a:xfrm>
              <a:off x="6122450" y="1421875"/>
              <a:ext cx="651275" cy="229675"/>
            </a:xfrm>
            <a:custGeom>
              <a:rect b="b" l="l" r="r" t="t"/>
              <a:pathLst>
                <a:path extrusionOk="0" h="9187" w="26051">
                  <a:moveTo>
                    <a:pt x="11485" y="1"/>
                  </a:moveTo>
                  <a:cubicBezTo>
                    <a:pt x="7445" y="1"/>
                    <a:pt x="0" y="585"/>
                    <a:pt x="152" y="3716"/>
                  </a:cubicBezTo>
                  <a:cubicBezTo>
                    <a:pt x="332" y="7443"/>
                    <a:pt x="6342" y="9125"/>
                    <a:pt x="13554" y="9185"/>
                  </a:cubicBezTo>
                  <a:cubicBezTo>
                    <a:pt x="13669" y="9186"/>
                    <a:pt x="13783" y="9187"/>
                    <a:pt x="13898" y="9187"/>
                  </a:cubicBezTo>
                  <a:cubicBezTo>
                    <a:pt x="20933" y="9187"/>
                    <a:pt x="26050" y="7375"/>
                    <a:pt x="25814" y="5159"/>
                  </a:cubicBezTo>
                  <a:cubicBezTo>
                    <a:pt x="25453" y="1462"/>
                    <a:pt x="16109" y="260"/>
                    <a:pt x="13345" y="50"/>
                  </a:cubicBezTo>
                  <a:cubicBezTo>
                    <a:pt x="12898" y="22"/>
                    <a:pt x="12253" y="1"/>
                    <a:pt x="11485"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9"/>
            <p:cNvSpPr/>
            <p:nvPr/>
          </p:nvSpPr>
          <p:spPr>
            <a:xfrm>
              <a:off x="6159275" y="1557575"/>
              <a:ext cx="243425" cy="82650"/>
            </a:xfrm>
            <a:custGeom>
              <a:rect b="b" l="l" r="r" t="t"/>
              <a:pathLst>
                <a:path extrusionOk="0" h="3306" w="9737">
                  <a:moveTo>
                    <a:pt x="61" y="0"/>
                  </a:moveTo>
                  <a:cubicBezTo>
                    <a:pt x="32" y="0"/>
                    <a:pt x="1" y="31"/>
                    <a:pt x="32" y="60"/>
                  </a:cubicBezTo>
                  <a:cubicBezTo>
                    <a:pt x="1323" y="1082"/>
                    <a:pt x="2737" y="1923"/>
                    <a:pt x="4328" y="2464"/>
                  </a:cubicBezTo>
                  <a:cubicBezTo>
                    <a:pt x="6071" y="3036"/>
                    <a:pt x="7845" y="3065"/>
                    <a:pt x="9648" y="3305"/>
                  </a:cubicBezTo>
                  <a:cubicBezTo>
                    <a:pt x="9708" y="3305"/>
                    <a:pt x="9737" y="3185"/>
                    <a:pt x="9648" y="3156"/>
                  </a:cubicBezTo>
                  <a:cubicBezTo>
                    <a:pt x="8085" y="2584"/>
                    <a:pt x="6282" y="2616"/>
                    <a:pt x="4660" y="2164"/>
                  </a:cubicBezTo>
                  <a:cubicBezTo>
                    <a:pt x="3037" y="1683"/>
                    <a:pt x="1475" y="962"/>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9"/>
            <p:cNvSpPr/>
            <p:nvPr/>
          </p:nvSpPr>
          <p:spPr>
            <a:xfrm>
              <a:off x="6221875" y="1562700"/>
              <a:ext cx="180100" cy="65500"/>
            </a:xfrm>
            <a:custGeom>
              <a:rect b="b" l="l" r="r" t="t"/>
              <a:pathLst>
                <a:path extrusionOk="0" h="2620" w="7204">
                  <a:moveTo>
                    <a:pt x="87" y="0"/>
                  </a:moveTo>
                  <a:cubicBezTo>
                    <a:pt x="38" y="0"/>
                    <a:pt x="1" y="71"/>
                    <a:pt x="52" y="96"/>
                  </a:cubicBezTo>
                  <a:cubicBezTo>
                    <a:pt x="2245" y="1358"/>
                    <a:pt x="4889" y="1418"/>
                    <a:pt x="7144" y="2620"/>
                  </a:cubicBezTo>
                  <a:cubicBezTo>
                    <a:pt x="7173" y="2620"/>
                    <a:pt x="7204" y="2560"/>
                    <a:pt x="7173" y="2560"/>
                  </a:cubicBezTo>
                  <a:cubicBezTo>
                    <a:pt x="5129" y="968"/>
                    <a:pt x="2396" y="1028"/>
                    <a:pt x="112" y="7"/>
                  </a:cubicBezTo>
                  <a:cubicBezTo>
                    <a:pt x="104" y="2"/>
                    <a:pt x="95" y="0"/>
                    <a:pt x="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9"/>
            <p:cNvSpPr/>
            <p:nvPr/>
          </p:nvSpPr>
          <p:spPr>
            <a:xfrm>
              <a:off x="6456050" y="1592900"/>
              <a:ext cx="260675" cy="49600"/>
            </a:xfrm>
            <a:custGeom>
              <a:rect b="b" l="l" r="r" t="t"/>
              <a:pathLst>
                <a:path extrusionOk="0" h="1984" w="10427">
                  <a:moveTo>
                    <a:pt x="10337" y="1"/>
                  </a:moveTo>
                  <a:cubicBezTo>
                    <a:pt x="8715" y="541"/>
                    <a:pt x="7032" y="751"/>
                    <a:pt x="5378" y="1022"/>
                  </a:cubicBezTo>
                  <a:cubicBezTo>
                    <a:pt x="3575" y="1291"/>
                    <a:pt x="1803" y="1623"/>
                    <a:pt x="29" y="1953"/>
                  </a:cubicBezTo>
                  <a:cubicBezTo>
                    <a:pt x="1" y="1953"/>
                    <a:pt x="1" y="1984"/>
                    <a:pt x="29" y="1984"/>
                  </a:cubicBezTo>
                  <a:cubicBezTo>
                    <a:pt x="1832" y="1772"/>
                    <a:pt x="3635" y="1563"/>
                    <a:pt x="5469" y="1291"/>
                  </a:cubicBezTo>
                  <a:cubicBezTo>
                    <a:pt x="7152" y="1051"/>
                    <a:pt x="8804" y="842"/>
                    <a:pt x="10366" y="121"/>
                  </a:cubicBezTo>
                  <a:cubicBezTo>
                    <a:pt x="10426" y="90"/>
                    <a:pt x="10398" y="1"/>
                    <a:pt x="103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9"/>
            <p:cNvSpPr/>
            <p:nvPr/>
          </p:nvSpPr>
          <p:spPr>
            <a:xfrm>
              <a:off x="6727225" y="1570375"/>
              <a:ext cx="20325" cy="17275"/>
            </a:xfrm>
            <a:custGeom>
              <a:rect b="b" l="l" r="r" t="t"/>
              <a:pathLst>
                <a:path extrusionOk="0" h="691" w="813">
                  <a:moveTo>
                    <a:pt x="721" y="0"/>
                  </a:moveTo>
                  <a:cubicBezTo>
                    <a:pt x="572" y="89"/>
                    <a:pt x="481" y="209"/>
                    <a:pt x="392" y="301"/>
                  </a:cubicBezTo>
                  <a:cubicBezTo>
                    <a:pt x="272" y="421"/>
                    <a:pt x="151" y="510"/>
                    <a:pt x="31" y="601"/>
                  </a:cubicBezTo>
                  <a:cubicBezTo>
                    <a:pt x="0" y="630"/>
                    <a:pt x="31" y="690"/>
                    <a:pt x="60" y="690"/>
                  </a:cubicBezTo>
                  <a:cubicBezTo>
                    <a:pt x="332" y="601"/>
                    <a:pt x="692" y="361"/>
                    <a:pt x="813" y="89"/>
                  </a:cubicBezTo>
                  <a:cubicBezTo>
                    <a:pt x="813" y="29"/>
                    <a:pt x="752" y="0"/>
                    <a:pt x="7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9"/>
            <p:cNvSpPr/>
            <p:nvPr/>
          </p:nvSpPr>
          <p:spPr>
            <a:xfrm>
              <a:off x="6436525" y="1525975"/>
              <a:ext cx="298625" cy="114250"/>
            </a:xfrm>
            <a:custGeom>
              <a:rect b="b" l="l" r="r" t="t"/>
              <a:pathLst>
                <a:path extrusionOk="0" h="4570" w="11945">
                  <a:moveTo>
                    <a:pt x="11806" y="1"/>
                  </a:moveTo>
                  <a:cubicBezTo>
                    <a:pt x="11784" y="1"/>
                    <a:pt x="11763" y="10"/>
                    <a:pt x="11748" y="33"/>
                  </a:cubicBezTo>
                  <a:cubicBezTo>
                    <a:pt x="10337" y="1656"/>
                    <a:pt x="8354" y="2377"/>
                    <a:pt x="6311" y="2798"/>
                  </a:cubicBezTo>
                  <a:cubicBezTo>
                    <a:pt x="4236" y="3218"/>
                    <a:pt x="1832" y="3339"/>
                    <a:pt x="29" y="4509"/>
                  </a:cubicBezTo>
                  <a:cubicBezTo>
                    <a:pt x="0" y="4509"/>
                    <a:pt x="29" y="4569"/>
                    <a:pt x="60" y="4569"/>
                  </a:cubicBezTo>
                  <a:cubicBezTo>
                    <a:pt x="1202" y="4149"/>
                    <a:pt x="2284" y="3788"/>
                    <a:pt x="3486" y="3579"/>
                  </a:cubicBezTo>
                  <a:cubicBezTo>
                    <a:pt x="4657" y="3339"/>
                    <a:pt x="5859" y="3187"/>
                    <a:pt x="7032" y="2918"/>
                  </a:cubicBezTo>
                  <a:cubicBezTo>
                    <a:pt x="8864" y="2497"/>
                    <a:pt x="10758" y="1716"/>
                    <a:pt x="11900" y="153"/>
                  </a:cubicBezTo>
                  <a:cubicBezTo>
                    <a:pt x="11945" y="85"/>
                    <a:pt x="11871" y="1"/>
                    <a:pt x="118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9"/>
            <p:cNvSpPr/>
            <p:nvPr/>
          </p:nvSpPr>
          <p:spPr>
            <a:xfrm>
              <a:off x="6585975" y="1525075"/>
              <a:ext cx="115575" cy="62575"/>
            </a:xfrm>
            <a:custGeom>
              <a:rect b="b" l="l" r="r" t="t"/>
              <a:pathLst>
                <a:path extrusionOk="0" h="2503" w="4623">
                  <a:moveTo>
                    <a:pt x="4571" y="0"/>
                  </a:moveTo>
                  <a:cubicBezTo>
                    <a:pt x="4562" y="0"/>
                    <a:pt x="4551" y="3"/>
                    <a:pt x="4539" y="9"/>
                  </a:cubicBezTo>
                  <a:cubicBezTo>
                    <a:pt x="3006" y="790"/>
                    <a:pt x="1744" y="2052"/>
                    <a:pt x="32" y="2473"/>
                  </a:cubicBezTo>
                  <a:cubicBezTo>
                    <a:pt x="1" y="2473"/>
                    <a:pt x="1" y="2502"/>
                    <a:pt x="32" y="2502"/>
                  </a:cubicBezTo>
                  <a:cubicBezTo>
                    <a:pt x="1715" y="2173"/>
                    <a:pt x="3337" y="1180"/>
                    <a:pt x="4600" y="69"/>
                  </a:cubicBezTo>
                  <a:cubicBezTo>
                    <a:pt x="4623" y="44"/>
                    <a:pt x="4609" y="0"/>
                    <a:pt x="45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9"/>
            <p:cNvSpPr/>
            <p:nvPr/>
          </p:nvSpPr>
          <p:spPr>
            <a:xfrm>
              <a:off x="6426875" y="1484100"/>
              <a:ext cx="240825" cy="145075"/>
            </a:xfrm>
            <a:custGeom>
              <a:rect b="b" l="l" r="r" t="t"/>
              <a:pathLst>
                <a:path extrusionOk="0" h="5803" w="9633">
                  <a:moveTo>
                    <a:pt x="9558" y="1"/>
                  </a:moveTo>
                  <a:cubicBezTo>
                    <a:pt x="9543" y="1"/>
                    <a:pt x="9530" y="8"/>
                    <a:pt x="9521" y="25"/>
                  </a:cubicBezTo>
                  <a:cubicBezTo>
                    <a:pt x="7117" y="3119"/>
                    <a:pt x="2910" y="3300"/>
                    <a:pt x="26" y="5735"/>
                  </a:cubicBezTo>
                  <a:cubicBezTo>
                    <a:pt x="0" y="5758"/>
                    <a:pt x="35" y="5803"/>
                    <a:pt x="66" y="5803"/>
                  </a:cubicBezTo>
                  <a:cubicBezTo>
                    <a:pt x="73" y="5803"/>
                    <a:pt x="80" y="5800"/>
                    <a:pt x="86" y="5795"/>
                  </a:cubicBezTo>
                  <a:cubicBezTo>
                    <a:pt x="2999" y="3600"/>
                    <a:pt x="7627" y="3451"/>
                    <a:pt x="9610" y="86"/>
                  </a:cubicBezTo>
                  <a:cubicBezTo>
                    <a:pt x="9632" y="43"/>
                    <a:pt x="9593" y="1"/>
                    <a:pt x="95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9"/>
            <p:cNvSpPr/>
            <p:nvPr/>
          </p:nvSpPr>
          <p:spPr>
            <a:xfrm>
              <a:off x="6631850" y="1509950"/>
              <a:ext cx="30600" cy="25875"/>
            </a:xfrm>
            <a:custGeom>
              <a:rect b="b" l="l" r="r" t="t"/>
              <a:pathLst>
                <a:path extrusionOk="0" h="1035" w="1224">
                  <a:moveTo>
                    <a:pt x="1157" y="1"/>
                  </a:moveTo>
                  <a:cubicBezTo>
                    <a:pt x="1143" y="1"/>
                    <a:pt x="1127" y="5"/>
                    <a:pt x="1111" y="13"/>
                  </a:cubicBezTo>
                  <a:cubicBezTo>
                    <a:pt x="901" y="162"/>
                    <a:pt x="721" y="374"/>
                    <a:pt x="541" y="523"/>
                  </a:cubicBezTo>
                  <a:cubicBezTo>
                    <a:pt x="361" y="674"/>
                    <a:pt x="120" y="823"/>
                    <a:pt x="0" y="1004"/>
                  </a:cubicBezTo>
                  <a:cubicBezTo>
                    <a:pt x="0" y="1004"/>
                    <a:pt x="0" y="1035"/>
                    <a:pt x="29" y="1035"/>
                  </a:cubicBezTo>
                  <a:cubicBezTo>
                    <a:pt x="240" y="975"/>
                    <a:pt x="450" y="763"/>
                    <a:pt x="630" y="614"/>
                  </a:cubicBezTo>
                  <a:cubicBezTo>
                    <a:pt x="841" y="463"/>
                    <a:pt x="1051" y="282"/>
                    <a:pt x="1202" y="73"/>
                  </a:cubicBezTo>
                  <a:cubicBezTo>
                    <a:pt x="1223" y="29"/>
                    <a:pt x="1197" y="1"/>
                    <a:pt x="11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9"/>
            <p:cNvSpPr/>
            <p:nvPr/>
          </p:nvSpPr>
          <p:spPr>
            <a:xfrm>
              <a:off x="6173725" y="1489025"/>
              <a:ext cx="250450" cy="139675"/>
            </a:xfrm>
            <a:custGeom>
              <a:rect b="b" l="l" r="r" t="t"/>
              <a:pathLst>
                <a:path extrusionOk="0" h="5587" w="10018">
                  <a:moveTo>
                    <a:pt x="64" y="0"/>
                  </a:moveTo>
                  <a:cubicBezTo>
                    <a:pt x="35" y="0"/>
                    <a:pt x="1" y="44"/>
                    <a:pt x="24" y="69"/>
                  </a:cubicBezTo>
                  <a:cubicBezTo>
                    <a:pt x="1406" y="1240"/>
                    <a:pt x="3060" y="1932"/>
                    <a:pt x="4712" y="2562"/>
                  </a:cubicBezTo>
                  <a:cubicBezTo>
                    <a:pt x="5644" y="2922"/>
                    <a:pt x="6575" y="3283"/>
                    <a:pt x="7447" y="3735"/>
                  </a:cubicBezTo>
                  <a:cubicBezTo>
                    <a:pt x="8349" y="4245"/>
                    <a:pt x="9099" y="4845"/>
                    <a:pt x="9851" y="5567"/>
                  </a:cubicBezTo>
                  <a:cubicBezTo>
                    <a:pt x="9865" y="5581"/>
                    <a:pt x="9883" y="5587"/>
                    <a:pt x="9900" y="5587"/>
                  </a:cubicBezTo>
                  <a:cubicBezTo>
                    <a:pt x="9958" y="5587"/>
                    <a:pt x="10017" y="5524"/>
                    <a:pt x="9971" y="5478"/>
                  </a:cubicBezTo>
                  <a:cubicBezTo>
                    <a:pt x="9010" y="4095"/>
                    <a:pt x="7296" y="3314"/>
                    <a:pt x="5793" y="2713"/>
                  </a:cubicBezTo>
                  <a:cubicBezTo>
                    <a:pt x="3841" y="1932"/>
                    <a:pt x="1767" y="1360"/>
                    <a:pt x="84" y="9"/>
                  </a:cubicBezTo>
                  <a:cubicBezTo>
                    <a:pt x="78" y="3"/>
                    <a:pt x="71" y="0"/>
                    <a:pt x="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9"/>
            <p:cNvSpPr/>
            <p:nvPr/>
          </p:nvSpPr>
          <p:spPr>
            <a:xfrm>
              <a:off x="6432725" y="1493125"/>
              <a:ext cx="151350" cy="123050"/>
            </a:xfrm>
            <a:custGeom>
              <a:rect b="b" l="l" r="r" t="t"/>
              <a:pathLst>
                <a:path extrusionOk="0" h="4922" w="6054">
                  <a:moveTo>
                    <a:pt x="5988" y="0"/>
                  </a:moveTo>
                  <a:cubicBezTo>
                    <a:pt x="5974" y="0"/>
                    <a:pt x="5960" y="7"/>
                    <a:pt x="5951" y="25"/>
                  </a:cubicBezTo>
                  <a:cubicBezTo>
                    <a:pt x="5410" y="506"/>
                    <a:pt x="4929" y="1016"/>
                    <a:pt x="4328" y="1467"/>
                  </a:cubicBezTo>
                  <a:cubicBezTo>
                    <a:pt x="3787" y="1888"/>
                    <a:pt x="3186" y="2249"/>
                    <a:pt x="2585" y="2638"/>
                  </a:cubicBezTo>
                  <a:cubicBezTo>
                    <a:pt x="1655" y="3239"/>
                    <a:pt x="602" y="3871"/>
                    <a:pt x="32" y="4862"/>
                  </a:cubicBezTo>
                  <a:cubicBezTo>
                    <a:pt x="1" y="4893"/>
                    <a:pt x="61" y="4922"/>
                    <a:pt x="61" y="4922"/>
                  </a:cubicBezTo>
                  <a:cubicBezTo>
                    <a:pt x="1895" y="3059"/>
                    <a:pt x="4419" y="2157"/>
                    <a:pt x="6011" y="85"/>
                  </a:cubicBezTo>
                  <a:cubicBezTo>
                    <a:pt x="6053" y="43"/>
                    <a:pt x="6021" y="0"/>
                    <a:pt x="59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9"/>
            <p:cNvSpPr/>
            <p:nvPr/>
          </p:nvSpPr>
          <p:spPr>
            <a:xfrm>
              <a:off x="6590775" y="1465900"/>
              <a:ext cx="11500" cy="16650"/>
            </a:xfrm>
            <a:custGeom>
              <a:rect b="b" l="l" r="r" t="t"/>
              <a:pathLst>
                <a:path extrusionOk="0" h="666" w="460">
                  <a:moveTo>
                    <a:pt x="376" y="1"/>
                  </a:moveTo>
                  <a:cubicBezTo>
                    <a:pt x="353" y="1"/>
                    <a:pt x="331" y="11"/>
                    <a:pt x="321" y="32"/>
                  </a:cubicBezTo>
                  <a:cubicBezTo>
                    <a:pt x="201" y="213"/>
                    <a:pt x="109" y="422"/>
                    <a:pt x="20" y="602"/>
                  </a:cubicBezTo>
                  <a:cubicBezTo>
                    <a:pt x="1" y="639"/>
                    <a:pt x="29" y="666"/>
                    <a:pt x="60" y="666"/>
                  </a:cubicBezTo>
                  <a:cubicBezTo>
                    <a:pt x="79" y="666"/>
                    <a:pt x="98" y="656"/>
                    <a:pt x="109" y="633"/>
                  </a:cubicBezTo>
                  <a:cubicBezTo>
                    <a:pt x="229" y="453"/>
                    <a:pt x="350" y="273"/>
                    <a:pt x="441" y="92"/>
                  </a:cubicBezTo>
                  <a:cubicBezTo>
                    <a:pt x="460" y="34"/>
                    <a:pt x="416" y="1"/>
                    <a:pt x="3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9"/>
            <p:cNvSpPr/>
            <p:nvPr/>
          </p:nvSpPr>
          <p:spPr>
            <a:xfrm>
              <a:off x="6224875" y="1472550"/>
              <a:ext cx="199425" cy="138250"/>
            </a:xfrm>
            <a:custGeom>
              <a:rect b="b" l="l" r="r" t="t"/>
              <a:pathLst>
                <a:path extrusionOk="0" h="5530" w="7977">
                  <a:moveTo>
                    <a:pt x="58" y="0"/>
                  </a:moveTo>
                  <a:cubicBezTo>
                    <a:pt x="15" y="0"/>
                    <a:pt x="1" y="71"/>
                    <a:pt x="52" y="96"/>
                  </a:cubicBezTo>
                  <a:cubicBezTo>
                    <a:pt x="3146" y="1177"/>
                    <a:pt x="6002" y="2711"/>
                    <a:pt x="7865" y="5504"/>
                  </a:cubicBezTo>
                  <a:cubicBezTo>
                    <a:pt x="7874" y="5522"/>
                    <a:pt x="7888" y="5529"/>
                    <a:pt x="7902" y="5529"/>
                  </a:cubicBezTo>
                  <a:cubicBezTo>
                    <a:pt x="7937" y="5529"/>
                    <a:pt x="7976" y="5487"/>
                    <a:pt x="7954" y="5444"/>
                  </a:cubicBezTo>
                  <a:cubicBezTo>
                    <a:pt x="6452" y="2411"/>
                    <a:pt x="3146" y="937"/>
                    <a:pt x="81" y="7"/>
                  </a:cubicBezTo>
                  <a:cubicBezTo>
                    <a:pt x="73" y="2"/>
                    <a:pt x="65" y="0"/>
                    <a:pt x="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9"/>
            <p:cNvSpPr/>
            <p:nvPr/>
          </p:nvSpPr>
          <p:spPr>
            <a:xfrm>
              <a:off x="6300525" y="1448750"/>
              <a:ext cx="123225" cy="139500"/>
            </a:xfrm>
            <a:custGeom>
              <a:rect b="b" l="l" r="r" t="t"/>
              <a:pathLst>
                <a:path extrusionOk="0" h="5580" w="4929">
                  <a:moveTo>
                    <a:pt x="34" y="0"/>
                  </a:moveTo>
                  <a:cubicBezTo>
                    <a:pt x="15" y="0"/>
                    <a:pt x="0" y="36"/>
                    <a:pt x="0" y="57"/>
                  </a:cubicBezTo>
                  <a:cubicBezTo>
                    <a:pt x="632" y="1019"/>
                    <a:pt x="1654" y="1560"/>
                    <a:pt x="2495" y="2310"/>
                  </a:cubicBezTo>
                  <a:cubicBezTo>
                    <a:pt x="3486" y="3242"/>
                    <a:pt x="4178" y="4353"/>
                    <a:pt x="4839" y="5555"/>
                  </a:cubicBezTo>
                  <a:cubicBezTo>
                    <a:pt x="4848" y="5573"/>
                    <a:pt x="4859" y="5580"/>
                    <a:pt x="4870" y="5580"/>
                  </a:cubicBezTo>
                  <a:cubicBezTo>
                    <a:pt x="4898" y="5580"/>
                    <a:pt x="4928" y="5537"/>
                    <a:pt x="4928" y="5495"/>
                  </a:cubicBezTo>
                  <a:cubicBezTo>
                    <a:pt x="4419" y="4384"/>
                    <a:pt x="3726" y="3303"/>
                    <a:pt x="2885" y="2430"/>
                  </a:cubicBezTo>
                  <a:cubicBezTo>
                    <a:pt x="2015" y="1528"/>
                    <a:pt x="873" y="959"/>
                    <a:pt x="60" y="26"/>
                  </a:cubicBezTo>
                  <a:cubicBezTo>
                    <a:pt x="51" y="7"/>
                    <a:pt x="42" y="0"/>
                    <a:pt x="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9"/>
            <p:cNvSpPr/>
            <p:nvPr/>
          </p:nvSpPr>
          <p:spPr>
            <a:xfrm>
              <a:off x="6428450" y="1455050"/>
              <a:ext cx="98950" cy="146000"/>
            </a:xfrm>
            <a:custGeom>
              <a:rect b="b" l="l" r="r" t="t"/>
              <a:pathLst>
                <a:path extrusionOk="0" h="5840" w="3958">
                  <a:moveTo>
                    <a:pt x="3914" y="1"/>
                  </a:moveTo>
                  <a:cubicBezTo>
                    <a:pt x="3891" y="1"/>
                    <a:pt x="3869" y="16"/>
                    <a:pt x="3869" y="46"/>
                  </a:cubicBezTo>
                  <a:cubicBezTo>
                    <a:pt x="3718" y="647"/>
                    <a:pt x="3537" y="1248"/>
                    <a:pt x="3177" y="1757"/>
                  </a:cubicBezTo>
                  <a:cubicBezTo>
                    <a:pt x="2816" y="2298"/>
                    <a:pt x="2306" y="2690"/>
                    <a:pt x="1855" y="3171"/>
                  </a:cubicBezTo>
                  <a:cubicBezTo>
                    <a:pt x="1105" y="3921"/>
                    <a:pt x="504" y="4793"/>
                    <a:pt x="23" y="5755"/>
                  </a:cubicBezTo>
                  <a:cubicBezTo>
                    <a:pt x="1" y="5797"/>
                    <a:pt x="24" y="5840"/>
                    <a:pt x="51" y="5840"/>
                  </a:cubicBezTo>
                  <a:cubicBezTo>
                    <a:pt x="62" y="5840"/>
                    <a:pt x="74" y="5833"/>
                    <a:pt x="83" y="5815"/>
                  </a:cubicBezTo>
                  <a:cubicBezTo>
                    <a:pt x="833" y="4642"/>
                    <a:pt x="1674" y="3680"/>
                    <a:pt x="2636" y="2719"/>
                  </a:cubicBezTo>
                  <a:cubicBezTo>
                    <a:pt x="3357" y="1998"/>
                    <a:pt x="3898" y="1096"/>
                    <a:pt x="3958" y="46"/>
                  </a:cubicBezTo>
                  <a:cubicBezTo>
                    <a:pt x="3958" y="16"/>
                    <a:pt x="3936" y="1"/>
                    <a:pt x="39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9"/>
            <p:cNvSpPr/>
            <p:nvPr/>
          </p:nvSpPr>
          <p:spPr>
            <a:xfrm>
              <a:off x="6486250" y="1497300"/>
              <a:ext cx="49025" cy="45475"/>
            </a:xfrm>
            <a:custGeom>
              <a:rect b="b" l="l" r="r" t="t"/>
              <a:pathLst>
                <a:path extrusionOk="0" h="1819" w="1961">
                  <a:moveTo>
                    <a:pt x="1846" y="0"/>
                  </a:moveTo>
                  <a:cubicBezTo>
                    <a:pt x="1825" y="0"/>
                    <a:pt x="1806" y="12"/>
                    <a:pt x="1797" y="38"/>
                  </a:cubicBezTo>
                  <a:cubicBezTo>
                    <a:pt x="1377" y="788"/>
                    <a:pt x="776" y="1361"/>
                    <a:pt x="23" y="1750"/>
                  </a:cubicBezTo>
                  <a:cubicBezTo>
                    <a:pt x="0" y="1775"/>
                    <a:pt x="14" y="1819"/>
                    <a:pt x="52" y="1819"/>
                  </a:cubicBezTo>
                  <a:cubicBezTo>
                    <a:pt x="61" y="1819"/>
                    <a:pt x="72" y="1816"/>
                    <a:pt x="83" y="1810"/>
                  </a:cubicBezTo>
                  <a:cubicBezTo>
                    <a:pt x="865" y="1481"/>
                    <a:pt x="1526" y="880"/>
                    <a:pt x="1918" y="127"/>
                  </a:cubicBezTo>
                  <a:cubicBezTo>
                    <a:pt x="1960" y="65"/>
                    <a:pt x="1897" y="0"/>
                    <a:pt x="18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9"/>
            <p:cNvSpPr/>
            <p:nvPr/>
          </p:nvSpPr>
          <p:spPr>
            <a:xfrm>
              <a:off x="6371125" y="1451575"/>
              <a:ext cx="20925" cy="33350"/>
            </a:xfrm>
            <a:custGeom>
              <a:rect b="b" l="l" r="r" t="t"/>
              <a:pathLst>
                <a:path extrusionOk="0" h="1334" w="837">
                  <a:moveTo>
                    <a:pt x="49" y="1"/>
                  </a:moveTo>
                  <a:cubicBezTo>
                    <a:pt x="24" y="1"/>
                    <a:pt x="1" y="27"/>
                    <a:pt x="1" y="64"/>
                  </a:cubicBezTo>
                  <a:cubicBezTo>
                    <a:pt x="181" y="485"/>
                    <a:pt x="361" y="995"/>
                    <a:pt x="693" y="1326"/>
                  </a:cubicBezTo>
                  <a:cubicBezTo>
                    <a:pt x="704" y="1332"/>
                    <a:pt x="715" y="1334"/>
                    <a:pt x="727" y="1334"/>
                  </a:cubicBezTo>
                  <a:cubicBezTo>
                    <a:pt x="781" y="1334"/>
                    <a:pt x="837" y="1285"/>
                    <a:pt x="813" y="1235"/>
                  </a:cubicBezTo>
                  <a:cubicBezTo>
                    <a:pt x="573" y="814"/>
                    <a:pt x="272" y="454"/>
                    <a:pt x="92" y="33"/>
                  </a:cubicBezTo>
                  <a:cubicBezTo>
                    <a:pt x="80" y="10"/>
                    <a:pt x="64"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9"/>
            <p:cNvSpPr/>
            <p:nvPr/>
          </p:nvSpPr>
          <p:spPr>
            <a:xfrm>
              <a:off x="6397725" y="1498925"/>
              <a:ext cx="28300" cy="73325"/>
            </a:xfrm>
            <a:custGeom>
              <a:rect b="b" l="l" r="r" t="t"/>
              <a:pathLst>
                <a:path extrusionOk="0" h="2933" w="1132">
                  <a:moveTo>
                    <a:pt x="38" y="0"/>
                  </a:moveTo>
                  <a:cubicBezTo>
                    <a:pt x="17" y="0"/>
                    <a:pt x="1" y="25"/>
                    <a:pt x="19" y="62"/>
                  </a:cubicBezTo>
                  <a:cubicBezTo>
                    <a:pt x="470" y="964"/>
                    <a:pt x="740" y="1925"/>
                    <a:pt x="1040" y="2887"/>
                  </a:cubicBezTo>
                  <a:cubicBezTo>
                    <a:pt x="1040" y="2917"/>
                    <a:pt x="1063" y="2932"/>
                    <a:pt x="1086" y="2932"/>
                  </a:cubicBezTo>
                  <a:cubicBezTo>
                    <a:pt x="1109" y="2932"/>
                    <a:pt x="1132" y="2917"/>
                    <a:pt x="1132" y="2887"/>
                  </a:cubicBezTo>
                  <a:cubicBezTo>
                    <a:pt x="1011" y="1865"/>
                    <a:pt x="591" y="904"/>
                    <a:pt x="79" y="33"/>
                  </a:cubicBezTo>
                  <a:cubicBezTo>
                    <a:pt x="67" y="10"/>
                    <a:pt x="52" y="0"/>
                    <a:pt x="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9"/>
            <p:cNvSpPr/>
            <p:nvPr/>
          </p:nvSpPr>
          <p:spPr>
            <a:xfrm>
              <a:off x="6440250" y="1444400"/>
              <a:ext cx="30075" cy="103550"/>
            </a:xfrm>
            <a:custGeom>
              <a:rect b="b" l="l" r="r" t="t"/>
              <a:pathLst>
                <a:path extrusionOk="0" h="4142" w="1203">
                  <a:moveTo>
                    <a:pt x="1158" y="1"/>
                  </a:moveTo>
                  <a:cubicBezTo>
                    <a:pt x="1142" y="1"/>
                    <a:pt x="1125" y="8"/>
                    <a:pt x="1113" y="20"/>
                  </a:cubicBezTo>
                  <a:cubicBezTo>
                    <a:pt x="873" y="1433"/>
                    <a:pt x="92" y="2664"/>
                    <a:pt x="0" y="4106"/>
                  </a:cubicBezTo>
                  <a:cubicBezTo>
                    <a:pt x="0" y="4124"/>
                    <a:pt x="20" y="4141"/>
                    <a:pt x="37" y="4141"/>
                  </a:cubicBezTo>
                  <a:cubicBezTo>
                    <a:pt x="49" y="4141"/>
                    <a:pt x="60" y="4132"/>
                    <a:pt x="60" y="4106"/>
                  </a:cubicBezTo>
                  <a:cubicBezTo>
                    <a:pt x="272" y="2724"/>
                    <a:pt x="1082" y="1462"/>
                    <a:pt x="1202" y="51"/>
                  </a:cubicBezTo>
                  <a:cubicBezTo>
                    <a:pt x="1202" y="15"/>
                    <a:pt x="1181" y="1"/>
                    <a:pt x="11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9"/>
            <p:cNvSpPr/>
            <p:nvPr/>
          </p:nvSpPr>
          <p:spPr>
            <a:xfrm>
              <a:off x="6433525" y="1463875"/>
              <a:ext cx="8250" cy="58775"/>
            </a:xfrm>
            <a:custGeom>
              <a:rect b="b" l="l" r="r" t="t"/>
              <a:pathLst>
                <a:path extrusionOk="0" h="2351" w="330">
                  <a:moveTo>
                    <a:pt x="299" y="0"/>
                  </a:moveTo>
                  <a:cubicBezTo>
                    <a:pt x="284" y="0"/>
                    <a:pt x="269" y="8"/>
                    <a:pt x="269" y="22"/>
                  </a:cubicBezTo>
                  <a:cubicBezTo>
                    <a:pt x="120" y="743"/>
                    <a:pt x="0" y="1556"/>
                    <a:pt x="89" y="2306"/>
                  </a:cubicBezTo>
                  <a:cubicBezTo>
                    <a:pt x="89" y="2336"/>
                    <a:pt x="112" y="2351"/>
                    <a:pt x="135" y="2351"/>
                  </a:cubicBezTo>
                  <a:cubicBezTo>
                    <a:pt x="157" y="2351"/>
                    <a:pt x="180" y="2336"/>
                    <a:pt x="180" y="2306"/>
                  </a:cubicBezTo>
                  <a:cubicBezTo>
                    <a:pt x="269" y="1556"/>
                    <a:pt x="269" y="774"/>
                    <a:pt x="329" y="22"/>
                  </a:cubicBezTo>
                  <a:cubicBezTo>
                    <a:pt x="329" y="8"/>
                    <a:pt x="314" y="0"/>
                    <a:pt x="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9"/>
            <p:cNvSpPr/>
            <p:nvPr/>
          </p:nvSpPr>
          <p:spPr>
            <a:xfrm>
              <a:off x="6187825" y="1543700"/>
              <a:ext cx="315550" cy="723450"/>
            </a:xfrm>
            <a:custGeom>
              <a:rect b="b" l="l" r="r" t="t"/>
              <a:pathLst>
                <a:path extrusionOk="0" h="28938" w="12622">
                  <a:moveTo>
                    <a:pt x="10095" y="0"/>
                  </a:moveTo>
                  <a:cubicBezTo>
                    <a:pt x="9343" y="0"/>
                    <a:pt x="8554" y="189"/>
                    <a:pt x="8506" y="466"/>
                  </a:cubicBezTo>
                  <a:cubicBezTo>
                    <a:pt x="8446" y="976"/>
                    <a:pt x="9167" y="10142"/>
                    <a:pt x="8446" y="12454"/>
                  </a:cubicBezTo>
                  <a:cubicBezTo>
                    <a:pt x="7693" y="14830"/>
                    <a:pt x="5140" y="17142"/>
                    <a:pt x="3097" y="19786"/>
                  </a:cubicBezTo>
                  <a:cubicBezTo>
                    <a:pt x="1022" y="22431"/>
                    <a:pt x="1" y="26909"/>
                    <a:pt x="602" y="28080"/>
                  </a:cubicBezTo>
                  <a:cubicBezTo>
                    <a:pt x="897" y="28685"/>
                    <a:pt x="2095" y="28938"/>
                    <a:pt x="3276" y="28938"/>
                  </a:cubicBezTo>
                  <a:cubicBezTo>
                    <a:pt x="4386" y="28938"/>
                    <a:pt x="5481" y="28715"/>
                    <a:pt x="5801" y="28352"/>
                  </a:cubicBezTo>
                  <a:cubicBezTo>
                    <a:pt x="6463" y="27630"/>
                    <a:pt x="6102" y="24835"/>
                    <a:pt x="6672" y="22791"/>
                  </a:cubicBezTo>
                  <a:cubicBezTo>
                    <a:pt x="7273" y="20748"/>
                    <a:pt x="10999" y="17234"/>
                    <a:pt x="11811" y="13416"/>
                  </a:cubicBezTo>
                  <a:cubicBezTo>
                    <a:pt x="12621" y="9601"/>
                    <a:pt x="11600" y="947"/>
                    <a:pt x="11451" y="466"/>
                  </a:cubicBezTo>
                  <a:cubicBezTo>
                    <a:pt x="11340" y="135"/>
                    <a:pt x="10731" y="0"/>
                    <a:pt x="10095"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 name="Google Shape;444;p9"/>
          <p:cNvGrpSpPr/>
          <p:nvPr/>
        </p:nvGrpSpPr>
        <p:grpSpPr>
          <a:xfrm>
            <a:off x="524043" y="4866250"/>
            <a:ext cx="8095297" cy="215700"/>
            <a:chOff x="669900" y="61550"/>
            <a:chExt cx="7804200" cy="215700"/>
          </a:xfrm>
        </p:grpSpPr>
        <p:sp>
          <p:nvSpPr>
            <p:cNvPr id="445" name="Google Shape;445;p9"/>
            <p:cNvSpPr/>
            <p:nvPr/>
          </p:nvSpPr>
          <p:spPr>
            <a:xfrm>
              <a:off x="669900" y="61550"/>
              <a:ext cx="7804200" cy="2157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9"/>
            <p:cNvSpPr/>
            <p:nvPr/>
          </p:nvSpPr>
          <p:spPr>
            <a:xfrm>
              <a:off x="669900" y="61550"/>
              <a:ext cx="7804200" cy="1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9"/>
            <p:cNvSpPr/>
            <p:nvPr/>
          </p:nvSpPr>
          <p:spPr>
            <a:xfrm>
              <a:off x="669900" y="112875"/>
              <a:ext cx="7804200" cy="1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9"/>
            <p:cNvSpPr/>
            <p:nvPr/>
          </p:nvSpPr>
          <p:spPr>
            <a:xfrm>
              <a:off x="669900" y="164200"/>
              <a:ext cx="7804200" cy="1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9"/>
            <p:cNvSpPr/>
            <p:nvPr/>
          </p:nvSpPr>
          <p:spPr>
            <a:xfrm>
              <a:off x="669900" y="215588"/>
              <a:ext cx="7804200" cy="1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 name="Google Shape;450;p9"/>
          <p:cNvGrpSpPr/>
          <p:nvPr/>
        </p:nvGrpSpPr>
        <p:grpSpPr>
          <a:xfrm>
            <a:off x="524152" y="61550"/>
            <a:ext cx="8095297" cy="215700"/>
            <a:chOff x="669900" y="61550"/>
            <a:chExt cx="7804200" cy="215700"/>
          </a:xfrm>
        </p:grpSpPr>
        <p:sp>
          <p:nvSpPr>
            <p:cNvPr id="451" name="Google Shape;451;p9"/>
            <p:cNvSpPr/>
            <p:nvPr/>
          </p:nvSpPr>
          <p:spPr>
            <a:xfrm>
              <a:off x="669900" y="61550"/>
              <a:ext cx="7804200" cy="2157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9"/>
            <p:cNvSpPr/>
            <p:nvPr/>
          </p:nvSpPr>
          <p:spPr>
            <a:xfrm>
              <a:off x="669900" y="61550"/>
              <a:ext cx="7804200" cy="1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9"/>
            <p:cNvSpPr/>
            <p:nvPr/>
          </p:nvSpPr>
          <p:spPr>
            <a:xfrm>
              <a:off x="669900" y="112875"/>
              <a:ext cx="7804200" cy="1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9"/>
            <p:cNvSpPr/>
            <p:nvPr/>
          </p:nvSpPr>
          <p:spPr>
            <a:xfrm>
              <a:off x="669900" y="164200"/>
              <a:ext cx="7804200" cy="1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9"/>
            <p:cNvSpPr/>
            <p:nvPr/>
          </p:nvSpPr>
          <p:spPr>
            <a:xfrm>
              <a:off x="669900" y="215588"/>
              <a:ext cx="7804200" cy="1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6" name="Google Shape;456;p9"/>
          <p:cNvSpPr txBox="1"/>
          <p:nvPr>
            <p:ph type="title"/>
          </p:nvPr>
        </p:nvSpPr>
        <p:spPr>
          <a:xfrm>
            <a:off x="867225" y="1709963"/>
            <a:ext cx="4617300" cy="1088400"/>
          </a:xfrm>
          <a:prstGeom prst="rect">
            <a:avLst/>
          </a:prstGeom>
        </p:spPr>
        <p:txBody>
          <a:bodyPr anchorCtr="0" anchor="b" bIns="91425" lIns="91425" spcFirstLastPara="1" rIns="91425" wrap="square" tIns="91425">
            <a:noAutofit/>
          </a:bodyPr>
          <a:lstStyle>
            <a:lvl1pPr lvl="0" rtl="0">
              <a:spcBef>
                <a:spcPts val="0"/>
              </a:spcBef>
              <a:spcAft>
                <a:spcPts val="0"/>
              </a:spcAft>
              <a:buSzPts val="3000"/>
              <a:buNone/>
              <a:defRPr b="0" sz="5000"/>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457" name="Google Shape;457;p9"/>
          <p:cNvSpPr txBox="1"/>
          <p:nvPr>
            <p:ph idx="1" type="subTitle"/>
          </p:nvPr>
        </p:nvSpPr>
        <p:spPr>
          <a:xfrm>
            <a:off x="867225" y="2762438"/>
            <a:ext cx="4617300" cy="6711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58" name="Shape 458"/>
        <p:cNvGrpSpPr/>
        <p:nvPr/>
      </p:nvGrpSpPr>
      <p:grpSpPr>
        <a:xfrm>
          <a:off x="0" y="0"/>
          <a:ext cx="0" cy="0"/>
          <a:chOff x="0" y="0"/>
          <a:chExt cx="0" cy="0"/>
        </a:xfrm>
      </p:grpSpPr>
      <p:sp>
        <p:nvSpPr>
          <p:cNvPr id="459" name="Google Shape;459;p10"/>
          <p:cNvSpPr/>
          <p:nvPr>
            <p:ph idx="2" type="pic"/>
          </p:nvPr>
        </p:nvSpPr>
        <p:spPr>
          <a:xfrm>
            <a:off x="-25" y="-13725"/>
            <a:ext cx="9144000" cy="5157300"/>
          </a:xfrm>
          <a:prstGeom prst="rect">
            <a:avLst/>
          </a:prstGeom>
          <a:noFill/>
          <a:ln>
            <a:noFill/>
          </a:ln>
        </p:spPr>
      </p:sp>
      <p:sp>
        <p:nvSpPr>
          <p:cNvPr id="460" name="Google Shape;460;p10"/>
          <p:cNvSpPr txBox="1"/>
          <p:nvPr>
            <p:ph type="title"/>
          </p:nvPr>
        </p:nvSpPr>
        <p:spPr>
          <a:xfrm>
            <a:off x="818675" y="3439050"/>
            <a:ext cx="2850300" cy="906600"/>
          </a:xfrm>
          <a:prstGeom prst="rect">
            <a:avLst/>
          </a:prstGeom>
          <a:solidFill>
            <a:schemeClr val="lt1"/>
          </a:solidFill>
          <a:ln cap="flat" cmpd="sng" w="9525">
            <a:solidFill>
              <a:schemeClr val="dk1"/>
            </a:solidFill>
            <a:prstDash val="solid"/>
            <a:round/>
            <a:headEnd len="sm" w="sm" type="none"/>
            <a:tailEnd len="sm" w="sm" type="none"/>
          </a:ln>
        </p:spPr>
        <p:txBody>
          <a:bodyPr anchorCtr="0" anchor="b" bIns="91425" lIns="91425" spcFirstLastPara="1" rIns="91425" wrap="square" tIns="91425">
            <a:noAutofit/>
          </a:bodyPr>
          <a:lstStyle>
            <a:lvl1pPr lvl="0" rtl="0">
              <a:spcBef>
                <a:spcPts val="0"/>
              </a:spcBef>
              <a:spcAft>
                <a:spcPts val="0"/>
              </a:spcAft>
              <a:buSzPts val="3000"/>
              <a:buNone/>
              <a:defRPr b="0" sz="2000"/>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theme" Target="../theme/theme1.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slideLayout" Target="../slideLayouts/slideLayout34.xml"/><Relationship Id="rId3"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3225" y="445025"/>
            <a:ext cx="7717500" cy="572700"/>
          </a:xfrm>
          <a:prstGeom prst="rect">
            <a:avLst/>
          </a:prstGeom>
          <a:noFill/>
          <a:ln>
            <a:noFill/>
          </a:ln>
        </p:spPr>
        <p:txBody>
          <a:bodyPr anchorCtr="0" anchor="t" bIns="91425" lIns="91425" spcFirstLastPara="1" rIns="91425" wrap="square" tIns="91425">
            <a:noAutofit/>
          </a:bodyPr>
          <a:lstStyle>
            <a:lvl1pPr lvl="0" rtl="0">
              <a:lnSpc>
                <a:spcPct val="115000"/>
              </a:lnSpc>
              <a:spcBef>
                <a:spcPts val="0"/>
              </a:spcBef>
              <a:spcAft>
                <a:spcPts val="0"/>
              </a:spcAft>
              <a:buClr>
                <a:schemeClr val="dk1"/>
              </a:buClr>
              <a:buSzPts val="3000"/>
              <a:buFont typeface="Livvic SemiBold"/>
              <a:buNone/>
              <a:defRPr sz="3000">
                <a:solidFill>
                  <a:schemeClr val="dk1"/>
                </a:solidFill>
                <a:latin typeface="Livvic SemiBold"/>
                <a:ea typeface="Livvic SemiBold"/>
                <a:cs typeface="Livvic SemiBold"/>
                <a:sym typeface="Livvic SemiBold"/>
              </a:defRPr>
            </a:lvl1pPr>
            <a:lvl2pPr lvl="1" rtl="0">
              <a:lnSpc>
                <a:spcPct val="115000"/>
              </a:lnSpc>
              <a:spcBef>
                <a:spcPts val="0"/>
              </a:spcBef>
              <a:spcAft>
                <a:spcPts val="0"/>
              </a:spcAft>
              <a:buClr>
                <a:schemeClr val="dk1"/>
              </a:buClr>
              <a:buSzPts val="3000"/>
              <a:buFont typeface="Livvic SemiBold"/>
              <a:buNone/>
              <a:defRPr sz="3000">
                <a:solidFill>
                  <a:schemeClr val="dk1"/>
                </a:solidFill>
                <a:latin typeface="Livvic SemiBold"/>
                <a:ea typeface="Livvic SemiBold"/>
                <a:cs typeface="Livvic SemiBold"/>
                <a:sym typeface="Livvic SemiBold"/>
              </a:defRPr>
            </a:lvl2pPr>
            <a:lvl3pPr lvl="2" rtl="0">
              <a:lnSpc>
                <a:spcPct val="115000"/>
              </a:lnSpc>
              <a:spcBef>
                <a:spcPts val="0"/>
              </a:spcBef>
              <a:spcAft>
                <a:spcPts val="0"/>
              </a:spcAft>
              <a:buClr>
                <a:schemeClr val="dk1"/>
              </a:buClr>
              <a:buSzPts val="3000"/>
              <a:buFont typeface="Livvic SemiBold"/>
              <a:buNone/>
              <a:defRPr sz="3000">
                <a:solidFill>
                  <a:schemeClr val="dk1"/>
                </a:solidFill>
                <a:latin typeface="Livvic SemiBold"/>
                <a:ea typeface="Livvic SemiBold"/>
                <a:cs typeface="Livvic SemiBold"/>
                <a:sym typeface="Livvic SemiBold"/>
              </a:defRPr>
            </a:lvl3pPr>
            <a:lvl4pPr lvl="3" rtl="0">
              <a:lnSpc>
                <a:spcPct val="115000"/>
              </a:lnSpc>
              <a:spcBef>
                <a:spcPts val="0"/>
              </a:spcBef>
              <a:spcAft>
                <a:spcPts val="0"/>
              </a:spcAft>
              <a:buClr>
                <a:schemeClr val="dk1"/>
              </a:buClr>
              <a:buSzPts val="3000"/>
              <a:buFont typeface="Livvic SemiBold"/>
              <a:buNone/>
              <a:defRPr sz="3000">
                <a:solidFill>
                  <a:schemeClr val="dk1"/>
                </a:solidFill>
                <a:latin typeface="Livvic SemiBold"/>
                <a:ea typeface="Livvic SemiBold"/>
                <a:cs typeface="Livvic SemiBold"/>
                <a:sym typeface="Livvic SemiBold"/>
              </a:defRPr>
            </a:lvl4pPr>
            <a:lvl5pPr lvl="4" rtl="0">
              <a:lnSpc>
                <a:spcPct val="115000"/>
              </a:lnSpc>
              <a:spcBef>
                <a:spcPts val="0"/>
              </a:spcBef>
              <a:spcAft>
                <a:spcPts val="0"/>
              </a:spcAft>
              <a:buClr>
                <a:schemeClr val="dk1"/>
              </a:buClr>
              <a:buSzPts val="3000"/>
              <a:buFont typeface="Livvic SemiBold"/>
              <a:buNone/>
              <a:defRPr sz="3000">
                <a:solidFill>
                  <a:schemeClr val="dk1"/>
                </a:solidFill>
                <a:latin typeface="Livvic SemiBold"/>
                <a:ea typeface="Livvic SemiBold"/>
                <a:cs typeface="Livvic SemiBold"/>
                <a:sym typeface="Livvic SemiBold"/>
              </a:defRPr>
            </a:lvl5pPr>
            <a:lvl6pPr lvl="5" rtl="0">
              <a:lnSpc>
                <a:spcPct val="115000"/>
              </a:lnSpc>
              <a:spcBef>
                <a:spcPts val="0"/>
              </a:spcBef>
              <a:spcAft>
                <a:spcPts val="0"/>
              </a:spcAft>
              <a:buClr>
                <a:schemeClr val="dk1"/>
              </a:buClr>
              <a:buSzPts val="3000"/>
              <a:buFont typeface="Livvic SemiBold"/>
              <a:buNone/>
              <a:defRPr sz="3000">
                <a:solidFill>
                  <a:schemeClr val="dk1"/>
                </a:solidFill>
                <a:latin typeface="Livvic SemiBold"/>
                <a:ea typeface="Livvic SemiBold"/>
                <a:cs typeface="Livvic SemiBold"/>
                <a:sym typeface="Livvic SemiBold"/>
              </a:defRPr>
            </a:lvl6pPr>
            <a:lvl7pPr lvl="6" rtl="0">
              <a:lnSpc>
                <a:spcPct val="115000"/>
              </a:lnSpc>
              <a:spcBef>
                <a:spcPts val="0"/>
              </a:spcBef>
              <a:spcAft>
                <a:spcPts val="0"/>
              </a:spcAft>
              <a:buClr>
                <a:schemeClr val="dk1"/>
              </a:buClr>
              <a:buSzPts val="3000"/>
              <a:buFont typeface="Livvic SemiBold"/>
              <a:buNone/>
              <a:defRPr sz="3000">
                <a:solidFill>
                  <a:schemeClr val="dk1"/>
                </a:solidFill>
                <a:latin typeface="Livvic SemiBold"/>
                <a:ea typeface="Livvic SemiBold"/>
                <a:cs typeface="Livvic SemiBold"/>
                <a:sym typeface="Livvic SemiBold"/>
              </a:defRPr>
            </a:lvl7pPr>
            <a:lvl8pPr lvl="7" rtl="0">
              <a:lnSpc>
                <a:spcPct val="115000"/>
              </a:lnSpc>
              <a:spcBef>
                <a:spcPts val="0"/>
              </a:spcBef>
              <a:spcAft>
                <a:spcPts val="0"/>
              </a:spcAft>
              <a:buClr>
                <a:schemeClr val="dk1"/>
              </a:buClr>
              <a:buSzPts val="3000"/>
              <a:buFont typeface="Livvic SemiBold"/>
              <a:buNone/>
              <a:defRPr sz="3000">
                <a:solidFill>
                  <a:schemeClr val="dk1"/>
                </a:solidFill>
                <a:latin typeface="Livvic SemiBold"/>
                <a:ea typeface="Livvic SemiBold"/>
                <a:cs typeface="Livvic SemiBold"/>
                <a:sym typeface="Livvic SemiBold"/>
              </a:defRPr>
            </a:lvl8pPr>
            <a:lvl9pPr lvl="8" rtl="0">
              <a:lnSpc>
                <a:spcPct val="115000"/>
              </a:lnSpc>
              <a:spcBef>
                <a:spcPts val="0"/>
              </a:spcBef>
              <a:spcAft>
                <a:spcPts val="0"/>
              </a:spcAft>
              <a:buClr>
                <a:schemeClr val="dk1"/>
              </a:buClr>
              <a:buSzPts val="3000"/>
              <a:buFont typeface="Livvic SemiBold"/>
              <a:buNone/>
              <a:defRPr sz="3000">
                <a:solidFill>
                  <a:schemeClr val="dk1"/>
                </a:solidFill>
                <a:latin typeface="Livvic SemiBold"/>
                <a:ea typeface="Livvic SemiBold"/>
                <a:cs typeface="Livvic SemiBold"/>
                <a:sym typeface="Livvic SemiBold"/>
              </a:defRPr>
            </a:lvl9pPr>
          </a:lstStyle>
          <a:p/>
        </p:txBody>
      </p:sp>
      <p:sp>
        <p:nvSpPr>
          <p:cNvPr id="7" name="Google Shape;7;p1"/>
          <p:cNvSpPr txBox="1"/>
          <p:nvPr>
            <p:ph idx="1" type="body"/>
          </p:nvPr>
        </p:nvSpPr>
        <p:spPr>
          <a:xfrm>
            <a:off x="713225" y="1152475"/>
            <a:ext cx="7717500" cy="3416400"/>
          </a:xfrm>
          <a:prstGeom prst="rect">
            <a:avLst/>
          </a:prstGeom>
          <a:noFill/>
          <a:ln>
            <a:noFill/>
          </a:ln>
        </p:spPr>
        <p:txBody>
          <a:bodyPr anchorCtr="0" anchor="t" bIns="91425" lIns="91425" spcFirstLastPara="1" rIns="91425" wrap="square" tIns="91425">
            <a:noAutofit/>
          </a:bodyPr>
          <a:lstStyle>
            <a:lvl1pPr indent="-317500" lvl="0" marL="457200">
              <a:lnSpc>
                <a:spcPct val="115000"/>
              </a:lnSpc>
              <a:spcBef>
                <a:spcPts val="0"/>
              </a:spcBef>
              <a:spcAft>
                <a:spcPts val="0"/>
              </a:spcAft>
              <a:buClr>
                <a:schemeClr val="dk1"/>
              </a:buClr>
              <a:buSzPts val="1400"/>
              <a:buFont typeface="Anek Gujarati"/>
              <a:buChar char="●"/>
              <a:defRPr>
                <a:solidFill>
                  <a:schemeClr val="dk1"/>
                </a:solidFill>
                <a:latin typeface="Anek Gujarati"/>
                <a:ea typeface="Anek Gujarati"/>
                <a:cs typeface="Anek Gujarati"/>
                <a:sym typeface="Anek Gujarati"/>
              </a:defRPr>
            </a:lvl1pPr>
            <a:lvl2pPr indent="-317500" lvl="1" marL="914400">
              <a:lnSpc>
                <a:spcPct val="115000"/>
              </a:lnSpc>
              <a:spcBef>
                <a:spcPts val="0"/>
              </a:spcBef>
              <a:spcAft>
                <a:spcPts val="0"/>
              </a:spcAft>
              <a:buClr>
                <a:schemeClr val="dk1"/>
              </a:buClr>
              <a:buSzPts val="1400"/>
              <a:buFont typeface="Anek Gujarati"/>
              <a:buChar char="○"/>
              <a:defRPr>
                <a:solidFill>
                  <a:schemeClr val="dk1"/>
                </a:solidFill>
                <a:latin typeface="Anek Gujarati"/>
                <a:ea typeface="Anek Gujarati"/>
                <a:cs typeface="Anek Gujarati"/>
                <a:sym typeface="Anek Gujarati"/>
              </a:defRPr>
            </a:lvl2pPr>
            <a:lvl3pPr indent="-317500" lvl="2" marL="1371600">
              <a:lnSpc>
                <a:spcPct val="115000"/>
              </a:lnSpc>
              <a:spcBef>
                <a:spcPts val="0"/>
              </a:spcBef>
              <a:spcAft>
                <a:spcPts val="0"/>
              </a:spcAft>
              <a:buClr>
                <a:schemeClr val="dk1"/>
              </a:buClr>
              <a:buSzPts val="1400"/>
              <a:buFont typeface="Anek Gujarati"/>
              <a:buChar char="■"/>
              <a:defRPr>
                <a:solidFill>
                  <a:schemeClr val="dk1"/>
                </a:solidFill>
                <a:latin typeface="Anek Gujarati"/>
                <a:ea typeface="Anek Gujarati"/>
                <a:cs typeface="Anek Gujarati"/>
                <a:sym typeface="Anek Gujarati"/>
              </a:defRPr>
            </a:lvl3pPr>
            <a:lvl4pPr indent="-317500" lvl="3" marL="1828800">
              <a:lnSpc>
                <a:spcPct val="115000"/>
              </a:lnSpc>
              <a:spcBef>
                <a:spcPts val="0"/>
              </a:spcBef>
              <a:spcAft>
                <a:spcPts val="0"/>
              </a:spcAft>
              <a:buClr>
                <a:schemeClr val="dk1"/>
              </a:buClr>
              <a:buSzPts val="1400"/>
              <a:buFont typeface="Anek Gujarati"/>
              <a:buChar char="●"/>
              <a:defRPr>
                <a:solidFill>
                  <a:schemeClr val="dk1"/>
                </a:solidFill>
                <a:latin typeface="Anek Gujarati"/>
                <a:ea typeface="Anek Gujarati"/>
                <a:cs typeface="Anek Gujarati"/>
                <a:sym typeface="Anek Gujarati"/>
              </a:defRPr>
            </a:lvl4pPr>
            <a:lvl5pPr indent="-317500" lvl="4" marL="2286000">
              <a:lnSpc>
                <a:spcPct val="115000"/>
              </a:lnSpc>
              <a:spcBef>
                <a:spcPts val="0"/>
              </a:spcBef>
              <a:spcAft>
                <a:spcPts val="0"/>
              </a:spcAft>
              <a:buClr>
                <a:schemeClr val="dk1"/>
              </a:buClr>
              <a:buSzPts val="1400"/>
              <a:buFont typeface="Anek Gujarati"/>
              <a:buChar char="○"/>
              <a:defRPr>
                <a:solidFill>
                  <a:schemeClr val="dk1"/>
                </a:solidFill>
                <a:latin typeface="Anek Gujarati"/>
                <a:ea typeface="Anek Gujarati"/>
                <a:cs typeface="Anek Gujarati"/>
                <a:sym typeface="Anek Gujarati"/>
              </a:defRPr>
            </a:lvl5pPr>
            <a:lvl6pPr indent="-317500" lvl="5" marL="2743200">
              <a:lnSpc>
                <a:spcPct val="115000"/>
              </a:lnSpc>
              <a:spcBef>
                <a:spcPts val="0"/>
              </a:spcBef>
              <a:spcAft>
                <a:spcPts val="0"/>
              </a:spcAft>
              <a:buClr>
                <a:schemeClr val="dk1"/>
              </a:buClr>
              <a:buSzPts val="1400"/>
              <a:buFont typeface="Anek Gujarati"/>
              <a:buChar char="■"/>
              <a:defRPr>
                <a:solidFill>
                  <a:schemeClr val="dk1"/>
                </a:solidFill>
                <a:latin typeface="Anek Gujarati"/>
                <a:ea typeface="Anek Gujarati"/>
                <a:cs typeface="Anek Gujarati"/>
                <a:sym typeface="Anek Gujarati"/>
              </a:defRPr>
            </a:lvl6pPr>
            <a:lvl7pPr indent="-317500" lvl="6" marL="3200400">
              <a:lnSpc>
                <a:spcPct val="115000"/>
              </a:lnSpc>
              <a:spcBef>
                <a:spcPts val="0"/>
              </a:spcBef>
              <a:spcAft>
                <a:spcPts val="0"/>
              </a:spcAft>
              <a:buClr>
                <a:schemeClr val="dk1"/>
              </a:buClr>
              <a:buSzPts val="1400"/>
              <a:buFont typeface="Anek Gujarati"/>
              <a:buChar char="●"/>
              <a:defRPr>
                <a:solidFill>
                  <a:schemeClr val="dk1"/>
                </a:solidFill>
                <a:latin typeface="Anek Gujarati"/>
                <a:ea typeface="Anek Gujarati"/>
                <a:cs typeface="Anek Gujarati"/>
                <a:sym typeface="Anek Gujarati"/>
              </a:defRPr>
            </a:lvl7pPr>
            <a:lvl8pPr indent="-317500" lvl="7" marL="3657600">
              <a:lnSpc>
                <a:spcPct val="115000"/>
              </a:lnSpc>
              <a:spcBef>
                <a:spcPts val="0"/>
              </a:spcBef>
              <a:spcAft>
                <a:spcPts val="0"/>
              </a:spcAft>
              <a:buClr>
                <a:schemeClr val="dk1"/>
              </a:buClr>
              <a:buSzPts val="1400"/>
              <a:buFont typeface="Anek Gujarati"/>
              <a:buChar char="○"/>
              <a:defRPr>
                <a:solidFill>
                  <a:schemeClr val="dk1"/>
                </a:solidFill>
                <a:latin typeface="Anek Gujarati"/>
                <a:ea typeface="Anek Gujarati"/>
                <a:cs typeface="Anek Gujarati"/>
                <a:sym typeface="Anek Gujarati"/>
              </a:defRPr>
            </a:lvl8pPr>
            <a:lvl9pPr indent="-317500" lvl="8" marL="4114800">
              <a:lnSpc>
                <a:spcPct val="115000"/>
              </a:lnSpc>
              <a:spcBef>
                <a:spcPts val="0"/>
              </a:spcBef>
              <a:spcAft>
                <a:spcPts val="0"/>
              </a:spcAft>
              <a:buClr>
                <a:schemeClr val="dk1"/>
              </a:buClr>
              <a:buSzPts val="1400"/>
              <a:buFont typeface="Anek Gujarati"/>
              <a:buChar char="■"/>
              <a:defRPr>
                <a:solidFill>
                  <a:schemeClr val="dk1"/>
                </a:solidFill>
                <a:latin typeface="Anek Gujarati"/>
                <a:ea typeface="Anek Gujarati"/>
                <a:cs typeface="Anek Gujarati"/>
                <a:sym typeface="Anek Gujarati"/>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214" name="Shape 1214"/>
        <p:cNvGrpSpPr/>
        <p:nvPr/>
      </p:nvGrpSpPr>
      <p:grpSpPr>
        <a:xfrm>
          <a:off x="0" y="0"/>
          <a:ext cx="0" cy="0"/>
          <a:chOff x="0" y="0"/>
          <a:chExt cx="0" cy="0"/>
        </a:xfrm>
      </p:grpSpPr>
      <p:sp>
        <p:nvSpPr>
          <p:cNvPr id="1215" name="Google Shape;1215;p34"/>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1216" name="Google Shape;1216;p34"/>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0" r:id="rId1"/>
    <p:sldLayoutId id="2147483681"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8.jp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2.xml"/><Relationship Id="rId3" Type="http://schemas.openxmlformats.org/officeDocument/2006/relationships/image" Target="../media/image8.jpg"/><Relationship Id="rId4" Type="http://schemas.openxmlformats.org/officeDocument/2006/relationships/image" Target="../media/image2.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3.xml"/><Relationship Id="rId3" Type="http://schemas.openxmlformats.org/officeDocument/2006/relationships/image" Target="../media/image11.jp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4.xml"/><Relationship Id="rId3" Type="http://schemas.openxmlformats.org/officeDocument/2006/relationships/image" Target="../media/image3.jpg"/><Relationship Id="rId4" Type="http://schemas.openxmlformats.org/officeDocument/2006/relationships/image" Target="../media/image17.jpg"/><Relationship Id="rId5" Type="http://schemas.openxmlformats.org/officeDocument/2006/relationships/image" Target="../media/image21.jpg"/><Relationship Id="rId6" Type="http://schemas.openxmlformats.org/officeDocument/2006/relationships/image" Target="../media/image2.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5.xml"/><Relationship Id="rId3" Type="http://schemas.openxmlformats.org/officeDocument/2006/relationships/image" Target="../media/image13.jpg"/><Relationship Id="rId4" Type="http://schemas.openxmlformats.org/officeDocument/2006/relationships/image" Target="../media/image2.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6.xml"/><Relationship Id="rId3" Type="http://schemas.openxmlformats.org/officeDocument/2006/relationships/image" Target="../media/image3.jpg"/><Relationship Id="rId4" Type="http://schemas.openxmlformats.org/officeDocument/2006/relationships/image" Target="../media/image35.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7.xml"/><Relationship Id="rId3" Type="http://schemas.openxmlformats.org/officeDocument/2006/relationships/image" Target="../media/image34.jp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9.xml"/><Relationship Id="rId3" Type="http://schemas.openxmlformats.org/officeDocument/2006/relationships/image" Target="../media/image12.png"/></Relationships>
</file>

<file path=ppt/slides/_rels/slide2.xml.rels><?xml version="1.0" encoding="UTF-8" standalone="yes"?><Relationships xmlns="http://schemas.openxmlformats.org/package/2006/relationships"><Relationship Id="rId20" Type="http://schemas.openxmlformats.org/officeDocument/2006/relationships/hyperlink" Target="https://wepik.com/?utm_source=slidesgo_template&amp;utm_medium=referral-link&amp;utm_campaign=promo-slide&amp;utm_term=slidesgo&amp;utm_content=wepik" TargetMode="External"/><Relationship Id="rId22" Type="http://schemas.openxmlformats.org/officeDocument/2006/relationships/hyperlink" Target="https://www.videvo.net/?utm_source=slidesgo_template&amp;utm_medium=referral-link&amp;utm_campaign=sg_resources&amp;utm_content=videvo" TargetMode="External"/><Relationship Id="rId21" Type="http://schemas.openxmlformats.org/officeDocument/2006/relationships/hyperlink" Target="https://wepik.com/?utm_source=slidesgo_template&amp;utm_medium=referral-link&amp;utm_campaign=promo-slide&amp;utm_term=slidesgo&amp;utm_content=wepik" TargetMode="External"/><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slide" Target="/ppt/slides/slide39.xml"/><Relationship Id="rId4" Type="http://schemas.openxmlformats.org/officeDocument/2006/relationships/slide" Target="/ppt/slides/slide37.xml"/><Relationship Id="rId9" Type="http://schemas.openxmlformats.org/officeDocument/2006/relationships/slide" Target="/ppt/slides/slide47.xml"/><Relationship Id="rId5" Type="http://schemas.openxmlformats.org/officeDocument/2006/relationships/slide" Target="/ppt/slides/slide36.xml"/><Relationship Id="rId6" Type="http://schemas.openxmlformats.org/officeDocument/2006/relationships/slide" Target="/ppt/slides/slide36.xml"/><Relationship Id="rId7" Type="http://schemas.openxmlformats.org/officeDocument/2006/relationships/slide" Target="/ppt/slides/slide35.xml"/><Relationship Id="rId8" Type="http://schemas.openxmlformats.org/officeDocument/2006/relationships/slide" Target="/ppt/slides/slide39.xml"/><Relationship Id="rId11" Type="http://schemas.openxmlformats.org/officeDocument/2006/relationships/slide" Target="/ppt/slides/slide41.xml"/><Relationship Id="rId10" Type="http://schemas.openxmlformats.org/officeDocument/2006/relationships/slide" Target="/ppt/slides/slide47.xml"/><Relationship Id="rId13" Type="http://schemas.openxmlformats.org/officeDocument/2006/relationships/hyperlink" Target="https://bit.ly/3A1uf1Q" TargetMode="External"/><Relationship Id="rId12"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5" Type="http://schemas.openxmlformats.org/officeDocument/2006/relationships/hyperlink" Target="http://bit.ly/30B07Gq" TargetMode="External"/><Relationship Id="rId14" Type="http://schemas.openxmlformats.org/officeDocument/2006/relationships/hyperlink" Target="https://bit.ly/3A1uf1Q" TargetMode="External"/><Relationship Id="rId17" Type="http://schemas.openxmlformats.org/officeDocument/2006/relationships/hyperlink" Target="https://www.freepik.com/?utm_source=slidesgo_template&amp;utm_medium=referral-link&amp;utm_campaign=promo-slide&amp;utm_term=slidesgo&amp;utm_content=freepik" TargetMode="External"/><Relationship Id="rId16" Type="http://schemas.openxmlformats.org/officeDocument/2006/relationships/hyperlink" Target="http://bit.ly/33VAFh3" TargetMode="External"/><Relationship Id="rId19" Type="http://schemas.openxmlformats.org/officeDocument/2006/relationships/hyperlink" Target="https://storyset.com/?utm_source=slidesgo_template&amp;utm_medium=referral-link&amp;utm_campaign=promo-slide&amp;utm_term=slidesgo&amp;utm_content=storyset" TargetMode="External"/><Relationship Id="rId18" Type="http://schemas.openxmlformats.org/officeDocument/2006/relationships/hyperlink" Target="https://www.flaticon.com/?utm_source=slidesgo_template&amp;utm_medium=referral-link&amp;utm_campaign=promo-slide&amp;utm_term=slidesgo&amp;utm_content=flaticon"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0.xml"/><Relationship Id="rId3" Type="http://schemas.openxmlformats.org/officeDocument/2006/relationships/image" Target="../media/image14.jpg"/><Relationship Id="rId4" Type="http://schemas.openxmlformats.org/officeDocument/2006/relationships/image" Target="../media/image2.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1.xml"/><Relationship Id="rId3" Type="http://schemas.openxmlformats.org/officeDocument/2006/relationships/image" Target="../media/image15.jp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6.xml"/><Relationship Id="rId3" Type="http://schemas.openxmlformats.org/officeDocument/2006/relationships/hyperlink" Target="https://docs.google.com/spreadsheets/d/1XlI04-40PJr89tGnSMARCfeGv4kaw2tgJLRsNNr0swg/copy" TargetMode="External"/><Relationship Id="rId4" Type="http://schemas.openxmlformats.org/officeDocument/2006/relationships/image" Target="../media/image26.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6"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8.xml"/><Relationship Id="rId3" Type="http://schemas.openxmlformats.org/officeDocument/2006/relationships/image" Target="../media/image11.jp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9.xml"/><Relationship Id="rId3" Type="http://schemas.openxmlformats.org/officeDocument/2006/relationships/image" Target="../media/image40.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0.xml"/><Relationship Id="rId3" Type="http://schemas.openxmlformats.org/officeDocument/2006/relationships/image" Target="../media/image19.jp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1.xml"/><Relationship Id="rId3" Type="http://schemas.openxmlformats.org/officeDocument/2006/relationships/image" Target="../media/image39.jp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3.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5" Type="http://schemas.openxmlformats.org/officeDocument/2006/relationships/hyperlink" Target="https://docs.google.com/spreadsheets/d/1XlI04-40PJr89tGnSMARCfeGv4kaw2tgJLRsNNr0swg/copy" TargetMode="External"/><Relationship Id="rId6" Type="http://schemas.openxmlformats.org/officeDocument/2006/relationships/image" Target="../media/image30.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4.xml"/><Relationship Id="rId3" Type="http://schemas.openxmlformats.org/officeDocument/2006/relationships/image" Target="../media/image36.jpg"/><Relationship Id="rId4" Type="http://schemas.openxmlformats.org/officeDocument/2006/relationships/image" Target="../media/image41.jp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5.xml"/><Relationship Id="rId3" Type="http://schemas.openxmlformats.org/officeDocument/2006/relationships/image" Target="../media/image3.jpg"/></Relationships>
</file>

<file path=ppt/slides/_rels/slide36.xml.rels><?xml version="1.0" encoding="UTF-8" standalone="yes"?><Relationships xmlns="http://schemas.openxmlformats.org/package/2006/relationships"><Relationship Id="rId20" Type="http://schemas.openxmlformats.org/officeDocument/2006/relationships/hyperlink" Target="https://www.freepik.com/free-photo/macro-mushroom-texture_4260760.htm/?utm_source=slidesgo_template&amp;utm_medium=referral-link&amp;utm_campaign=sg_resources&amp;utm_content=freepik" TargetMode="External"/><Relationship Id="rId22" Type="http://schemas.openxmlformats.org/officeDocument/2006/relationships/hyperlink" Target="https://www.freepik.com/free-photo/close-up-hands-holding-hat-with-mushrooms_9138053.htm/?utm_source=slidesgo_template&amp;utm_medium=referral-link&amp;utm_campaign=sg_resources&amp;utm_content=freepik" TargetMode="External"/><Relationship Id="rId21" Type="http://schemas.openxmlformats.org/officeDocument/2006/relationships/hyperlink" Target="https://www.freepik.com/free-photo/vegetables-market-customers_5499980.htm/?utm_source=slidesgo_template&amp;utm_medium=referral-link&amp;utm_campaign=sg_resources&amp;utm_content=freepik" TargetMode="External"/><Relationship Id="rId24" Type="http://schemas.openxmlformats.org/officeDocument/2006/relationships/hyperlink" Target="https://www.freepik.com/free-photo/dark-bowl-with-beans-mushrooms-dark-table_5974657.htm/?utm_source=slidesgo_template&amp;utm_medium=referral-link&amp;utm_campaign=sg_resources&amp;utm_content=freepik" TargetMode="External"/><Relationship Id="rId23" Type="http://schemas.openxmlformats.org/officeDocument/2006/relationships/hyperlink" Target="https://www.freepik.com/free-photo/close-up-arrangement-with-mushroom-water-glass_5335918.htm/?utm_source=slidesgo_template&amp;utm_medium=referral-link&amp;utm_campaign=sg_resources&amp;utm_content=freepik" TargetMode="External"/><Relationship Id="rId1" Type="http://schemas.openxmlformats.org/officeDocument/2006/relationships/slideLayout" Target="../slideLayouts/slideLayout19.xml"/><Relationship Id="rId2" Type="http://schemas.openxmlformats.org/officeDocument/2006/relationships/notesSlide" Target="../notesSlides/notesSlide36.xml"/><Relationship Id="rId3" Type="http://schemas.openxmlformats.org/officeDocument/2006/relationships/hyperlink" Target="https://www.freepik.com/free-photo/cultivated-button-mushroom-sale-grocery-store-market_5004270.htm/?utm_source=slidesgo_template&amp;utm_medium=referral-link&amp;utm_campaign=sg_resources&amp;utm_content=freepik" TargetMode="External"/><Relationship Id="rId4" Type="http://schemas.openxmlformats.org/officeDocument/2006/relationships/hyperlink" Target="https://www.freepik.com/free-photo/full-frame-shot-rock_4333760.htm/?utm_source=slidesgo_template&amp;utm_medium=referral-link&amp;utm_campaign=sg_resources&amp;utm_content=freepik" TargetMode="External"/><Relationship Id="rId9" Type="http://schemas.openxmlformats.org/officeDocument/2006/relationships/hyperlink" Target="https://www.freepik.com/free-photo/macro-mushroom-texture_4260758.htm/?utm_source=slidesgo_template&amp;utm_medium=referral-link&amp;utm_campaign=sg_resources&amp;utm_content=freepik" TargetMode="External"/><Relationship Id="rId26" Type="http://schemas.openxmlformats.org/officeDocument/2006/relationships/hyperlink" Target="https://www.freepik.com/free-photo/macro-shot-fresh-mushrooms_5347349.htm/?utm_source=slidesgo_template&amp;utm_medium=referral-link&amp;utm_campaign=sg_resources&amp;utm_content=freepik" TargetMode="External"/><Relationship Id="rId25" Type="http://schemas.openxmlformats.org/officeDocument/2006/relationships/hyperlink" Target="https://www.freepik.com/free-photo/bowl-filled-with-mushrooms-wooden-support_5761805.htm/?utm_source=slidesgo_template&amp;utm_medium=referral-link&amp;utm_campaign=sg_resources&amp;utm_content=freepik" TargetMode="External"/><Relationship Id="rId27" Type="http://schemas.openxmlformats.org/officeDocument/2006/relationships/hyperlink" Target="https://www.freepik.com/free-photo/person-holding-mushroom-close-up-shot_5654126.htm/?utm_source=slidesgo_template&amp;utm_medium=referral-link&amp;utm_campaign=sg_resources&amp;utm_content=freepik" TargetMode="External"/><Relationship Id="rId5" Type="http://schemas.openxmlformats.org/officeDocument/2006/relationships/hyperlink" Target="https://www.freepik.com/free-photo/high-angle-view-mushrooms-floor_3480573.htm/?utm_source=slidesgo_template&amp;utm_medium=referral-link&amp;utm_campaign=sg_resources&amp;utm_content=freepik" TargetMode="External"/><Relationship Id="rId6" Type="http://schemas.openxmlformats.org/officeDocument/2006/relationships/hyperlink" Target="https://www.freepik.com/free-photo/elevated-view-crate-with-variety-mushrooms_3480580.htm/?utm_source=slidesgo_template&amp;utm_medium=referral-link&amp;utm_campaign=sg_resources&amp;utm_content=freepik" TargetMode="External"/><Relationship Id="rId7" Type="http://schemas.openxmlformats.org/officeDocument/2006/relationships/hyperlink" Target="https://www.freepik.com/free-photo/close-up-lichens-growing-tree-trunk_2593055.htm/?utm_source=slidesgo_template&amp;utm_medium=referral-link&amp;utm_campaign=sg_resources&amp;utm_content=freepik" TargetMode="External"/><Relationship Id="rId8" Type="http://schemas.openxmlformats.org/officeDocument/2006/relationships/hyperlink" Target="https://www.freepik.com/free-photo/close-up-lichens-growing-land_2601945.htm/?utm_source=slidesgo_template&amp;utm_medium=referral-link&amp;utm_campaign=sg_resources&amp;utm_content=freepik" TargetMode="External"/><Relationship Id="rId11" Type="http://schemas.openxmlformats.org/officeDocument/2006/relationships/hyperlink" Target="https://www.freepik.com/free-photo/healthy-fresh-mushrooms-store_5499984.htm/?utm_source=slidesgo_template&amp;utm_medium=referral-link&amp;utm_campaign=sg_resources&amp;utm_content=freepik" TargetMode="External"/><Relationship Id="rId10" Type="http://schemas.openxmlformats.org/officeDocument/2006/relationships/hyperlink" Target="https://www.freepik.com/free-photo/macro-mushroom-texture_4260754.htm/?utm_source=slidesgo_template&amp;utm_medium=referral-link&amp;utm_campaign=sg_resources&amp;utm_content=freepik" TargetMode="External"/><Relationship Id="rId13" Type="http://schemas.openxmlformats.org/officeDocument/2006/relationships/hyperlink" Target="https://www.freepik.com/free-photo/top-view-mushrooms-forest_5272779.htm/?utm_source=slidesgo_template&amp;utm_medium=referral-link&amp;utm_campaign=sg_resources&amp;utm_content=freepik" TargetMode="External"/><Relationship Id="rId12" Type="http://schemas.openxmlformats.org/officeDocument/2006/relationships/hyperlink" Target="https://www.freepik.com/free-photo/healthy-fresh-mushrooms-store_5499984.htm/?utm_source=slidesgo_template&amp;utm_medium=referral-link&amp;utm_campaign=sg_resources&amp;utm_content=freepik" TargetMode="External"/><Relationship Id="rId15" Type="http://schemas.openxmlformats.org/officeDocument/2006/relationships/hyperlink" Target="https://www.freepik.com/free-photo/top-view-organic-mushrooms_12688994.htm/?utm_source=slidesgo_template&amp;utm_medium=referral-link&amp;utm_campaign=sg_resources&amp;utm_content=freepik" TargetMode="External"/><Relationship Id="rId14" Type="http://schemas.openxmlformats.org/officeDocument/2006/relationships/hyperlink" Target="https://www.freepik.com/free-photo/top-view-mushrooms-forest_5272779.htm/?utm_source=slidesgo_template&amp;utm_medium=referral-link&amp;utm_campaign=sg_resources&amp;utm_content=freepik" TargetMode="External"/><Relationship Id="rId17" Type="http://schemas.openxmlformats.org/officeDocument/2006/relationships/hyperlink" Target="https://www.freepik.com/free-photo/beautiful-macro-fresh-mushroom_11379328.htm/?utm_source=slidesgo_template&amp;utm_medium=referral-link&amp;utm_campaign=sg_resources&amp;utm_content=freepik" TargetMode="External"/><Relationship Id="rId16" Type="http://schemas.openxmlformats.org/officeDocument/2006/relationships/hyperlink" Target="https://www.freepik.com/free-photo/beautiful-macro-fresh-mushroom_11379327.htm/?utm_source=slidesgo_template&amp;utm_medium=referral-link&amp;utm_campaign=sg_resources&amp;utm_content=freepik" TargetMode="External"/><Relationship Id="rId19" Type="http://schemas.openxmlformats.org/officeDocument/2006/relationships/hyperlink" Target="https://www.freepik.com/free-photo/healthy-mushrooms-arrangement_10067905.htm/?utm_source=slidesgo_template&amp;utm_medium=referral-link&amp;utm_campaign=sg_resources&amp;utm_content=freepik" TargetMode="External"/><Relationship Id="rId18" Type="http://schemas.openxmlformats.org/officeDocument/2006/relationships/hyperlink" Target="https://www.freepik.com/free-photo/mushroom-caps-stems-with-wheat-spikes_2751488.htm/?utm_source=slidesgo_template&amp;utm_medium=referral-link&amp;utm_campaign=sg_resources&amp;utm_content=freepik" TargetMode="External"/></Relationships>
</file>

<file path=ppt/slides/_rels/slide37.xml.rels><?xml version="1.0" encoding="UTF-8" standalone="yes"?><Relationships xmlns="http://schemas.openxmlformats.org/package/2006/relationships"><Relationship Id="rId20" Type="http://schemas.openxmlformats.org/officeDocument/2006/relationships/hyperlink" Target="https://www.freepik.com/free-photo/female-researcher-laboratory-with-test-tubes_11374672.htm/?utm_source=slidesgo_template&amp;utm_medium=referral-link&amp;utm_campaign=sg_resources&amp;utm_content=freepik" TargetMode="External"/><Relationship Id="rId22" Type="http://schemas.openxmlformats.org/officeDocument/2006/relationships/hyperlink" Target="https://www.freepik.com/free-photo/close-up-mushrooms-floor_3480566.htm/?utm_source=slidesgo_template&amp;utm_medium=referral-link&amp;utm_campaign=sg_resources&amp;utm_content=freepik" TargetMode="External"/><Relationship Id="rId21" Type="http://schemas.openxmlformats.org/officeDocument/2006/relationships/hyperlink" Target="https://www.freepik.com/free-photo/close-up-various-types-mold-nature_15515458.htm/?utm_source=slidesgo_template&amp;utm_medium=referral-link&amp;utm_campaign=sg_resources&amp;utm_content=freepik" TargetMode="External"/><Relationship Id="rId24" Type="http://schemas.openxmlformats.org/officeDocument/2006/relationships/hyperlink" Target="https://www.freepik.com/free-photo/lichen-weathered-rock_4321509.htm/?utm_source=slidesgo_template&amp;utm_medium=referral-link&amp;utm_campaign=sg_resources&amp;utm_content=freepik" TargetMode="External"/><Relationship Id="rId23" Type="http://schemas.openxmlformats.org/officeDocument/2006/relationships/hyperlink" Target="https://www.freepik.com/free-photo/close-up-various-types-mold-nature_15515461.htm/?utm_source=slidesgo_template&amp;utm_medium=referral-link&amp;utm_campaign=sg_resources&amp;utm_content=freepik" TargetMode="External"/><Relationship Id="rId1" Type="http://schemas.openxmlformats.org/officeDocument/2006/relationships/slideLayout" Target="../slideLayouts/slideLayout19.xml"/><Relationship Id="rId2" Type="http://schemas.openxmlformats.org/officeDocument/2006/relationships/notesSlide" Target="../notesSlides/notesSlide37.xml"/><Relationship Id="rId3" Type="http://schemas.openxmlformats.org/officeDocument/2006/relationships/hyperlink" Target="https://www.freepik.com/free-photo/full-frame-shot-rock_4321513.htm/?utm_source=slidesgo_template&amp;utm_medium=referral-link&amp;utm_campaign=sg_resources&amp;utm_content=freepik" TargetMode="External"/><Relationship Id="rId4" Type="http://schemas.openxmlformats.org/officeDocument/2006/relationships/hyperlink" Target="https://www.freepik.com/free-photo/close-up-red-lichen-growing-tree_4311220.htm/?utm_source=slidesgo_template&amp;utm_medium=referral-link&amp;utm_campaign=sg_resources&amp;utm_content=freepik" TargetMode="External"/><Relationship Id="rId9" Type="http://schemas.openxmlformats.org/officeDocument/2006/relationships/hyperlink" Target="https://www.freepik.com/free-photo/close-up-mushroom_11768191.htm/?utm_source=slidesgo_template&amp;utm_medium=referral-link&amp;utm_campaign=sg_resources&amp;utm_content=freepik" TargetMode="External"/><Relationship Id="rId25" Type="http://schemas.openxmlformats.org/officeDocument/2006/relationships/hyperlink" Target="https://www.freepik.com/free-photo/fungus-green-moss-rock_4333770.htm/?utm_source=slidesgo_template&amp;utm_medium=referral-link&amp;utm_campaign=sg_resources&amp;utm_content=freepik" TargetMode="External"/><Relationship Id="rId5" Type="http://schemas.openxmlformats.org/officeDocument/2006/relationships/hyperlink" Target="https://www.freepik.com/free-photo/white-lichens-tree-bark_4311256.htm/?utm_source=slidesgo_template&amp;utm_medium=referral-link&amp;utm_campaign=sg_resources&amp;utm_content=freepik" TargetMode="External"/><Relationship Id="rId6" Type="http://schemas.openxmlformats.org/officeDocument/2006/relationships/hyperlink" Target="https://www.freepik.com/free-photo/inedible-mushroom-woods_2727944.htm/?utm_source=slidesgo_template&amp;utm_medium=referral-link&amp;utm_campaign=sg_resources&amp;utm_content=freepik" TargetMode="External"/><Relationship Id="rId7" Type="http://schemas.openxmlformats.org/officeDocument/2006/relationships/hyperlink" Target="https://www.freepik.com/free-photo/yellow-white-fly-agaric-forest_2727959.htm/?utm_source=slidesgo_template&amp;utm_medium=referral-link&amp;utm_campaign=sg_resources&amp;utm_content=freepik" TargetMode="External"/><Relationship Id="rId8" Type="http://schemas.openxmlformats.org/officeDocument/2006/relationships/hyperlink" Target="https://www.freepik.com/free-photo/close-up-mushrooms-pot_13402768.htm/?utm_source=slidesgo_template&amp;utm_medium=referral-link&amp;utm_campaign=sg_resources&amp;utm_content=freepik" TargetMode="External"/><Relationship Id="rId11" Type="http://schemas.openxmlformats.org/officeDocument/2006/relationships/hyperlink" Target="https://www.freepik.com/free-photo/top-view-mushrooms-close-up_13402767.htm/?utm_source=slidesgo_template&amp;utm_medium=referral-link&amp;utm_campaign=sg_resources&amp;utm_content=freepik" TargetMode="External"/><Relationship Id="rId10" Type="http://schemas.openxmlformats.org/officeDocument/2006/relationships/hyperlink" Target="https://www.freepik.com/free-photo/beautiful-macro-fresh-mushroom_11379329.htm/?utm_source=slidesgo_template&amp;utm_medium=referral-link&amp;utm_campaign=sg_resources&amp;utm_content=freepik" TargetMode="External"/><Relationship Id="rId13" Type="http://schemas.openxmlformats.org/officeDocument/2006/relationships/hyperlink" Target="https://www.freepik.com/free-photo/moss-covered-bark-tree_2848873.htm/?utm_source=slidesgo_template&amp;utm_medium=referral-link&amp;utm_campaign=sg_resources&amp;utm_content=freepik" TargetMode="External"/><Relationship Id="rId12" Type="http://schemas.openxmlformats.org/officeDocument/2006/relationships/hyperlink" Target="https://www.freepik.com/free-photo/fungus-lichen-rock-surface_4311260.htm/?utm_source=slidesgo_template&amp;utm_medium=referral-link&amp;utm_campaign=sg_resources&amp;utm_content=freepik" TargetMode="External"/><Relationship Id="rId15" Type="http://schemas.openxmlformats.org/officeDocument/2006/relationships/hyperlink" Target="https://www.freepik.com/free-photo/close-up-shot-orange-lichens-branches_5282427.htm/?utm_source=slidesgo_template&amp;utm_medium=referral-link&amp;utm_campaign=sg_resources&amp;utm_content=freepik" TargetMode="External"/><Relationship Id="rId14" Type="http://schemas.openxmlformats.org/officeDocument/2006/relationships/hyperlink" Target="https://www.freepik.com/free-photo/weathered-concrete-wall-texture-with-black-lichen_5471724.htm/?utm_source=slidesgo_template&amp;utm_medium=referral-link&amp;utm_campaign=sg_resources&amp;utm_content=freepik" TargetMode="External"/><Relationship Id="rId17" Type="http://schemas.openxmlformats.org/officeDocument/2006/relationships/hyperlink" Target="https://www.freepik.com/free-vector/explore-wild-nature-web-template_5702151.htm/?utm_source=slidesgo_template&amp;utm_medium=referral-link&amp;utm_campaign=sg_resources&amp;utm_content=freepik" TargetMode="External"/><Relationship Id="rId16" Type="http://schemas.openxmlformats.org/officeDocument/2006/relationships/hyperlink" Target="https://www.freepik.com/free-photo/close-up-rock-with-moss-fungus_4321514.htm/?utm_source=slidesgo_template&amp;utm_medium=referral-link&amp;utm_campaign=sg_resources&amp;utm_content=freepik" TargetMode="External"/><Relationship Id="rId19" Type="http://schemas.openxmlformats.org/officeDocument/2006/relationships/hyperlink" Target="https://www.freepik.com/free-photo/doctor-wearing-white-coat-medium-shot_33417273.htm/?utm_source=slidesgo_template&amp;utm_medium=referral-link&amp;utm_campaign=sg_resources&amp;utm_content=freepik" TargetMode="External"/><Relationship Id="rId18" Type="http://schemas.openxmlformats.org/officeDocument/2006/relationships/hyperlink" Target="https://www.freepik.com/free-vector/hand-drawn-autumn-celebration-horizontal-banner-template_29497240.htm/?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38.xml"/><Relationship Id="rId3" Type="http://schemas.openxmlformats.org/officeDocument/2006/relationships/hyperlink" Target="http://bit.ly/2PfT4lq" TargetMode="External"/><Relationship Id="rId4" Type="http://schemas.openxmlformats.org/officeDocument/2006/relationships/slide" Target="/ppt/slides/slide35.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39.xml"/><Relationship Id="rId3" Type="http://schemas.openxmlformats.org/officeDocument/2006/relationships/hyperlink" Target="https://fonts.google.com/specimen/Livvic" TargetMode="External"/><Relationship Id="rId4" Type="http://schemas.openxmlformats.org/officeDocument/2006/relationships/hyperlink" Target="https://fonts.google.com/specimen/Anek+Gujarati"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xml"/><Relationship Id="rId3" Type="http://schemas.openxmlformats.org/officeDocument/2006/relationships/image" Target="../media/image8.jpg"/><Relationship Id="rId4" Type="http://schemas.openxmlformats.org/officeDocument/2006/relationships/image" Target="../media/image13.jpg"/><Relationship Id="rId5" Type="http://schemas.openxmlformats.org/officeDocument/2006/relationships/image" Target="../media/image19.jp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0.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hyperlink" Target="https://storyset.com/how-it-works?utm_source=slidesgo_template&amp;utm_medium=referral-link&amp;utm_campaign=slidesgo_final_slides&amp;utm_term=how%20it%20works&amp;utm_content=storyset" TargetMode="External"/><Relationship Id="rId9" Type="http://schemas.openxmlformats.org/officeDocument/2006/relationships/hyperlink" Target="https://storyset.com/amico?utm_source=slidesgo_template&amp;utm_medium=referral-link&amp;utm_campaign=slidesgo_final_slides&amp;utm_term=amico&amp;utm_content=storyset" TargetMode="External"/><Relationship Id="rId5" Type="http://schemas.openxmlformats.org/officeDocument/2006/relationships/image" Target="../media/image29.png"/><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pana?utm_source=slidesgo_template&amp;utm_medium=referral-link&amp;utm_campaign=slidesgo_final_slides&amp;utm_term=pana&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bro?utm_source=slidesgo_template&amp;utm_medium=referral-link&amp;utm_campaign=slidesgo_final_slides&amp;utm_term=bro&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hyperlink" Target="https://storyset.com/rafiki?utm_source=slidesgo_template&amp;utm_medium=referral-link&amp;utm_campaign=slidesgo_final_slides&amp;utm_term=rafiki&amp;utm_content=storyset" TargetMode="External"/><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27.png"/><Relationship Id="rId14" Type="http://schemas.openxmlformats.org/officeDocument/2006/relationships/image" Target="../media/image24.png"/><Relationship Id="rId17" Type="http://schemas.openxmlformats.org/officeDocument/2006/relationships/image" Target="../media/image31.png"/><Relationship Id="rId16" Type="http://schemas.openxmlformats.org/officeDocument/2006/relationships/image" Target="../media/image28.png"/><Relationship Id="rId19" Type="http://schemas.openxmlformats.org/officeDocument/2006/relationships/hyperlink" Target="https://storyset.com/cuate?utm_source=slidesgo_template&amp;utm_medium=referral-link&amp;utm_campaign=slidesgo_final_slides&amp;utm_term=cuate&amp;utm_content=storyset" TargetMode="External"/><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1.xml"/><Relationship Id="rId3" Type="http://schemas.openxmlformats.org/officeDocument/2006/relationships/hyperlink" Target="https://bit.ly/2ZjL1pd"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7.xml"/><Relationship Id="rId3" Type="http://schemas.openxmlformats.org/officeDocument/2006/relationships/hyperlink" Target="https://workspace.google.com/marketplace/app/icons_for_slides_docs/381578326502" TargetMode="Externa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 Id="rId3" Type="http://schemas.openxmlformats.org/officeDocument/2006/relationships/image" Target="../media/image2.png"/><Relationship Id="rId4" Type="http://schemas.openxmlformats.org/officeDocument/2006/relationships/image" Target="../media/image4.jp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6.xml"/><Relationship Id="rId3" Type="http://schemas.openxmlformats.org/officeDocument/2006/relationships/image" Target="../media/image25.jpg"/><Relationship Id="rId4" Type="http://schemas.openxmlformats.org/officeDocument/2006/relationships/image" Target="../media/image6.jp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61.xml"/><Relationship Id="rId3" Type="http://schemas.openxmlformats.org/officeDocument/2006/relationships/hyperlink" Target="http://bit.ly/2PfT4lq" TargetMode="External"/><Relationship Id="rId4" Type="http://schemas.openxmlformats.org/officeDocument/2006/relationships/image" Target="../media/image38.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7.xml"/><Relationship Id="rId3" Type="http://schemas.openxmlformats.org/officeDocument/2006/relationships/image" Target="../media/image5.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8.xml"/><Relationship Id="rId3" Type="http://schemas.openxmlformats.org/officeDocument/2006/relationships/image" Target="../media/image21.jpg"/><Relationship Id="rId4" Type="http://schemas.openxmlformats.org/officeDocument/2006/relationships/image" Target="../media/image20.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9.xml"/><Relationship Id="rId3" Type="http://schemas.openxmlformats.org/officeDocument/2006/relationships/image" Target="../media/image18.jpg"/><Relationship Id="rId4" Type="http://schemas.openxmlformats.org/officeDocument/2006/relationships/image" Target="../media/image23.jpg"/><Relationship Id="rId5" Type="http://schemas.openxmlformats.org/officeDocument/2006/relationships/image" Target="../media/image22.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223" name="Shape 1223"/>
        <p:cNvGrpSpPr/>
        <p:nvPr/>
      </p:nvGrpSpPr>
      <p:grpSpPr>
        <a:xfrm>
          <a:off x="0" y="0"/>
          <a:ext cx="0" cy="0"/>
          <a:chOff x="0" y="0"/>
          <a:chExt cx="0" cy="0"/>
        </a:xfrm>
      </p:grpSpPr>
      <p:sp>
        <p:nvSpPr>
          <p:cNvPr id="1224" name="Google Shape;1224;p37"/>
          <p:cNvSpPr/>
          <p:nvPr/>
        </p:nvSpPr>
        <p:spPr>
          <a:xfrm>
            <a:off x="5928525" y="727000"/>
            <a:ext cx="2257500" cy="38676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37"/>
          <p:cNvSpPr txBox="1"/>
          <p:nvPr>
            <p:ph type="ctrTitle"/>
          </p:nvPr>
        </p:nvSpPr>
        <p:spPr>
          <a:xfrm>
            <a:off x="867225" y="821650"/>
            <a:ext cx="4141800" cy="2865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4000">
                <a:solidFill>
                  <a:schemeClr val="accent4"/>
                </a:solidFill>
              </a:rPr>
              <a:t>Fungal Biology Master Degree: </a:t>
            </a:r>
            <a:r>
              <a:rPr lang="en" sz="5000"/>
              <a:t>All</a:t>
            </a:r>
            <a:r>
              <a:rPr lang="en" sz="5000"/>
              <a:t> About Fungi</a:t>
            </a:r>
            <a:endParaRPr sz="5000"/>
          </a:p>
        </p:txBody>
      </p:sp>
      <p:sp>
        <p:nvSpPr>
          <p:cNvPr id="1226" name="Google Shape;1226;p37"/>
          <p:cNvSpPr txBox="1"/>
          <p:nvPr>
            <p:ph idx="1" type="subTitle"/>
          </p:nvPr>
        </p:nvSpPr>
        <p:spPr>
          <a:xfrm>
            <a:off x="867225" y="3821950"/>
            <a:ext cx="2419800" cy="678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Here is where your presentation begins</a:t>
            </a:r>
            <a:endParaRPr/>
          </a:p>
        </p:txBody>
      </p:sp>
      <p:sp>
        <p:nvSpPr>
          <p:cNvPr id="1227" name="Google Shape;1227;p37"/>
          <p:cNvSpPr/>
          <p:nvPr/>
        </p:nvSpPr>
        <p:spPr>
          <a:xfrm>
            <a:off x="5988525" y="795163"/>
            <a:ext cx="2137500" cy="37311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228" name="Google Shape;1228;p37"/>
          <p:cNvPicPr preferRelativeResize="0"/>
          <p:nvPr/>
        </p:nvPicPr>
        <p:blipFill rotWithShape="1">
          <a:blip r:embed="rId3">
            <a:alphaModFix/>
          </a:blip>
          <a:srcRect b="20898" l="7961" r="0" t="0"/>
          <a:stretch/>
        </p:blipFill>
        <p:spPr>
          <a:xfrm rot="5400000">
            <a:off x="5191725" y="1592050"/>
            <a:ext cx="3731100" cy="2137500"/>
          </a:xfrm>
          <a:prstGeom prst="roundRect">
            <a:avLst>
              <a:gd fmla="val 16667" name="adj"/>
            </a:avLst>
          </a:prstGeom>
          <a:noFill/>
          <a:ln cap="flat" cmpd="sng" w="9525">
            <a:solidFill>
              <a:schemeClr val="dk1"/>
            </a:solidFill>
            <a:prstDash val="solid"/>
            <a:round/>
            <a:headEnd len="sm" w="sm" type="none"/>
            <a:tailEnd len="sm" w="sm" type="none"/>
          </a:ln>
        </p:spPr>
      </p:pic>
      <p:grpSp>
        <p:nvGrpSpPr>
          <p:cNvPr id="1229" name="Google Shape;1229;p37"/>
          <p:cNvGrpSpPr/>
          <p:nvPr/>
        </p:nvGrpSpPr>
        <p:grpSpPr>
          <a:xfrm>
            <a:off x="5988727" y="3305435"/>
            <a:ext cx="2137556" cy="1231206"/>
            <a:chOff x="4470912" y="547400"/>
            <a:chExt cx="1265800" cy="729085"/>
          </a:xfrm>
        </p:grpSpPr>
        <p:grpSp>
          <p:nvGrpSpPr>
            <p:cNvPr id="1230" name="Google Shape;1230;p37"/>
            <p:cNvGrpSpPr/>
            <p:nvPr/>
          </p:nvGrpSpPr>
          <p:grpSpPr>
            <a:xfrm rot="-5400000">
              <a:off x="4739274" y="279047"/>
              <a:ext cx="729077" cy="1265800"/>
              <a:chOff x="-3409950" y="914400"/>
              <a:chExt cx="1314600" cy="2264400"/>
            </a:xfrm>
          </p:grpSpPr>
          <p:sp>
            <p:nvSpPr>
              <p:cNvPr id="1231" name="Google Shape;1231;p37"/>
              <p:cNvSpPr/>
              <p:nvPr/>
            </p:nvSpPr>
            <p:spPr>
              <a:xfrm>
                <a:off x="-3409950" y="914400"/>
                <a:ext cx="1314600" cy="2264400"/>
              </a:xfrm>
              <a:prstGeom prst="rect">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37"/>
              <p:cNvSpPr/>
              <p:nvPr/>
            </p:nvSpPr>
            <p:spPr>
              <a:xfrm>
                <a:off x="-3409950" y="914400"/>
                <a:ext cx="1314600" cy="2264400"/>
              </a:xfrm>
              <a:prstGeom prst="roundRect">
                <a:avLst>
                  <a:gd fmla="val 50000"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233" name="Google Shape;1233;p37"/>
            <p:cNvPicPr preferRelativeResize="0"/>
            <p:nvPr/>
          </p:nvPicPr>
          <p:blipFill rotWithShape="1">
            <a:blip r:embed="rId4">
              <a:alphaModFix/>
            </a:blip>
            <a:srcRect b="0" l="0" r="71962" t="71289"/>
            <a:stretch/>
          </p:blipFill>
          <p:spPr>
            <a:xfrm>
              <a:off x="4470912" y="547400"/>
              <a:ext cx="1265700" cy="729000"/>
            </a:xfrm>
            <a:prstGeom prst="ellipse">
              <a:avLst/>
            </a:prstGeom>
            <a:noFill/>
            <a:ln>
              <a:noFill/>
            </a:ln>
          </p:spPr>
        </p:pic>
      </p:grpSp>
      <p:grpSp>
        <p:nvGrpSpPr>
          <p:cNvPr id="1234" name="Google Shape;1234;p37"/>
          <p:cNvGrpSpPr/>
          <p:nvPr/>
        </p:nvGrpSpPr>
        <p:grpSpPr>
          <a:xfrm>
            <a:off x="7973283" y="1851756"/>
            <a:ext cx="305105" cy="486486"/>
            <a:chOff x="-1066800" y="2268012"/>
            <a:chExt cx="381000" cy="607500"/>
          </a:xfrm>
        </p:grpSpPr>
        <p:sp>
          <p:nvSpPr>
            <p:cNvPr id="1235" name="Google Shape;1235;p37"/>
            <p:cNvSpPr/>
            <p:nvPr/>
          </p:nvSpPr>
          <p:spPr>
            <a:xfrm>
              <a:off x="-1065450" y="2268012"/>
              <a:ext cx="378300" cy="6075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37"/>
            <p:cNvSpPr/>
            <p:nvPr/>
          </p:nvSpPr>
          <p:spPr>
            <a:xfrm>
              <a:off x="-10668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37"/>
            <p:cNvSpPr/>
            <p:nvPr/>
          </p:nvSpPr>
          <p:spPr>
            <a:xfrm>
              <a:off x="-1028850" y="2419215"/>
              <a:ext cx="305100" cy="305100"/>
            </a:xfrm>
            <a:prstGeom prst="plaque">
              <a:avLst>
                <a:gd fmla="val 50000" name="adj"/>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 name="Google Shape;1238;p37"/>
          <p:cNvGrpSpPr/>
          <p:nvPr/>
        </p:nvGrpSpPr>
        <p:grpSpPr>
          <a:xfrm>
            <a:off x="5440019" y="548905"/>
            <a:ext cx="1096105" cy="626527"/>
            <a:chOff x="1401000" y="1468200"/>
            <a:chExt cx="1232825" cy="704675"/>
          </a:xfrm>
        </p:grpSpPr>
        <p:sp>
          <p:nvSpPr>
            <p:cNvPr id="1239" name="Google Shape;1239;p37"/>
            <p:cNvSpPr/>
            <p:nvPr/>
          </p:nvSpPr>
          <p:spPr>
            <a:xfrm>
              <a:off x="1401000" y="1468200"/>
              <a:ext cx="1230550" cy="704675"/>
            </a:xfrm>
            <a:custGeom>
              <a:rect b="b" l="l" r="r" t="t"/>
              <a:pathLst>
                <a:path extrusionOk="0" h="28187" w="49222">
                  <a:moveTo>
                    <a:pt x="1" y="0"/>
                  </a:moveTo>
                  <a:lnTo>
                    <a:pt x="1" y="28186"/>
                  </a:lnTo>
                  <a:lnTo>
                    <a:pt x="49221" y="28186"/>
                  </a:lnTo>
                  <a:lnTo>
                    <a:pt x="49221" y="0"/>
                  </a:lnTo>
                  <a:close/>
                </a:path>
              </a:pathLst>
            </a:cu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37"/>
            <p:cNvSpPr/>
            <p:nvPr/>
          </p:nvSpPr>
          <p:spPr>
            <a:xfrm>
              <a:off x="1401800" y="1491450"/>
              <a:ext cx="603225" cy="681425"/>
            </a:xfrm>
            <a:custGeom>
              <a:rect b="b" l="l" r="r" t="t"/>
              <a:pathLst>
                <a:path extrusionOk="0" h="27257" w="24129">
                  <a:moveTo>
                    <a:pt x="0" y="1"/>
                  </a:moveTo>
                  <a:lnTo>
                    <a:pt x="0" y="8234"/>
                  </a:lnTo>
                  <a:lnTo>
                    <a:pt x="24008" y="27256"/>
                  </a:lnTo>
                  <a:lnTo>
                    <a:pt x="24128" y="27256"/>
                  </a:lnTo>
                  <a:lnTo>
                    <a:pt x="24100" y="27165"/>
                  </a:lnTo>
                  <a:lnTo>
                    <a:pt x="0" y="1"/>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37"/>
            <p:cNvSpPr/>
            <p:nvPr/>
          </p:nvSpPr>
          <p:spPr>
            <a:xfrm>
              <a:off x="1401800" y="1916650"/>
              <a:ext cx="588200" cy="256225"/>
            </a:xfrm>
            <a:custGeom>
              <a:rect b="b" l="l" r="r" t="t"/>
              <a:pathLst>
                <a:path extrusionOk="0" h="10249" w="23528">
                  <a:moveTo>
                    <a:pt x="0" y="1"/>
                  </a:moveTo>
                  <a:lnTo>
                    <a:pt x="0" y="5140"/>
                  </a:lnTo>
                  <a:lnTo>
                    <a:pt x="22506" y="10248"/>
                  </a:lnTo>
                  <a:lnTo>
                    <a:pt x="23527" y="10248"/>
                  </a:lnTo>
                  <a:lnTo>
                    <a:pt x="0" y="1"/>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37"/>
            <p:cNvSpPr/>
            <p:nvPr/>
          </p:nvSpPr>
          <p:spPr>
            <a:xfrm>
              <a:off x="2009500" y="1468200"/>
              <a:ext cx="347100" cy="704675"/>
            </a:xfrm>
            <a:custGeom>
              <a:rect b="b" l="l" r="r" t="t"/>
              <a:pathLst>
                <a:path extrusionOk="0" h="28187" w="13884">
                  <a:moveTo>
                    <a:pt x="4508" y="0"/>
                  </a:moveTo>
                  <a:lnTo>
                    <a:pt x="1" y="28035"/>
                  </a:lnTo>
                  <a:lnTo>
                    <a:pt x="92" y="28186"/>
                  </a:lnTo>
                  <a:lnTo>
                    <a:pt x="152" y="28186"/>
                  </a:lnTo>
                  <a:lnTo>
                    <a:pt x="13883" y="0"/>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37"/>
            <p:cNvSpPr/>
            <p:nvPr/>
          </p:nvSpPr>
          <p:spPr>
            <a:xfrm>
              <a:off x="1667725" y="1468200"/>
              <a:ext cx="333575" cy="683650"/>
            </a:xfrm>
            <a:custGeom>
              <a:rect b="b" l="l" r="r" t="t"/>
              <a:pathLst>
                <a:path extrusionOk="0" h="27346" w="13343">
                  <a:moveTo>
                    <a:pt x="1" y="0"/>
                  </a:moveTo>
                  <a:lnTo>
                    <a:pt x="13342" y="27345"/>
                  </a:lnTo>
                  <a:lnTo>
                    <a:pt x="8263" y="0"/>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37"/>
            <p:cNvSpPr/>
            <p:nvPr/>
          </p:nvSpPr>
          <p:spPr>
            <a:xfrm>
              <a:off x="2017800" y="1478725"/>
              <a:ext cx="616025" cy="694150"/>
            </a:xfrm>
            <a:custGeom>
              <a:rect b="b" l="l" r="r" t="t"/>
              <a:pathLst>
                <a:path extrusionOk="0" h="27766" w="24641">
                  <a:moveTo>
                    <a:pt x="24641" y="0"/>
                  </a:moveTo>
                  <a:lnTo>
                    <a:pt x="0" y="27765"/>
                  </a:lnTo>
                  <a:lnTo>
                    <a:pt x="181" y="27765"/>
                  </a:lnTo>
                  <a:lnTo>
                    <a:pt x="24641" y="8383"/>
                  </a:lnTo>
                  <a:lnTo>
                    <a:pt x="24641" y="0"/>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37"/>
            <p:cNvSpPr/>
            <p:nvPr/>
          </p:nvSpPr>
          <p:spPr>
            <a:xfrm>
              <a:off x="2034325" y="1911425"/>
              <a:ext cx="599500" cy="261450"/>
            </a:xfrm>
            <a:custGeom>
              <a:rect b="b" l="l" r="r" t="t"/>
              <a:pathLst>
                <a:path extrusionOk="0" h="10458" w="23980">
                  <a:moveTo>
                    <a:pt x="23980" y="0"/>
                  </a:moveTo>
                  <a:lnTo>
                    <a:pt x="1" y="10457"/>
                  </a:lnTo>
                  <a:lnTo>
                    <a:pt x="1022" y="10457"/>
                  </a:lnTo>
                  <a:lnTo>
                    <a:pt x="23980" y="5258"/>
                  </a:lnTo>
                  <a:lnTo>
                    <a:pt x="23980" y="0"/>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37"/>
            <p:cNvSpPr/>
            <p:nvPr/>
          </p:nvSpPr>
          <p:spPr>
            <a:xfrm>
              <a:off x="2001275" y="2151825"/>
              <a:ext cx="8250" cy="21050"/>
            </a:xfrm>
            <a:custGeom>
              <a:rect b="b" l="l" r="r" t="t"/>
              <a:pathLst>
                <a:path extrusionOk="0" h="842" w="330">
                  <a:moveTo>
                    <a:pt x="0" y="0"/>
                  </a:moveTo>
                  <a:lnTo>
                    <a:pt x="121" y="750"/>
                  </a:lnTo>
                  <a:lnTo>
                    <a:pt x="210" y="841"/>
                  </a:lnTo>
                  <a:lnTo>
                    <a:pt x="301" y="841"/>
                  </a:lnTo>
                  <a:lnTo>
                    <a:pt x="330" y="690"/>
                  </a:lnTo>
                  <a:lnTo>
                    <a:pt x="0" y="0"/>
                  </a:lnTo>
                  <a:close/>
                </a:path>
              </a:pathLst>
            </a:custGeom>
            <a:solidFill>
              <a:srgbClr val="1B2C27"/>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65" name="Shape 1465"/>
        <p:cNvGrpSpPr/>
        <p:nvPr/>
      </p:nvGrpSpPr>
      <p:grpSpPr>
        <a:xfrm>
          <a:off x="0" y="0"/>
          <a:ext cx="0" cy="0"/>
          <a:chOff x="0" y="0"/>
          <a:chExt cx="0" cy="0"/>
        </a:xfrm>
      </p:grpSpPr>
      <p:sp>
        <p:nvSpPr>
          <p:cNvPr id="1466" name="Google Shape;1466;p4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a:t>
            </a:r>
            <a:r>
              <a:rPr lang="en"/>
              <a:t>ungi kingdom features</a:t>
            </a:r>
            <a:endParaRPr/>
          </a:p>
        </p:txBody>
      </p:sp>
      <p:sp>
        <p:nvSpPr>
          <p:cNvPr id="1467" name="Google Shape;1467;p46"/>
          <p:cNvSpPr txBox="1"/>
          <p:nvPr>
            <p:ph idx="1" type="subTitle"/>
          </p:nvPr>
        </p:nvSpPr>
        <p:spPr>
          <a:xfrm>
            <a:off x="1364825" y="1967375"/>
            <a:ext cx="3112800" cy="66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actually a cold place. It’s full of iron oxide dust</a:t>
            </a:r>
            <a:endParaRPr/>
          </a:p>
        </p:txBody>
      </p:sp>
      <p:sp>
        <p:nvSpPr>
          <p:cNvPr id="1468" name="Google Shape;1468;p46"/>
          <p:cNvSpPr txBox="1"/>
          <p:nvPr>
            <p:ph idx="2" type="subTitle"/>
          </p:nvPr>
        </p:nvSpPr>
        <p:spPr>
          <a:xfrm>
            <a:off x="5311106" y="1967375"/>
            <a:ext cx="3112800" cy="66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a:t>
            </a:r>
            <a:endParaRPr/>
          </a:p>
        </p:txBody>
      </p:sp>
      <p:sp>
        <p:nvSpPr>
          <p:cNvPr id="1469" name="Google Shape;1469;p46"/>
          <p:cNvSpPr txBox="1"/>
          <p:nvPr>
            <p:ph idx="3" type="subTitle"/>
          </p:nvPr>
        </p:nvSpPr>
        <p:spPr>
          <a:xfrm>
            <a:off x="1364825" y="3686450"/>
            <a:ext cx="3112800" cy="66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of them all</a:t>
            </a:r>
            <a:endParaRPr/>
          </a:p>
        </p:txBody>
      </p:sp>
      <p:sp>
        <p:nvSpPr>
          <p:cNvPr id="1470" name="Google Shape;1470;p46"/>
          <p:cNvSpPr txBox="1"/>
          <p:nvPr>
            <p:ph idx="4" type="subTitle"/>
          </p:nvPr>
        </p:nvSpPr>
        <p:spPr>
          <a:xfrm>
            <a:off x="5311106" y="3686450"/>
            <a:ext cx="3112800" cy="66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 is a gas giant and the biggest planet in the Solar System</a:t>
            </a:r>
            <a:endParaRPr/>
          </a:p>
        </p:txBody>
      </p:sp>
      <p:sp>
        <p:nvSpPr>
          <p:cNvPr id="1471" name="Google Shape;1471;p46"/>
          <p:cNvSpPr txBox="1"/>
          <p:nvPr>
            <p:ph idx="5" type="subTitle"/>
          </p:nvPr>
        </p:nvSpPr>
        <p:spPr>
          <a:xfrm>
            <a:off x="1364825" y="1394575"/>
            <a:ext cx="3112800" cy="572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Heterotrophic</a:t>
            </a:r>
            <a:endParaRPr/>
          </a:p>
        </p:txBody>
      </p:sp>
      <p:sp>
        <p:nvSpPr>
          <p:cNvPr id="1472" name="Google Shape;1472;p46"/>
          <p:cNvSpPr txBox="1"/>
          <p:nvPr>
            <p:ph idx="6" type="subTitle"/>
          </p:nvPr>
        </p:nvSpPr>
        <p:spPr>
          <a:xfrm>
            <a:off x="1364825" y="3113775"/>
            <a:ext cx="3112800" cy="572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Resistant Cell Wall</a:t>
            </a:r>
            <a:endParaRPr/>
          </a:p>
        </p:txBody>
      </p:sp>
      <p:sp>
        <p:nvSpPr>
          <p:cNvPr id="1473" name="Google Shape;1473;p46"/>
          <p:cNvSpPr txBox="1"/>
          <p:nvPr>
            <p:ph idx="7" type="subTitle"/>
          </p:nvPr>
        </p:nvSpPr>
        <p:spPr>
          <a:xfrm>
            <a:off x="5311100" y="1394575"/>
            <a:ext cx="3112800" cy="572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Reproduction Via Spores</a:t>
            </a:r>
            <a:endParaRPr/>
          </a:p>
        </p:txBody>
      </p:sp>
      <p:sp>
        <p:nvSpPr>
          <p:cNvPr id="1474" name="Google Shape;1474;p46"/>
          <p:cNvSpPr txBox="1"/>
          <p:nvPr>
            <p:ph idx="8" type="subTitle"/>
          </p:nvPr>
        </p:nvSpPr>
        <p:spPr>
          <a:xfrm>
            <a:off x="5311100" y="3113775"/>
            <a:ext cx="3112800" cy="572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They Grow Differently</a:t>
            </a:r>
            <a:endParaRPr/>
          </a:p>
        </p:txBody>
      </p:sp>
      <p:grpSp>
        <p:nvGrpSpPr>
          <p:cNvPr id="1475" name="Google Shape;1475;p46"/>
          <p:cNvGrpSpPr/>
          <p:nvPr/>
        </p:nvGrpSpPr>
        <p:grpSpPr>
          <a:xfrm>
            <a:off x="4728506" y="1394572"/>
            <a:ext cx="430203" cy="711660"/>
            <a:chOff x="8045700" y="691325"/>
            <a:chExt cx="378300" cy="625800"/>
          </a:xfrm>
        </p:grpSpPr>
        <p:sp>
          <p:nvSpPr>
            <p:cNvPr id="1476" name="Google Shape;1476;p46"/>
            <p:cNvSpPr/>
            <p:nvPr/>
          </p:nvSpPr>
          <p:spPr>
            <a:xfrm flipH="1">
              <a:off x="8045700" y="691325"/>
              <a:ext cx="378300" cy="625800"/>
            </a:xfrm>
            <a:prstGeom prst="roundRect">
              <a:avLst>
                <a:gd fmla="val 50000" name="adj"/>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7" name="Google Shape;1477;p46"/>
            <p:cNvGrpSpPr/>
            <p:nvPr/>
          </p:nvGrpSpPr>
          <p:grpSpPr>
            <a:xfrm flipH="1">
              <a:off x="8082268" y="843693"/>
              <a:ext cx="305102" cy="445718"/>
              <a:chOff x="6100150" y="1240150"/>
              <a:chExt cx="703000" cy="1027000"/>
            </a:xfrm>
          </p:grpSpPr>
          <p:sp>
            <p:nvSpPr>
              <p:cNvPr id="1478" name="Google Shape;1478;p46"/>
              <p:cNvSpPr/>
              <p:nvPr/>
            </p:nvSpPr>
            <p:spPr>
              <a:xfrm>
                <a:off x="6100150" y="1240150"/>
                <a:ext cx="703000" cy="418925"/>
              </a:xfrm>
              <a:custGeom>
                <a:rect b="b" l="l" r="r" t="t"/>
                <a:pathLst>
                  <a:path extrusionOk="0" h="16757" w="28120">
                    <a:moveTo>
                      <a:pt x="14684" y="1"/>
                    </a:moveTo>
                    <a:cubicBezTo>
                      <a:pt x="7814" y="1"/>
                      <a:pt x="1060" y="6665"/>
                      <a:pt x="534" y="10173"/>
                    </a:cubicBezTo>
                    <a:cubicBezTo>
                      <a:pt x="1" y="13728"/>
                      <a:pt x="4607" y="16757"/>
                      <a:pt x="13805" y="16757"/>
                    </a:cubicBezTo>
                    <a:cubicBezTo>
                      <a:pt x="13938" y="16757"/>
                      <a:pt x="14071" y="16756"/>
                      <a:pt x="14205" y="16755"/>
                    </a:cubicBezTo>
                    <a:cubicBezTo>
                      <a:pt x="20455" y="16664"/>
                      <a:pt x="27066" y="15793"/>
                      <a:pt x="27607" y="11796"/>
                    </a:cubicBezTo>
                    <a:cubicBezTo>
                      <a:pt x="28119" y="7829"/>
                      <a:pt x="20787" y="348"/>
                      <a:pt x="15258" y="16"/>
                    </a:cubicBezTo>
                    <a:cubicBezTo>
                      <a:pt x="15067" y="6"/>
                      <a:pt x="14875" y="1"/>
                      <a:pt x="14684" y="1"/>
                    </a:cubicBez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46"/>
              <p:cNvSpPr/>
              <p:nvPr/>
            </p:nvSpPr>
            <p:spPr>
              <a:xfrm>
                <a:off x="6122450" y="1421875"/>
                <a:ext cx="651275" cy="229675"/>
              </a:xfrm>
              <a:custGeom>
                <a:rect b="b" l="l" r="r" t="t"/>
                <a:pathLst>
                  <a:path extrusionOk="0" h="9187" w="26051">
                    <a:moveTo>
                      <a:pt x="11485" y="1"/>
                    </a:moveTo>
                    <a:cubicBezTo>
                      <a:pt x="7445" y="1"/>
                      <a:pt x="0" y="585"/>
                      <a:pt x="152" y="3716"/>
                    </a:cubicBezTo>
                    <a:cubicBezTo>
                      <a:pt x="332" y="7443"/>
                      <a:pt x="6342" y="9125"/>
                      <a:pt x="13554" y="9185"/>
                    </a:cubicBezTo>
                    <a:cubicBezTo>
                      <a:pt x="13669" y="9186"/>
                      <a:pt x="13783" y="9187"/>
                      <a:pt x="13898" y="9187"/>
                    </a:cubicBezTo>
                    <a:cubicBezTo>
                      <a:pt x="20933" y="9187"/>
                      <a:pt x="26050" y="7375"/>
                      <a:pt x="25814" y="5159"/>
                    </a:cubicBezTo>
                    <a:cubicBezTo>
                      <a:pt x="25453" y="1462"/>
                      <a:pt x="16109" y="260"/>
                      <a:pt x="13345" y="50"/>
                    </a:cubicBezTo>
                    <a:cubicBezTo>
                      <a:pt x="12898" y="22"/>
                      <a:pt x="12253" y="1"/>
                      <a:pt x="11485"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46"/>
              <p:cNvSpPr/>
              <p:nvPr/>
            </p:nvSpPr>
            <p:spPr>
              <a:xfrm>
                <a:off x="6159275" y="1557575"/>
                <a:ext cx="243425" cy="82650"/>
              </a:xfrm>
              <a:custGeom>
                <a:rect b="b" l="l" r="r" t="t"/>
                <a:pathLst>
                  <a:path extrusionOk="0" h="3306" w="9737">
                    <a:moveTo>
                      <a:pt x="61" y="0"/>
                    </a:moveTo>
                    <a:cubicBezTo>
                      <a:pt x="32" y="0"/>
                      <a:pt x="1" y="31"/>
                      <a:pt x="32" y="60"/>
                    </a:cubicBezTo>
                    <a:cubicBezTo>
                      <a:pt x="1323" y="1082"/>
                      <a:pt x="2737" y="1923"/>
                      <a:pt x="4328" y="2464"/>
                    </a:cubicBezTo>
                    <a:cubicBezTo>
                      <a:pt x="6071" y="3036"/>
                      <a:pt x="7845" y="3065"/>
                      <a:pt x="9648" y="3305"/>
                    </a:cubicBezTo>
                    <a:cubicBezTo>
                      <a:pt x="9708" y="3305"/>
                      <a:pt x="9737" y="3185"/>
                      <a:pt x="9648" y="3156"/>
                    </a:cubicBezTo>
                    <a:cubicBezTo>
                      <a:pt x="8085" y="2584"/>
                      <a:pt x="6282" y="2616"/>
                      <a:pt x="4660" y="2164"/>
                    </a:cubicBezTo>
                    <a:cubicBezTo>
                      <a:pt x="3037" y="1683"/>
                      <a:pt x="1475" y="962"/>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46"/>
              <p:cNvSpPr/>
              <p:nvPr/>
            </p:nvSpPr>
            <p:spPr>
              <a:xfrm>
                <a:off x="6221875" y="1562700"/>
                <a:ext cx="180100" cy="65500"/>
              </a:xfrm>
              <a:custGeom>
                <a:rect b="b" l="l" r="r" t="t"/>
                <a:pathLst>
                  <a:path extrusionOk="0" h="2620" w="7204">
                    <a:moveTo>
                      <a:pt x="87" y="0"/>
                    </a:moveTo>
                    <a:cubicBezTo>
                      <a:pt x="38" y="0"/>
                      <a:pt x="1" y="71"/>
                      <a:pt x="52" y="96"/>
                    </a:cubicBezTo>
                    <a:cubicBezTo>
                      <a:pt x="2245" y="1358"/>
                      <a:pt x="4889" y="1418"/>
                      <a:pt x="7144" y="2620"/>
                    </a:cubicBezTo>
                    <a:cubicBezTo>
                      <a:pt x="7173" y="2620"/>
                      <a:pt x="7204" y="2560"/>
                      <a:pt x="7173" y="2560"/>
                    </a:cubicBezTo>
                    <a:cubicBezTo>
                      <a:pt x="5129" y="968"/>
                      <a:pt x="2396" y="1028"/>
                      <a:pt x="112" y="7"/>
                    </a:cubicBezTo>
                    <a:cubicBezTo>
                      <a:pt x="104" y="2"/>
                      <a:pt x="95" y="0"/>
                      <a:pt x="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46"/>
              <p:cNvSpPr/>
              <p:nvPr/>
            </p:nvSpPr>
            <p:spPr>
              <a:xfrm>
                <a:off x="6456050" y="1592900"/>
                <a:ext cx="260675" cy="49600"/>
              </a:xfrm>
              <a:custGeom>
                <a:rect b="b" l="l" r="r" t="t"/>
                <a:pathLst>
                  <a:path extrusionOk="0" h="1984" w="10427">
                    <a:moveTo>
                      <a:pt x="10337" y="1"/>
                    </a:moveTo>
                    <a:cubicBezTo>
                      <a:pt x="8715" y="541"/>
                      <a:pt x="7032" y="751"/>
                      <a:pt x="5378" y="1022"/>
                    </a:cubicBezTo>
                    <a:cubicBezTo>
                      <a:pt x="3575" y="1291"/>
                      <a:pt x="1803" y="1623"/>
                      <a:pt x="29" y="1953"/>
                    </a:cubicBezTo>
                    <a:cubicBezTo>
                      <a:pt x="1" y="1953"/>
                      <a:pt x="1" y="1984"/>
                      <a:pt x="29" y="1984"/>
                    </a:cubicBezTo>
                    <a:cubicBezTo>
                      <a:pt x="1832" y="1772"/>
                      <a:pt x="3635" y="1563"/>
                      <a:pt x="5469" y="1291"/>
                    </a:cubicBezTo>
                    <a:cubicBezTo>
                      <a:pt x="7152" y="1051"/>
                      <a:pt x="8804" y="842"/>
                      <a:pt x="10366" y="121"/>
                    </a:cubicBezTo>
                    <a:cubicBezTo>
                      <a:pt x="10426" y="90"/>
                      <a:pt x="10398" y="1"/>
                      <a:pt x="103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46"/>
              <p:cNvSpPr/>
              <p:nvPr/>
            </p:nvSpPr>
            <p:spPr>
              <a:xfrm>
                <a:off x="6727225" y="1570375"/>
                <a:ext cx="20325" cy="17275"/>
              </a:xfrm>
              <a:custGeom>
                <a:rect b="b" l="l" r="r" t="t"/>
                <a:pathLst>
                  <a:path extrusionOk="0" h="691" w="813">
                    <a:moveTo>
                      <a:pt x="721" y="0"/>
                    </a:moveTo>
                    <a:cubicBezTo>
                      <a:pt x="572" y="89"/>
                      <a:pt x="481" y="209"/>
                      <a:pt x="392" y="301"/>
                    </a:cubicBezTo>
                    <a:cubicBezTo>
                      <a:pt x="272" y="421"/>
                      <a:pt x="151" y="510"/>
                      <a:pt x="31" y="601"/>
                    </a:cubicBezTo>
                    <a:cubicBezTo>
                      <a:pt x="0" y="630"/>
                      <a:pt x="31" y="690"/>
                      <a:pt x="60" y="690"/>
                    </a:cubicBezTo>
                    <a:cubicBezTo>
                      <a:pt x="332" y="601"/>
                      <a:pt x="692" y="361"/>
                      <a:pt x="813" y="89"/>
                    </a:cubicBezTo>
                    <a:cubicBezTo>
                      <a:pt x="813" y="29"/>
                      <a:pt x="752" y="0"/>
                      <a:pt x="7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46"/>
              <p:cNvSpPr/>
              <p:nvPr/>
            </p:nvSpPr>
            <p:spPr>
              <a:xfrm>
                <a:off x="6436525" y="1525975"/>
                <a:ext cx="298625" cy="114250"/>
              </a:xfrm>
              <a:custGeom>
                <a:rect b="b" l="l" r="r" t="t"/>
                <a:pathLst>
                  <a:path extrusionOk="0" h="4570" w="11945">
                    <a:moveTo>
                      <a:pt x="11806" y="1"/>
                    </a:moveTo>
                    <a:cubicBezTo>
                      <a:pt x="11784" y="1"/>
                      <a:pt x="11763" y="10"/>
                      <a:pt x="11748" y="33"/>
                    </a:cubicBezTo>
                    <a:cubicBezTo>
                      <a:pt x="10337" y="1656"/>
                      <a:pt x="8354" y="2377"/>
                      <a:pt x="6311" y="2798"/>
                    </a:cubicBezTo>
                    <a:cubicBezTo>
                      <a:pt x="4236" y="3218"/>
                      <a:pt x="1832" y="3339"/>
                      <a:pt x="29" y="4509"/>
                    </a:cubicBezTo>
                    <a:cubicBezTo>
                      <a:pt x="0" y="4509"/>
                      <a:pt x="29" y="4569"/>
                      <a:pt x="60" y="4569"/>
                    </a:cubicBezTo>
                    <a:cubicBezTo>
                      <a:pt x="1202" y="4149"/>
                      <a:pt x="2284" y="3788"/>
                      <a:pt x="3486" y="3579"/>
                    </a:cubicBezTo>
                    <a:cubicBezTo>
                      <a:pt x="4657" y="3339"/>
                      <a:pt x="5859" y="3187"/>
                      <a:pt x="7032" y="2918"/>
                    </a:cubicBezTo>
                    <a:cubicBezTo>
                      <a:pt x="8864" y="2497"/>
                      <a:pt x="10758" y="1716"/>
                      <a:pt x="11900" y="153"/>
                    </a:cubicBezTo>
                    <a:cubicBezTo>
                      <a:pt x="11945" y="85"/>
                      <a:pt x="11871" y="1"/>
                      <a:pt x="118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46"/>
              <p:cNvSpPr/>
              <p:nvPr/>
            </p:nvSpPr>
            <p:spPr>
              <a:xfrm>
                <a:off x="6585975" y="1525075"/>
                <a:ext cx="115575" cy="62575"/>
              </a:xfrm>
              <a:custGeom>
                <a:rect b="b" l="l" r="r" t="t"/>
                <a:pathLst>
                  <a:path extrusionOk="0" h="2503" w="4623">
                    <a:moveTo>
                      <a:pt x="4571" y="0"/>
                    </a:moveTo>
                    <a:cubicBezTo>
                      <a:pt x="4562" y="0"/>
                      <a:pt x="4551" y="3"/>
                      <a:pt x="4539" y="9"/>
                    </a:cubicBezTo>
                    <a:cubicBezTo>
                      <a:pt x="3006" y="790"/>
                      <a:pt x="1744" y="2052"/>
                      <a:pt x="32" y="2473"/>
                    </a:cubicBezTo>
                    <a:cubicBezTo>
                      <a:pt x="1" y="2473"/>
                      <a:pt x="1" y="2502"/>
                      <a:pt x="32" y="2502"/>
                    </a:cubicBezTo>
                    <a:cubicBezTo>
                      <a:pt x="1715" y="2173"/>
                      <a:pt x="3337" y="1180"/>
                      <a:pt x="4600" y="69"/>
                    </a:cubicBezTo>
                    <a:cubicBezTo>
                      <a:pt x="4623" y="44"/>
                      <a:pt x="4609" y="0"/>
                      <a:pt x="45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46"/>
              <p:cNvSpPr/>
              <p:nvPr/>
            </p:nvSpPr>
            <p:spPr>
              <a:xfrm>
                <a:off x="6426875" y="1484100"/>
                <a:ext cx="240825" cy="145075"/>
              </a:xfrm>
              <a:custGeom>
                <a:rect b="b" l="l" r="r" t="t"/>
                <a:pathLst>
                  <a:path extrusionOk="0" h="5803" w="9633">
                    <a:moveTo>
                      <a:pt x="9558" y="1"/>
                    </a:moveTo>
                    <a:cubicBezTo>
                      <a:pt x="9543" y="1"/>
                      <a:pt x="9530" y="8"/>
                      <a:pt x="9521" y="25"/>
                    </a:cubicBezTo>
                    <a:cubicBezTo>
                      <a:pt x="7117" y="3119"/>
                      <a:pt x="2910" y="3300"/>
                      <a:pt x="26" y="5735"/>
                    </a:cubicBezTo>
                    <a:cubicBezTo>
                      <a:pt x="0" y="5758"/>
                      <a:pt x="35" y="5803"/>
                      <a:pt x="66" y="5803"/>
                    </a:cubicBezTo>
                    <a:cubicBezTo>
                      <a:pt x="73" y="5803"/>
                      <a:pt x="80" y="5800"/>
                      <a:pt x="86" y="5795"/>
                    </a:cubicBezTo>
                    <a:cubicBezTo>
                      <a:pt x="2999" y="3600"/>
                      <a:pt x="7627" y="3451"/>
                      <a:pt x="9610" y="86"/>
                    </a:cubicBezTo>
                    <a:cubicBezTo>
                      <a:pt x="9632" y="43"/>
                      <a:pt x="9593" y="1"/>
                      <a:pt x="95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46"/>
              <p:cNvSpPr/>
              <p:nvPr/>
            </p:nvSpPr>
            <p:spPr>
              <a:xfrm>
                <a:off x="6631850" y="1509950"/>
                <a:ext cx="30600" cy="25875"/>
              </a:xfrm>
              <a:custGeom>
                <a:rect b="b" l="l" r="r" t="t"/>
                <a:pathLst>
                  <a:path extrusionOk="0" h="1035" w="1224">
                    <a:moveTo>
                      <a:pt x="1157" y="1"/>
                    </a:moveTo>
                    <a:cubicBezTo>
                      <a:pt x="1143" y="1"/>
                      <a:pt x="1127" y="5"/>
                      <a:pt x="1111" y="13"/>
                    </a:cubicBezTo>
                    <a:cubicBezTo>
                      <a:pt x="901" y="162"/>
                      <a:pt x="721" y="374"/>
                      <a:pt x="541" y="523"/>
                    </a:cubicBezTo>
                    <a:cubicBezTo>
                      <a:pt x="361" y="674"/>
                      <a:pt x="120" y="823"/>
                      <a:pt x="0" y="1004"/>
                    </a:cubicBezTo>
                    <a:cubicBezTo>
                      <a:pt x="0" y="1004"/>
                      <a:pt x="0" y="1035"/>
                      <a:pt x="29" y="1035"/>
                    </a:cubicBezTo>
                    <a:cubicBezTo>
                      <a:pt x="240" y="975"/>
                      <a:pt x="450" y="763"/>
                      <a:pt x="630" y="614"/>
                    </a:cubicBezTo>
                    <a:cubicBezTo>
                      <a:pt x="841" y="463"/>
                      <a:pt x="1051" y="282"/>
                      <a:pt x="1202" y="73"/>
                    </a:cubicBezTo>
                    <a:cubicBezTo>
                      <a:pt x="1223" y="29"/>
                      <a:pt x="1197" y="1"/>
                      <a:pt x="11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46"/>
              <p:cNvSpPr/>
              <p:nvPr/>
            </p:nvSpPr>
            <p:spPr>
              <a:xfrm>
                <a:off x="6173725" y="1489025"/>
                <a:ext cx="250450" cy="139675"/>
              </a:xfrm>
              <a:custGeom>
                <a:rect b="b" l="l" r="r" t="t"/>
                <a:pathLst>
                  <a:path extrusionOk="0" h="5587" w="10018">
                    <a:moveTo>
                      <a:pt x="64" y="0"/>
                    </a:moveTo>
                    <a:cubicBezTo>
                      <a:pt x="35" y="0"/>
                      <a:pt x="1" y="44"/>
                      <a:pt x="24" y="69"/>
                    </a:cubicBezTo>
                    <a:cubicBezTo>
                      <a:pt x="1406" y="1240"/>
                      <a:pt x="3060" y="1932"/>
                      <a:pt x="4712" y="2562"/>
                    </a:cubicBezTo>
                    <a:cubicBezTo>
                      <a:pt x="5644" y="2922"/>
                      <a:pt x="6575" y="3283"/>
                      <a:pt x="7447" y="3735"/>
                    </a:cubicBezTo>
                    <a:cubicBezTo>
                      <a:pt x="8349" y="4245"/>
                      <a:pt x="9099" y="4845"/>
                      <a:pt x="9851" y="5567"/>
                    </a:cubicBezTo>
                    <a:cubicBezTo>
                      <a:pt x="9865" y="5581"/>
                      <a:pt x="9883" y="5587"/>
                      <a:pt x="9900" y="5587"/>
                    </a:cubicBezTo>
                    <a:cubicBezTo>
                      <a:pt x="9958" y="5587"/>
                      <a:pt x="10017" y="5524"/>
                      <a:pt x="9971" y="5478"/>
                    </a:cubicBezTo>
                    <a:cubicBezTo>
                      <a:pt x="9010" y="4095"/>
                      <a:pt x="7296" y="3314"/>
                      <a:pt x="5793" y="2713"/>
                    </a:cubicBezTo>
                    <a:cubicBezTo>
                      <a:pt x="3841" y="1932"/>
                      <a:pt x="1767" y="1360"/>
                      <a:pt x="84" y="9"/>
                    </a:cubicBezTo>
                    <a:cubicBezTo>
                      <a:pt x="78" y="3"/>
                      <a:pt x="71" y="0"/>
                      <a:pt x="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46"/>
              <p:cNvSpPr/>
              <p:nvPr/>
            </p:nvSpPr>
            <p:spPr>
              <a:xfrm>
                <a:off x="6432725" y="1493125"/>
                <a:ext cx="151350" cy="123050"/>
              </a:xfrm>
              <a:custGeom>
                <a:rect b="b" l="l" r="r" t="t"/>
                <a:pathLst>
                  <a:path extrusionOk="0" h="4922" w="6054">
                    <a:moveTo>
                      <a:pt x="5988" y="0"/>
                    </a:moveTo>
                    <a:cubicBezTo>
                      <a:pt x="5974" y="0"/>
                      <a:pt x="5960" y="7"/>
                      <a:pt x="5951" y="25"/>
                    </a:cubicBezTo>
                    <a:cubicBezTo>
                      <a:pt x="5410" y="506"/>
                      <a:pt x="4929" y="1016"/>
                      <a:pt x="4328" y="1467"/>
                    </a:cubicBezTo>
                    <a:cubicBezTo>
                      <a:pt x="3787" y="1888"/>
                      <a:pt x="3186" y="2249"/>
                      <a:pt x="2585" y="2638"/>
                    </a:cubicBezTo>
                    <a:cubicBezTo>
                      <a:pt x="1655" y="3239"/>
                      <a:pt x="602" y="3871"/>
                      <a:pt x="32" y="4862"/>
                    </a:cubicBezTo>
                    <a:cubicBezTo>
                      <a:pt x="1" y="4893"/>
                      <a:pt x="61" y="4922"/>
                      <a:pt x="61" y="4922"/>
                    </a:cubicBezTo>
                    <a:cubicBezTo>
                      <a:pt x="1895" y="3059"/>
                      <a:pt x="4419" y="2157"/>
                      <a:pt x="6011" y="85"/>
                    </a:cubicBezTo>
                    <a:cubicBezTo>
                      <a:pt x="6053" y="43"/>
                      <a:pt x="6021" y="0"/>
                      <a:pt x="59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46"/>
              <p:cNvSpPr/>
              <p:nvPr/>
            </p:nvSpPr>
            <p:spPr>
              <a:xfrm>
                <a:off x="6590775" y="1465900"/>
                <a:ext cx="11500" cy="16650"/>
              </a:xfrm>
              <a:custGeom>
                <a:rect b="b" l="l" r="r" t="t"/>
                <a:pathLst>
                  <a:path extrusionOk="0" h="666" w="460">
                    <a:moveTo>
                      <a:pt x="376" y="1"/>
                    </a:moveTo>
                    <a:cubicBezTo>
                      <a:pt x="353" y="1"/>
                      <a:pt x="331" y="11"/>
                      <a:pt x="321" y="32"/>
                    </a:cubicBezTo>
                    <a:cubicBezTo>
                      <a:pt x="201" y="213"/>
                      <a:pt x="109" y="422"/>
                      <a:pt x="20" y="602"/>
                    </a:cubicBezTo>
                    <a:cubicBezTo>
                      <a:pt x="1" y="639"/>
                      <a:pt x="29" y="666"/>
                      <a:pt x="60" y="666"/>
                    </a:cubicBezTo>
                    <a:cubicBezTo>
                      <a:pt x="79" y="666"/>
                      <a:pt x="98" y="656"/>
                      <a:pt x="109" y="633"/>
                    </a:cubicBezTo>
                    <a:cubicBezTo>
                      <a:pt x="229" y="453"/>
                      <a:pt x="350" y="273"/>
                      <a:pt x="441" y="92"/>
                    </a:cubicBezTo>
                    <a:cubicBezTo>
                      <a:pt x="460" y="34"/>
                      <a:pt x="416" y="1"/>
                      <a:pt x="3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46"/>
              <p:cNvSpPr/>
              <p:nvPr/>
            </p:nvSpPr>
            <p:spPr>
              <a:xfrm>
                <a:off x="6224875" y="1472550"/>
                <a:ext cx="199425" cy="138250"/>
              </a:xfrm>
              <a:custGeom>
                <a:rect b="b" l="l" r="r" t="t"/>
                <a:pathLst>
                  <a:path extrusionOk="0" h="5530" w="7977">
                    <a:moveTo>
                      <a:pt x="58" y="0"/>
                    </a:moveTo>
                    <a:cubicBezTo>
                      <a:pt x="15" y="0"/>
                      <a:pt x="1" y="71"/>
                      <a:pt x="52" y="96"/>
                    </a:cubicBezTo>
                    <a:cubicBezTo>
                      <a:pt x="3146" y="1177"/>
                      <a:pt x="6002" y="2711"/>
                      <a:pt x="7865" y="5504"/>
                    </a:cubicBezTo>
                    <a:cubicBezTo>
                      <a:pt x="7874" y="5522"/>
                      <a:pt x="7888" y="5529"/>
                      <a:pt x="7902" y="5529"/>
                    </a:cubicBezTo>
                    <a:cubicBezTo>
                      <a:pt x="7937" y="5529"/>
                      <a:pt x="7976" y="5487"/>
                      <a:pt x="7954" y="5444"/>
                    </a:cubicBezTo>
                    <a:cubicBezTo>
                      <a:pt x="6452" y="2411"/>
                      <a:pt x="3146" y="937"/>
                      <a:pt x="81" y="7"/>
                    </a:cubicBezTo>
                    <a:cubicBezTo>
                      <a:pt x="73" y="2"/>
                      <a:pt x="65" y="0"/>
                      <a:pt x="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46"/>
              <p:cNvSpPr/>
              <p:nvPr/>
            </p:nvSpPr>
            <p:spPr>
              <a:xfrm>
                <a:off x="6300525" y="1448750"/>
                <a:ext cx="123225" cy="139500"/>
              </a:xfrm>
              <a:custGeom>
                <a:rect b="b" l="l" r="r" t="t"/>
                <a:pathLst>
                  <a:path extrusionOk="0" h="5580" w="4929">
                    <a:moveTo>
                      <a:pt x="34" y="0"/>
                    </a:moveTo>
                    <a:cubicBezTo>
                      <a:pt x="15" y="0"/>
                      <a:pt x="0" y="36"/>
                      <a:pt x="0" y="57"/>
                    </a:cubicBezTo>
                    <a:cubicBezTo>
                      <a:pt x="632" y="1019"/>
                      <a:pt x="1654" y="1560"/>
                      <a:pt x="2495" y="2310"/>
                    </a:cubicBezTo>
                    <a:cubicBezTo>
                      <a:pt x="3486" y="3242"/>
                      <a:pt x="4178" y="4353"/>
                      <a:pt x="4839" y="5555"/>
                    </a:cubicBezTo>
                    <a:cubicBezTo>
                      <a:pt x="4848" y="5573"/>
                      <a:pt x="4859" y="5580"/>
                      <a:pt x="4870" y="5580"/>
                    </a:cubicBezTo>
                    <a:cubicBezTo>
                      <a:pt x="4898" y="5580"/>
                      <a:pt x="4928" y="5537"/>
                      <a:pt x="4928" y="5495"/>
                    </a:cubicBezTo>
                    <a:cubicBezTo>
                      <a:pt x="4419" y="4384"/>
                      <a:pt x="3726" y="3303"/>
                      <a:pt x="2885" y="2430"/>
                    </a:cubicBezTo>
                    <a:cubicBezTo>
                      <a:pt x="2015" y="1528"/>
                      <a:pt x="873" y="959"/>
                      <a:pt x="60" y="26"/>
                    </a:cubicBezTo>
                    <a:cubicBezTo>
                      <a:pt x="51" y="7"/>
                      <a:pt x="42" y="0"/>
                      <a:pt x="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46"/>
              <p:cNvSpPr/>
              <p:nvPr/>
            </p:nvSpPr>
            <p:spPr>
              <a:xfrm>
                <a:off x="6428450" y="1455050"/>
                <a:ext cx="98950" cy="146000"/>
              </a:xfrm>
              <a:custGeom>
                <a:rect b="b" l="l" r="r" t="t"/>
                <a:pathLst>
                  <a:path extrusionOk="0" h="5840" w="3958">
                    <a:moveTo>
                      <a:pt x="3914" y="1"/>
                    </a:moveTo>
                    <a:cubicBezTo>
                      <a:pt x="3891" y="1"/>
                      <a:pt x="3869" y="16"/>
                      <a:pt x="3869" y="46"/>
                    </a:cubicBezTo>
                    <a:cubicBezTo>
                      <a:pt x="3718" y="647"/>
                      <a:pt x="3537" y="1248"/>
                      <a:pt x="3177" y="1757"/>
                    </a:cubicBezTo>
                    <a:cubicBezTo>
                      <a:pt x="2816" y="2298"/>
                      <a:pt x="2306" y="2690"/>
                      <a:pt x="1855" y="3171"/>
                    </a:cubicBezTo>
                    <a:cubicBezTo>
                      <a:pt x="1105" y="3921"/>
                      <a:pt x="504" y="4793"/>
                      <a:pt x="23" y="5755"/>
                    </a:cubicBezTo>
                    <a:cubicBezTo>
                      <a:pt x="1" y="5797"/>
                      <a:pt x="24" y="5840"/>
                      <a:pt x="51" y="5840"/>
                    </a:cubicBezTo>
                    <a:cubicBezTo>
                      <a:pt x="62" y="5840"/>
                      <a:pt x="74" y="5833"/>
                      <a:pt x="83" y="5815"/>
                    </a:cubicBezTo>
                    <a:cubicBezTo>
                      <a:pt x="833" y="4642"/>
                      <a:pt x="1674" y="3680"/>
                      <a:pt x="2636" y="2719"/>
                    </a:cubicBezTo>
                    <a:cubicBezTo>
                      <a:pt x="3357" y="1998"/>
                      <a:pt x="3898" y="1096"/>
                      <a:pt x="3958" y="46"/>
                    </a:cubicBezTo>
                    <a:cubicBezTo>
                      <a:pt x="3958" y="16"/>
                      <a:pt x="3936" y="1"/>
                      <a:pt x="39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46"/>
              <p:cNvSpPr/>
              <p:nvPr/>
            </p:nvSpPr>
            <p:spPr>
              <a:xfrm>
                <a:off x="6486250" y="1497300"/>
                <a:ext cx="49025" cy="45475"/>
              </a:xfrm>
              <a:custGeom>
                <a:rect b="b" l="l" r="r" t="t"/>
                <a:pathLst>
                  <a:path extrusionOk="0" h="1819" w="1961">
                    <a:moveTo>
                      <a:pt x="1846" y="0"/>
                    </a:moveTo>
                    <a:cubicBezTo>
                      <a:pt x="1825" y="0"/>
                      <a:pt x="1806" y="12"/>
                      <a:pt x="1797" y="38"/>
                    </a:cubicBezTo>
                    <a:cubicBezTo>
                      <a:pt x="1377" y="788"/>
                      <a:pt x="776" y="1361"/>
                      <a:pt x="23" y="1750"/>
                    </a:cubicBezTo>
                    <a:cubicBezTo>
                      <a:pt x="0" y="1775"/>
                      <a:pt x="14" y="1819"/>
                      <a:pt x="52" y="1819"/>
                    </a:cubicBezTo>
                    <a:cubicBezTo>
                      <a:pt x="61" y="1819"/>
                      <a:pt x="72" y="1816"/>
                      <a:pt x="83" y="1810"/>
                    </a:cubicBezTo>
                    <a:cubicBezTo>
                      <a:pt x="865" y="1481"/>
                      <a:pt x="1526" y="880"/>
                      <a:pt x="1918" y="127"/>
                    </a:cubicBezTo>
                    <a:cubicBezTo>
                      <a:pt x="1960" y="65"/>
                      <a:pt x="1897" y="0"/>
                      <a:pt x="18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46"/>
              <p:cNvSpPr/>
              <p:nvPr/>
            </p:nvSpPr>
            <p:spPr>
              <a:xfrm>
                <a:off x="6371125" y="1451575"/>
                <a:ext cx="20925" cy="33350"/>
              </a:xfrm>
              <a:custGeom>
                <a:rect b="b" l="l" r="r" t="t"/>
                <a:pathLst>
                  <a:path extrusionOk="0" h="1334" w="837">
                    <a:moveTo>
                      <a:pt x="49" y="1"/>
                    </a:moveTo>
                    <a:cubicBezTo>
                      <a:pt x="24" y="1"/>
                      <a:pt x="1" y="27"/>
                      <a:pt x="1" y="64"/>
                    </a:cubicBezTo>
                    <a:cubicBezTo>
                      <a:pt x="181" y="485"/>
                      <a:pt x="361" y="995"/>
                      <a:pt x="693" y="1326"/>
                    </a:cubicBezTo>
                    <a:cubicBezTo>
                      <a:pt x="704" y="1332"/>
                      <a:pt x="715" y="1334"/>
                      <a:pt x="727" y="1334"/>
                    </a:cubicBezTo>
                    <a:cubicBezTo>
                      <a:pt x="781" y="1334"/>
                      <a:pt x="837" y="1285"/>
                      <a:pt x="813" y="1235"/>
                    </a:cubicBezTo>
                    <a:cubicBezTo>
                      <a:pt x="573" y="814"/>
                      <a:pt x="272" y="454"/>
                      <a:pt x="92" y="33"/>
                    </a:cubicBezTo>
                    <a:cubicBezTo>
                      <a:pt x="80" y="10"/>
                      <a:pt x="64"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46"/>
              <p:cNvSpPr/>
              <p:nvPr/>
            </p:nvSpPr>
            <p:spPr>
              <a:xfrm>
                <a:off x="6397725" y="1498925"/>
                <a:ext cx="28300" cy="73325"/>
              </a:xfrm>
              <a:custGeom>
                <a:rect b="b" l="l" r="r" t="t"/>
                <a:pathLst>
                  <a:path extrusionOk="0" h="2933" w="1132">
                    <a:moveTo>
                      <a:pt x="38" y="0"/>
                    </a:moveTo>
                    <a:cubicBezTo>
                      <a:pt x="17" y="0"/>
                      <a:pt x="1" y="25"/>
                      <a:pt x="19" y="62"/>
                    </a:cubicBezTo>
                    <a:cubicBezTo>
                      <a:pt x="470" y="964"/>
                      <a:pt x="740" y="1925"/>
                      <a:pt x="1040" y="2887"/>
                    </a:cubicBezTo>
                    <a:cubicBezTo>
                      <a:pt x="1040" y="2917"/>
                      <a:pt x="1063" y="2932"/>
                      <a:pt x="1086" y="2932"/>
                    </a:cubicBezTo>
                    <a:cubicBezTo>
                      <a:pt x="1109" y="2932"/>
                      <a:pt x="1132" y="2917"/>
                      <a:pt x="1132" y="2887"/>
                    </a:cubicBezTo>
                    <a:cubicBezTo>
                      <a:pt x="1011" y="1865"/>
                      <a:pt x="591" y="904"/>
                      <a:pt x="79" y="33"/>
                    </a:cubicBezTo>
                    <a:cubicBezTo>
                      <a:pt x="67" y="10"/>
                      <a:pt x="52" y="0"/>
                      <a:pt x="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46"/>
              <p:cNvSpPr/>
              <p:nvPr/>
            </p:nvSpPr>
            <p:spPr>
              <a:xfrm>
                <a:off x="6440250" y="1444400"/>
                <a:ext cx="30075" cy="103550"/>
              </a:xfrm>
              <a:custGeom>
                <a:rect b="b" l="l" r="r" t="t"/>
                <a:pathLst>
                  <a:path extrusionOk="0" h="4142" w="1203">
                    <a:moveTo>
                      <a:pt x="1158" y="1"/>
                    </a:moveTo>
                    <a:cubicBezTo>
                      <a:pt x="1142" y="1"/>
                      <a:pt x="1125" y="8"/>
                      <a:pt x="1113" y="20"/>
                    </a:cubicBezTo>
                    <a:cubicBezTo>
                      <a:pt x="873" y="1433"/>
                      <a:pt x="92" y="2664"/>
                      <a:pt x="0" y="4106"/>
                    </a:cubicBezTo>
                    <a:cubicBezTo>
                      <a:pt x="0" y="4124"/>
                      <a:pt x="20" y="4141"/>
                      <a:pt x="37" y="4141"/>
                    </a:cubicBezTo>
                    <a:cubicBezTo>
                      <a:pt x="49" y="4141"/>
                      <a:pt x="60" y="4132"/>
                      <a:pt x="60" y="4106"/>
                    </a:cubicBezTo>
                    <a:cubicBezTo>
                      <a:pt x="272" y="2724"/>
                      <a:pt x="1082" y="1462"/>
                      <a:pt x="1202" y="51"/>
                    </a:cubicBezTo>
                    <a:cubicBezTo>
                      <a:pt x="1202" y="15"/>
                      <a:pt x="1181" y="1"/>
                      <a:pt x="11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46"/>
              <p:cNvSpPr/>
              <p:nvPr/>
            </p:nvSpPr>
            <p:spPr>
              <a:xfrm>
                <a:off x="6433525" y="1463875"/>
                <a:ext cx="8250" cy="58775"/>
              </a:xfrm>
              <a:custGeom>
                <a:rect b="b" l="l" r="r" t="t"/>
                <a:pathLst>
                  <a:path extrusionOk="0" h="2351" w="330">
                    <a:moveTo>
                      <a:pt x="299" y="0"/>
                    </a:moveTo>
                    <a:cubicBezTo>
                      <a:pt x="284" y="0"/>
                      <a:pt x="269" y="8"/>
                      <a:pt x="269" y="22"/>
                    </a:cubicBezTo>
                    <a:cubicBezTo>
                      <a:pt x="120" y="743"/>
                      <a:pt x="0" y="1556"/>
                      <a:pt x="89" y="2306"/>
                    </a:cubicBezTo>
                    <a:cubicBezTo>
                      <a:pt x="89" y="2336"/>
                      <a:pt x="112" y="2351"/>
                      <a:pt x="135" y="2351"/>
                    </a:cubicBezTo>
                    <a:cubicBezTo>
                      <a:pt x="157" y="2351"/>
                      <a:pt x="180" y="2336"/>
                      <a:pt x="180" y="2306"/>
                    </a:cubicBezTo>
                    <a:cubicBezTo>
                      <a:pt x="269" y="1556"/>
                      <a:pt x="269" y="774"/>
                      <a:pt x="329" y="22"/>
                    </a:cubicBezTo>
                    <a:cubicBezTo>
                      <a:pt x="329" y="8"/>
                      <a:pt x="314" y="0"/>
                      <a:pt x="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46"/>
              <p:cNvSpPr/>
              <p:nvPr/>
            </p:nvSpPr>
            <p:spPr>
              <a:xfrm>
                <a:off x="6187825" y="1543700"/>
                <a:ext cx="315550" cy="723450"/>
              </a:xfrm>
              <a:custGeom>
                <a:rect b="b" l="l" r="r" t="t"/>
                <a:pathLst>
                  <a:path extrusionOk="0" h="28938" w="12622">
                    <a:moveTo>
                      <a:pt x="10095" y="0"/>
                    </a:moveTo>
                    <a:cubicBezTo>
                      <a:pt x="9343" y="0"/>
                      <a:pt x="8554" y="189"/>
                      <a:pt x="8506" y="466"/>
                    </a:cubicBezTo>
                    <a:cubicBezTo>
                      <a:pt x="8446" y="976"/>
                      <a:pt x="9167" y="10142"/>
                      <a:pt x="8446" y="12454"/>
                    </a:cubicBezTo>
                    <a:cubicBezTo>
                      <a:pt x="7693" y="14830"/>
                      <a:pt x="5140" y="17142"/>
                      <a:pt x="3097" y="19786"/>
                    </a:cubicBezTo>
                    <a:cubicBezTo>
                      <a:pt x="1022" y="22431"/>
                      <a:pt x="1" y="26909"/>
                      <a:pt x="602" y="28080"/>
                    </a:cubicBezTo>
                    <a:cubicBezTo>
                      <a:pt x="897" y="28685"/>
                      <a:pt x="2095" y="28938"/>
                      <a:pt x="3276" y="28938"/>
                    </a:cubicBezTo>
                    <a:cubicBezTo>
                      <a:pt x="4386" y="28938"/>
                      <a:pt x="5481" y="28715"/>
                      <a:pt x="5801" y="28352"/>
                    </a:cubicBezTo>
                    <a:cubicBezTo>
                      <a:pt x="6463" y="27630"/>
                      <a:pt x="6102" y="24835"/>
                      <a:pt x="6672" y="22791"/>
                    </a:cubicBezTo>
                    <a:cubicBezTo>
                      <a:pt x="7273" y="20748"/>
                      <a:pt x="10999" y="17234"/>
                      <a:pt x="11811" y="13416"/>
                    </a:cubicBezTo>
                    <a:cubicBezTo>
                      <a:pt x="12621" y="9601"/>
                      <a:pt x="11600" y="947"/>
                      <a:pt x="11451" y="466"/>
                    </a:cubicBezTo>
                    <a:cubicBezTo>
                      <a:pt x="11340" y="135"/>
                      <a:pt x="10731" y="0"/>
                      <a:pt x="10095"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00" name="Google Shape;1500;p46"/>
          <p:cNvGrpSpPr/>
          <p:nvPr/>
        </p:nvGrpSpPr>
        <p:grpSpPr>
          <a:xfrm>
            <a:off x="4728506" y="3113772"/>
            <a:ext cx="430203" cy="711660"/>
            <a:chOff x="8045700" y="691325"/>
            <a:chExt cx="378300" cy="625800"/>
          </a:xfrm>
        </p:grpSpPr>
        <p:sp>
          <p:nvSpPr>
            <p:cNvPr id="1501" name="Google Shape;1501;p46"/>
            <p:cNvSpPr/>
            <p:nvPr/>
          </p:nvSpPr>
          <p:spPr>
            <a:xfrm flipH="1">
              <a:off x="8045700" y="691325"/>
              <a:ext cx="378300" cy="625800"/>
            </a:xfrm>
            <a:prstGeom prst="roundRect">
              <a:avLst>
                <a:gd fmla="val 50000" name="adj"/>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2" name="Google Shape;1502;p46"/>
            <p:cNvGrpSpPr/>
            <p:nvPr/>
          </p:nvGrpSpPr>
          <p:grpSpPr>
            <a:xfrm flipH="1">
              <a:off x="8082268" y="843693"/>
              <a:ext cx="305102" cy="445718"/>
              <a:chOff x="6100150" y="1240150"/>
              <a:chExt cx="703000" cy="1027000"/>
            </a:xfrm>
          </p:grpSpPr>
          <p:sp>
            <p:nvSpPr>
              <p:cNvPr id="1503" name="Google Shape;1503;p46"/>
              <p:cNvSpPr/>
              <p:nvPr/>
            </p:nvSpPr>
            <p:spPr>
              <a:xfrm>
                <a:off x="6100150" y="1240150"/>
                <a:ext cx="703000" cy="418925"/>
              </a:xfrm>
              <a:custGeom>
                <a:rect b="b" l="l" r="r" t="t"/>
                <a:pathLst>
                  <a:path extrusionOk="0" h="16757" w="28120">
                    <a:moveTo>
                      <a:pt x="14684" y="1"/>
                    </a:moveTo>
                    <a:cubicBezTo>
                      <a:pt x="7814" y="1"/>
                      <a:pt x="1060" y="6665"/>
                      <a:pt x="534" y="10173"/>
                    </a:cubicBezTo>
                    <a:cubicBezTo>
                      <a:pt x="1" y="13728"/>
                      <a:pt x="4607" y="16757"/>
                      <a:pt x="13805" y="16757"/>
                    </a:cubicBezTo>
                    <a:cubicBezTo>
                      <a:pt x="13938" y="16757"/>
                      <a:pt x="14071" y="16756"/>
                      <a:pt x="14205" y="16755"/>
                    </a:cubicBezTo>
                    <a:cubicBezTo>
                      <a:pt x="20455" y="16664"/>
                      <a:pt x="27066" y="15793"/>
                      <a:pt x="27607" y="11796"/>
                    </a:cubicBezTo>
                    <a:cubicBezTo>
                      <a:pt x="28119" y="7829"/>
                      <a:pt x="20787" y="348"/>
                      <a:pt x="15258" y="16"/>
                    </a:cubicBezTo>
                    <a:cubicBezTo>
                      <a:pt x="15067" y="6"/>
                      <a:pt x="14875" y="1"/>
                      <a:pt x="14684" y="1"/>
                    </a:cubicBez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46"/>
              <p:cNvSpPr/>
              <p:nvPr/>
            </p:nvSpPr>
            <p:spPr>
              <a:xfrm>
                <a:off x="6122450" y="1421875"/>
                <a:ext cx="651275" cy="229675"/>
              </a:xfrm>
              <a:custGeom>
                <a:rect b="b" l="l" r="r" t="t"/>
                <a:pathLst>
                  <a:path extrusionOk="0" h="9187" w="26051">
                    <a:moveTo>
                      <a:pt x="11485" y="1"/>
                    </a:moveTo>
                    <a:cubicBezTo>
                      <a:pt x="7445" y="1"/>
                      <a:pt x="0" y="585"/>
                      <a:pt x="152" y="3716"/>
                    </a:cubicBezTo>
                    <a:cubicBezTo>
                      <a:pt x="332" y="7443"/>
                      <a:pt x="6342" y="9125"/>
                      <a:pt x="13554" y="9185"/>
                    </a:cubicBezTo>
                    <a:cubicBezTo>
                      <a:pt x="13669" y="9186"/>
                      <a:pt x="13783" y="9187"/>
                      <a:pt x="13898" y="9187"/>
                    </a:cubicBezTo>
                    <a:cubicBezTo>
                      <a:pt x="20933" y="9187"/>
                      <a:pt x="26050" y="7375"/>
                      <a:pt x="25814" y="5159"/>
                    </a:cubicBezTo>
                    <a:cubicBezTo>
                      <a:pt x="25453" y="1462"/>
                      <a:pt x="16109" y="260"/>
                      <a:pt x="13345" y="50"/>
                    </a:cubicBezTo>
                    <a:cubicBezTo>
                      <a:pt x="12898" y="22"/>
                      <a:pt x="12253" y="1"/>
                      <a:pt x="11485"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46"/>
              <p:cNvSpPr/>
              <p:nvPr/>
            </p:nvSpPr>
            <p:spPr>
              <a:xfrm>
                <a:off x="6159275" y="1557575"/>
                <a:ext cx="243425" cy="82650"/>
              </a:xfrm>
              <a:custGeom>
                <a:rect b="b" l="l" r="r" t="t"/>
                <a:pathLst>
                  <a:path extrusionOk="0" h="3306" w="9737">
                    <a:moveTo>
                      <a:pt x="61" y="0"/>
                    </a:moveTo>
                    <a:cubicBezTo>
                      <a:pt x="32" y="0"/>
                      <a:pt x="1" y="31"/>
                      <a:pt x="32" y="60"/>
                    </a:cubicBezTo>
                    <a:cubicBezTo>
                      <a:pt x="1323" y="1082"/>
                      <a:pt x="2737" y="1923"/>
                      <a:pt x="4328" y="2464"/>
                    </a:cubicBezTo>
                    <a:cubicBezTo>
                      <a:pt x="6071" y="3036"/>
                      <a:pt x="7845" y="3065"/>
                      <a:pt x="9648" y="3305"/>
                    </a:cubicBezTo>
                    <a:cubicBezTo>
                      <a:pt x="9708" y="3305"/>
                      <a:pt x="9737" y="3185"/>
                      <a:pt x="9648" y="3156"/>
                    </a:cubicBezTo>
                    <a:cubicBezTo>
                      <a:pt x="8085" y="2584"/>
                      <a:pt x="6282" y="2616"/>
                      <a:pt x="4660" y="2164"/>
                    </a:cubicBezTo>
                    <a:cubicBezTo>
                      <a:pt x="3037" y="1683"/>
                      <a:pt x="1475" y="962"/>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46"/>
              <p:cNvSpPr/>
              <p:nvPr/>
            </p:nvSpPr>
            <p:spPr>
              <a:xfrm>
                <a:off x="6221875" y="1562700"/>
                <a:ext cx="180100" cy="65500"/>
              </a:xfrm>
              <a:custGeom>
                <a:rect b="b" l="l" r="r" t="t"/>
                <a:pathLst>
                  <a:path extrusionOk="0" h="2620" w="7204">
                    <a:moveTo>
                      <a:pt x="87" y="0"/>
                    </a:moveTo>
                    <a:cubicBezTo>
                      <a:pt x="38" y="0"/>
                      <a:pt x="1" y="71"/>
                      <a:pt x="52" y="96"/>
                    </a:cubicBezTo>
                    <a:cubicBezTo>
                      <a:pt x="2245" y="1358"/>
                      <a:pt x="4889" y="1418"/>
                      <a:pt x="7144" y="2620"/>
                    </a:cubicBezTo>
                    <a:cubicBezTo>
                      <a:pt x="7173" y="2620"/>
                      <a:pt x="7204" y="2560"/>
                      <a:pt x="7173" y="2560"/>
                    </a:cubicBezTo>
                    <a:cubicBezTo>
                      <a:pt x="5129" y="968"/>
                      <a:pt x="2396" y="1028"/>
                      <a:pt x="112" y="7"/>
                    </a:cubicBezTo>
                    <a:cubicBezTo>
                      <a:pt x="104" y="2"/>
                      <a:pt x="95" y="0"/>
                      <a:pt x="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46"/>
              <p:cNvSpPr/>
              <p:nvPr/>
            </p:nvSpPr>
            <p:spPr>
              <a:xfrm>
                <a:off x="6456050" y="1592900"/>
                <a:ext cx="260675" cy="49600"/>
              </a:xfrm>
              <a:custGeom>
                <a:rect b="b" l="l" r="r" t="t"/>
                <a:pathLst>
                  <a:path extrusionOk="0" h="1984" w="10427">
                    <a:moveTo>
                      <a:pt x="10337" y="1"/>
                    </a:moveTo>
                    <a:cubicBezTo>
                      <a:pt x="8715" y="541"/>
                      <a:pt x="7032" y="751"/>
                      <a:pt x="5378" y="1022"/>
                    </a:cubicBezTo>
                    <a:cubicBezTo>
                      <a:pt x="3575" y="1291"/>
                      <a:pt x="1803" y="1623"/>
                      <a:pt x="29" y="1953"/>
                    </a:cubicBezTo>
                    <a:cubicBezTo>
                      <a:pt x="1" y="1953"/>
                      <a:pt x="1" y="1984"/>
                      <a:pt x="29" y="1984"/>
                    </a:cubicBezTo>
                    <a:cubicBezTo>
                      <a:pt x="1832" y="1772"/>
                      <a:pt x="3635" y="1563"/>
                      <a:pt x="5469" y="1291"/>
                    </a:cubicBezTo>
                    <a:cubicBezTo>
                      <a:pt x="7152" y="1051"/>
                      <a:pt x="8804" y="842"/>
                      <a:pt x="10366" y="121"/>
                    </a:cubicBezTo>
                    <a:cubicBezTo>
                      <a:pt x="10426" y="90"/>
                      <a:pt x="10398" y="1"/>
                      <a:pt x="103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46"/>
              <p:cNvSpPr/>
              <p:nvPr/>
            </p:nvSpPr>
            <p:spPr>
              <a:xfrm>
                <a:off x="6727225" y="1570375"/>
                <a:ext cx="20325" cy="17275"/>
              </a:xfrm>
              <a:custGeom>
                <a:rect b="b" l="l" r="r" t="t"/>
                <a:pathLst>
                  <a:path extrusionOk="0" h="691" w="813">
                    <a:moveTo>
                      <a:pt x="721" y="0"/>
                    </a:moveTo>
                    <a:cubicBezTo>
                      <a:pt x="572" y="89"/>
                      <a:pt x="481" y="209"/>
                      <a:pt x="392" y="301"/>
                    </a:cubicBezTo>
                    <a:cubicBezTo>
                      <a:pt x="272" y="421"/>
                      <a:pt x="151" y="510"/>
                      <a:pt x="31" y="601"/>
                    </a:cubicBezTo>
                    <a:cubicBezTo>
                      <a:pt x="0" y="630"/>
                      <a:pt x="31" y="690"/>
                      <a:pt x="60" y="690"/>
                    </a:cubicBezTo>
                    <a:cubicBezTo>
                      <a:pt x="332" y="601"/>
                      <a:pt x="692" y="361"/>
                      <a:pt x="813" y="89"/>
                    </a:cubicBezTo>
                    <a:cubicBezTo>
                      <a:pt x="813" y="29"/>
                      <a:pt x="752" y="0"/>
                      <a:pt x="7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46"/>
              <p:cNvSpPr/>
              <p:nvPr/>
            </p:nvSpPr>
            <p:spPr>
              <a:xfrm>
                <a:off x="6436525" y="1525975"/>
                <a:ext cx="298625" cy="114250"/>
              </a:xfrm>
              <a:custGeom>
                <a:rect b="b" l="l" r="r" t="t"/>
                <a:pathLst>
                  <a:path extrusionOk="0" h="4570" w="11945">
                    <a:moveTo>
                      <a:pt x="11806" y="1"/>
                    </a:moveTo>
                    <a:cubicBezTo>
                      <a:pt x="11784" y="1"/>
                      <a:pt x="11763" y="10"/>
                      <a:pt x="11748" y="33"/>
                    </a:cubicBezTo>
                    <a:cubicBezTo>
                      <a:pt x="10337" y="1656"/>
                      <a:pt x="8354" y="2377"/>
                      <a:pt x="6311" y="2798"/>
                    </a:cubicBezTo>
                    <a:cubicBezTo>
                      <a:pt x="4236" y="3218"/>
                      <a:pt x="1832" y="3339"/>
                      <a:pt x="29" y="4509"/>
                    </a:cubicBezTo>
                    <a:cubicBezTo>
                      <a:pt x="0" y="4509"/>
                      <a:pt x="29" y="4569"/>
                      <a:pt x="60" y="4569"/>
                    </a:cubicBezTo>
                    <a:cubicBezTo>
                      <a:pt x="1202" y="4149"/>
                      <a:pt x="2284" y="3788"/>
                      <a:pt x="3486" y="3579"/>
                    </a:cubicBezTo>
                    <a:cubicBezTo>
                      <a:pt x="4657" y="3339"/>
                      <a:pt x="5859" y="3187"/>
                      <a:pt x="7032" y="2918"/>
                    </a:cubicBezTo>
                    <a:cubicBezTo>
                      <a:pt x="8864" y="2497"/>
                      <a:pt x="10758" y="1716"/>
                      <a:pt x="11900" y="153"/>
                    </a:cubicBezTo>
                    <a:cubicBezTo>
                      <a:pt x="11945" y="85"/>
                      <a:pt x="11871" y="1"/>
                      <a:pt x="118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46"/>
              <p:cNvSpPr/>
              <p:nvPr/>
            </p:nvSpPr>
            <p:spPr>
              <a:xfrm>
                <a:off x="6585975" y="1525075"/>
                <a:ext cx="115575" cy="62575"/>
              </a:xfrm>
              <a:custGeom>
                <a:rect b="b" l="l" r="r" t="t"/>
                <a:pathLst>
                  <a:path extrusionOk="0" h="2503" w="4623">
                    <a:moveTo>
                      <a:pt x="4571" y="0"/>
                    </a:moveTo>
                    <a:cubicBezTo>
                      <a:pt x="4562" y="0"/>
                      <a:pt x="4551" y="3"/>
                      <a:pt x="4539" y="9"/>
                    </a:cubicBezTo>
                    <a:cubicBezTo>
                      <a:pt x="3006" y="790"/>
                      <a:pt x="1744" y="2052"/>
                      <a:pt x="32" y="2473"/>
                    </a:cubicBezTo>
                    <a:cubicBezTo>
                      <a:pt x="1" y="2473"/>
                      <a:pt x="1" y="2502"/>
                      <a:pt x="32" y="2502"/>
                    </a:cubicBezTo>
                    <a:cubicBezTo>
                      <a:pt x="1715" y="2173"/>
                      <a:pt x="3337" y="1180"/>
                      <a:pt x="4600" y="69"/>
                    </a:cubicBezTo>
                    <a:cubicBezTo>
                      <a:pt x="4623" y="44"/>
                      <a:pt x="4609" y="0"/>
                      <a:pt x="45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46"/>
              <p:cNvSpPr/>
              <p:nvPr/>
            </p:nvSpPr>
            <p:spPr>
              <a:xfrm>
                <a:off x="6426875" y="1484100"/>
                <a:ext cx="240825" cy="145075"/>
              </a:xfrm>
              <a:custGeom>
                <a:rect b="b" l="l" r="r" t="t"/>
                <a:pathLst>
                  <a:path extrusionOk="0" h="5803" w="9633">
                    <a:moveTo>
                      <a:pt x="9558" y="1"/>
                    </a:moveTo>
                    <a:cubicBezTo>
                      <a:pt x="9543" y="1"/>
                      <a:pt x="9530" y="8"/>
                      <a:pt x="9521" y="25"/>
                    </a:cubicBezTo>
                    <a:cubicBezTo>
                      <a:pt x="7117" y="3119"/>
                      <a:pt x="2910" y="3300"/>
                      <a:pt x="26" y="5735"/>
                    </a:cubicBezTo>
                    <a:cubicBezTo>
                      <a:pt x="0" y="5758"/>
                      <a:pt x="35" y="5803"/>
                      <a:pt x="66" y="5803"/>
                    </a:cubicBezTo>
                    <a:cubicBezTo>
                      <a:pt x="73" y="5803"/>
                      <a:pt x="80" y="5800"/>
                      <a:pt x="86" y="5795"/>
                    </a:cubicBezTo>
                    <a:cubicBezTo>
                      <a:pt x="2999" y="3600"/>
                      <a:pt x="7627" y="3451"/>
                      <a:pt x="9610" y="86"/>
                    </a:cubicBezTo>
                    <a:cubicBezTo>
                      <a:pt x="9632" y="43"/>
                      <a:pt x="9593" y="1"/>
                      <a:pt x="95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46"/>
              <p:cNvSpPr/>
              <p:nvPr/>
            </p:nvSpPr>
            <p:spPr>
              <a:xfrm>
                <a:off x="6631850" y="1509950"/>
                <a:ext cx="30600" cy="25875"/>
              </a:xfrm>
              <a:custGeom>
                <a:rect b="b" l="l" r="r" t="t"/>
                <a:pathLst>
                  <a:path extrusionOk="0" h="1035" w="1224">
                    <a:moveTo>
                      <a:pt x="1157" y="1"/>
                    </a:moveTo>
                    <a:cubicBezTo>
                      <a:pt x="1143" y="1"/>
                      <a:pt x="1127" y="5"/>
                      <a:pt x="1111" y="13"/>
                    </a:cubicBezTo>
                    <a:cubicBezTo>
                      <a:pt x="901" y="162"/>
                      <a:pt x="721" y="374"/>
                      <a:pt x="541" y="523"/>
                    </a:cubicBezTo>
                    <a:cubicBezTo>
                      <a:pt x="361" y="674"/>
                      <a:pt x="120" y="823"/>
                      <a:pt x="0" y="1004"/>
                    </a:cubicBezTo>
                    <a:cubicBezTo>
                      <a:pt x="0" y="1004"/>
                      <a:pt x="0" y="1035"/>
                      <a:pt x="29" y="1035"/>
                    </a:cubicBezTo>
                    <a:cubicBezTo>
                      <a:pt x="240" y="975"/>
                      <a:pt x="450" y="763"/>
                      <a:pt x="630" y="614"/>
                    </a:cubicBezTo>
                    <a:cubicBezTo>
                      <a:pt x="841" y="463"/>
                      <a:pt x="1051" y="282"/>
                      <a:pt x="1202" y="73"/>
                    </a:cubicBezTo>
                    <a:cubicBezTo>
                      <a:pt x="1223" y="29"/>
                      <a:pt x="1197" y="1"/>
                      <a:pt x="11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46"/>
              <p:cNvSpPr/>
              <p:nvPr/>
            </p:nvSpPr>
            <p:spPr>
              <a:xfrm>
                <a:off x="6173725" y="1489025"/>
                <a:ext cx="250450" cy="139675"/>
              </a:xfrm>
              <a:custGeom>
                <a:rect b="b" l="l" r="r" t="t"/>
                <a:pathLst>
                  <a:path extrusionOk="0" h="5587" w="10018">
                    <a:moveTo>
                      <a:pt x="64" y="0"/>
                    </a:moveTo>
                    <a:cubicBezTo>
                      <a:pt x="35" y="0"/>
                      <a:pt x="1" y="44"/>
                      <a:pt x="24" y="69"/>
                    </a:cubicBezTo>
                    <a:cubicBezTo>
                      <a:pt x="1406" y="1240"/>
                      <a:pt x="3060" y="1932"/>
                      <a:pt x="4712" y="2562"/>
                    </a:cubicBezTo>
                    <a:cubicBezTo>
                      <a:pt x="5644" y="2922"/>
                      <a:pt x="6575" y="3283"/>
                      <a:pt x="7447" y="3735"/>
                    </a:cubicBezTo>
                    <a:cubicBezTo>
                      <a:pt x="8349" y="4245"/>
                      <a:pt x="9099" y="4845"/>
                      <a:pt x="9851" y="5567"/>
                    </a:cubicBezTo>
                    <a:cubicBezTo>
                      <a:pt x="9865" y="5581"/>
                      <a:pt x="9883" y="5587"/>
                      <a:pt x="9900" y="5587"/>
                    </a:cubicBezTo>
                    <a:cubicBezTo>
                      <a:pt x="9958" y="5587"/>
                      <a:pt x="10017" y="5524"/>
                      <a:pt x="9971" y="5478"/>
                    </a:cubicBezTo>
                    <a:cubicBezTo>
                      <a:pt x="9010" y="4095"/>
                      <a:pt x="7296" y="3314"/>
                      <a:pt x="5793" y="2713"/>
                    </a:cubicBezTo>
                    <a:cubicBezTo>
                      <a:pt x="3841" y="1932"/>
                      <a:pt x="1767" y="1360"/>
                      <a:pt x="84" y="9"/>
                    </a:cubicBezTo>
                    <a:cubicBezTo>
                      <a:pt x="78" y="3"/>
                      <a:pt x="71" y="0"/>
                      <a:pt x="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46"/>
              <p:cNvSpPr/>
              <p:nvPr/>
            </p:nvSpPr>
            <p:spPr>
              <a:xfrm>
                <a:off x="6432725" y="1493125"/>
                <a:ext cx="151350" cy="123050"/>
              </a:xfrm>
              <a:custGeom>
                <a:rect b="b" l="l" r="r" t="t"/>
                <a:pathLst>
                  <a:path extrusionOk="0" h="4922" w="6054">
                    <a:moveTo>
                      <a:pt x="5988" y="0"/>
                    </a:moveTo>
                    <a:cubicBezTo>
                      <a:pt x="5974" y="0"/>
                      <a:pt x="5960" y="7"/>
                      <a:pt x="5951" y="25"/>
                    </a:cubicBezTo>
                    <a:cubicBezTo>
                      <a:pt x="5410" y="506"/>
                      <a:pt x="4929" y="1016"/>
                      <a:pt x="4328" y="1467"/>
                    </a:cubicBezTo>
                    <a:cubicBezTo>
                      <a:pt x="3787" y="1888"/>
                      <a:pt x="3186" y="2249"/>
                      <a:pt x="2585" y="2638"/>
                    </a:cubicBezTo>
                    <a:cubicBezTo>
                      <a:pt x="1655" y="3239"/>
                      <a:pt x="602" y="3871"/>
                      <a:pt x="32" y="4862"/>
                    </a:cubicBezTo>
                    <a:cubicBezTo>
                      <a:pt x="1" y="4893"/>
                      <a:pt x="61" y="4922"/>
                      <a:pt x="61" y="4922"/>
                    </a:cubicBezTo>
                    <a:cubicBezTo>
                      <a:pt x="1895" y="3059"/>
                      <a:pt x="4419" y="2157"/>
                      <a:pt x="6011" y="85"/>
                    </a:cubicBezTo>
                    <a:cubicBezTo>
                      <a:pt x="6053" y="43"/>
                      <a:pt x="6021" y="0"/>
                      <a:pt x="59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46"/>
              <p:cNvSpPr/>
              <p:nvPr/>
            </p:nvSpPr>
            <p:spPr>
              <a:xfrm>
                <a:off x="6590775" y="1465900"/>
                <a:ext cx="11500" cy="16650"/>
              </a:xfrm>
              <a:custGeom>
                <a:rect b="b" l="l" r="r" t="t"/>
                <a:pathLst>
                  <a:path extrusionOk="0" h="666" w="460">
                    <a:moveTo>
                      <a:pt x="376" y="1"/>
                    </a:moveTo>
                    <a:cubicBezTo>
                      <a:pt x="353" y="1"/>
                      <a:pt x="331" y="11"/>
                      <a:pt x="321" y="32"/>
                    </a:cubicBezTo>
                    <a:cubicBezTo>
                      <a:pt x="201" y="213"/>
                      <a:pt x="109" y="422"/>
                      <a:pt x="20" y="602"/>
                    </a:cubicBezTo>
                    <a:cubicBezTo>
                      <a:pt x="1" y="639"/>
                      <a:pt x="29" y="666"/>
                      <a:pt x="60" y="666"/>
                    </a:cubicBezTo>
                    <a:cubicBezTo>
                      <a:pt x="79" y="666"/>
                      <a:pt x="98" y="656"/>
                      <a:pt x="109" y="633"/>
                    </a:cubicBezTo>
                    <a:cubicBezTo>
                      <a:pt x="229" y="453"/>
                      <a:pt x="350" y="273"/>
                      <a:pt x="441" y="92"/>
                    </a:cubicBezTo>
                    <a:cubicBezTo>
                      <a:pt x="460" y="34"/>
                      <a:pt x="416" y="1"/>
                      <a:pt x="3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46"/>
              <p:cNvSpPr/>
              <p:nvPr/>
            </p:nvSpPr>
            <p:spPr>
              <a:xfrm>
                <a:off x="6224875" y="1472550"/>
                <a:ext cx="199425" cy="138250"/>
              </a:xfrm>
              <a:custGeom>
                <a:rect b="b" l="l" r="r" t="t"/>
                <a:pathLst>
                  <a:path extrusionOk="0" h="5530" w="7977">
                    <a:moveTo>
                      <a:pt x="58" y="0"/>
                    </a:moveTo>
                    <a:cubicBezTo>
                      <a:pt x="15" y="0"/>
                      <a:pt x="1" y="71"/>
                      <a:pt x="52" y="96"/>
                    </a:cubicBezTo>
                    <a:cubicBezTo>
                      <a:pt x="3146" y="1177"/>
                      <a:pt x="6002" y="2711"/>
                      <a:pt x="7865" y="5504"/>
                    </a:cubicBezTo>
                    <a:cubicBezTo>
                      <a:pt x="7874" y="5522"/>
                      <a:pt x="7888" y="5529"/>
                      <a:pt x="7902" y="5529"/>
                    </a:cubicBezTo>
                    <a:cubicBezTo>
                      <a:pt x="7937" y="5529"/>
                      <a:pt x="7976" y="5487"/>
                      <a:pt x="7954" y="5444"/>
                    </a:cubicBezTo>
                    <a:cubicBezTo>
                      <a:pt x="6452" y="2411"/>
                      <a:pt x="3146" y="937"/>
                      <a:pt x="81" y="7"/>
                    </a:cubicBezTo>
                    <a:cubicBezTo>
                      <a:pt x="73" y="2"/>
                      <a:pt x="65" y="0"/>
                      <a:pt x="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46"/>
              <p:cNvSpPr/>
              <p:nvPr/>
            </p:nvSpPr>
            <p:spPr>
              <a:xfrm>
                <a:off x="6300525" y="1448750"/>
                <a:ext cx="123225" cy="139500"/>
              </a:xfrm>
              <a:custGeom>
                <a:rect b="b" l="l" r="r" t="t"/>
                <a:pathLst>
                  <a:path extrusionOk="0" h="5580" w="4929">
                    <a:moveTo>
                      <a:pt x="34" y="0"/>
                    </a:moveTo>
                    <a:cubicBezTo>
                      <a:pt x="15" y="0"/>
                      <a:pt x="0" y="36"/>
                      <a:pt x="0" y="57"/>
                    </a:cubicBezTo>
                    <a:cubicBezTo>
                      <a:pt x="632" y="1019"/>
                      <a:pt x="1654" y="1560"/>
                      <a:pt x="2495" y="2310"/>
                    </a:cubicBezTo>
                    <a:cubicBezTo>
                      <a:pt x="3486" y="3242"/>
                      <a:pt x="4178" y="4353"/>
                      <a:pt x="4839" y="5555"/>
                    </a:cubicBezTo>
                    <a:cubicBezTo>
                      <a:pt x="4848" y="5573"/>
                      <a:pt x="4859" y="5580"/>
                      <a:pt x="4870" y="5580"/>
                    </a:cubicBezTo>
                    <a:cubicBezTo>
                      <a:pt x="4898" y="5580"/>
                      <a:pt x="4928" y="5537"/>
                      <a:pt x="4928" y="5495"/>
                    </a:cubicBezTo>
                    <a:cubicBezTo>
                      <a:pt x="4419" y="4384"/>
                      <a:pt x="3726" y="3303"/>
                      <a:pt x="2885" y="2430"/>
                    </a:cubicBezTo>
                    <a:cubicBezTo>
                      <a:pt x="2015" y="1528"/>
                      <a:pt x="873" y="959"/>
                      <a:pt x="60" y="26"/>
                    </a:cubicBezTo>
                    <a:cubicBezTo>
                      <a:pt x="51" y="7"/>
                      <a:pt x="42" y="0"/>
                      <a:pt x="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46"/>
              <p:cNvSpPr/>
              <p:nvPr/>
            </p:nvSpPr>
            <p:spPr>
              <a:xfrm>
                <a:off x="6428450" y="1455050"/>
                <a:ext cx="98950" cy="146000"/>
              </a:xfrm>
              <a:custGeom>
                <a:rect b="b" l="l" r="r" t="t"/>
                <a:pathLst>
                  <a:path extrusionOk="0" h="5840" w="3958">
                    <a:moveTo>
                      <a:pt x="3914" y="1"/>
                    </a:moveTo>
                    <a:cubicBezTo>
                      <a:pt x="3891" y="1"/>
                      <a:pt x="3869" y="16"/>
                      <a:pt x="3869" y="46"/>
                    </a:cubicBezTo>
                    <a:cubicBezTo>
                      <a:pt x="3718" y="647"/>
                      <a:pt x="3537" y="1248"/>
                      <a:pt x="3177" y="1757"/>
                    </a:cubicBezTo>
                    <a:cubicBezTo>
                      <a:pt x="2816" y="2298"/>
                      <a:pt x="2306" y="2690"/>
                      <a:pt x="1855" y="3171"/>
                    </a:cubicBezTo>
                    <a:cubicBezTo>
                      <a:pt x="1105" y="3921"/>
                      <a:pt x="504" y="4793"/>
                      <a:pt x="23" y="5755"/>
                    </a:cubicBezTo>
                    <a:cubicBezTo>
                      <a:pt x="1" y="5797"/>
                      <a:pt x="24" y="5840"/>
                      <a:pt x="51" y="5840"/>
                    </a:cubicBezTo>
                    <a:cubicBezTo>
                      <a:pt x="62" y="5840"/>
                      <a:pt x="74" y="5833"/>
                      <a:pt x="83" y="5815"/>
                    </a:cubicBezTo>
                    <a:cubicBezTo>
                      <a:pt x="833" y="4642"/>
                      <a:pt x="1674" y="3680"/>
                      <a:pt x="2636" y="2719"/>
                    </a:cubicBezTo>
                    <a:cubicBezTo>
                      <a:pt x="3357" y="1998"/>
                      <a:pt x="3898" y="1096"/>
                      <a:pt x="3958" y="46"/>
                    </a:cubicBezTo>
                    <a:cubicBezTo>
                      <a:pt x="3958" y="16"/>
                      <a:pt x="3936" y="1"/>
                      <a:pt x="39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46"/>
              <p:cNvSpPr/>
              <p:nvPr/>
            </p:nvSpPr>
            <p:spPr>
              <a:xfrm>
                <a:off x="6486250" y="1497300"/>
                <a:ext cx="49025" cy="45475"/>
              </a:xfrm>
              <a:custGeom>
                <a:rect b="b" l="l" r="r" t="t"/>
                <a:pathLst>
                  <a:path extrusionOk="0" h="1819" w="1961">
                    <a:moveTo>
                      <a:pt x="1846" y="0"/>
                    </a:moveTo>
                    <a:cubicBezTo>
                      <a:pt x="1825" y="0"/>
                      <a:pt x="1806" y="12"/>
                      <a:pt x="1797" y="38"/>
                    </a:cubicBezTo>
                    <a:cubicBezTo>
                      <a:pt x="1377" y="788"/>
                      <a:pt x="776" y="1361"/>
                      <a:pt x="23" y="1750"/>
                    </a:cubicBezTo>
                    <a:cubicBezTo>
                      <a:pt x="0" y="1775"/>
                      <a:pt x="14" y="1819"/>
                      <a:pt x="52" y="1819"/>
                    </a:cubicBezTo>
                    <a:cubicBezTo>
                      <a:pt x="61" y="1819"/>
                      <a:pt x="72" y="1816"/>
                      <a:pt x="83" y="1810"/>
                    </a:cubicBezTo>
                    <a:cubicBezTo>
                      <a:pt x="865" y="1481"/>
                      <a:pt x="1526" y="880"/>
                      <a:pt x="1918" y="127"/>
                    </a:cubicBezTo>
                    <a:cubicBezTo>
                      <a:pt x="1960" y="65"/>
                      <a:pt x="1897" y="0"/>
                      <a:pt x="18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46"/>
              <p:cNvSpPr/>
              <p:nvPr/>
            </p:nvSpPr>
            <p:spPr>
              <a:xfrm>
                <a:off x="6371125" y="1451575"/>
                <a:ext cx="20925" cy="33350"/>
              </a:xfrm>
              <a:custGeom>
                <a:rect b="b" l="l" r="r" t="t"/>
                <a:pathLst>
                  <a:path extrusionOk="0" h="1334" w="837">
                    <a:moveTo>
                      <a:pt x="49" y="1"/>
                    </a:moveTo>
                    <a:cubicBezTo>
                      <a:pt x="24" y="1"/>
                      <a:pt x="1" y="27"/>
                      <a:pt x="1" y="64"/>
                    </a:cubicBezTo>
                    <a:cubicBezTo>
                      <a:pt x="181" y="485"/>
                      <a:pt x="361" y="995"/>
                      <a:pt x="693" y="1326"/>
                    </a:cubicBezTo>
                    <a:cubicBezTo>
                      <a:pt x="704" y="1332"/>
                      <a:pt x="715" y="1334"/>
                      <a:pt x="727" y="1334"/>
                    </a:cubicBezTo>
                    <a:cubicBezTo>
                      <a:pt x="781" y="1334"/>
                      <a:pt x="837" y="1285"/>
                      <a:pt x="813" y="1235"/>
                    </a:cubicBezTo>
                    <a:cubicBezTo>
                      <a:pt x="573" y="814"/>
                      <a:pt x="272" y="454"/>
                      <a:pt x="92" y="33"/>
                    </a:cubicBezTo>
                    <a:cubicBezTo>
                      <a:pt x="80" y="10"/>
                      <a:pt x="64"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46"/>
              <p:cNvSpPr/>
              <p:nvPr/>
            </p:nvSpPr>
            <p:spPr>
              <a:xfrm>
                <a:off x="6397725" y="1498925"/>
                <a:ext cx="28300" cy="73325"/>
              </a:xfrm>
              <a:custGeom>
                <a:rect b="b" l="l" r="r" t="t"/>
                <a:pathLst>
                  <a:path extrusionOk="0" h="2933" w="1132">
                    <a:moveTo>
                      <a:pt x="38" y="0"/>
                    </a:moveTo>
                    <a:cubicBezTo>
                      <a:pt x="17" y="0"/>
                      <a:pt x="1" y="25"/>
                      <a:pt x="19" y="62"/>
                    </a:cubicBezTo>
                    <a:cubicBezTo>
                      <a:pt x="470" y="964"/>
                      <a:pt x="740" y="1925"/>
                      <a:pt x="1040" y="2887"/>
                    </a:cubicBezTo>
                    <a:cubicBezTo>
                      <a:pt x="1040" y="2917"/>
                      <a:pt x="1063" y="2932"/>
                      <a:pt x="1086" y="2932"/>
                    </a:cubicBezTo>
                    <a:cubicBezTo>
                      <a:pt x="1109" y="2932"/>
                      <a:pt x="1132" y="2917"/>
                      <a:pt x="1132" y="2887"/>
                    </a:cubicBezTo>
                    <a:cubicBezTo>
                      <a:pt x="1011" y="1865"/>
                      <a:pt x="591" y="904"/>
                      <a:pt x="79" y="33"/>
                    </a:cubicBezTo>
                    <a:cubicBezTo>
                      <a:pt x="67" y="10"/>
                      <a:pt x="52" y="0"/>
                      <a:pt x="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46"/>
              <p:cNvSpPr/>
              <p:nvPr/>
            </p:nvSpPr>
            <p:spPr>
              <a:xfrm>
                <a:off x="6440250" y="1444400"/>
                <a:ext cx="30075" cy="103550"/>
              </a:xfrm>
              <a:custGeom>
                <a:rect b="b" l="l" r="r" t="t"/>
                <a:pathLst>
                  <a:path extrusionOk="0" h="4142" w="1203">
                    <a:moveTo>
                      <a:pt x="1158" y="1"/>
                    </a:moveTo>
                    <a:cubicBezTo>
                      <a:pt x="1142" y="1"/>
                      <a:pt x="1125" y="8"/>
                      <a:pt x="1113" y="20"/>
                    </a:cubicBezTo>
                    <a:cubicBezTo>
                      <a:pt x="873" y="1433"/>
                      <a:pt x="92" y="2664"/>
                      <a:pt x="0" y="4106"/>
                    </a:cubicBezTo>
                    <a:cubicBezTo>
                      <a:pt x="0" y="4124"/>
                      <a:pt x="20" y="4141"/>
                      <a:pt x="37" y="4141"/>
                    </a:cubicBezTo>
                    <a:cubicBezTo>
                      <a:pt x="49" y="4141"/>
                      <a:pt x="60" y="4132"/>
                      <a:pt x="60" y="4106"/>
                    </a:cubicBezTo>
                    <a:cubicBezTo>
                      <a:pt x="272" y="2724"/>
                      <a:pt x="1082" y="1462"/>
                      <a:pt x="1202" y="51"/>
                    </a:cubicBezTo>
                    <a:cubicBezTo>
                      <a:pt x="1202" y="15"/>
                      <a:pt x="1181" y="1"/>
                      <a:pt x="11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46"/>
              <p:cNvSpPr/>
              <p:nvPr/>
            </p:nvSpPr>
            <p:spPr>
              <a:xfrm>
                <a:off x="6433525" y="1463875"/>
                <a:ext cx="8250" cy="58775"/>
              </a:xfrm>
              <a:custGeom>
                <a:rect b="b" l="l" r="r" t="t"/>
                <a:pathLst>
                  <a:path extrusionOk="0" h="2351" w="330">
                    <a:moveTo>
                      <a:pt x="299" y="0"/>
                    </a:moveTo>
                    <a:cubicBezTo>
                      <a:pt x="284" y="0"/>
                      <a:pt x="269" y="8"/>
                      <a:pt x="269" y="22"/>
                    </a:cubicBezTo>
                    <a:cubicBezTo>
                      <a:pt x="120" y="743"/>
                      <a:pt x="0" y="1556"/>
                      <a:pt x="89" y="2306"/>
                    </a:cubicBezTo>
                    <a:cubicBezTo>
                      <a:pt x="89" y="2336"/>
                      <a:pt x="112" y="2351"/>
                      <a:pt x="135" y="2351"/>
                    </a:cubicBezTo>
                    <a:cubicBezTo>
                      <a:pt x="157" y="2351"/>
                      <a:pt x="180" y="2336"/>
                      <a:pt x="180" y="2306"/>
                    </a:cubicBezTo>
                    <a:cubicBezTo>
                      <a:pt x="269" y="1556"/>
                      <a:pt x="269" y="774"/>
                      <a:pt x="329" y="22"/>
                    </a:cubicBezTo>
                    <a:cubicBezTo>
                      <a:pt x="329" y="8"/>
                      <a:pt x="314" y="0"/>
                      <a:pt x="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46"/>
              <p:cNvSpPr/>
              <p:nvPr/>
            </p:nvSpPr>
            <p:spPr>
              <a:xfrm>
                <a:off x="6187825" y="1543700"/>
                <a:ext cx="315550" cy="723450"/>
              </a:xfrm>
              <a:custGeom>
                <a:rect b="b" l="l" r="r" t="t"/>
                <a:pathLst>
                  <a:path extrusionOk="0" h="28938" w="12622">
                    <a:moveTo>
                      <a:pt x="10095" y="0"/>
                    </a:moveTo>
                    <a:cubicBezTo>
                      <a:pt x="9343" y="0"/>
                      <a:pt x="8554" y="189"/>
                      <a:pt x="8506" y="466"/>
                    </a:cubicBezTo>
                    <a:cubicBezTo>
                      <a:pt x="8446" y="976"/>
                      <a:pt x="9167" y="10142"/>
                      <a:pt x="8446" y="12454"/>
                    </a:cubicBezTo>
                    <a:cubicBezTo>
                      <a:pt x="7693" y="14830"/>
                      <a:pt x="5140" y="17142"/>
                      <a:pt x="3097" y="19786"/>
                    </a:cubicBezTo>
                    <a:cubicBezTo>
                      <a:pt x="1022" y="22431"/>
                      <a:pt x="1" y="26909"/>
                      <a:pt x="602" y="28080"/>
                    </a:cubicBezTo>
                    <a:cubicBezTo>
                      <a:pt x="897" y="28685"/>
                      <a:pt x="2095" y="28938"/>
                      <a:pt x="3276" y="28938"/>
                    </a:cubicBezTo>
                    <a:cubicBezTo>
                      <a:pt x="4386" y="28938"/>
                      <a:pt x="5481" y="28715"/>
                      <a:pt x="5801" y="28352"/>
                    </a:cubicBezTo>
                    <a:cubicBezTo>
                      <a:pt x="6463" y="27630"/>
                      <a:pt x="6102" y="24835"/>
                      <a:pt x="6672" y="22791"/>
                    </a:cubicBezTo>
                    <a:cubicBezTo>
                      <a:pt x="7273" y="20748"/>
                      <a:pt x="10999" y="17234"/>
                      <a:pt x="11811" y="13416"/>
                    </a:cubicBezTo>
                    <a:cubicBezTo>
                      <a:pt x="12621" y="9601"/>
                      <a:pt x="11600" y="947"/>
                      <a:pt x="11451" y="466"/>
                    </a:cubicBezTo>
                    <a:cubicBezTo>
                      <a:pt x="11340" y="135"/>
                      <a:pt x="10731" y="0"/>
                      <a:pt x="10095"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25" name="Google Shape;1525;p46"/>
          <p:cNvGrpSpPr/>
          <p:nvPr/>
        </p:nvGrpSpPr>
        <p:grpSpPr>
          <a:xfrm>
            <a:off x="782206" y="1394572"/>
            <a:ext cx="430203" cy="711660"/>
            <a:chOff x="8045700" y="691325"/>
            <a:chExt cx="378300" cy="625800"/>
          </a:xfrm>
        </p:grpSpPr>
        <p:sp>
          <p:nvSpPr>
            <p:cNvPr id="1526" name="Google Shape;1526;p46"/>
            <p:cNvSpPr/>
            <p:nvPr/>
          </p:nvSpPr>
          <p:spPr>
            <a:xfrm flipH="1">
              <a:off x="8045700" y="691325"/>
              <a:ext cx="378300" cy="625800"/>
            </a:xfrm>
            <a:prstGeom prst="roundRect">
              <a:avLst>
                <a:gd fmla="val 50000"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7" name="Google Shape;1527;p46"/>
            <p:cNvGrpSpPr/>
            <p:nvPr/>
          </p:nvGrpSpPr>
          <p:grpSpPr>
            <a:xfrm flipH="1">
              <a:off x="8082268" y="843693"/>
              <a:ext cx="305102" cy="445718"/>
              <a:chOff x="6100150" y="1240150"/>
              <a:chExt cx="703000" cy="1027000"/>
            </a:xfrm>
          </p:grpSpPr>
          <p:sp>
            <p:nvSpPr>
              <p:cNvPr id="1528" name="Google Shape;1528;p46"/>
              <p:cNvSpPr/>
              <p:nvPr/>
            </p:nvSpPr>
            <p:spPr>
              <a:xfrm>
                <a:off x="6100150" y="1240150"/>
                <a:ext cx="703000" cy="418925"/>
              </a:xfrm>
              <a:custGeom>
                <a:rect b="b" l="l" r="r" t="t"/>
                <a:pathLst>
                  <a:path extrusionOk="0" h="16757" w="28120">
                    <a:moveTo>
                      <a:pt x="14684" y="1"/>
                    </a:moveTo>
                    <a:cubicBezTo>
                      <a:pt x="7814" y="1"/>
                      <a:pt x="1060" y="6665"/>
                      <a:pt x="534" y="10173"/>
                    </a:cubicBezTo>
                    <a:cubicBezTo>
                      <a:pt x="1" y="13728"/>
                      <a:pt x="4607" y="16757"/>
                      <a:pt x="13805" y="16757"/>
                    </a:cubicBezTo>
                    <a:cubicBezTo>
                      <a:pt x="13938" y="16757"/>
                      <a:pt x="14071" y="16756"/>
                      <a:pt x="14205" y="16755"/>
                    </a:cubicBezTo>
                    <a:cubicBezTo>
                      <a:pt x="20455" y="16664"/>
                      <a:pt x="27066" y="15793"/>
                      <a:pt x="27607" y="11796"/>
                    </a:cubicBezTo>
                    <a:cubicBezTo>
                      <a:pt x="28119" y="7829"/>
                      <a:pt x="20787" y="348"/>
                      <a:pt x="15258" y="16"/>
                    </a:cubicBezTo>
                    <a:cubicBezTo>
                      <a:pt x="15067" y="6"/>
                      <a:pt x="14875" y="1"/>
                      <a:pt x="14684" y="1"/>
                    </a:cubicBez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46"/>
              <p:cNvSpPr/>
              <p:nvPr/>
            </p:nvSpPr>
            <p:spPr>
              <a:xfrm>
                <a:off x="6122450" y="1421875"/>
                <a:ext cx="651275" cy="229675"/>
              </a:xfrm>
              <a:custGeom>
                <a:rect b="b" l="l" r="r" t="t"/>
                <a:pathLst>
                  <a:path extrusionOk="0" h="9187" w="26051">
                    <a:moveTo>
                      <a:pt x="11485" y="1"/>
                    </a:moveTo>
                    <a:cubicBezTo>
                      <a:pt x="7445" y="1"/>
                      <a:pt x="0" y="585"/>
                      <a:pt x="152" y="3716"/>
                    </a:cubicBezTo>
                    <a:cubicBezTo>
                      <a:pt x="332" y="7443"/>
                      <a:pt x="6342" y="9125"/>
                      <a:pt x="13554" y="9185"/>
                    </a:cubicBezTo>
                    <a:cubicBezTo>
                      <a:pt x="13669" y="9186"/>
                      <a:pt x="13783" y="9187"/>
                      <a:pt x="13898" y="9187"/>
                    </a:cubicBezTo>
                    <a:cubicBezTo>
                      <a:pt x="20933" y="9187"/>
                      <a:pt x="26050" y="7375"/>
                      <a:pt x="25814" y="5159"/>
                    </a:cubicBezTo>
                    <a:cubicBezTo>
                      <a:pt x="25453" y="1462"/>
                      <a:pt x="16109" y="260"/>
                      <a:pt x="13345" y="50"/>
                    </a:cubicBezTo>
                    <a:cubicBezTo>
                      <a:pt x="12898" y="22"/>
                      <a:pt x="12253" y="1"/>
                      <a:pt x="11485"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46"/>
              <p:cNvSpPr/>
              <p:nvPr/>
            </p:nvSpPr>
            <p:spPr>
              <a:xfrm>
                <a:off x="6159275" y="1557575"/>
                <a:ext cx="243425" cy="82650"/>
              </a:xfrm>
              <a:custGeom>
                <a:rect b="b" l="l" r="r" t="t"/>
                <a:pathLst>
                  <a:path extrusionOk="0" h="3306" w="9737">
                    <a:moveTo>
                      <a:pt x="61" y="0"/>
                    </a:moveTo>
                    <a:cubicBezTo>
                      <a:pt x="32" y="0"/>
                      <a:pt x="1" y="31"/>
                      <a:pt x="32" y="60"/>
                    </a:cubicBezTo>
                    <a:cubicBezTo>
                      <a:pt x="1323" y="1082"/>
                      <a:pt x="2737" y="1923"/>
                      <a:pt x="4328" y="2464"/>
                    </a:cubicBezTo>
                    <a:cubicBezTo>
                      <a:pt x="6071" y="3036"/>
                      <a:pt x="7845" y="3065"/>
                      <a:pt x="9648" y="3305"/>
                    </a:cubicBezTo>
                    <a:cubicBezTo>
                      <a:pt x="9708" y="3305"/>
                      <a:pt x="9737" y="3185"/>
                      <a:pt x="9648" y="3156"/>
                    </a:cubicBezTo>
                    <a:cubicBezTo>
                      <a:pt x="8085" y="2584"/>
                      <a:pt x="6282" y="2616"/>
                      <a:pt x="4660" y="2164"/>
                    </a:cubicBezTo>
                    <a:cubicBezTo>
                      <a:pt x="3037" y="1683"/>
                      <a:pt x="1475" y="962"/>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46"/>
              <p:cNvSpPr/>
              <p:nvPr/>
            </p:nvSpPr>
            <p:spPr>
              <a:xfrm>
                <a:off x="6221875" y="1562700"/>
                <a:ext cx="180100" cy="65500"/>
              </a:xfrm>
              <a:custGeom>
                <a:rect b="b" l="l" r="r" t="t"/>
                <a:pathLst>
                  <a:path extrusionOk="0" h="2620" w="7204">
                    <a:moveTo>
                      <a:pt x="87" y="0"/>
                    </a:moveTo>
                    <a:cubicBezTo>
                      <a:pt x="38" y="0"/>
                      <a:pt x="1" y="71"/>
                      <a:pt x="52" y="96"/>
                    </a:cubicBezTo>
                    <a:cubicBezTo>
                      <a:pt x="2245" y="1358"/>
                      <a:pt x="4889" y="1418"/>
                      <a:pt x="7144" y="2620"/>
                    </a:cubicBezTo>
                    <a:cubicBezTo>
                      <a:pt x="7173" y="2620"/>
                      <a:pt x="7204" y="2560"/>
                      <a:pt x="7173" y="2560"/>
                    </a:cubicBezTo>
                    <a:cubicBezTo>
                      <a:pt x="5129" y="968"/>
                      <a:pt x="2396" y="1028"/>
                      <a:pt x="112" y="7"/>
                    </a:cubicBezTo>
                    <a:cubicBezTo>
                      <a:pt x="104" y="2"/>
                      <a:pt x="95" y="0"/>
                      <a:pt x="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46"/>
              <p:cNvSpPr/>
              <p:nvPr/>
            </p:nvSpPr>
            <p:spPr>
              <a:xfrm>
                <a:off x="6456050" y="1592900"/>
                <a:ext cx="260675" cy="49600"/>
              </a:xfrm>
              <a:custGeom>
                <a:rect b="b" l="l" r="r" t="t"/>
                <a:pathLst>
                  <a:path extrusionOk="0" h="1984" w="10427">
                    <a:moveTo>
                      <a:pt x="10337" y="1"/>
                    </a:moveTo>
                    <a:cubicBezTo>
                      <a:pt x="8715" y="541"/>
                      <a:pt x="7032" y="751"/>
                      <a:pt x="5378" y="1022"/>
                    </a:cubicBezTo>
                    <a:cubicBezTo>
                      <a:pt x="3575" y="1291"/>
                      <a:pt x="1803" y="1623"/>
                      <a:pt x="29" y="1953"/>
                    </a:cubicBezTo>
                    <a:cubicBezTo>
                      <a:pt x="1" y="1953"/>
                      <a:pt x="1" y="1984"/>
                      <a:pt x="29" y="1984"/>
                    </a:cubicBezTo>
                    <a:cubicBezTo>
                      <a:pt x="1832" y="1772"/>
                      <a:pt x="3635" y="1563"/>
                      <a:pt x="5469" y="1291"/>
                    </a:cubicBezTo>
                    <a:cubicBezTo>
                      <a:pt x="7152" y="1051"/>
                      <a:pt x="8804" y="842"/>
                      <a:pt x="10366" y="121"/>
                    </a:cubicBezTo>
                    <a:cubicBezTo>
                      <a:pt x="10426" y="90"/>
                      <a:pt x="10398" y="1"/>
                      <a:pt x="103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46"/>
              <p:cNvSpPr/>
              <p:nvPr/>
            </p:nvSpPr>
            <p:spPr>
              <a:xfrm>
                <a:off x="6727225" y="1570375"/>
                <a:ext cx="20325" cy="17275"/>
              </a:xfrm>
              <a:custGeom>
                <a:rect b="b" l="l" r="r" t="t"/>
                <a:pathLst>
                  <a:path extrusionOk="0" h="691" w="813">
                    <a:moveTo>
                      <a:pt x="721" y="0"/>
                    </a:moveTo>
                    <a:cubicBezTo>
                      <a:pt x="572" y="89"/>
                      <a:pt x="481" y="209"/>
                      <a:pt x="392" y="301"/>
                    </a:cubicBezTo>
                    <a:cubicBezTo>
                      <a:pt x="272" y="421"/>
                      <a:pt x="151" y="510"/>
                      <a:pt x="31" y="601"/>
                    </a:cubicBezTo>
                    <a:cubicBezTo>
                      <a:pt x="0" y="630"/>
                      <a:pt x="31" y="690"/>
                      <a:pt x="60" y="690"/>
                    </a:cubicBezTo>
                    <a:cubicBezTo>
                      <a:pt x="332" y="601"/>
                      <a:pt x="692" y="361"/>
                      <a:pt x="813" y="89"/>
                    </a:cubicBezTo>
                    <a:cubicBezTo>
                      <a:pt x="813" y="29"/>
                      <a:pt x="752" y="0"/>
                      <a:pt x="7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46"/>
              <p:cNvSpPr/>
              <p:nvPr/>
            </p:nvSpPr>
            <p:spPr>
              <a:xfrm>
                <a:off x="6436525" y="1525975"/>
                <a:ext cx="298625" cy="114250"/>
              </a:xfrm>
              <a:custGeom>
                <a:rect b="b" l="l" r="r" t="t"/>
                <a:pathLst>
                  <a:path extrusionOk="0" h="4570" w="11945">
                    <a:moveTo>
                      <a:pt x="11806" y="1"/>
                    </a:moveTo>
                    <a:cubicBezTo>
                      <a:pt x="11784" y="1"/>
                      <a:pt x="11763" y="10"/>
                      <a:pt x="11748" y="33"/>
                    </a:cubicBezTo>
                    <a:cubicBezTo>
                      <a:pt x="10337" y="1656"/>
                      <a:pt x="8354" y="2377"/>
                      <a:pt x="6311" y="2798"/>
                    </a:cubicBezTo>
                    <a:cubicBezTo>
                      <a:pt x="4236" y="3218"/>
                      <a:pt x="1832" y="3339"/>
                      <a:pt x="29" y="4509"/>
                    </a:cubicBezTo>
                    <a:cubicBezTo>
                      <a:pt x="0" y="4509"/>
                      <a:pt x="29" y="4569"/>
                      <a:pt x="60" y="4569"/>
                    </a:cubicBezTo>
                    <a:cubicBezTo>
                      <a:pt x="1202" y="4149"/>
                      <a:pt x="2284" y="3788"/>
                      <a:pt x="3486" y="3579"/>
                    </a:cubicBezTo>
                    <a:cubicBezTo>
                      <a:pt x="4657" y="3339"/>
                      <a:pt x="5859" y="3187"/>
                      <a:pt x="7032" y="2918"/>
                    </a:cubicBezTo>
                    <a:cubicBezTo>
                      <a:pt x="8864" y="2497"/>
                      <a:pt x="10758" y="1716"/>
                      <a:pt x="11900" y="153"/>
                    </a:cubicBezTo>
                    <a:cubicBezTo>
                      <a:pt x="11945" y="85"/>
                      <a:pt x="11871" y="1"/>
                      <a:pt x="118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46"/>
              <p:cNvSpPr/>
              <p:nvPr/>
            </p:nvSpPr>
            <p:spPr>
              <a:xfrm>
                <a:off x="6585975" y="1525075"/>
                <a:ext cx="115575" cy="62575"/>
              </a:xfrm>
              <a:custGeom>
                <a:rect b="b" l="l" r="r" t="t"/>
                <a:pathLst>
                  <a:path extrusionOk="0" h="2503" w="4623">
                    <a:moveTo>
                      <a:pt x="4571" y="0"/>
                    </a:moveTo>
                    <a:cubicBezTo>
                      <a:pt x="4562" y="0"/>
                      <a:pt x="4551" y="3"/>
                      <a:pt x="4539" y="9"/>
                    </a:cubicBezTo>
                    <a:cubicBezTo>
                      <a:pt x="3006" y="790"/>
                      <a:pt x="1744" y="2052"/>
                      <a:pt x="32" y="2473"/>
                    </a:cubicBezTo>
                    <a:cubicBezTo>
                      <a:pt x="1" y="2473"/>
                      <a:pt x="1" y="2502"/>
                      <a:pt x="32" y="2502"/>
                    </a:cubicBezTo>
                    <a:cubicBezTo>
                      <a:pt x="1715" y="2173"/>
                      <a:pt x="3337" y="1180"/>
                      <a:pt x="4600" y="69"/>
                    </a:cubicBezTo>
                    <a:cubicBezTo>
                      <a:pt x="4623" y="44"/>
                      <a:pt x="4609" y="0"/>
                      <a:pt x="45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46"/>
              <p:cNvSpPr/>
              <p:nvPr/>
            </p:nvSpPr>
            <p:spPr>
              <a:xfrm>
                <a:off x="6426875" y="1484100"/>
                <a:ext cx="240825" cy="145075"/>
              </a:xfrm>
              <a:custGeom>
                <a:rect b="b" l="l" r="r" t="t"/>
                <a:pathLst>
                  <a:path extrusionOk="0" h="5803" w="9633">
                    <a:moveTo>
                      <a:pt x="9558" y="1"/>
                    </a:moveTo>
                    <a:cubicBezTo>
                      <a:pt x="9543" y="1"/>
                      <a:pt x="9530" y="8"/>
                      <a:pt x="9521" y="25"/>
                    </a:cubicBezTo>
                    <a:cubicBezTo>
                      <a:pt x="7117" y="3119"/>
                      <a:pt x="2910" y="3300"/>
                      <a:pt x="26" y="5735"/>
                    </a:cubicBezTo>
                    <a:cubicBezTo>
                      <a:pt x="0" y="5758"/>
                      <a:pt x="35" y="5803"/>
                      <a:pt x="66" y="5803"/>
                    </a:cubicBezTo>
                    <a:cubicBezTo>
                      <a:pt x="73" y="5803"/>
                      <a:pt x="80" y="5800"/>
                      <a:pt x="86" y="5795"/>
                    </a:cubicBezTo>
                    <a:cubicBezTo>
                      <a:pt x="2999" y="3600"/>
                      <a:pt x="7627" y="3451"/>
                      <a:pt x="9610" y="86"/>
                    </a:cubicBezTo>
                    <a:cubicBezTo>
                      <a:pt x="9632" y="43"/>
                      <a:pt x="9593" y="1"/>
                      <a:pt x="95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46"/>
              <p:cNvSpPr/>
              <p:nvPr/>
            </p:nvSpPr>
            <p:spPr>
              <a:xfrm>
                <a:off x="6631850" y="1509950"/>
                <a:ext cx="30600" cy="25875"/>
              </a:xfrm>
              <a:custGeom>
                <a:rect b="b" l="l" r="r" t="t"/>
                <a:pathLst>
                  <a:path extrusionOk="0" h="1035" w="1224">
                    <a:moveTo>
                      <a:pt x="1157" y="1"/>
                    </a:moveTo>
                    <a:cubicBezTo>
                      <a:pt x="1143" y="1"/>
                      <a:pt x="1127" y="5"/>
                      <a:pt x="1111" y="13"/>
                    </a:cubicBezTo>
                    <a:cubicBezTo>
                      <a:pt x="901" y="162"/>
                      <a:pt x="721" y="374"/>
                      <a:pt x="541" y="523"/>
                    </a:cubicBezTo>
                    <a:cubicBezTo>
                      <a:pt x="361" y="674"/>
                      <a:pt x="120" y="823"/>
                      <a:pt x="0" y="1004"/>
                    </a:cubicBezTo>
                    <a:cubicBezTo>
                      <a:pt x="0" y="1004"/>
                      <a:pt x="0" y="1035"/>
                      <a:pt x="29" y="1035"/>
                    </a:cubicBezTo>
                    <a:cubicBezTo>
                      <a:pt x="240" y="975"/>
                      <a:pt x="450" y="763"/>
                      <a:pt x="630" y="614"/>
                    </a:cubicBezTo>
                    <a:cubicBezTo>
                      <a:pt x="841" y="463"/>
                      <a:pt x="1051" y="282"/>
                      <a:pt x="1202" y="73"/>
                    </a:cubicBezTo>
                    <a:cubicBezTo>
                      <a:pt x="1223" y="29"/>
                      <a:pt x="1197" y="1"/>
                      <a:pt x="11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46"/>
              <p:cNvSpPr/>
              <p:nvPr/>
            </p:nvSpPr>
            <p:spPr>
              <a:xfrm>
                <a:off x="6173725" y="1489025"/>
                <a:ext cx="250450" cy="139675"/>
              </a:xfrm>
              <a:custGeom>
                <a:rect b="b" l="l" r="r" t="t"/>
                <a:pathLst>
                  <a:path extrusionOk="0" h="5587" w="10018">
                    <a:moveTo>
                      <a:pt x="64" y="0"/>
                    </a:moveTo>
                    <a:cubicBezTo>
                      <a:pt x="35" y="0"/>
                      <a:pt x="1" y="44"/>
                      <a:pt x="24" y="69"/>
                    </a:cubicBezTo>
                    <a:cubicBezTo>
                      <a:pt x="1406" y="1240"/>
                      <a:pt x="3060" y="1932"/>
                      <a:pt x="4712" y="2562"/>
                    </a:cubicBezTo>
                    <a:cubicBezTo>
                      <a:pt x="5644" y="2922"/>
                      <a:pt x="6575" y="3283"/>
                      <a:pt x="7447" y="3735"/>
                    </a:cubicBezTo>
                    <a:cubicBezTo>
                      <a:pt x="8349" y="4245"/>
                      <a:pt x="9099" y="4845"/>
                      <a:pt x="9851" y="5567"/>
                    </a:cubicBezTo>
                    <a:cubicBezTo>
                      <a:pt x="9865" y="5581"/>
                      <a:pt x="9883" y="5587"/>
                      <a:pt x="9900" y="5587"/>
                    </a:cubicBezTo>
                    <a:cubicBezTo>
                      <a:pt x="9958" y="5587"/>
                      <a:pt x="10017" y="5524"/>
                      <a:pt x="9971" y="5478"/>
                    </a:cubicBezTo>
                    <a:cubicBezTo>
                      <a:pt x="9010" y="4095"/>
                      <a:pt x="7296" y="3314"/>
                      <a:pt x="5793" y="2713"/>
                    </a:cubicBezTo>
                    <a:cubicBezTo>
                      <a:pt x="3841" y="1932"/>
                      <a:pt x="1767" y="1360"/>
                      <a:pt x="84" y="9"/>
                    </a:cubicBezTo>
                    <a:cubicBezTo>
                      <a:pt x="78" y="3"/>
                      <a:pt x="71" y="0"/>
                      <a:pt x="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46"/>
              <p:cNvSpPr/>
              <p:nvPr/>
            </p:nvSpPr>
            <p:spPr>
              <a:xfrm>
                <a:off x="6432725" y="1493125"/>
                <a:ext cx="151350" cy="123050"/>
              </a:xfrm>
              <a:custGeom>
                <a:rect b="b" l="l" r="r" t="t"/>
                <a:pathLst>
                  <a:path extrusionOk="0" h="4922" w="6054">
                    <a:moveTo>
                      <a:pt x="5988" y="0"/>
                    </a:moveTo>
                    <a:cubicBezTo>
                      <a:pt x="5974" y="0"/>
                      <a:pt x="5960" y="7"/>
                      <a:pt x="5951" y="25"/>
                    </a:cubicBezTo>
                    <a:cubicBezTo>
                      <a:pt x="5410" y="506"/>
                      <a:pt x="4929" y="1016"/>
                      <a:pt x="4328" y="1467"/>
                    </a:cubicBezTo>
                    <a:cubicBezTo>
                      <a:pt x="3787" y="1888"/>
                      <a:pt x="3186" y="2249"/>
                      <a:pt x="2585" y="2638"/>
                    </a:cubicBezTo>
                    <a:cubicBezTo>
                      <a:pt x="1655" y="3239"/>
                      <a:pt x="602" y="3871"/>
                      <a:pt x="32" y="4862"/>
                    </a:cubicBezTo>
                    <a:cubicBezTo>
                      <a:pt x="1" y="4893"/>
                      <a:pt x="61" y="4922"/>
                      <a:pt x="61" y="4922"/>
                    </a:cubicBezTo>
                    <a:cubicBezTo>
                      <a:pt x="1895" y="3059"/>
                      <a:pt x="4419" y="2157"/>
                      <a:pt x="6011" y="85"/>
                    </a:cubicBezTo>
                    <a:cubicBezTo>
                      <a:pt x="6053" y="43"/>
                      <a:pt x="6021" y="0"/>
                      <a:pt x="59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46"/>
              <p:cNvSpPr/>
              <p:nvPr/>
            </p:nvSpPr>
            <p:spPr>
              <a:xfrm>
                <a:off x="6590775" y="1465900"/>
                <a:ext cx="11500" cy="16650"/>
              </a:xfrm>
              <a:custGeom>
                <a:rect b="b" l="l" r="r" t="t"/>
                <a:pathLst>
                  <a:path extrusionOk="0" h="666" w="460">
                    <a:moveTo>
                      <a:pt x="376" y="1"/>
                    </a:moveTo>
                    <a:cubicBezTo>
                      <a:pt x="353" y="1"/>
                      <a:pt x="331" y="11"/>
                      <a:pt x="321" y="32"/>
                    </a:cubicBezTo>
                    <a:cubicBezTo>
                      <a:pt x="201" y="213"/>
                      <a:pt x="109" y="422"/>
                      <a:pt x="20" y="602"/>
                    </a:cubicBezTo>
                    <a:cubicBezTo>
                      <a:pt x="1" y="639"/>
                      <a:pt x="29" y="666"/>
                      <a:pt x="60" y="666"/>
                    </a:cubicBezTo>
                    <a:cubicBezTo>
                      <a:pt x="79" y="666"/>
                      <a:pt x="98" y="656"/>
                      <a:pt x="109" y="633"/>
                    </a:cubicBezTo>
                    <a:cubicBezTo>
                      <a:pt x="229" y="453"/>
                      <a:pt x="350" y="273"/>
                      <a:pt x="441" y="92"/>
                    </a:cubicBezTo>
                    <a:cubicBezTo>
                      <a:pt x="460" y="34"/>
                      <a:pt x="416" y="1"/>
                      <a:pt x="3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46"/>
              <p:cNvSpPr/>
              <p:nvPr/>
            </p:nvSpPr>
            <p:spPr>
              <a:xfrm>
                <a:off x="6224875" y="1472550"/>
                <a:ext cx="199425" cy="138250"/>
              </a:xfrm>
              <a:custGeom>
                <a:rect b="b" l="l" r="r" t="t"/>
                <a:pathLst>
                  <a:path extrusionOk="0" h="5530" w="7977">
                    <a:moveTo>
                      <a:pt x="58" y="0"/>
                    </a:moveTo>
                    <a:cubicBezTo>
                      <a:pt x="15" y="0"/>
                      <a:pt x="1" y="71"/>
                      <a:pt x="52" y="96"/>
                    </a:cubicBezTo>
                    <a:cubicBezTo>
                      <a:pt x="3146" y="1177"/>
                      <a:pt x="6002" y="2711"/>
                      <a:pt x="7865" y="5504"/>
                    </a:cubicBezTo>
                    <a:cubicBezTo>
                      <a:pt x="7874" y="5522"/>
                      <a:pt x="7888" y="5529"/>
                      <a:pt x="7902" y="5529"/>
                    </a:cubicBezTo>
                    <a:cubicBezTo>
                      <a:pt x="7937" y="5529"/>
                      <a:pt x="7976" y="5487"/>
                      <a:pt x="7954" y="5444"/>
                    </a:cubicBezTo>
                    <a:cubicBezTo>
                      <a:pt x="6452" y="2411"/>
                      <a:pt x="3146" y="937"/>
                      <a:pt x="81" y="7"/>
                    </a:cubicBezTo>
                    <a:cubicBezTo>
                      <a:pt x="73" y="2"/>
                      <a:pt x="65" y="0"/>
                      <a:pt x="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46"/>
              <p:cNvSpPr/>
              <p:nvPr/>
            </p:nvSpPr>
            <p:spPr>
              <a:xfrm>
                <a:off x="6300525" y="1448750"/>
                <a:ext cx="123225" cy="139500"/>
              </a:xfrm>
              <a:custGeom>
                <a:rect b="b" l="l" r="r" t="t"/>
                <a:pathLst>
                  <a:path extrusionOk="0" h="5580" w="4929">
                    <a:moveTo>
                      <a:pt x="34" y="0"/>
                    </a:moveTo>
                    <a:cubicBezTo>
                      <a:pt x="15" y="0"/>
                      <a:pt x="0" y="36"/>
                      <a:pt x="0" y="57"/>
                    </a:cubicBezTo>
                    <a:cubicBezTo>
                      <a:pt x="632" y="1019"/>
                      <a:pt x="1654" y="1560"/>
                      <a:pt x="2495" y="2310"/>
                    </a:cubicBezTo>
                    <a:cubicBezTo>
                      <a:pt x="3486" y="3242"/>
                      <a:pt x="4178" y="4353"/>
                      <a:pt x="4839" y="5555"/>
                    </a:cubicBezTo>
                    <a:cubicBezTo>
                      <a:pt x="4848" y="5573"/>
                      <a:pt x="4859" y="5580"/>
                      <a:pt x="4870" y="5580"/>
                    </a:cubicBezTo>
                    <a:cubicBezTo>
                      <a:pt x="4898" y="5580"/>
                      <a:pt x="4928" y="5537"/>
                      <a:pt x="4928" y="5495"/>
                    </a:cubicBezTo>
                    <a:cubicBezTo>
                      <a:pt x="4419" y="4384"/>
                      <a:pt x="3726" y="3303"/>
                      <a:pt x="2885" y="2430"/>
                    </a:cubicBezTo>
                    <a:cubicBezTo>
                      <a:pt x="2015" y="1528"/>
                      <a:pt x="873" y="959"/>
                      <a:pt x="60" y="26"/>
                    </a:cubicBezTo>
                    <a:cubicBezTo>
                      <a:pt x="51" y="7"/>
                      <a:pt x="42" y="0"/>
                      <a:pt x="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46"/>
              <p:cNvSpPr/>
              <p:nvPr/>
            </p:nvSpPr>
            <p:spPr>
              <a:xfrm>
                <a:off x="6428450" y="1455050"/>
                <a:ext cx="98950" cy="146000"/>
              </a:xfrm>
              <a:custGeom>
                <a:rect b="b" l="l" r="r" t="t"/>
                <a:pathLst>
                  <a:path extrusionOk="0" h="5840" w="3958">
                    <a:moveTo>
                      <a:pt x="3914" y="1"/>
                    </a:moveTo>
                    <a:cubicBezTo>
                      <a:pt x="3891" y="1"/>
                      <a:pt x="3869" y="16"/>
                      <a:pt x="3869" y="46"/>
                    </a:cubicBezTo>
                    <a:cubicBezTo>
                      <a:pt x="3718" y="647"/>
                      <a:pt x="3537" y="1248"/>
                      <a:pt x="3177" y="1757"/>
                    </a:cubicBezTo>
                    <a:cubicBezTo>
                      <a:pt x="2816" y="2298"/>
                      <a:pt x="2306" y="2690"/>
                      <a:pt x="1855" y="3171"/>
                    </a:cubicBezTo>
                    <a:cubicBezTo>
                      <a:pt x="1105" y="3921"/>
                      <a:pt x="504" y="4793"/>
                      <a:pt x="23" y="5755"/>
                    </a:cubicBezTo>
                    <a:cubicBezTo>
                      <a:pt x="1" y="5797"/>
                      <a:pt x="24" y="5840"/>
                      <a:pt x="51" y="5840"/>
                    </a:cubicBezTo>
                    <a:cubicBezTo>
                      <a:pt x="62" y="5840"/>
                      <a:pt x="74" y="5833"/>
                      <a:pt x="83" y="5815"/>
                    </a:cubicBezTo>
                    <a:cubicBezTo>
                      <a:pt x="833" y="4642"/>
                      <a:pt x="1674" y="3680"/>
                      <a:pt x="2636" y="2719"/>
                    </a:cubicBezTo>
                    <a:cubicBezTo>
                      <a:pt x="3357" y="1998"/>
                      <a:pt x="3898" y="1096"/>
                      <a:pt x="3958" y="46"/>
                    </a:cubicBezTo>
                    <a:cubicBezTo>
                      <a:pt x="3958" y="16"/>
                      <a:pt x="3936" y="1"/>
                      <a:pt x="39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46"/>
              <p:cNvSpPr/>
              <p:nvPr/>
            </p:nvSpPr>
            <p:spPr>
              <a:xfrm>
                <a:off x="6486250" y="1497300"/>
                <a:ext cx="49025" cy="45475"/>
              </a:xfrm>
              <a:custGeom>
                <a:rect b="b" l="l" r="r" t="t"/>
                <a:pathLst>
                  <a:path extrusionOk="0" h="1819" w="1961">
                    <a:moveTo>
                      <a:pt x="1846" y="0"/>
                    </a:moveTo>
                    <a:cubicBezTo>
                      <a:pt x="1825" y="0"/>
                      <a:pt x="1806" y="12"/>
                      <a:pt x="1797" y="38"/>
                    </a:cubicBezTo>
                    <a:cubicBezTo>
                      <a:pt x="1377" y="788"/>
                      <a:pt x="776" y="1361"/>
                      <a:pt x="23" y="1750"/>
                    </a:cubicBezTo>
                    <a:cubicBezTo>
                      <a:pt x="0" y="1775"/>
                      <a:pt x="14" y="1819"/>
                      <a:pt x="52" y="1819"/>
                    </a:cubicBezTo>
                    <a:cubicBezTo>
                      <a:pt x="61" y="1819"/>
                      <a:pt x="72" y="1816"/>
                      <a:pt x="83" y="1810"/>
                    </a:cubicBezTo>
                    <a:cubicBezTo>
                      <a:pt x="865" y="1481"/>
                      <a:pt x="1526" y="880"/>
                      <a:pt x="1918" y="127"/>
                    </a:cubicBezTo>
                    <a:cubicBezTo>
                      <a:pt x="1960" y="65"/>
                      <a:pt x="1897" y="0"/>
                      <a:pt x="18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46"/>
              <p:cNvSpPr/>
              <p:nvPr/>
            </p:nvSpPr>
            <p:spPr>
              <a:xfrm>
                <a:off x="6371125" y="1451575"/>
                <a:ext cx="20925" cy="33350"/>
              </a:xfrm>
              <a:custGeom>
                <a:rect b="b" l="l" r="r" t="t"/>
                <a:pathLst>
                  <a:path extrusionOk="0" h="1334" w="837">
                    <a:moveTo>
                      <a:pt x="49" y="1"/>
                    </a:moveTo>
                    <a:cubicBezTo>
                      <a:pt x="24" y="1"/>
                      <a:pt x="1" y="27"/>
                      <a:pt x="1" y="64"/>
                    </a:cubicBezTo>
                    <a:cubicBezTo>
                      <a:pt x="181" y="485"/>
                      <a:pt x="361" y="995"/>
                      <a:pt x="693" y="1326"/>
                    </a:cubicBezTo>
                    <a:cubicBezTo>
                      <a:pt x="704" y="1332"/>
                      <a:pt x="715" y="1334"/>
                      <a:pt x="727" y="1334"/>
                    </a:cubicBezTo>
                    <a:cubicBezTo>
                      <a:pt x="781" y="1334"/>
                      <a:pt x="837" y="1285"/>
                      <a:pt x="813" y="1235"/>
                    </a:cubicBezTo>
                    <a:cubicBezTo>
                      <a:pt x="573" y="814"/>
                      <a:pt x="272" y="454"/>
                      <a:pt x="92" y="33"/>
                    </a:cubicBezTo>
                    <a:cubicBezTo>
                      <a:pt x="80" y="10"/>
                      <a:pt x="64"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46"/>
              <p:cNvSpPr/>
              <p:nvPr/>
            </p:nvSpPr>
            <p:spPr>
              <a:xfrm>
                <a:off x="6397725" y="1498925"/>
                <a:ext cx="28300" cy="73325"/>
              </a:xfrm>
              <a:custGeom>
                <a:rect b="b" l="l" r="r" t="t"/>
                <a:pathLst>
                  <a:path extrusionOk="0" h="2933" w="1132">
                    <a:moveTo>
                      <a:pt x="38" y="0"/>
                    </a:moveTo>
                    <a:cubicBezTo>
                      <a:pt x="17" y="0"/>
                      <a:pt x="1" y="25"/>
                      <a:pt x="19" y="62"/>
                    </a:cubicBezTo>
                    <a:cubicBezTo>
                      <a:pt x="470" y="964"/>
                      <a:pt x="740" y="1925"/>
                      <a:pt x="1040" y="2887"/>
                    </a:cubicBezTo>
                    <a:cubicBezTo>
                      <a:pt x="1040" y="2917"/>
                      <a:pt x="1063" y="2932"/>
                      <a:pt x="1086" y="2932"/>
                    </a:cubicBezTo>
                    <a:cubicBezTo>
                      <a:pt x="1109" y="2932"/>
                      <a:pt x="1132" y="2917"/>
                      <a:pt x="1132" y="2887"/>
                    </a:cubicBezTo>
                    <a:cubicBezTo>
                      <a:pt x="1011" y="1865"/>
                      <a:pt x="591" y="904"/>
                      <a:pt x="79" y="33"/>
                    </a:cubicBezTo>
                    <a:cubicBezTo>
                      <a:pt x="67" y="10"/>
                      <a:pt x="52" y="0"/>
                      <a:pt x="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46"/>
              <p:cNvSpPr/>
              <p:nvPr/>
            </p:nvSpPr>
            <p:spPr>
              <a:xfrm>
                <a:off x="6440250" y="1444400"/>
                <a:ext cx="30075" cy="103550"/>
              </a:xfrm>
              <a:custGeom>
                <a:rect b="b" l="l" r="r" t="t"/>
                <a:pathLst>
                  <a:path extrusionOk="0" h="4142" w="1203">
                    <a:moveTo>
                      <a:pt x="1158" y="1"/>
                    </a:moveTo>
                    <a:cubicBezTo>
                      <a:pt x="1142" y="1"/>
                      <a:pt x="1125" y="8"/>
                      <a:pt x="1113" y="20"/>
                    </a:cubicBezTo>
                    <a:cubicBezTo>
                      <a:pt x="873" y="1433"/>
                      <a:pt x="92" y="2664"/>
                      <a:pt x="0" y="4106"/>
                    </a:cubicBezTo>
                    <a:cubicBezTo>
                      <a:pt x="0" y="4124"/>
                      <a:pt x="20" y="4141"/>
                      <a:pt x="37" y="4141"/>
                    </a:cubicBezTo>
                    <a:cubicBezTo>
                      <a:pt x="49" y="4141"/>
                      <a:pt x="60" y="4132"/>
                      <a:pt x="60" y="4106"/>
                    </a:cubicBezTo>
                    <a:cubicBezTo>
                      <a:pt x="272" y="2724"/>
                      <a:pt x="1082" y="1462"/>
                      <a:pt x="1202" y="51"/>
                    </a:cubicBezTo>
                    <a:cubicBezTo>
                      <a:pt x="1202" y="15"/>
                      <a:pt x="1181" y="1"/>
                      <a:pt x="11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46"/>
              <p:cNvSpPr/>
              <p:nvPr/>
            </p:nvSpPr>
            <p:spPr>
              <a:xfrm>
                <a:off x="6433525" y="1463875"/>
                <a:ext cx="8250" cy="58775"/>
              </a:xfrm>
              <a:custGeom>
                <a:rect b="b" l="l" r="r" t="t"/>
                <a:pathLst>
                  <a:path extrusionOk="0" h="2351" w="330">
                    <a:moveTo>
                      <a:pt x="299" y="0"/>
                    </a:moveTo>
                    <a:cubicBezTo>
                      <a:pt x="284" y="0"/>
                      <a:pt x="269" y="8"/>
                      <a:pt x="269" y="22"/>
                    </a:cubicBezTo>
                    <a:cubicBezTo>
                      <a:pt x="120" y="743"/>
                      <a:pt x="0" y="1556"/>
                      <a:pt x="89" y="2306"/>
                    </a:cubicBezTo>
                    <a:cubicBezTo>
                      <a:pt x="89" y="2336"/>
                      <a:pt x="112" y="2351"/>
                      <a:pt x="135" y="2351"/>
                    </a:cubicBezTo>
                    <a:cubicBezTo>
                      <a:pt x="157" y="2351"/>
                      <a:pt x="180" y="2336"/>
                      <a:pt x="180" y="2306"/>
                    </a:cubicBezTo>
                    <a:cubicBezTo>
                      <a:pt x="269" y="1556"/>
                      <a:pt x="269" y="774"/>
                      <a:pt x="329" y="22"/>
                    </a:cubicBezTo>
                    <a:cubicBezTo>
                      <a:pt x="329" y="8"/>
                      <a:pt x="314" y="0"/>
                      <a:pt x="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46"/>
              <p:cNvSpPr/>
              <p:nvPr/>
            </p:nvSpPr>
            <p:spPr>
              <a:xfrm>
                <a:off x="6187825" y="1543700"/>
                <a:ext cx="315550" cy="723450"/>
              </a:xfrm>
              <a:custGeom>
                <a:rect b="b" l="l" r="r" t="t"/>
                <a:pathLst>
                  <a:path extrusionOk="0" h="28938" w="12622">
                    <a:moveTo>
                      <a:pt x="10095" y="0"/>
                    </a:moveTo>
                    <a:cubicBezTo>
                      <a:pt x="9343" y="0"/>
                      <a:pt x="8554" y="189"/>
                      <a:pt x="8506" y="466"/>
                    </a:cubicBezTo>
                    <a:cubicBezTo>
                      <a:pt x="8446" y="976"/>
                      <a:pt x="9167" y="10142"/>
                      <a:pt x="8446" y="12454"/>
                    </a:cubicBezTo>
                    <a:cubicBezTo>
                      <a:pt x="7693" y="14830"/>
                      <a:pt x="5140" y="17142"/>
                      <a:pt x="3097" y="19786"/>
                    </a:cubicBezTo>
                    <a:cubicBezTo>
                      <a:pt x="1022" y="22431"/>
                      <a:pt x="1" y="26909"/>
                      <a:pt x="602" y="28080"/>
                    </a:cubicBezTo>
                    <a:cubicBezTo>
                      <a:pt x="897" y="28685"/>
                      <a:pt x="2095" y="28938"/>
                      <a:pt x="3276" y="28938"/>
                    </a:cubicBezTo>
                    <a:cubicBezTo>
                      <a:pt x="4386" y="28938"/>
                      <a:pt x="5481" y="28715"/>
                      <a:pt x="5801" y="28352"/>
                    </a:cubicBezTo>
                    <a:cubicBezTo>
                      <a:pt x="6463" y="27630"/>
                      <a:pt x="6102" y="24835"/>
                      <a:pt x="6672" y="22791"/>
                    </a:cubicBezTo>
                    <a:cubicBezTo>
                      <a:pt x="7273" y="20748"/>
                      <a:pt x="10999" y="17234"/>
                      <a:pt x="11811" y="13416"/>
                    </a:cubicBezTo>
                    <a:cubicBezTo>
                      <a:pt x="12621" y="9601"/>
                      <a:pt x="11600" y="947"/>
                      <a:pt x="11451" y="466"/>
                    </a:cubicBezTo>
                    <a:cubicBezTo>
                      <a:pt x="11340" y="135"/>
                      <a:pt x="10731" y="0"/>
                      <a:pt x="10095"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50" name="Google Shape;1550;p46"/>
          <p:cNvGrpSpPr/>
          <p:nvPr/>
        </p:nvGrpSpPr>
        <p:grpSpPr>
          <a:xfrm>
            <a:off x="782206" y="3113772"/>
            <a:ext cx="430203" cy="711660"/>
            <a:chOff x="8045700" y="691325"/>
            <a:chExt cx="378300" cy="625800"/>
          </a:xfrm>
        </p:grpSpPr>
        <p:sp>
          <p:nvSpPr>
            <p:cNvPr id="1551" name="Google Shape;1551;p46"/>
            <p:cNvSpPr/>
            <p:nvPr/>
          </p:nvSpPr>
          <p:spPr>
            <a:xfrm flipH="1">
              <a:off x="8045700" y="691325"/>
              <a:ext cx="378300" cy="625800"/>
            </a:xfrm>
            <a:prstGeom prst="roundRect">
              <a:avLst>
                <a:gd fmla="val 50000" name="adj"/>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2" name="Google Shape;1552;p46"/>
            <p:cNvGrpSpPr/>
            <p:nvPr/>
          </p:nvGrpSpPr>
          <p:grpSpPr>
            <a:xfrm flipH="1">
              <a:off x="8082268" y="843693"/>
              <a:ext cx="305102" cy="445718"/>
              <a:chOff x="6100150" y="1240150"/>
              <a:chExt cx="703000" cy="1027000"/>
            </a:xfrm>
          </p:grpSpPr>
          <p:sp>
            <p:nvSpPr>
              <p:cNvPr id="1553" name="Google Shape;1553;p46"/>
              <p:cNvSpPr/>
              <p:nvPr/>
            </p:nvSpPr>
            <p:spPr>
              <a:xfrm>
                <a:off x="6100150" y="1240150"/>
                <a:ext cx="703000" cy="418925"/>
              </a:xfrm>
              <a:custGeom>
                <a:rect b="b" l="l" r="r" t="t"/>
                <a:pathLst>
                  <a:path extrusionOk="0" h="16757" w="28120">
                    <a:moveTo>
                      <a:pt x="14684" y="1"/>
                    </a:moveTo>
                    <a:cubicBezTo>
                      <a:pt x="7814" y="1"/>
                      <a:pt x="1060" y="6665"/>
                      <a:pt x="534" y="10173"/>
                    </a:cubicBezTo>
                    <a:cubicBezTo>
                      <a:pt x="1" y="13728"/>
                      <a:pt x="4607" y="16757"/>
                      <a:pt x="13805" y="16757"/>
                    </a:cubicBezTo>
                    <a:cubicBezTo>
                      <a:pt x="13938" y="16757"/>
                      <a:pt x="14071" y="16756"/>
                      <a:pt x="14205" y="16755"/>
                    </a:cubicBezTo>
                    <a:cubicBezTo>
                      <a:pt x="20455" y="16664"/>
                      <a:pt x="27066" y="15793"/>
                      <a:pt x="27607" y="11796"/>
                    </a:cubicBezTo>
                    <a:cubicBezTo>
                      <a:pt x="28119" y="7829"/>
                      <a:pt x="20787" y="348"/>
                      <a:pt x="15258" y="16"/>
                    </a:cubicBezTo>
                    <a:cubicBezTo>
                      <a:pt x="15067" y="6"/>
                      <a:pt x="14875" y="1"/>
                      <a:pt x="14684" y="1"/>
                    </a:cubicBez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46"/>
              <p:cNvSpPr/>
              <p:nvPr/>
            </p:nvSpPr>
            <p:spPr>
              <a:xfrm>
                <a:off x="6122450" y="1421875"/>
                <a:ext cx="651275" cy="229675"/>
              </a:xfrm>
              <a:custGeom>
                <a:rect b="b" l="l" r="r" t="t"/>
                <a:pathLst>
                  <a:path extrusionOk="0" h="9187" w="26051">
                    <a:moveTo>
                      <a:pt x="11485" y="1"/>
                    </a:moveTo>
                    <a:cubicBezTo>
                      <a:pt x="7445" y="1"/>
                      <a:pt x="0" y="585"/>
                      <a:pt x="152" y="3716"/>
                    </a:cubicBezTo>
                    <a:cubicBezTo>
                      <a:pt x="332" y="7443"/>
                      <a:pt x="6342" y="9125"/>
                      <a:pt x="13554" y="9185"/>
                    </a:cubicBezTo>
                    <a:cubicBezTo>
                      <a:pt x="13669" y="9186"/>
                      <a:pt x="13783" y="9187"/>
                      <a:pt x="13898" y="9187"/>
                    </a:cubicBezTo>
                    <a:cubicBezTo>
                      <a:pt x="20933" y="9187"/>
                      <a:pt x="26050" y="7375"/>
                      <a:pt x="25814" y="5159"/>
                    </a:cubicBezTo>
                    <a:cubicBezTo>
                      <a:pt x="25453" y="1462"/>
                      <a:pt x="16109" y="260"/>
                      <a:pt x="13345" y="50"/>
                    </a:cubicBezTo>
                    <a:cubicBezTo>
                      <a:pt x="12898" y="22"/>
                      <a:pt x="12253" y="1"/>
                      <a:pt x="11485"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46"/>
              <p:cNvSpPr/>
              <p:nvPr/>
            </p:nvSpPr>
            <p:spPr>
              <a:xfrm>
                <a:off x="6159275" y="1557575"/>
                <a:ext cx="243425" cy="82650"/>
              </a:xfrm>
              <a:custGeom>
                <a:rect b="b" l="l" r="r" t="t"/>
                <a:pathLst>
                  <a:path extrusionOk="0" h="3306" w="9737">
                    <a:moveTo>
                      <a:pt x="61" y="0"/>
                    </a:moveTo>
                    <a:cubicBezTo>
                      <a:pt x="32" y="0"/>
                      <a:pt x="1" y="31"/>
                      <a:pt x="32" y="60"/>
                    </a:cubicBezTo>
                    <a:cubicBezTo>
                      <a:pt x="1323" y="1082"/>
                      <a:pt x="2737" y="1923"/>
                      <a:pt x="4328" y="2464"/>
                    </a:cubicBezTo>
                    <a:cubicBezTo>
                      <a:pt x="6071" y="3036"/>
                      <a:pt x="7845" y="3065"/>
                      <a:pt x="9648" y="3305"/>
                    </a:cubicBezTo>
                    <a:cubicBezTo>
                      <a:pt x="9708" y="3305"/>
                      <a:pt x="9737" y="3185"/>
                      <a:pt x="9648" y="3156"/>
                    </a:cubicBezTo>
                    <a:cubicBezTo>
                      <a:pt x="8085" y="2584"/>
                      <a:pt x="6282" y="2616"/>
                      <a:pt x="4660" y="2164"/>
                    </a:cubicBezTo>
                    <a:cubicBezTo>
                      <a:pt x="3037" y="1683"/>
                      <a:pt x="1475" y="962"/>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46"/>
              <p:cNvSpPr/>
              <p:nvPr/>
            </p:nvSpPr>
            <p:spPr>
              <a:xfrm>
                <a:off x="6221875" y="1562700"/>
                <a:ext cx="180100" cy="65500"/>
              </a:xfrm>
              <a:custGeom>
                <a:rect b="b" l="l" r="r" t="t"/>
                <a:pathLst>
                  <a:path extrusionOk="0" h="2620" w="7204">
                    <a:moveTo>
                      <a:pt x="87" y="0"/>
                    </a:moveTo>
                    <a:cubicBezTo>
                      <a:pt x="38" y="0"/>
                      <a:pt x="1" y="71"/>
                      <a:pt x="52" y="96"/>
                    </a:cubicBezTo>
                    <a:cubicBezTo>
                      <a:pt x="2245" y="1358"/>
                      <a:pt x="4889" y="1418"/>
                      <a:pt x="7144" y="2620"/>
                    </a:cubicBezTo>
                    <a:cubicBezTo>
                      <a:pt x="7173" y="2620"/>
                      <a:pt x="7204" y="2560"/>
                      <a:pt x="7173" y="2560"/>
                    </a:cubicBezTo>
                    <a:cubicBezTo>
                      <a:pt x="5129" y="968"/>
                      <a:pt x="2396" y="1028"/>
                      <a:pt x="112" y="7"/>
                    </a:cubicBezTo>
                    <a:cubicBezTo>
                      <a:pt x="104" y="2"/>
                      <a:pt x="95" y="0"/>
                      <a:pt x="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46"/>
              <p:cNvSpPr/>
              <p:nvPr/>
            </p:nvSpPr>
            <p:spPr>
              <a:xfrm>
                <a:off x="6456050" y="1592900"/>
                <a:ext cx="260675" cy="49600"/>
              </a:xfrm>
              <a:custGeom>
                <a:rect b="b" l="l" r="r" t="t"/>
                <a:pathLst>
                  <a:path extrusionOk="0" h="1984" w="10427">
                    <a:moveTo>
                      <a:pt x="10337" y="1"/>
                    </a:moveTo>
                    <a:cubicBezTo>
                      <a:pt x="8715" y="541"/>
                      <a:pt x="7032" y="751"/>
                      <a:pt x="5378" y="1022"/>
                    </a:cubicBezTo>
                    <a:cubicBezTo>
                      <a:pt x="3575" y="1291"/>
                      <a:pt x="1803" y="1623"/>
                      <a:pt x="29" y="1953"/>
                    </a:cubicBezTo>
                    <a:cubicBezTo>
                      <a:pt x="1" y="1953"/>
                      <a:pt x="1" y="1984"/>
                      <a:pt x="29" y="1984"/>
                    </a:cubicBezTo>
                    <a:cubicBezTo>
                      <a:pt x="1832" y="1772"/>
                      <a:pt x="3635" y="1563"/>
                      <a:pt x="5469" y="1291"/>
                    </a:cubicBezTo>
                    <a:cubicBezTo>
                      <a:pt x="7152" y="1051"/>
                      <a:pt x="8804" y="842"/>
                      <a:pt x="10366" y="121"/>
                    </a:cubicBezTo>
                    <a:cubicBezTo>
                      <a:pt x="10426" y="90"/>
                      <a:pt x="10398" y="1"/>
                      <a:pt x="103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46"/>
              <p:cNvSpPr/>
              <p:nvPr/>
            </p:nvSpPr>
            <p:spPr>
              <a:xfrm>
                <a:off x="6727225" y="1570375"/>
                <a:ext cx="20325" cy="17275"/>
              </a:xfrm>
              <a:custGeom>
                <a:rect b="b" l="l" r="r" t="t"/>
                <a:pathLst>
                  <a:path extrusionOk="0" h="691" w="813">
                    <a:moveTo>
                      <a:pt x="721" y="0"/>
                    </a:moveTo>
                    <a:cubicBezTo>
                      <a:pt x="572" y="89"/>
                      <a:pt x="481" y="209"/>
                      <a:pt x="392" y="301"/>
                    </a:cubicBezTo>
                    <a:cubicBezTo>
                      <a:pt x="272" y="421"/>
                      <a:pt x="151" y="510"/>
                      <a:pt x="31" y="601"/>
                    </a:cubicBezTo>
                    <a:cubicBezTo>
                      <a:pt x="0" y="630"/>
                      <a:pt x="31" y="690"/>
                      <a:pt x="60" y="690"/>
                    </a:cubicBezTo>
                    <a:cubicBezTo>
                      <a:pt x="332" y="601"/>
                      <a:pt x="692" y="361"/>
                      <a:pt x="813" y="89"/>
                    </a:cubicBezTo>
                    <a:cubicBezTo>
                      <a:pt x="813" y="29"/>
                      <a:pt x="752" y="0"/>
                      <a:pt x="7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46"/>
              <p:cNvSpPr/>
              <p:nvPr/>
            </p:nvSpPr>
            <p:spPr>
              <a:xfrm>
                <a:off x="6436525" y="1525975"/>
                <a:ext cx="298625" cy="114250"/>
              </a:xfrm>
              <a:custGeom>
                <a:rect b="b" l="l" r="r" t="t"/>
                <a:pathLst>
                  <a:path extrusionOk="0" h="4570" w="11945">
                    <a:moveTo>
                      <a:pt x="11806" y="1"/>
                    </a:moveTo>
                    <a:cubicBezTo>
                      <a:pt x="11784" y="1"/>
                      <a:pt x="11763" y="10"/>
                      <a:pt x="11748" y="33"/>
                    </a:cubicBezTo>
                    <a:cubicBezTo>
                      <a:pt x="10337" y="1656"/>
                      <a:pt x="8354" y="2377"/>
                      <a:pt x="6311" y="2798"/>
                    </a:cubicBezTo>
                    <a:cubicBezTo>
                      <a:pt x="4236" y="3218"/>
                      <a:pt x="1832" y="3339"/>
                      <a:pt x="29" y="4509"/>
                    </a:cubicBezTo>
                    <a:cubicBezTo>
                      <a:pt x="0" y="4509"/>
                      <a:pt x="29" y="4569"/>
                      <a:pt x="60" y="4569"/>
                    </a:cubicBezTo>
                    <a:cubicBezTo>
                      <a:pt x="1202" y="4149"/>
                      <a:pt x="2284" y="3788"/>
                      <a:pt x="3486" y="3579"/>
                    </a:cubicBezTo>
                    <a:cubicBezTo>
                      <a:pt x="4657" y="3339"/>
                      <a:pt x="5859" y="3187"/>
                      <a:pt x="7032" y="2918"/>
                    </a:cubicBezTo>
                    <a:cubicBezTo>
                      <a:pt x="8864" y="2497"/>
                      <a:pt x="10758" y="1716"/>
                      <a:pt x="11900" y="153"/>
                    </a:cubicBezTo>
                    <a:cubicBezTo>
                      <a:pt x="11945" y="85"/>
                      <a:pt x="11871" y="1"/>
                      <a:pt x="118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46"/>
              <p:cNvSpPr/>
              <p:nvPr/>
            </p:nvSpPr>
            <p:spPr>
              <a:xfrm>
                <a:off x="6585975" y="1525075"/>
                <a:ext cx="115575" cy="62575"/>
              </a:xfrm>
              <a:custGeom>
                <a:rect b="b" l="l" r="r" t="t"/>
                <a:pathLst>
                  <a:path extrusionOk="0" h="2503" w="4623">
                    <a:moveTo>
                      <a:pt x="4571" y="0"/>
                    </a:moveTo>
                    <a:cubicBezTo>
                      <a:pt x="4562" y="0"/>
                      <a:pt x="4551" y="3"/>
                      <a:pt x="4539" y="9"/>
                    </a:cubicBezTo>
                    <a:cubicBezTo>
                      <a:pt x="3006" y="790"/>
                      <a:pt x="1744" y="2052"/>
                      <a:pt x="32" y="2473"/>
                    </a:cubicBezTo>
                    <a:cubicBezTo>
                      <a:pt x="1" y="2473"/>
                      <a:pt x="1" y="2502"/>
                      <a:pt x="32" y="2502"/>
                    </a:cubicBezTo>
                    <a:cubicBezTo>
                      <a:pt x="1715" y="2173"/>
                      <a:pt x="3337" y="1180"/>
                      <a:pt x="4600" y="69"/>
                    </a:cubicBezTo>
                    <a:cubicBezTo>
                      <a:pt x="4623" y="44"/>
                      <a:pt x="4609" y="0"/>
                      <a:pt x="45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46"/>
              <p:cNvSpPr/>
              <p:nvPr/>
            </p:nvSpPr>
            <p:spPr>
              <a:xfrm>
                <a:off x="6426875" y="1484100"/>
                <a:ext cx="240825" cy="145075"/>
              </a:xfrm>
              <a:custGeom>
                <a:rect b="b" l="l" r="r" t="t"/>
                <a:pathLst>
                  <a:path extrusionOk="0" h="5803" w="9633">
                    <a:moveTo>
                      <a:pt x="9558" y="1"/>
                    </a:moveTo>
                    <a:cubicBezTo>
                      <a:pt x="9543" y="1"/>
                      <a:pt x="9530" y="8"/>
                      <a:pt x="9521" y="25"/>
                    </a:cubicBezTo>
                    <a:cubicBezTo>
                      <a:pt x="7117" y="3119"/>
                      <a:pt x="2910" y="3300"/>
                      <a:pt x="26" y="5735"/>
                    </a:cubicBezTo>
                    <a:cubicBezTo>
                      <a:pt x="0" y="5758"/>
                      <a:pt x="35" y="5803"/>
                      <a:pt x="66" y="5803"/>
                    </a:cubicBezTo>
                    <a:cubicBezTo>
                      <a:pt x="73" y="5803"/>
                      <a:pt x="80" y="5800"/>
                      <a:pt x="86" y="5795"/>
                    </a:cubicBezTo>
                    <a:cubicBezTo>
                      <a:pt x="2999" y="3600"/>
                      <a:pt x="7627" y="3451"/>
                      <a:pt x="9610" y="86"/>
                    </a:cubicBezTo>
                    <a:cubicBezTo>
                      <a:pt x="9632" y="43"/>
                      <a:pt x="9593" y="1"/>
                      <a:pt x="95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46"/>
              <p:cNvSpPr/>
              <p:nvPr/>
            </p:nvSpPr>
            <p:spPr>
              <a:xfrm>
                <a:off x="6631850" y="1509950"/>
                <a:ext cx="30600" cy="25875"/>
              </a:xfrm>
              <a:custGeom>
                <a:rect b="b" l="l" r="r" t="t"/>
                <a:pathLst>
                  <a:path extrusionOk="0" h="1035" w="1224">
                    <a:moveTo>
                      <a:pt x="1157" y="1"/>
                    </a:moveTo>
                    <a:cubicBezTo>
                      <a:pt x="1143" y="1"/>
                      <a:pt x="1127" y="5"/>
                      <a:pt x="1111" y="13"/>
                    </a:cubicBezTo>
                    <a:cubicBezTo>
                      <a:pt x="901" y="162"/>
                      <a:pt x="721" y="374"/>
                      <a:pt x="541" y="523"/>
                    </a:cubicBezTo>
                    <a:cubicBezTo>
                      <a:pt x="361" y="674"/>
                      <a:pt x="120" y="823"/>
                      <a:pt x="0" y="1004"/>
                    </a:cubicBezTo>
                    <a:cubicBezTo>
                      <a:pt x="0" y="1004"/>
                      <a:pt x="0" y="1035"/>
                      <a:pt x="29" y="1035"/>
                    </a:cubicBezTo>
                    <a:cubicBezTo>
                      <a:pt x="240" y="975"/>
                      <a:pt x="450" y="763"/>
                      <a:pt x="630" y="614"/>
                    </a:cubicBezTo>
                    <a:cubicBezTo>
                      <a:pt x="841" y="463"/>
                      <a:pt x="1051" y="282"/>
                      <a:pt x="1202" y="73"/>
                    </a:cubicBezTo>
                    <a:cubicBezTo>
                      <a:pt x="1223" y="29"/>
                      <a:pt x="1197" y="1"/>
                      <a:pt x="11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46"/>
              <p:cNvSpPr/>
              <p:nvPr/>
            </p:nvSpPr>
            <p:spPr>
              <a:xfrm>
                <a:off x="6173725" y="1489025"/>
                <a:ext cx="250450" cy="139675"/>
              </a:xfrm>
              <a:custGeom>
                <a:rect b="b" l="l" r="r" t="t"/>
                <a:pathLst>
                  <a:path extrusionOk="0" h="5587" w="10018">
                    <a:moveTo>
                      <a:pt x="64" y="0"/>
                    </a:moveTo>
                    <a:cubicBezTo>
                      <a:pt x="35" y="0"/>
                      <a:pt x="1" y="44"/>
                      <a:pt x="24" y="69"/>
                    </a:cubicBezTo>
                    <a:cubicBezTo>
                      <a:pt x="1406" y="1240"/>
                      <a:pt x="3060" y="1932"/>
                      <a:pt x="4712" y="2562"/>
                    </a:cubicBezTo>
                    <a:cubicBezTo>
                      <a:pt x="5644" y="2922"/>
                      <a:pt x="6575" y="3283"/>
                      <a:pt x="7447" y="3735"/>
                    </a:cubicBezTo>
                    <a:cubicBezTo>
                      <a:pt x="8349" y="4245"/>
                      <a:pt x="9099" y="4845"/>
                      <a:pt x="9851" y="5567"/>
                    </a:cubicBezTo>
                    <a:cubicBezTo>
                      <a:pt x="9865" y="5581"/>
                      <a:pt x="9883" y="5587"/>
                      <a:pt x="9900" y="5587"/>
                    </a:cubicBezTo>
                    <a:cubicBezTo>
                      <a:pt x="9958" y="5587"/>
                      <a:pt x="10017" y="5524"/>
                      <a:pt x="9971" y="5478"/>
                    </a:cubicBezTo>
                    <a:cubicBezTo>
                      <a:pt x="9010" y="4095"/>
                      <a:pt x="7296" y="3314"/>
                      <a:pt x="5793" y="2713"/>
                    </a:cubicBezTo>
                    <a:cubicBezTo>
                      <a:pt x="3841" y="1932"/>
                      <a:pt x="1767" y="1360"/>
                      <a:pt x="84" y="9"/>
                    </a:cubicBezTo>
                    <a:cubicBezTo>
                      <a:pt x="78" y="3"/>
                      <a:pt x="71" y="0"/>
                      <a:pt x="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46"/>
              <p:cNvSpPr/>
              <p:nvPr/>
            </p:nvSpPr>
            <p:spPr>
              <a:xfrm>
                <a:off x="6432725" y="1493125"/>
                <a:ext cx="151350" cy="123050"/>
              </a:xfrm>
              <a:custGeom>
                <a:rect b="b" l="l" r="r" t="t"/>
                <a:pathLst>
                  <a:path extrusionOk="0" h="4922" w="6054">
                    <a:moveTo>
                      <a:pt x="5988" y="0"/>
                    </a:moveTo>
                    <a:cubicBezTo>
                      <a:pt x="5974" y="0"/>
                      <a:pt x="5960" y="7"/>
                      <a:pt x="5951" y="25"/>
                    </a:cubicBezTo>
                    <a:cubicBezTo>
                      <a:pt x="5410" y="506"/>
                      <a:pt x="4929" y="1016"/>
                      <a:pt x="4328" y="1467"/>
                    </a:cubicBezTo>
                    <a:cubicBezTo>
                      <a:pt x="3787" y="1888"/>
                      <a:pt x="3186" y="2249"/>
                      <a:pt x="2585" y="2638"/>
                    </a:cubicBezTo>
                    <a:cubicBezTo>
                      <a:pt x="1655" y="3239"/>
                      <a:pt x="602" y="3871"/>
                      <a:pt x="32" y="4862"/>
                    </a:cubicBezTo>
                    <a:cubicBezTo>
                      <a:pt x="1" y="4893"/>
                      <a:pt x="61" y="4922"/>
                      <a:pt x="61" y="4922"/>
                    </a:cubicBezTo>
                    <a:cubicBezTo>
                      <a:pt x="1895" y="3059"/>
                      <a:pt x="4419" y="2157"/>
                      <a:pt x="6011" y="85"/>
                    </a:cubicBezTo>
                    <a:cubicBezTo>
                      <a:pt x="6053" y="43"/>
                      <a:pt x="6021" y="0"/>
                      <a:pt x="59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46"/>
              <p:cNvSpPr/>
              <p:nvPr/>
            </p:nvSpPr>
            <p:spPr>
              <a:xfrm>
                <a:off x="6590775" y="1465900"/>
                <a:ext cx="11500" cy="16650"/>
              </a:xfrm>
              <a:custGeom>
                <a:rect b="b" l="l" r="r" t="t"/>
                <a:pathLst>
                  <a:path extrusionOk="0" h="666" w="460">
                    <a:moveTo>
                      <a:pt x="376" y="1"/>
                    </a:moveTo>
                    <a:cubicBezTo>
                      <a:pt x="353" y="1"/>
                      <a:pt x="331" y="11"/>
                      <a:pt x="321" y="32"/>
                    </a:cubicBezTo>
                    <a:cubicBezTo>
                      <a:pt x="201" y="213"/>
                      <a:pt x="109" y="422"/>
                      <a:pt x="20" y="602"/>
                    </a:cubicBezTo>
                    <a:cubicBezTo>
                      <a:pt x="1" y="639"/>
                      <a:pt x="29" y="666"/>
                      <a:pt x="60" y="666"/>
                    </a:cubicBezTo>
                    <a:cubicBezTo>
                      <a:pt x="79" y="666"/>
                      <a:pt x="98" y="656"/>
                      <a:pt x="109" y="633"/>
                    </a:cubicBezTo>
                    <a:cubicBezTo>
                      <a:pt x="229" y="453"/>
                      <a:pt x="350" y="273"/>
                      <a:pt x="441" y="92"/>
                    </a:cubicBezTo>
                    <a:cubicBezTo>
                      <a:pt x="460" y="34"/>
                      <a:pt x="416" y="1"/>
                      <a:pt x="3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46"/>
              <p:cNvSpPr/>
              <p:nvPr/>
            </p:nvSpPr>
            <p:spPr>
              <a:xfrm>
                <a:off x="6224875" y="1472550"/>
                <a:ext cx="199425" cy="138250"/>
              </a:xfrm>
              <a:custGeom>
                <a:rect b="b" l="l" r="r" t="t"/>
                <a:pathLst>
                  <a:path extrusionOk="0" h="5530" w="7977">
                    <a:moveTo>
                      <a:pt x="58" y="0"/>
                    </a:moveTo>
                    <a:cubicBezTo>
                      <a:pt x="15" y="0"/>
                      <a:pt x="1" y="71"/>
                      <a:pt x="52" y="96"/>
                    </a:cubicBezTo>
                    <a:cubicBezTo>
                      <a:pt x="3146" y="1177"/>
                      <a:pt x="6002" y="2711"/>
                      <a:pt x="7865" y="5504"/>
                    </a:cubicBezTo>
                    <a:cubicBezTo>
                      <a:pt x="7874" y="5522"/>
                      <a:pt x="7888" y="5529"/>
                      <a:pt x="7902" y="5529"/>
                    </a:cubicBezTo>
                    <a:cubicBezTo>
                      <a:pt x="7937" y="5529"/>
                      <a:pt x="7976" y="5487"/>
                      <a:pt x="7954" y="5444"/>
                    </a:cubicBezTo>
                    <a:cubicBezTo>
                      <a:pt x="6452" y="2411"/>
                      <a:pt x="3146" y="937"/>
                      <a:pt x="81" y="7"/>
                    </a:cubicBezTo>
                    <a:cubicBezTo>
                      <a:pt x="73" y="2"/>
                      <a:pt x="65" y="0"/>
                      <a:pt x="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46"/>
              <p:cNvSpPr/>
              <p:nvPr/>
            </p:nvSpPr>
            <p:spPr>
              <a:xfrm>
                <a:off x="6300525" y="1448750"/>
                <a:ext cx="123225" cy="139500"/>
              </a:xfrm>
              <a:custGeom>
                <a:rect b="b" l="l" r="r" t="t"/>
                <a:pathLst>
                  <a:path extrusionOk="0" h="5580" w="4929">
                    <a:moveTo>
                      <a:pt x="34" y="0"/>
                    </a:moveTo>
                    <a:cubicBezTo>
                      <a:pt x="15" y="0"/>
                      <a:pt x="0" y="36"/>
                      <a:pt x="0" y="57"/>
                    </a:cubicBezTo>
                    <a:cubicBezTo>
                      <a:pt x="632" y="1019"/>
                      <a:pt x="1654" y="1560"/>
                      <a:pt x="2495" y="2310"/>
                    </a:cubicBezTo>
                    <a:cubicBezTo>
                      <a:pt x="3486" y="3242"/>
                      <a:pt x="4178" y="4353"/>
                      <a:pt x="4839" y="5555"/>
                    </a:cubicBezTo>
                    <a:cubicBezTo>
                      <a:pt x="4848" y="5573"/>
                      <a:pt x="4859" y="5580"/>
                      <a:pt x="4870" y="5580"/>
                    </a:cubicBezTo>
                    <a:cubicBezTo>
                      <a:pt x="4898" y="5580"/>
                      <a:pt x="4928" y="5537"/>
                      <a:pt x="4928" y="5495"/>
                    </a:cubicBezTo>
                    <a:cubicBezTo>
                      <a:pt x="4419" y="4384"/>
                      <a:pt x="3726" y="3303"/>
                      <a:pt x="2885" y="2430"/>
                    </a:cubicBezTo>
                    <a:cubicBezTo>
                      <a:pt x="2015" y="1528"/>
                      <a:pt x="873" y="959"/>
                      <a:pt x="60" y="26"/>
                    </a:cubicBezTo>
                    <a:cubicBezTo>
                      <a:pt x="51" y="7"/>
                      <a:pt x="42" y="0"/>
                      <a:pt x="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46"/>
              <p:cNvSpPr/>
              <p:nvPr/>
            </p:nvSpPr>
            <p:spPr>
              <a:xfrm>
                <a:off x="6428450" y="1455050"/>
                <a:ext cx="98950" cy="146000"/>
              </a:xfrm>
              <a:custGeom>
                <a:rect b="b" l="l" r="r" t="t"/>
                <a:pathLst>
                  <a:path extrusionOk="0" h="5840" w="3958">
                    <a:moveTo>
                      <a:pt x="3914" y="1"/>
                    </a:moveTo>
                    <a:cubicBezTo>
                      <a:pt x="3891" y="1"/>
                      <a:pt x="3869" y="16"/>
                      <a:pt x="3869" y="46"/>
                    </a:cubicBezTo>
                    <a:cubicBezTo>
                      <a:pt x="3718" y="647"/>
                      <a:pt x="3537" y="1248"/>
                      <a:pt x="3177" y="1757"/>
                    </a:cubicBezTo>
                    <a:cubicBezTo>
                      <a:pt x="2816" y="2298"/>
                      <a:pt x="2306" y="2690"/>
                      <a:pt x="1855" y="3171"/>
                    </a:cubicBezTo>
                    <a:cubicBezTo>
                      <a:pt x="1105" y="3921"/>
                      <a:pt x="504" y="4793"/>
                      <a:pt x="23" y="5755"/>
                    </a:cubicBezTo>
                    <a:cubicBezTo>
                      <a:pt x="1" y="5797"/>
                      <a:pt x="24" y="5840"/>
                      <a:pt x="51" y="5840"/>
                    </a:cubicBezTo>
                    <a:cubicBezTo>
                      <a:pt x="62" y="5840"/>
                      <a:pt x="74" y="5833"/>
                      <a:pt x="83" y="5815"/>
                    </a:cubicBezTo>
                    <a:cubicBezTo>
                      <a:pt x="833" y="4642"/>
                      <a:pt x="1674" y="3680"/>
                      <a:pt x="2636" y="2719"/>
                    </a:cubicBezTo>
                    <a:cubicBezTo>
                      <a:pt x="3357" y="1998"/>
                      <a:pt x="3898" y="1096"/>
                      <a:pt x="3958" y="46"/>
                    </a:cubicBezTo>
                    <a:cubicBezTo>
                      <a:pt x="3958" y="16"/>
                      <a:pt x="3936" y="1"/>
                      <a:pt x="39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46"/>
              <p:cNvSpPr/>
              <p:nvPr/>
            </p:nvSpPr>
            <p:spPr>
              <a:xfrm>
                <a:off x="6486250" y="1497300"/>
                <a:ext cx="49025" cy="45475"/>
              </a:xfrm>
              <a:custGeom>
                <a:rect b="b" l="l" r="r" t="t"/>
                <a:pathLst>
                  <a:path extrusionOk="0" h="1819" w="1961">
                    <a:moveTo>
                      <a:pt x="1846" y="0"/>
                    </a:moveTo>
                    <a:cubicBezTo>
                      <a:pt x="1825" y="0"/>
                      <a:pt x="1806" y="12"/>
                      <a:pt x="1797" y="38"/>
                    </a:cubicBezTo>
                    <a:cubicBezTo>
                      <a:pt x="1377" y="788"/>
                      <a:pt x="776" y="1361"/>
                      <a:pt x="23" y="1750"/>
                    </a:cubicBezTo>
                    <a:cubicBezTo>
                      <a:pt x="0" y="1775"/>
                      <a:pt x="14" y="1819"/>
                      <a:pt x="52" y="1819"/>
                    </a:cubicBezTo>
                    <a:cubicBezTo>
                      <a:pt x="61" y="1819"/>
                      <a:pt x="72" y="1816"/>
                      <a:pt x="83" y="1810"/>
                    </a:cubicBezTo>
                    <a:cubicBezTo>
                      <a:pt x="865" y="1481"/>
                      <a:pt x="1526" y="880"/>
                      <a:pt x="1918" y="127"/>
                    </a:cubicBezTo>
                    <a:cubicBezTo>
                      <a:pt x="1960" y="65"/>
                      <a:pt x="1897" y="0"/>
                      <a:pt x="18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46"/>
              <p:cNvSpPr/>
              <p:nvPr/>
            </p:nvSpPr>
            <p:spPr>
              <a:xfrm>
                <a:off x="6371125" y="1451575"/>
                <a:ext cx="20925" cy="33350"/>
              </a:xfrm>
              <a:custGeom>
                <a:rect b="b" l="l" r="r" t="t"/>
                <a:pathLst>
                  <a:path extrusionOk="0" h="1334" w="837">
                    <a:moveTo>
                      <a:pt x="49" y="1"/>
                    </a:moveTo>
                    <a:cubicBezTo>
                      <a:pt x="24" y="1"/>
                      <a:pt x="1" y="27"/>
                      <a:pt x="1" y="64"/>
                    </a:cubicBezTo>
                    <a:cubicBezTo>
                      <a:pt x="181" y="485"/>
                      <a:pt x="361" y="995"/>
                      <a:pt x="693" y="1326"/>
                    </a:cubicBezTo>
                    <a:cubicBezTo>
                      <a:pt x="704" y="1332"/>
                      <a:pt x="715" y="1334"/>
                      <a:pt x="727" y="1334"/>
                    </a:cubicBezTo>
                    <a:cubicBezTo>
                      <a:pt x="781" y="1334"/>
                      <a:pt x="837" y="1285"/>
                      <a:pt x="813" y="1235"/>
                    </a:cubicBezTo>
                    <a:cubicBezTo>
                      <a:pt x="573" y="814"/>
                      <a:pt x="272" y="454"/>
                      <a:pt x="92" y="33"/>
                    </a:cubicBezTo>
                    <a:cubicBezTo>
                      <a:pt x="80" y="10"/>
                      <a:pt x="64"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46"/>
              <p:cNvSpPr/>
              <p:nvPr/>
            </p:nvSpPr>
            <p:spPr>
              <a:xfrm>
                <a:off x="6397725" y="1498925"/>
                <a:ext cx="28300" cy="73325"/>
              </a:xfrm>
              <a:custGeom>
                <a:rect b="b" l="l" r="r" t="t"/>
                <a:pathLst>
                  <a:path extrusionOk="0" h="2933" w="1132">
                    <a:moveTo>
                      <a:pt x="38" y="0"/>
                    </a:moveTo>
                    <a:cubicBezTo>
                      <a:pt x="17" y="0"/>
                      <a:pt x="1" y="25"/>
                      <a:pt x="19" y="62"/>
                    </a:cubicBezTo>
                    <a:cubicBezTo>
                      <a:pt x="470" y="964"/>
                      <a:pt x="740" y="1925"/>
                      <a:pt x="1040" y="2887"/>
                    </a:cubicBezTo>
                    <a:cubicBezTo>
                      <a:pt x="1040" y="2917"/>
                      <a:pt x="1063" y="2932"/>
                      <a:pt x="1086" y="2932"/>
                    </a:cubicBezTo>
                    <a:cubicBezTo>
                      <a:pt x="1109" y="2932"/>
                      <a:pt x="1132" y="2917"/>
                      <a:pt x="1132" y="2887"/>
                    </a:cubicBezTo>
                    <a:cubicBezTo>
                      <a:pt x="1011" y="1865"/>
                      <a:pt x="591" y="904"/>
                      <a:pt x="79" y="33"/>
                    </a:cubicBezTo>
                    <a:cubicBezTo>
                      <a:pt x="67" y="10"/>
                      <a:pt x="52" y="0"/>
                      <a:pt x="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46"/>
              <p:cNvSpPr/>
              <p:nvPr/>
            </p:nvSpPr>
            <p:spPr>
              <a:xfrm>
                <a:off x="6440250" y="1444400"/>
                <a:ext cx="30075" cy="103550"/>
              </a:xfrm>
              <a:custGeom>
                <a:rect b="b" l="l" r="r" t="t"/>
                <a:pathLst>
                  <a:path extrusionOk="0" h="4142" w="1203">
                    <a:moveTo>
                      <a:pt x="1158" y="1"/>
                    </a:moveTo>
                    <a:cubicBezTo>
                      <a:pt x="1142" y="1"/>
                      <a:pt x="1125" y="8"/>
                      <a:pt x="1113" y="20"/>
                    </a:cubicBezTo>
                    <a:cubicBezTo>
                      <a:pt x="873" y="1433"/>
                      <a:pt x="92" y="2664"/>
                      <a:pt x="0" y="4106"/>
                    </a:cubicBezTo>
                    <a:cubicBezTo>
                      <a:pt x="0" y="4124"/>
                      <a:pt x="20" y="4141"/>
                      <a:pt x="37" y="4141"/>
                    </a:cubicBezTo>
                    <a:cubicBezTo>
                      <a:pt x="49" y="4141"/>
                      <a:pt x="60" y="4132"/>
                      <a:pt x="60" y="4106"/>
                    </a:cubicBezTo>
                    <a:cubicBezTo>
                      <a:pt x="272" y="2724"/>
                      <a:pt x="1082" y="1462"/>
                      <a:pt x="1202" y="51"/>
                    </a:cubicBezTo>
                    <a:cubicBezTo>
                      <a:pt x="1202" y="15"/>
                      <a:pt x="1181" y="1"/>
                      <a:pt x="11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46"/>
              <p:cNvSpPr/>
              <p:nvPr/>
            </p:nvSpPr>
            <p:spPr>
              <a:xfrm>
                <a:off x="6433525" y="1463875"/>
                <a:ext cx="8250" cy="58775"/>
              </a:xfrm>
              <a:custGeom>
                <a:rect b="b" l="l" r="r" t="t"/>
                <a:pathLst>
                  <a:path extrusionOk="0" h="2351" w="330">
                    <a:moveTo>
                      <a:pt x="299" y="0"/>
                    </a:moveTo>
                    <a:cubicBezTo>
                      <a:pt x="284" y="0"/>
                      <a:pt x="269" y="8"/>
                      <a:pt x="269" y="22"/>
                    </a:cubicBezTo>
                    <a:cubicBezTo>
                      <a:pt x="120" y="743"/>
                      <a:pt x="0" y="1556"/>
                      <a:pt x="89" y="2306"/>
                    </a:cubicBezTo>
                    <a:cubicBezTo>
                      <a:pt x="89" y="2336"/>
                      <a:pt x="112" y="2351"/>
                      <a:pt x="135" y="2351"/>
                    </a:cubicBezTo>
                    <a:cubicBezTo>
                      <a:pt x="157" y="2351"/>
                      <a:pt x="180" y="2336"/>
                      <a:pt x="180" y="2306"/>
                    </a:cubicBezTo>
                    <a:cubicBezTo>
                      <a:pt x="269" y="1556"/>
                      <a:pt x="269" y="774"/>
                      <a:pt x="329" y="22"/>
                    </a:cubicBezTo>
                    <a:cubicBezTo>
                      <a:pt x="329" y="8"/>
                      <a:pt x="314" y="0"/>
                      <a:pt x="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46"/>
              <p:cNvSpPr/>
              <p:nvPr/>
            </p:nvSpPr>
            <p:spPr>
              <a:xfrm>
                <a:off x="6187825" y="1543700"/>
                <a:ext cx="315550" cy="723450"/>
              </a:xfrm>
              <a:custGeom>
                <a:rect b="b" l="l" r="r" t="t"/>
                <a:pathLst>
                  <a:path extrusionOk="0" h="28938" w="12622">
                    <a:moveTo>
                      <a:pt x="10095" y="0"/>
                    </a:moveTo>
                    <a:cubicBezTo>
                      <a:pt x="9343" y="0"/>
                      <a:pt x="8554" y="189"/>
                      <a:pt x="8506" y="466"/>
                    </a:cubicBezTo>
                    <a:cubicBezTo>
                      <a:pt x="8446" y="976"/>
                      <a:pt x="9167" y="10142"/>
                      <a:pt x="8446" y="12454"/>
                    </a:cubicBezTo>
                    <a:cubicBezTo>
                      <a:pt x="7693" y="14830"/>
                      <a:pt x="5140" y="17142"/>
                      <a:pt x="3097" y="19786"/>
                    </a:cubicBezTo>
                    <a:cubicBezTo>
                      <a:pt x="1022" y="22431"/>
                      <a:pt x="1" y="26909"/>
                      <a:pt x="602" y="28080"/>
                    </a:cubicBezTo>
                    <a:cubicBezTo>
                      <a:pt x="897" y="28685"/>
                      <a:pt x="2095" y="28938"/>
                      <a:pt x="3276" y="28938"/>
                    </a:cubicBezTo>
                    <a:cubicBezTo>
                      <a:pt x="4386" y="28938"/>
                      <a:pt x="5481" y="28715"/>
                      <a:pt x="5801" y="28352"/>
                    </a:cubicBezTo>
                    <a:cubicBezTo>
                      <a:pt x="6463" y="27630"/>
                      <a:pt x="6102" y="24835"/>
                      <a:pt x="6672" y="22791"/>
                    </a:cubicBezTo>
                    <a:cubicBezTo>
                      <a:pt x="7273" y="20748"/>
                      <a:pt x="10999" y="17234"/>
                      <a:pt x="11811" y="13416"/>
                    </a:cubicBezTo>
                    <a:cubicBezTo>
                      <a:pt x="12621" y="9601"/>
                      <a:pt x="11600" y="947"/>
                      <a:pt x="11451" y="466"/>
                    </a:cubicBezTo>
                    <a:cubicBezTo>
                      <a:pt x="11340" y="135"/>
                      <a:pt x="10731" y="0"/>
                      <a:pt x="10095"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8" name="Shape 1578"/>
        <p:cNvGrpSpPr/>
        <p:nvPr/>
      </p:nvGrpSpPr>
      <p:grpSpPr>
        <a:xfrm>
          <a:off x="0" y="0"/>
          <a:ext cx="0" cy="0"/>
          <a:chOff x="0" y="0"/>
          <a:chExt cx="0" cy="0"/>
        </a:xfrm>
      </p:grpSpPr>
      <p:sp>
        <p:nvSpPr>
          <p:cNvPr id="1579" name="Google Shape;1579;p47"/>
          <p:cNvSpPr txBox="1"/>
          <p:nvPr>
            <p:ph idx="2" type="subTitle"/>
          </p:nvPr>
        </p:nvSpPr>
        <p:spPr>
          <a:xfrm>
            <a:off x="3343122" y="2227998"/>
            <a:ext cx="2459700" cy="63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extremely</a:t>
            </a:r>
            <a:endParaRPr/>
          </a:p>
          <a:p>
            <a:pPr indent="0" lvl="0" marL="0" rtl="0" algn="l">
              <a:spcBef>
                <a:spcPts val="0"/>
              </a:spcBef>
              <a:spcAft>
                <a:spcPts val="0"/>
              </a:spcAft>
              <a:buNone/>
            </a:pPr>
            <a:r>
              <a:rPr lang="en"/>
              <a:t>high temperatures</a:t>
            </a:r>
            <a:endParaRPr/>
          </a:p>
        </p:txBody>
      </p:sp>
      <p:sp>
        <p:nvSpPr>
          <p:cNvPr id="1580" name="Google Shape;1580;p47"/>
          <p:cNvSpPr txBox="1"/>
          <p:nvPr>
            <p:ph idx="5" type="subTitle"/>
          </p:nvPr>
        </p:nvSpPr>
        <p:spPr>
          <a:xfrm>
            <a:off x="5966250" y="2227998"/>
            <a:ext cx="2459700" cy="63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Neptune is the farthest planet from the Sun</a:t>
            </a:r>
            <a:endParaRPr/>
          </a:p>
        </p:txBody>
      </p:sp>
      <p:sp>
        <p:nvSpPr>
          <p:cNvPr id="1581" name="Google Shape;1581;p4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a:t>
            </a:r>
            <a:r>
              <a:rPr lang="en"/>
              <a:t>oles in ecosystem and society</a:t>
            </a:r>
            <a:endParaRPr/>
          </a:p>
        </p:txBody>
      </p:sp>
      <p:sp>
        <p:nvSpPr>
          <p:cNvPr id="1582" name="Google Shape;1582;p47"/>
          <p:cNvSpPr txBox="1"/>
          <p:nvPr>
            <p:ph idx="1" type="subTitle"/>
          </p:nvPr>
        </p:nvSpPr>
        <p:spPr>
          <a:xfrm>
            <a:off x="719993" y="2227998"/>
            <a:ext cx="2459700" cy="63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actually a cold place</a:t>
            </a:r>
            <a:endParaRPr/>
          </a:p>
        </p:txBody>
      </p:sp>
      <p:sp>
        <p:nvSpPr>
          <p:cNvPr id="1583" name="Google Shape;1583;p47"/>
          <p:cNvSpPr txBox="1"/>
          <p:nvPr>
            <p:ph idx="3" type="subTitle"/>
          </p:nvPr>
        </p:nvSpPr>
        <p:spPr>
          <a:xfrm>
            <a:off x="719993" y="3968598"/>
            <a:ext cx="2459700" cy="63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a:t>
            </a:r>
            <a:r>
              <a:rPr lang="en"/>
              <a:t>s the closest planet to the Sun</a:t>
            </a:r>
            <a:endParaRPr/>
          </a:p>
        </p:txBody>
      </p:sp>
      <p:sp>
        <p:nvSpPr>
          <p:cNvPr id="1584" name="Google Shape;1584;p47"/>
          <p:cNvSpPr txBox="1"/>
          <p:nvPr>
            <p:ph idx="4" type="subTitle"/>
          </p:nvPr>
        </p:nvSpPr>
        <p:spPr>
          <a:xfrm>
            <a:off x="3343122" y="3968598"/>
            <a:ext cx="2459700" cy="63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 is a gas giant with several rings</a:t>
            </a:r>
            <a:endParaRPr/>
          </a:p>
        </p:txBody>
      </p:sp>
      <p:sp>
        <p:nvSpPr>
          <p:cNvPr id="1585" name="Google Shape;1585;p47"/>
          <p:cNvSpPr txBox="1"/>
          <p:nvPr>
            <p:ph idx="6" type="subTitle"/>
          </p:nvPr>
        </p:nvSpPr>
        <p:spPr>
          <a:xfrm>
            <a:off x="5966250" y="3968598"/>
            <a:ext cx="2459700" cy="63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 is the biggest planet of them all</a:t>
            </a:r>
            <a:endParaRPr/>
          </a:p>
        </p:txBody>
      </p:sp>
      <p:sp>
        <p:nvSpPr>
          <p:cNvPr id="1586" name="Google Shape;1586;p47"/>
          <p:cNvSpPr txBox="1"/>
          <p:nvPr>
            <p:ph idx="7" type="subTitle"/>
          </p:nvPr>
        </p:nvSpPr>
        <p:spPr>
          <a:xfrm>
            <a:off x="720000" y="1819395"/>
            <a:ext cx="2462400" cy="484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Decomposition</a:t>
            </a:r>
            <a:endParaRPr/>
          </a:p>
        </p:txBody>
      </p:sp>
      <p:sp>
        <p:nvSpPr>
          <p:cNvPr id="1587" name="Google Shape;1587;p47"/>
          <p:cNvSpPr txBox="1"/>
          <p:nvPr>
            <p:ph idx="8" type="subTitle"/>
          </p:nvPr>
        </p:nvSpPr>
        <p:spPr>
          <a:xfrm>
            <a:off x="3343126" y="1819395"/>
            <a:ext cx="2459700" cy="484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Symbiosis</a:t>
            </a:r>
            <a:endParaRPr/>
          </a:p>
        </p:txBody>
      </p:sp>
      <p:sp>
        <p:nvSpPr>
          <p:cNvPr id="1588" name="Google Shape;1588;p47"/>
          <p:cNvSpPr txBox="1"/>
          <p:nvPr>
            <p:ph idx="9" type="subTitle"/>
          </p:nvPr>
        </p:nvSpPr>
        <p:spPr>
          <a:xfrm>
            <a:off x="5966252" y="1819395"/>
            <a:ext cx="2459700" cy="484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Feeding</a:t>
            </a:r>
            <a:endParaRPr/>
          </a:p>
        </p:txBody>
      </p:sp>
      <p:sp>
        <p:nvSpPr>
          <p:cNvPr id="1589" name="Google Shape;1589;p47"/>
          <p:cNvSpPr txBox="1"/>
          <p:nvPr>
            <p:ph idx="13" type="subTitle"/>
          </p:nvPr>
        </p:nvSpPr>
        <p:spPr>
          <a:xfrm>
            <a:off x="720000" y="3559999"/>
            <a:ext cx="2462400" cy="484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Medicine</a:t>
            </a:r>
            <a:endParaRPr/>
          </a:p>
        </p:txBody>
      </p:sp>
      <p:sp>
        <p:nvSpPr>
          <p:cNvPr id="1590" name="Google Shape;1590;p47"/>
          <p:cNvSpPr txBox="1"/>
          <p:nvPr>
            <p:ph idx="14" type="subTitle"/>
          </p:nvPr>
        </p:nvSpPr>
        <p:spPr>
          <a:xfrm>
            <a:off x="3343126" y="3559999"/>
            <a:ext cx="2459700" cy="484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Industry</a:t>
            </a:r>
            <a:endParaRPr/>
          </a:p>
        </p:txBody>
      </p:sp>
      <p:sp>
        <p:nvSpPr>
          <p:cNvPr id="1591" name="Google Shape;1591;p47"/>
          <p:cNvSpPr txBox="1"/>
          <p:nvPr>
            <p:ph idx="15" type="subTitle"/>
          </p:nvPr>
        </p:nvSpPr>
        <p:spPr>
          <a:xfrm>
            <a:off x="5966252" y="3559999"/>
            <a:ext cx="2459700" cy="484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Biotechnology</a:t>
            </a:r>
            <a:endParaRPr/>
          </a:p>
        </p:txBody>
      </p:sp>
      <p:grpSp>
        <p:nvGrpSpPr>
          <p:cNvPr id="1592" name="Google Shape;1592;p47"/>
          <p:cNvGrpSpPr/>
          <p:nvPr/>
        </p:nvGrpSpPr>
        <p:grpSpPr>
          <a:xfrm>
            <a:off x="719993" y="1361891"/>
            <a:ext cx="305119" cy="305119"/>
            <a:chOff x="8046425" y="625250"/>
            <a:chExt cx="423600" cy="423600"/>
          </a:xfrm>
        </p:grpSpPr>
        <p:sp>
          <p:nvSpPr>
            <p:cNvPr id="1593" name="Google Shape;1593;p47"/>
            <p:cNvSpPr/>
            <p:nvPr/>
          </p:nvSpPr>
          <p:spPr>
            <a:xfrm>
              <a:off x="8046425" y="625250"/>
              <a:ext cx="423600" cy="4236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4" name="Google Shape;1594;p47"/>
            <p:cNvGrpSpPr/>
            <p:nvPr/>
          </p:nvGrpSpPr>
          <p:grpSpPr>
            <a:xfrm>
              <a:off x="8145970" y="724766"/>
              <a:ext cx="224559" cy="224559"/>
              <a:chOff x="5334000" y="-2238450"/>
              <a:chExt cx="2648100" cy="2648100"/>
            </a:xfrm>
          </p:grpSpPr>
          <p:cxnSp>
            <p:nvCxnSpPr>
              <p:cNvPr id="1595" name="Google Shape;1595;p47"/>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596" name="Google Shape;1596;p47"/>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597" name="Google Shape;1597;p47"/>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598" name="Google Shape;1598;p47"/>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599" name="Google Shape;1599;p47"/>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600" name="Google Shape;1600;p47"/>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601" name="Google Shape;1601;p47"/>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1602" name="Google Shape;1602;p47"/>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grpSp>
        <p:nvGrpSpPr>
          <p:cNvPr id="1603" name="Google Shape;1603;p47"/>
          <p:cNvGrpSpPr/>
          <p:nvPr/>
        </p:nvGrpSpPr>
        <p:grpSpPr>
          <a:xfrm>
            <a:off x="3343122" y="1361891"/>
            <a:ext cx="305119" cy="305119"/>
            <a:chOff x="8046425" y="625250"/>
            <a:chExt cx="423600" cy="423600"/>
          </a:xfrm>
        </p:grpSpPr>
        <p:sp>
          <p:nvSpPr>
            <p:cNvPr id="1604" name="Google Shape;1604;p47"/>
            <p:cNvSpPr/>
            <p:nvPr/>
          </p:nvSpPr>
          <p:spPr>
            <a:xfrm>
              <a:off x="8046425" y="625250"/>
              <a:ext cx="423600" cy="4236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5" name="Google Shape;1605;p47"/>
            <p:cNvGrpSpPr/>
            <p:nvPr/>
          </p:nvGrpSpPr>
          <p:grpSpPr>
            <a:xfrm>
              <a:off x="8145970" y="724766"/>
              <a:ext cx="224559" cy="224559"/>
              <a:chOff x="5334000" y="-2238450"/>
              <a:chExt cx="2648100" cy="2648100"/>
            </a:xfrm>
          </p:grpSpPr>
          <p:cxnSp>
            <p:nvCxnSpPr>
              <p:cNvPr id="1606" name="Google Shape;1606;p47"/>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607" name="Google Shape;1607;p47"/>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608" name="Google Shape;1608;p47"/>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609" name="Google Shape;1609;p47"/>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610" name="Google Shape;1610;p47"/>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611" name="Google Shape;1611;p47"/>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612" name="Google Shape;1612;p47"/>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1613" name="Google Shape;1613;p47"/>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grpSp>
        <p:nvGrpSpPr>
          <p:cNvPr id="1614" name="Google Shape;1614;p47"/>
          <p:cNvGrpSpPr/>
          <p:nvPr/>
        </p:nvGrpSpPr>
        <p:grpSpPr>
          <a:xfrm>
            <a:off x="5966250" y="1361891"/>
            <a:ext cx="305119" cy="305119"/>
            <a:chOff x="8046425" y="625250"/>
            <a:chExt cx="423600" cy="423600"/>
          </a:xfrm>
        </p:grpSpPr>
        <p:sp>
          <p:nvSpPr>
            <p:cNvPr id="1615" name="Google Shape;1615;p47"/>
            <p:cNvSpPr/>
            <p:nvPr/>
          </p:nvSpPr>
          <p:spPr>
            <a:xfrm>
              <a:off x="8046425" y="625250"/>
              <a:ext cx="423600" cy="4236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6" name="Google Shape;1616;p47"/>
            <p:cNvGrpSpPr/>
            <p:nvPr/>
          </p:nvGrpSpPr>
          <p:grpSpPr>
            <a:xfrm>
              <a:off x="8145970" y="724766"/>
              <a:ext cx="224559" cy="224559"/>
              <a:chOff x="5334000" y="-2238450"/>
              <a:chExt cx="2648100" cy="2648100"/>
            </a:xfrm>
          </p:grpSpPr>
          <p:cxnSp>
            <p:nvCxnSpPr>
              <p:cNvPr id="1617" name="Google Shape;1617;p47"/>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618" name="Google Shape;1618;p47"/>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619" name="Google Shape;1619;p47"/>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620" name="Google Shape;1620;p47"/>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621" name="Google Shape;1621;p47"/>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622" name="Google Shape;1622;p47"/>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623" name="Google Shape;1623;p47"/>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1624" name="Google Shape;1624;p47"/>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grpSp>
        <p:nvGrpSpPr>
          <p:cNvPr id="1625" name="Google Shape;1625;p47"/>
          <p:cNvGrpSpPr/>
          <p:nvPr/>
        </p:nvGrpSpPr>
        <p:grpSpPr>
          <a:xfrm>
            <a:off x="719993" y="3102491"/>
            <a:ext cx="305119" cy="305119"/>
            <a:chOff x="8046425" y="625250"/>
            <a:chExt cx="423600" cy="423600"/>
          </a:xfrm>
        </p:grpSpPr>
        <p:sp>
          <p:nvSpPr>
            <p:cNvPr id="1626" name="Google Shape;1626;p47"/>
            <p:cNvSpPr/>
            <p:nvPr/>
          </p:nvSpPr>
          <p:spPr>
            <a:xfrm>
              <a:off x="8046425" y="625250"/>
              <a:ext cx="423600" cy="4236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27" name="Google Shape;1627;p47"/>
            <p:cNvGrpSpPr/>
            <p:nvPr/>
          </p:nvGrpSpPr>
          <p:grpSpPr>
            <a:xfrm>
              <a:off x="8145970" y="724766"/>
              <a:ext cx="224559" cy="224559"/>
              <a:chOff x="5334000" y="-2238450"/>
              <a:chExt cx="2648100" cy="2648100"/>
            </a:xfrm>
          </p:grpSpPr>
          <p:cxnSp>
            <p:nvCxnSpPr>
              <p:cNvPr id="1628" name="Google Shape;1628;p47"/>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629" name="Google Shape;1629;p47"/>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630" name="Google Shape;1630;p47"/>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631" name="Google Shape;1631;p47"/>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632" name="Google Shape;1632;p47"/>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633" name="Google Shape;1633;p47"/>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634" name="Google Shape;1634;p47"/>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1635" name="Google Shape;1635;p47"/>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grpSp>
        <p:nvGrpSpPr>
          <p:cNvPr id="1636" name="Google Shape;1636;p47"/>
          <p:cNvGrpSpPr/>
          <p:nvPr/>
        </p:nvGrpSpPr>
        <p:grpSpPr>
          <a:xfrm>
            <a:off x="3343122" y="3102491"/>
            <a:ext cx="305119" cy="305119"/>
            <a:chOff x="8046425" y="625250"/>
            <a:chExt cx="423600" cy="423600"/>
          </a:xfrm>
        </p:grpSpPr>
        <p:sp>
          <p:nvSpPr>
            <p:cNvPr id="1637" name="Google Shape;1637;p47"/>
            <p:cNvSpPr/>
            <p:nvPr/>
          </p:nvSpPr>
          <p:spPr>
            <a:xfrm>
              <a:off x="8046425" y="625250"/>
              <a:ext cx="423600" cy="4236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8" name="Google Shape;1638;p47"/>
            <p:cNvGrpSpPr/>
            <p:nvPr/>
          </p:nvGrpSpPr>
          <p:grpSpPr>
            <a:xfrm>
              <a:off x="8145970" y="724766"/>
              <a:ext cx="224559" cy="224559"/>
              <a:chOff x="5334000" y="-2238450"/>
              <a:chExt cx="2648100" cy="2648100"/>
            </a:xfrm>
          </p:grpSpPr>
          <p:cxnSp>
            <p:nvCxnSpPr>
              <p:cNvPr id="1639" name="Google Shape;1639;p47"/>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640" name="Google Shape;1640;p47"/>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641" name="Google Shape;1641;p47"/>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642" name="Google Shape;1642;p47"/>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643" name="Google Shape;1643;p47"/>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644" name="Google Shape;1644;p47"/>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645" name="Google Shape;1645;p47"/>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1646" name="Google Shape;1646;p47"/>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grpSp>
        <p:nvGrpSpPr>
          <p:cNvPr id="1647" name="Google Shape;1647;p47"/>
          <p:cNvGrpSpPr/>
          <p:nvPr/>
        </p:nvGrpSpPr>
        <p:grpSpPr>
          <a:xfrm>
            <a:off x="5966250" y="3102491"/>
            <a:ext cx="305119" cy="305119"/>
            <a:chOff x="8046425" y="625250"/>
            <a:chExt cx="423600" cy="423600"/>
          </a:xfrm>
        </p:grpSpPr>
        <p:sp>
          <p:nvSpPr>
            <p:cNvPr id="1648" name="Google Shape;1648;p47"/>
            <p:cNvSpPr/>
            <p:nvPr/>
          </p:nvSpPr>
          <p:spPr>
            <a:xfrm>
              <a:off x="8046425" y="625250"/>
              <a:ext cx="423600" cy="4236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9" name="Google Shape;1649;p47"/>
            <p:cNvGrpSpPr/>
            <p:nvPr/>
          </p:nvGrpSpPr>
          <p:grpSpPr>
            <a:xfrm>
              <a:off x="8145970" y="724766"/>
              <a:ext cx="224559" cy="224559"/>
              <a:chOff x="5334000" y="-2238450"/>
              <a:chExt cx="2648100" cy="2648100"/>
            </a:xfrm>
          </p:grpSpPr>
          <p:cxnSp>
            <p:nvCxnSpPr>
              <p:cNvPr id="1650" name="Google Shape;1650;p47"/>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651" name="Google Shape;1651;p47"/>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652" name="Google Shape;1652;p47"/>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653" name="Google Shape;1653;p47"/>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654" name="Google Shape;1654;p47"/>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655" name="Google Shape;1655;p47"/>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656" name="Google Shape;1656;p47"/>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1657" name="Google Shape;1657;p47"/>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61" name="Shape 1661"/>
        <p:cNvGrpSpPr/>
        <p:nvPr/>
      </p:nvGrpSpPr>
      <p:grpSpPr>
        <a:xfrm>
          <a:off x="0" y="0"/>
          <a:ext cx="0" cy="0"/>
          <a:chOff x="0" y="0"/>
          <a:chExt cx="0" cy="0"/>
        </a:xfrm>
      </p:grpSpPr>
      <p:pic>
        <p:nvPicPr>
          <p:cNvPr id="1662" name="Google Shape;1662;p48"/>
          <p:cNvPicPr preferRelativeResize="0"/>
          <p:nvPr>
            <p:ph idx="2" type="pic"/>
          </p:nvPr>
        </p:nvPicPr>
        <p:blipFill rotWithShape="1">
          <a:blip r:embed="rId3">
            <a:alphaModFix amt="80000"/>
          </a:blip>
          <a:srcRect b="7683" l="0" r="0" t="7692"/>
          <a:stretch/>
        </p:blipFill>
        <p:spPr>
          <a:xfrm>
            <a:off x="-25" y="-13725"/>
            <a:ext cx="9143997" cy="5157301"/>
          </a:xfrm>
          <a:prstGeom prst="rect">
            <a:avLst/>
          </a:prstGeom>
        </p:spPr>
      </p:pic>
      <p:grpSp>
        <p:nvGrpSpPr>
          <p:cNvPr id="1663" name="Google Shape;1663;p48"/>
          <p:cNvGrpSpPr/>
          <p:nvPr/>
        </p:nvGrpSpPr>
        <p:grpSpPr>
          <a:xfrm>
            <a:off x="485994" y="3109630"/>
            <a:ext cx="1096105" cy="626527"/>
            <a:chOff x="1401000" y="1468200"/>
            <a:chExt cx="1232825" cy="704675"/>
          </a:xfrm>
        </p:grpSpPr>
        <p:sp>
          <p:nvSpPr>
            <p:cNvPr id="1664" name="Google Shape;1664;p48"/>
            <p:cNvSpPr/>
            <p:nvPr/>
          </p:nvSpPr>
          <p:spPr>
            <a:xfrm>
              <a:off x="1401000" y="1468200"/>
              <a:ext cx="1230550" cy="704675"/>
            </a:xfrm>
            <a:custGeom>
              <a:rect b="b" l="l" r="r" t="t"/>
              <a:pathLst>
                <a:path extrusionOk="0" h="28187" w="49222">
                  <a:moveTo>
                    <a:pt x="1" y="0"/>
                  </a:moveTo>
                  <a:lnTo>
                    <a:pt x="1" y="28186"/>
                  </a:lnTo>
                  <a:lnTo>
                    <a:pt x="49221" y="28186"/>
                  </a:lnTo>
                  <a:lnTo>
                    <a:pt x="49221" y="0"/>
                  </a:ln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48"/>
            <p:cNvSpPr/>
            <p:nvPr/>
          </p:nvSpPr>
          <p:spPr>
            <a:xfrm>
              <a:off x="1401800" y="1491450"/>
              <a:ext cx="603225" cy="681425"/>
            </a:xfrm>
            <a:custGeom>
              <a:rect b="b" l="l" r="r" t="t"/>
              <a:pathLst>
                <a:path extrusionOk="0" h="27257" w="24129">
                  <a:moveTo>
                    <a:pt x="0" y="1"/>
                  </a:moveTo>
                  <a:lnTo>
                    <a:pt x="0" y="8234"/>
                  </a:lnTo>
                  <a:lnTo>
                    <a:pt x="24008" y="27256"/>
                  </a:lnTo>
                  <a:lnTo>
                    <a:pt x="24128" y="27256"/>
                  </a:lnTo>
                  <a:lnTo>
                    <a:pt x="24100" y="27165"/>
                  </a:lnTo>
                  <a:lnTo>
                    <a:pt x="0" y="1"/>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48"/>
            <p:cNvSpPr/>
            <p:nvPr/>
          </p:nvSpPr>
          <p:spPr>
            <a:xfrm>
              <a:off x="1401800" y="1916650"/>
              <a:ext cx="588200" cy="256225"/>
            </a:xfrm>
            <a:custGeom>
              <a:rect b="b" l="l" r="r" t="t"/>
              <a:pathLst>
                <a:path extrusionOk="0" h="10249" w="23528">
                  <a:moveTo>
                    <a:pt x="0" y="1"/>
                  </a:moveTo>
                  <a:lnTo>
                    <a:pt x="0" y="5140"/>
                  </a:lnTo>
                  <a:lnTo>
                    <a:pt x="22506" y="10248"/>
                  </a:lnTo>
                  <a:lnTo>
                    <a:pt x="23527" y="10248"/>
                  </a:lnTo>
                  <a:lnTo>
                    <a:pt x="0" y="1"/>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48"/>
            <p:cNvSpPr/>
            <p:nvPr/>
          </p:nvSpPr>
          <p:spPr>
            <a:xfrm>
              <a:off x="2009500" y="1468200"/>
              <a:ext cx="347100" cy="704675"/>
            </a:xfrm>
            <a:custGeom>
              <a:rect b="b" l="l" r="r" t="t"/>
              <a:pathLst>
                <a:path extrusionOk="0" h="28187" w="13884">
                  <a:moveTo>
                    <a:pt x="4508" y="0"/>
                  </a:moveTo>
                  <a:lnTo>
                    <a:pt x="1" y="28035"/>
                  </a:lnTo>
                  <a:lnTo>
                    <a:pt x="92" y="28186"/>
                  </a:lnTo>
                  <a:lnTo>
                    <a:pt x="152" y="28186"/>
                  </a:lnTo>
                  <a:lnTo>
                    <a:pt x="13883" y="0"/>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48"/>
            <p:cNvSpPr/>
            <p:nvPr/>
          </p:nvSpPr>
          <p:spPr>
            <a:xfrm>
              <a:off x="1667725" y="1468200"/>
              <a:ext cx="333575" cy="683650"/>
            </a:xfrm>
            <a:custGeom>
              <a:rect b="b" l="l" r="r" t="t"/>
              <a:pathLst>
                <a:path extrusionOk="0" h="27346" w="13343">
                  <a:moveTo>
                    <a:pt x="1" y="0"/>
                  </a:moveTo>
                  <a:lnTo>
                    <a:pt x="13342" y="27345"/>
                  </a:lnTo>
                  <a:lnTo>
                    <a:pt x="8263" y="0"/>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48"/>
            <p:cNvSpPr/>
            <p:nvPr/>
          </p:nvSpPr>
          <p:spPr>
            <a:xfrm>
              <a:off x="2017800" y="1478725"/>
              <a:ext cx="616025" cy="694150"/>
            </a:xfrm>
            <a:custGeom>
              <a:rect b="b" l="l" r="r" t="t"/>
              <a:pathLst>
                <a:path extrusionOk="0" h="27766" w="24641">
                  <a:moveTo>
                    <a:pt x="24641" y="0"/>
                  </a:moveTo>
                  <a:lnTo>
                    <a:pt x="0" y="27765"/>
                  </a:lnTo>
                  <a:lnTo>
                    <a:pt x="181" y="27765"/>
                  </a:lnTo>
                  <a:lnTo>
                    <a:pt x="24641" y="8383"/>
                  </a:lnTo>
                  <a:lnTo>
                    <a:pt x="24641" y="0"/>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48"/>
            <p:cNvSpPr/>
            <p:nvPr/>
          </p:nvSpPr>
          <p:spPr>
            <a:xfrm>
              <a:off x="2034325" y="1911425"/>
              <a:ext cx="599500" cy="261450"/>
            </a:xfrm>
            <a:custGeom>
              <a:rect b="b" l="l" r="r" t="t"/>
              <a:pathLst>
                <a:path extrusionOk="0" h="10458" w="23980">
                  <a:moveTo>
                    <a:pt x="23980" y="0"/>
                  </a:moveTo>
                  <a:lnTo>
                    <a:pt x="1" y="10457"/>
                  </a:lnTo>
                  <a:lnTo>
                    <a:pt x="1022" y="10457"/>
                  </a:lnTo>
                  <a:lnTo>
                    <a:pt x="23980" y="5258"/>
                  </a:lnTo>
                  <a:lnTo>
                    <a:pt x="23980" y="0"/>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48"/>
            <p:cNvSpPr/>
            <p:nvPr/>
          </p:nvSpPr>
          <p:spPr>
            <a:xfrm>
              <a:off x="2001275" y="2151825"/>
              <a:ext cx="8250" cy="21050"/>
            </a:xfrm>
            <a:custGeom>
              <a:rect b="b" l="l" r="r" t="t"/>
              <a:pathLst>
                <a:path extrusionOk="0" h="842" w="330">
                  <a:moveTo>
                    <a:pt x="0" y="0"/>
                  </a:moveTo>
                  <a:lnTo>
                    <a:pt x="121" y="750"/>
                  </a:lnTo>
                  <a:lnTo>
                    <a:pt x="210" y="841"/>
                  </a:lnTo>
                  <a:lnTo>
                    <a:pt x="301" y="841"/>
                  </a:lnTo>
                  <a:lnTo>
                    <a:pt x="330" y="690"/>
                  </a:lnTo>
                  <a:lnTo>
                    <a:pt x="0" y="0"/>
                  </a:lnTo>
                  <a:close/>
                </a:path>
              </a:pathLst>
            </a:custGeom>
            <a:solidFill>
              <a:srgbClr val="1B2C27"/>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 name="Google Shape;1672;p48"/>
          <p:cNvGrpSpPr/>
          <p:nvPr/>
        </p:nvGrpSpPr>
        <p:grpSpPr>
          <a:xfrm>
            <a:off x="3035331" y="3109624"/>
            <a:ext cx="1384152" cy="797328"/>
            <a:chOff x="4470912" y="547400"/>
            <a:chExt cx="1265800" cy="729085"/>
          </a:xfrm>
        </p:grpSpPr>
        <p:grpSp>
          <p:nvGrpSpPr>
            <p:cNvPr id="1673" name="Google Shape;1673;p48"/>
            <p:cNvGrpSpPr/>
            <p:nvPr/>
          </p:nvGrpSpPr>
          <p:grpSpPr>
            <a:xfrm rot="-5400000">
              <a:off x="4739274" y="279047"/>
              <a:ext cx="729077" cy="1265800"/>
              <a:chOff x="-3409950" y="914400"/>
              <a:chExt cx="1314600" cy="2264400"/>
            </a:xfrm>
          </p:grpSpPr>
          <p:sp>
            <p:nvSpPr>
              <p:cNvPr id="1674" name="Google Shape;1674;p48"/>
              <p:cNvSpPr/>
              <p:nvPr/>
            </p:nvSpPr>
            <p:spPr>
              <a:xfrm>
                <a:off x="-3409950" y="914400"/>
                <a:ext cx="1314600" cy="2264400"/>
              </a:xfrm>
              <a:prstGeom prst="rect">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48"/>
              <p:cNvSpPr/>
              <p:nvPr/>
            </p:nvSpPr>
            <p:spPr>
              <a:xfrm>
                <a:off x="-3409950" y="914400"/>
                <a:ext cx="1314600" cy="2264400"/>
              </a:xfrm>
              <a:prstGeom prst="roundRect">
                <a:avLst>
                  <a:gd fmla="val 50000"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676" name="Google Shape;1676;p48"/>
            <p:cNvPicPr preferRelativeResize="0"/>
            <p:nvPr/>
          </p:nvPicPr>
          <p:blipFill rotWithShape="1">
            <a:blip r:embed="rId4">
              <a:alphaModFix/>
            </a:blip>
            <a:srcRect b="0" l="0" r="71962" t="71289"/>
            <a:stretch/>
          </p:blipFill>
          <p:spPr>
            <a:xfrm>
              <a:off x="4470912" y="547400"/>
              <a:ext cx="1265700" cy="729000"/>
            </a:xfrm>
            <a:prstGeom prst="ellipse">
              <a:avLst/>
            </a:prstGeom>
            <a:noFill/>
            <a:ln>
              <a:noFill/>
            </a:ln>
          </p:spPr>
        </p:pic>
      </p:grpSp>
      <p:sp>
        <p:nvSpPr>
          <p:cNvPr id="1677" name="Google Shape;1677;p48"/>
          <p:cNvSpPr txBox="1"/>
          <p:nvPr>
            <p:ph type="title"/>
          </p:nvPr>
        </p:nvSpPr>
        <p:spPr>
          <a:xfrm>
            <a:off x="818675" y="3439050"/>
            <a:ext cx="2850300" cy="906600"/>
          </a:xfrm>
          <a:prstGeom prst="rect">
            <a:avLst/>
          </a:prstGeom>
        </p:spPr>
        <p:txBody>
          <a:bodyPr anchorCtr="0" anchor="b" bIns="91425" lIns="91425" spcFirstLastPara="1" rIns="91425" wrap="square" tIns="91425">
            <a:noAutofit/>
          </a:bodyPr>
          <a:lstStyle/>
          <a:p>
            <a:pPr indent="0" lvl="0" marL="91440" rtl="0" algn="l">
              <a:spcBef>
                <a:spcPts val="0"/>
              </a:spcBef>
              <a:spcAft>
                <a:spcPts val="0"/>
              </a:spcAft>
              <a:buNone/>
            </a:pPr>
            <a:r>
              <a:rPr lang="en"/>
              <a:t>A </a:t>
            </a:r>
            <a:r>
              <a:rPr lang="en"/>
              <a:t>picture is worth a thousand words</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81" name="Shape 1681"/>
        <p:cNvGrpSpPr/>
        <p:nvPr/>
      </p:nvGrpSpPr>
      <p:grpSpPr>
        <a:xfrm>
          <a:off x="0" y="0"/>
          <a:ext cx="0" cy="0"/>
          <a:chOff x="0" y="0"/>
          <a:chExt cx="0" cy="0"/>
        </a:xfrm>
      </p:grpSpPr>
      <p:sp>
        <p:nvSpPr>
          <p:cNvPr id="1682" name="Google Shape;1682;p49"/>
          <p:cNvSpPr/>
          <p:nvPr/>
        </p:nvSpPr>
        <p:spPr>
          <a:xfrm>
            <a:off x="5342010" y="605725"/>
            <a:ext cx="2842800" cy="3915600"/>
          </a:xfrm>
          <a:prstGeom prst="roundRect">
            <a:avLst>
              <a:gd fmla="val 11931"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683" name="Google Shape;1683;p49"/>
          <p:cNvPicPr preferRelativeResize="0"/>
          <p:nvPr>
            <p:ph idx="2" type="pic"/>
          </p:nvPr>
        </p:nvPicPr>
        <p:blipFill rotWithShape="1">
          <a:blip r:embed="rId3">
            <a:alphaModFix amt="80000"/>
          </a:blip>
          <a:srcRect b="3262" l="0" r="0" t="3253"/>
          <a:stretch/>
        </p:blipFill>
        <p:spPr>
          <a:xfrm>
            <a:off x="5433060" y="700075"/>
            <a:ext cx="2660700" cy="3726900"/>
          </a:xfrm>
          <a:prstGeom prst="roundRect">
            <a:avLst>
              <a:gd fmla="val 10011" name="adj"/>
            </a:avLst>
          </a:prstGeom>
        </p:spPr>
      </p:pic>
      <p:sp>
        <p:nvSpPr>
          <p:cNvPr id="1684" name="Google Shape;1684;p49"/>
          <p:cNvSpPr txBox="1"/>
          <p:nvPr>
            <p:ph type="title"/>
          </p:nvPr>
        </p:nvSpPr>
        <p:spPr>
          <a:xfrm>
            <a:off x="720000" y="1166150"/>
            <a:ext cx="3704400" cy="1695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A</a:t>
            </a:r>
            <a:r>
              <a:rPr lang="en"/>
              <a:t> picture always reinforces </a:t>
            </a:r>
            <a:endParaRPr/>
          </a:p>
          <a:p>
            <a:pPr indent="0" lvl="0" marL="0" rtl="0" algn="l">
              <a:spcBef>
                <a:spcPts val="0"/>
              </a:spcBef>
              <a:spcAft>
                <a:spcPts val="0"/>
              </a:spcAft>
              <a:buNone/>
            </a:pPr>
            <a:r>
              <a:rPr lang="en"/>
              <a:t>the concept</a:t>
            </a:r>
            <a:endParaRPr/>
          </a:p>
        </p:txBody>
      </p:sp>
      <p:sp>
        <p:nvSpPr>
          <p:cNvPr id="1685" name="Google Shape;1685;p49"/>
          <p:cNvSpPr txBox="1"/>
          <p:nvPr>
            <p:ph idx="1" type="subTitle"/>
          </p:nvPr>
        </p:nvSpPr>
        <p:spPr>
          <a:xfrm>
            <a:off x="720000" y="2861075"/>
            <a:ext cx="3704400" cy="1116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Images reveal large amounts of data, so remember: use an image instead of a long text. Your audience will appreciate it</a:t>
            </a:r>
            <a:endParaRPr/>
          </a:p>
        </p:txBody>
      </p:sp>
      <p:grpSp>
        <p:nvGrpSpPr>
          <p:cNvPr id="1686" name="Google Shape;1686;p49"/>
          <p:cNvGrpSpPr/>
          <p:nvPr/>
        </p:nvGrpSpPr>
        <p:grpSpPr>
          <a:xfrm>
            <a:off x="5254922" y="3928548"/>
            <a:ext cx="423596" cy="675418"/>
            <a:chOff x="-1066800" y="2268012"/>
            <a:chExt cx="381000" cy="607500"/>
          </a:xfrm>
        </p:grpSpPr>
        <p:sp>
          <p:nvSpPr>
            <p:cNvPr id="1687" name="Google Shape;1687;p49"/>
            <p:cNvSpPr/>
            <p:nvPr/>
          </p:nvSpPr>
          <p:spPr>
            <a:xfrm>
              <a:off x="-1065450" y="2268012"/>
              <a:ext cx="378300" cy="6075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49"/>
            <p:cNvSpPr/>
            <p:nvPr/>
          </p:nvSpPr>
          <p:spPr>
            <a:xfrm>
              <a:off x="-10668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49"/>
            <p:cNvSpPr/>
            <p:nvPr/>
          </p:nvSpPr>
          <p:spPr>
            <a:xfrm>
              <a:off x="-1028850" y="2419215"/>
              <a:ext cx="305100" cy="305100"/>
            </a:xfrm>
            <a:prstGeom prst="plaque">
              <a:avLst>
                <a:gd fmla="val 50000" name="adj"/>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 name="Google Shape;1690;p49"/>
          <p:cNvGrpSpPr/>
          <p:nvPr/>
        </p:nvGrpSpPr>
        <p:grpSpPr>
          <a:xfrm>
            <a:off x="7949410" y="2904838"/>
            <a:ext cx="423600" cy="423600"/>
            <a:chOff x="8046425" y="625250"/>
            <a:chExt cx="423600" cy="423600"/>
          </a:xfrm>
        </p:grpSpPr>
        <p:sp>
          <p:nvSpPr>
            <p:cNvPr id="1691" name="Google Shape;1691;p49"/>
            <p:cNvSpPr/>
            <p:nvPr/>
          </p:nvSpPr>
          <p:spPr>
            <a:xfrm>
              <a:off x="8046425" y="625250"/>
              <a:ext cx="423600" cy="4236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92" name="Google Shape;1692;p49"/>
            <p:cNvGrpSpPr/>
            <p:nvPr/>
          </p:nvGrpSpPr>
          <p:grpSpPr>
            <a:xfrm>
              <a:off x="8145970" y="724766"/>
              <a:ext cx="224559" cy="224559"/>
              <a:chOff x="5334000" y="-2238450"/>
              <a:chExt cx="2648100" cy="2648100"/>
            </a:xfrm>
          </p:grpSpPr>
          <p:cxnSp>
            <p:nvCxnSpPr>
              <p:cNvPr id="1693" name="Google Shape;1693;p49"/>
              <p:cNvCxnSpPr/>
              <p:nvPr/>
            </p:nvCxnSpPr>
            <p:spPr>
              <a:xfrm>
                <a:off x="5334000" y="-914400"/>
                <a:ext cx="2648100" cy="0"/>
              </a:xfrm>
              <a:prstGeom prst="straightConnector1">
                <a:avLst/>
              </a:prstGeom>
              <a:noFill/>
              <a:ln cap="flat" cmpd="sng" w="9525">
                <a:solidFill>
                  <a:schemeClr val="lt1"/>
                </a:solidFill>
                <a:prstDash val="solid"/>
                <a:round/>
                <a:headEnd len="med" w="med" type="none"/>
                <a:tailEnd len="med" w="med" type="none"/>
              </a:ln>
            </p:spPr>
          </p:cxnSp>
          <p:cxnSp>
            <p:nvCxnSpPr>
              <p:cNvPr id="1694" name="Google Shape;1694;p49"/>
              <p:cNvCxnSpPr/>
              <p:nvPr/>
            </p:nvCxnSpPr>
            <p:spPr>
              <a:xfrm rot="-5400000">
                <a:off x="5334000" y="-914400"/>
                <a:ext cx="2648100" cy="0"/>
              </a:xfrm>
              <a:prstGeom prst="straightConnector1">
                <a:avLst/>
              </a:prstGeom>
              <a:noFill/>
              <a:ln cap="flat" cmpd="sng" w="9525">
                <a:solidFill>
                  <a:schemeClr val="lt1"/>
                </a:solidFill>
                <a:prstDash val="solid"/>
                <a:round/>
                <a:headEnd len="med" w="med" type="none"/>
                <a:tailEnd len="med" w="med" type="none"/>
              </a:ln>
            </p:spPr>
          </p:cxnSp>
          <p:cxnSp>
            <p:nvCxnSpPr>
              <p:cNvPr id="1695" name="Google Shape;1695;p49"/>
              <p:cNvCxnSpPr/>
              <p:nvPr/>
            </p:nvCxnSpPr>
            <p:spPr>
              <a:xfrm rot="2700000">
                <a:off x="5333977" y="-914345"/>
                <a:ext cx="2648256" cy="0"/>
              </a:xfrm>
              <a:prstGeom prst="straightConnector1">
                <a:avLst/>
              </a:prstGeom>
              <a:noFill/>
              <a:ln cap="flat" cmpd="sng" w="9525">
                <a:solidFill>
                  <a:schemeClr val="lt1"/>
                </a:solidFill>
                <a:prstDash val="solid"/>
                <a:round/>
                <a:headEnd len="med" w="med" type="none"/>
                <a:tailEnd len="med" w="med" type="none"/>
              </a:ln>
            </p:spPr>
          </p:cxnSp>
          <p:cxnSp>
            <p:nvCxnSpPr>
              <p:cNvPr id="1696" name="Google Shape;1696;p49"/>
              <p:cNvCxnSpPr/>
              <p:nvPr/>
            </p:nvCxnSpPr>
            <p:spPr>
              <a:xfrm rot="-2700000">
                <a:off x="5333977" y="-914455"/>
                <a:ext cx="2648256" cy="0"/>
              </a:xfrm>
              <a:prstGeom prst="straightConnector1">
                <a:avLst/>
              </a:prstGeom>
              <a:noFill/>
              <a:ln cap="flat" cmpd="sng" w="9525">
                <a:solidFill>
                  <a:schemeClr val="lt1"/>
                </a:solidFill>
                <a:prstDash val="solid"/>
                <a:round/>
                <a:headEnd len="med" w="med" type="none"/>
                <a:tailEnd len="med" w="med" type="none"/>
              </a:ln>
            </p:spPr>
          </p:cxnSp>
          <p:cxnSp>
            <p:nvCxnSpPr>
              <p:cNvPr id="1697" name="Google Shape;1697;p49"/>
              <p:cNvCxnSpPr/>
              <p:nvPr/>
            </p:nvCxnSpPr>
            <p:spPr>
              <a:xfrm rot="4134366">
                <a:off x="5333935" y="-914312"/>
                <a:ext cx="2648255" cy="0"/>
              </a:xfrm>
              <a:prstGeom prst="straightConnector1">
                <a:avLst/>
              </a:prstGeom>
              <a:noFill/>
              <a:ln cap="flat" cmpd="sng" w="9525">
                <a:solidFill>
                  <a:schemeClr val="lt1"/>
                </a:solidFill>
                <a:prstDash val="solid"/>
                <a:round/>
                <a:headEnd len="med" w="med" type="none"/>
                <a:tailEnd len="med" w="med" type="none"/>
              </a:ln>
            </p:spPr>
          </p:cxnSp>
          <p:cxnSp>
            <p:nvCxnSpPr>
              <p:cNvPr id="1698" name="Google Shape;1698;p49"/>
              <p:cNvCxnSpPr/>
              <p:nvPr/>
            </p:nvCxnSpPr>
            <p:spPr>
              <a:xfrm rot="-1265634">
                <a:off x="5333938" y="-914429"/>
                <a:ext cx="2648255" cy="0"/>
              </a:xfrm>
              <a:prstGeom prst="straightConnector1">
                <a:avLst/>
              </a:prstGeom>
              <a:noFill/>
              <a:ln cap="flat" cmpd="sng" w="9525">
                <a:solidFill>
                  <a:schemeClr val="lt1"/>
                </a:solidFill>
                <a:prstDash val="solid"/>
                <a:round/>
                <a:headEnd len="med" w="med" type="none"/>
                <a:tailEnd len="med" w="med" type="none"/>
              </a:ln>
            </p:spPr>
          </p:cxnSp>
          <p:cxnSp>
            <p:nvCxnSpPr>
              <p:cNvPr id="1699" name="Google Shape;1699;p49"/>
              <p:cNvCxnSpPr/>
              <p:nvPr/>
            </p:nvCxnSpPr>
            <p:spPr>
              <a:xfrm rot="6834309">
                <a:off x="5334009" y="-914485"/>
                <a:ext cx="2648166" cy="0"/>
              </a:xfrm>
              <a:prstGeom prst="straightConnector1">
                <a:avLst/>
              </a:prstGeom>
              <a:noFill/>
              <a:ln cap="flat" cmpd="sng" w="9525">
                <a:solidFill>
                  <a:schemeClr val="lt1"/>
                </a:solidFill>
                <a:prstDash val="solid"/>
                <a:round/>
                <a:headEnd len="med" w="med" type="none"/>
                <a:tailEnd len="med" w="med" type="none"/>
              </a:ln>
            </p:spPr>
          </p:cxnSp>
          <p:cxnSp>
            <p:nvCxnSpPr>
              <p:cNvPr id="1700" name="Google Shape;1700;p49"/>
              <p:cNvCxnSpPr/>
              <p:nvPr/>
            </p:nvCxnSpPr>
            <p:spPr>
              <a:xfrm rot="1434309">
                <a:off x="5334026" y="-914573"/>
                <a:ext cx="2648166" cy="0"/>
              </a:xfrm>
              <a:prstGeom prst="straightConnector1">
                <a:avLst/>
              </a:prstGeom>
              <a:noFill/>
              <a:ln cap="flat" cmpd="sng" w="9525">
                <a:solidFill>
                  <a:schemeClr val="lt1"/>
                </a:solidFill>
                <a:prstDash val="solid"/>
                <a:round/>
                <a:headEnd len="med" w="med" type="none"/>
                <a:tailEnd len="med" w="med" type="none"/>
              </a:ln>
            </p:spPr>
          </p:cxnSp>
        </p:gr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04" name="Shape 1704"/>
        <p:cNvGrpSpPr/>
        <p:nvPr/>
      </p:nvGrpSpPr>
      <p:grpSpPr>
        <a:xfrm>
          <a:off x="0" y="0"/>
          <a:ext cx="0" cy="0"/>
          <a:chOff x="0" y="0"/>
          <a:chExt cx="0" cy="0"/>
        </a:xfrm>
      </p:grpSpPr>
      <p:pic>
        <p:nvPicPr>
          <p:cNvPr id="1705" name="Google Shape;1705;p50"/>
          <p:cNvPicPr preferRelativeResize="0"/>
          <p:nvPr/>
        </p:nvPicPr>
        <p:blipFill rotWithShape="1">
          <a:blip r:embed="rId3">
            <a:alphaModFix amt="80000"/>
          </a:blip>
          <a:srcRect b="7052" l="10039" r="55449" t="41169"/>
          <a:stretch/>
        </p:blipFill>
        <p:spPr>
          <a:xfrm>
            <a:off x="5944325" y="640000"/>
            <a:ext cx="2241600" cy="2241600"/>
          </a:xfrm>
          <a:prstGeom prst="ellipse">
            <a:avLst/>
          </a:prstGeom>
          <a:noFill/>
          <a:ln cap="flat" cmpd="sng" w="9525">
            <a:solidFill>
              <a:schemeClr val="dk1"/>
            </a:solidFill>
            <a:prstDash val="solid"/>
            <a:round/>
            <a:headEnd len="sm" w="sm" type="none"/>
            <a:tailEnd len="sm" w="sm" type="none"/>
          </a:ln>
        </p:spPr>
      </p:pic>
      <p:sp>
        <p:nvSpPr>
          <p:cNvPr id="1706" name="Google Shape;1706;p50"/>
          <p:cNvSpPr txBox="1"/>
          <p:nvPr>
            <p:ph type="title"/>
          </p:nvPr>
        </p:nvSpPr>
        <p:spPr>
          <a:xfrm>
            <a:off x="1708650" y="1829625"/>
            <a:ext cx="3909000" cy="2111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a:t>
            </a:r>
            <a:r>
              <a:rPr lang="en"/>
              <a:t>wesome words</a:t>
            </a:r>
            <a:endParaRPr/>
          </a:p>
        </p:txBody>
      </p:sp>
      <p:pic>
        <p:nvPicPr>
          <p:cNvPr id="1707" name="Google Shape;1707;p50"/>
          <p:cNvPicPr preferRelativeResize="0"/>
          <p:nvPr/>
        </p:nvPicPr>
        <p:blipFill rotWithShape="1">
          <a:blip r:embed="rId4">
            <a:alphaModFix amt="80000"/>
          </a:blip>
          <a:srcRect b="11814" l="0" r="0" t="11814"/>
          <a:stretch/>
        </p:blipFill>
        <p:spPr>
          <a:xfrm>
            <a:off x="5944325" y="3320052"/>
            <a:ext cx="2241600" cy="1283700"/>
          </a:xfrm>
          <a:prstGeom prst="roundRect">
            <a:avLst>
              <a:gd fmla="val 16667" name="adj"/>
            </a:avLst>
          </a:prstGeom>
          <a:noFill/>
          <a:ln cap="flat" cmpd="sng" w="9525">
            <a:solidFill>
              <a:schemeClr val="dk1"/>
            </a:solidFill>
            <a:prstDash val="solid"/>
            <a:round/>
            <a:headEnd len="sm" w="sm" type="none"/>
            <a:tailEnd len="sm" w="sm" type="none"/>
          </a:ln>
        </p:spPr>
      </p:pic>
      <p:pic>
        <p:nvPicPr>
          <p:cNvPr id="1708" name="Google Shape;1708;p50"/>
          <p:cNvPicPr preferRelativeResize="0"/>
          <p:nvPr/>
        </p:nvPicPr>
        <p:blipFill rotWithShape="1">
          <a:blip r:embed="rId5">
            <a:alphaModFix amt="80000"/>
          </a:blip>
          <a:srcRect b="30911" l="0" r="0" t="30911"/>
          <a:stretch/>
        </p:blipFill>
        <p:spPr>
          <a:xfrm>
            <a:off x="946225" y="539499"/>
            <a:ext cx="1549800" cy="887700"/>
          </a:xfrm>
          <a:prstGeom prst="roundRect">
            <a:avLst>
              <a:gd fmla="val 16667" name="adj"/>
            </a:avLst>
          </a:prstGeom>
          <a:noFill/>
          <a:ln cap="flat" cmpd="sng" w="9525">
            <a:solidFill>
              <a:schemeClr val="dk1"/>
            </a:solidFill>
            <a:prstDash val="solid"/>
            <a:round/>
            <a:headEnd len="sm" w="sm" type="none"/>
            <a:tailEnd len="sm" w="sm" type="none"/>
          </a:ln>
        </p:spPr>
      </p:pic>
      <p:grpSp>
        <p:nvGrpSpPr>
          <p:cNvPr id="1709" name="Google Shape;1709;p50"/>
          <p:cNvGrpSpPr/>
          <p:nvPr/>
        </p:nvGrpSpPr>
        <p:grpSpPr>
          <a:xfrm>
            <a:off x="713224" y="639991"/>
            <a:ext cx="430682" cy="686718"/>
            <a:chOff x="-1066800" y="2268012"/>
            <a:chExt cx="381000" cy="607500"/>
          </a:xfrm>
        </p:grpSpPr>
        <p:sp>
          <p:nvSpPr>
            <p:cNvPr id="1710" name="Google Shape;1710;p50"/>
            <p:cNvSpPr/>
            <p:nvPr/>
          </p:nvSpPr>
          <p:spPr>
            <a:xfrm>
              <a:off x="-1065450" y="2268012"/>
              <a:ext cx="378300" cy="607500"/>
            </a:xfrm>
            <a:prstGeom prst="rect">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50"/>
            <p:cNvSpPr/>
            <p:nvPr/>
          </p:nvSpPr>
          <p:spPr>
            <a:xfrm>
              <a:off x="-10668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50"/>
            <p:cNvSpPr/>
            <p:nvPr/>
          </p:nvSpPr>
          <p:spPr>
            <a:xfrm>
              <a:off x="-1028850" y="2419215"/>
              <a:ext cx="305100" cy="305100"/>
            </a:xfrm>
            <a:prstGeom prst="plaque">
              <a:avLst>
                <a:gd fmla="val 50000" name="adj"/>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 name="Google Shape;1713;p50"/>
          <p:cNvGrpSpPr/>
          <p:nvPr/>
        </p:nvGrpSpPr>
        <p:grpSpPr>
          <a:xfrm flipH="1">
            <a:off x="5283270" y="4228919"/>
            <a:ext cx="411480" cy="375093"/>
            <a:chOff x="4959293" y="1729625"/>
            <a:chExt cx="2241175" cy="2042988"/>
          </a:xfrm>
        </p:grpSpPr>
        <p:sp>
          <p:nvSpPr>
            <p:cNvPr id="1714" name="Google Shape;1714;p50"/>
            <p:cNvSpPr/>
            <p:nvPr/>
          </p:nvSpPr>
          <p:spPr>
            <a:xfrm>
              <a:off x="6357488" y="2476465"/>
              <a:ext cx="842980" cy="1296149"/>
            </a:xfrm>
            <a:custGeom>
              <a:rect b="b" l="l" r="r" t="t"/>
              <a:pathLst>
                <a:path extrusionOk="0" h="13400" w="8715">
                  <a:moveTo>
                    <a:pt x="722" y="1"/>
                  </a:moveTo>
                  <a:cubicBezTo>
                    <a:pt x="722" y="1"/>
                    <a:pt x="1" y="4869"/>
                    <a:pt x="1804" y="6523"/>
                  </a:cubicBezTo>
                  <a:cubicBezTo>
                    <a:pt x="3366" y="7994"/>
                    <a:pt x="6462" y="8386"/>
                    <a:pt x="5770" y="12713"/>
                  </a:cubicBezTo>
                  <a:cubicBezTo>
                    <a:pt x="5679" y="13213"/>
                    <a:pt x="6262" y="13399"/>
                    <a:pt x="6905" y="13399"/>
                  </a:cubicBezTo>
                  <a:cubicBezTo>
                    <a:pt x="7534" y="13399"/>
                    <a:pt x="8221" y="13220"/>
                    <a:pt x="8386" y="12982"/>
                  </a:cubicBezTo>
                  <a:cubicBezTo>
                    <a:pt x="8715" y="12472"/>
                    <a:pt x="8686" y="7605"/>
                    <a:pt x="3727" y="5741"/>
                  </a:cubicBezTo>
                  <a:cubicBezTo>
                    <a:pt x="1354" y="4840"/>
                    <a:pt x="1984" y="1"/>
                    <a:pt x="1984" y="1"/>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50"/>
            <p:cNvSpPr/>
            <p:nvPr/>
          </p:nvSpPr>
          <p:spPr>
            <a:xfrm>
              <a:off x="6037800" y="1729625"/>
              <a:ext cx="892505" cy="808158"/>
            </a:xfrm>
            <a:custGeom>
              <a:rect b="b" l="l" r="r" t="t"/>
              <a:pathLst>
                <a:path extrusionOk="0" h="8355" w="9227">
                  <a:moveTo>
                    <a:pt x="4779" y="1"/>
                  </a:moveTo>
                  <a:cubicBezTo>
                    <a:pt x="1022" y="1"/>
                    <a:pt x="0" y="6010"/>
                    <a:pt x="332" y="6820"/>
                  </a:cubicBezTo>
                  <a:cubicBezTo>
                    <a:pt x="661" y="7633"/>
                    <a:pt x="2224" y="8354"/>
                    <a:pt x="4688" y="8354"/>
                  </a:cubicBezTo>
                  <a:cubicBezTo>
                    <a:pt x="7183" y="8354"/>
                    <a:pt x="8414" y="7813"/>
                    <a:pt x="8806" y="7092"/>
                  </a:cubicBezTo>
                  <a:cubicBezTo>
                    <a:pt x="9227" y="6340"/>
                    <a:pt x="8534" y="1"/>
                    <a:pt x="4779" y="1"/>
                  </a:cubicBezTo>
                  <a:close/>
                </a:path>
              </a:pathLst>
            </a:cu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50"/>
            <p:cNvSpPr/>
            <p:nvPr/>
          </p:nvSpPr>
          <p:spPr>
            <a:xfrm>
              <a:off x="5186024" y="3120966"/>
              <a:ext cx="264743" cy="649719"/>
            </a:xfrm>
            <a:custGeom>
              <a:rect b="b" l="l" r="r" t="t"/>
              <a:pathLst>
                <a:path extrusionOk="0" h="6717" w="2737">
                  <a:moveTo>
                    <a:pt x="1494" y="1"/>
                  </a:moveTo>
                  <a:cubicBezTo>
                    <a:pt x="1241" y="1"/>
                    <a:pt x="1006" y="77"/>
                    <a:pt x="962" y="249"/>
                  </a:cubicBezTo>
                  <a:cubicBezTo>
                    <a:pt x="902" y="610"/>
                    <a:pt x="1" y="5749"/>
                    <a:pt x="421" y="6350"/>
                  </a:cubicBezTo>
                  <a:cubicBezTo>
                    <a:pt x="594" y="6615"/>
                    <a:pt x="1016" y="6716"/>
                    <a:pt x="1446" y="6716"/>
                  </a:cubicBezTo>
                  <a:cubicBezTo>
                    <a:pt x="1992" y="6716"/>
                    <a:pt x="2549" y="6552"/>
                    <a:pt x="2616" y="6350"/>
                  </a:cubicBezTo>
                  <a:cubicBezTo>
                    <a:pt x="2736" y="6019"/>
                    <a:pt x="2376" y="521"/>
                    <a:pt x="2164" y="249"/>
                  </a:cubicBezTo>
                  <a:cubicBezTo>
                    <a:pt x="2070" y="92"/>
                    <a:pt x="1771" y="1"/>
                    <a:pt x="1494" y="1"/>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50"/>
            <p:cNvSpPr/>
            <p:nvPr/>
          </p:nvSpPr>
          <p:spPr>
            <a:xfrm>
              <a:off x="4959293" y="2543498"/>
              <a:ext cx="816960" cy="744125"/>
            </a:xfrm>
            <a:custGeom>
              <a:rect b="b" l="l" r="r" t="t"/>
              <a:pathLst>
                <a:path extrusionOk="0" h="7693" w="8446">
                  <a:moveTo>
                    <a:pt x="4359" y="0"/>
                  </a:moveTo>
                  <a:cubicBezTo>
                    <a:pt x="934" y="0"/>
                    <a:pt x="1" y="5529"/>
                    <a:pt x="301" y="6279"/>
                  </a:cubicBezTo>
                  <a:cubicBezTo>
                    <a:pt x="573" y="7000"/>
                    <a:pt x="2015" y="7693"/>
                    <a:pt x="4299" y="7693"/>
                  </a:cubicBezTo>
                  <a:cubicBezTo>
                    <a:pt x="6552" y="7693"/>
                    <a:pt x="7693" y="7181"/>
                    <a:pt x="8085" y="6520"/>
                  </a:cubicBezTo>
                  <a:cubicBezTo>
                    <a:pt x="8446" y="5830"/>
                    <a:pt x="7814" y="0"/>
                    <a:pt x="4359" y="0"/>
                  </a:cubicBezTo>
                  <a:close/>
                </a:path>
              </a:pathLst>
            </a:cu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 name="Google Shape;1718;p50"/>
          <p:cNvGrpSpPr/>
          <p:nvPr/>
        </p:nvGrpSpPr>
        <p:grpSpPr>
          <a:xfrm>
            <a:off x="5944480" y="2544083"/>
            <a:ext cx="1043146" cy="600839"/>
            <a:chOff x="4470912" y="547400"/>
            <a:chExt cx="1265800" cy="729085"/>
          </a:xfrm>
        </p:grpSpPr>
        <p:grpSp>
          <p:nvGrpSpPr>
            <p:cNvPr id="1719" name="Google Shape;1719;p50"/>
            <p:cNvGrpSpPr/>
            <p:nvPr/>
          </p:nvGrpSpPr>
          <p:grpSpPr>
            <a:xfrm rot="-5400000">
              <a:off x="4739274" y="279047"/>
              <a:ext cx="729077" cy="1265800"/>
              <a:chOff x="-3409950" y="914400"/>
              <a:chExt cx="1314600" cy="2264400"/>
            </a:xfrm>
          </p:grpSpPr>
          <p:sp>
            <p:nvSpPr>
              <p:cNvPr id="1720" name="Google Shape;1720;p50"/>
              <p:cNvSpPr/>
              <p:nvPr/>
            </p:nvSpPr>
            <p:spPr>
              <a:xfrm>
                <a:off x="-3409950" y="914400"/>
                <a:ext cx="1314600" cy="22644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50"/>
              <p:cNvSpPr/>
              <p:nvPr/>
            </p:nvSpPr>
            <p:spPr>
              <a:xfrm>
                <a:off x="-3409950" y="914400"/>
                <a:ext cx="1314600" cy="2264400"/>
              </a:xfrm>
              <a:prstGeom prst="roundRect">
                <a:avLst>
                  <a:gd fmla="val 50000"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722" name="Google Shape;1722;p50"/>
            <p:cNvPicPr preferRelativeResize="0"/>
            <p:nvPr/>
          </p:nvPicPr>
          <p:blipFill rotWithShape="1">
            <a:blip r:embed="rId6">
              <a:alphaModFix/>
            </a:blip>
            <a:srcRect b="0" l="0" r="71962" t="71289"/>
            <a:stretch/>
          </p:blipFill>
          <p:spPr>
            <a:xfrm>
              <a:off x="4470912" y="547400"/>
              <a:ext cx="1265798" cy="729076"/>
            </a:xfrm>
            <a:prstGeom prst="rect">
              <a:avLst/>
            </a:prstGeom>
            <a:noFill/>
            <a:ln>
              <a:noFill/>
            </a:ln>
          </p:spPr>
        </p:pic>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26" name="Shape 1726"/>
        <p:cNvGrpSpPr/>
        <p:nvPr/>
      </p:nvGrpSpPr>
      <p:grpSpPr>
        <a:xfrm>
          <a:off x="0" y="0"/>
          <a:ext cx="0" cy="0"/>
          <a:chOff x="0" y="0"/>
          <a:chExt cx="0" cy="0"/>
        </a:xfrm>
      </p:grpSpPr>
      <p:sp>
        <p:nvSpPr>
          <p:cNvPr id="1727" name="Google Shape;1727;p51"/>
          <p:cNvSpPr txBox="1"/>
          <p:nvPr>
            <p:ph idx="1" type="subTitle"/>
          </p:nvPr>
        </p:nvSpPr>
        <p:spPr>
          <a:xfrm>
            <a:off x="1226400" y="1165438"/>
            <a:ext cx="6691200" cy="18633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“This is a quote, words full of wisdom that someone important said and can make the reader get inspired.”</a:t>
            </a:r>
            <a:endParaRPr/>
          </a:p>
        </p:txBody>
      </p:sp>
      <p:sp>
        <p:nvSpPr>
          <p:cNvPr id="1728" name="Google Shape;1728;p51"/>
          <p:cNvSpPr txBox="1"/>
          <p:nvPr>
            <p:ph type="title"/>
          </p:nvPr>
        </p:nvSpPr>
        <p:spPr>
          <a:xfrm>
            <a:off x="2539225" y="3139313"/>
            <a:ext cx="5378400" cy="503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—Someone Famous</a:t>
            </a:r>
            <a:endParaRPr/>
          </a:p>
        </p:txBody>
      </p:sp>
      <p:pic>
        <p:nvPicPr>
          <p:cNvPr id="1729" name="Google Shape;1729;p51"/>
          <p:cNvPicPr preferRelativeResize="0"/>
          <p:nvPr/>
        </p:nvPicPr>
        <p:blipFill rotWithShape="1">
          <a:blip r:embed="rId3">
            <a:alphaModFix amt="80000"/>
          </a:blip>
          <a:srcRect b="24747" l="0" r="0" t="24747"/>
          <a:stretch/>
        </p:blipFill>
        <p:spPr>
          <a:xfrm>
            <a:off x="956150" y="3642425"/>
            <a:ext cx="2856300" cy="961500"/>
          </a:xfrm>
          <a:prstGeom prst="roundRect">
            <a:avLst>
              <a:gd fmla="val 16667" name="adj"/>
            </a:avLst>
          </a:prstGeom>
          <a:noFill/>
          <a:ln cap="flat" cmpd="sng" w="9525">
            <a:solidFill>
              <a:schemeClr val="dk1"/>
            </a:solidFill>
            <a:prstDash val="solid"/>
            <a:round/>
            <a:headEnd len="sm" w="sm" type="none"/>
            <a:tailEnd len="sm" w="sm" type="none"/>
          </a:ln>
        </p:spPr>
      </p:pic>
      <p:grpSp>
        <p:nvGrpSpPr>
          <p:cNvPr id="1730" name="Google Shape;1730;p51"/>
          <p:cNvGrpSpPr/>
          <p:nvPr/>
        </p:nvGrpSpPr>
        <p:grpSpPr>
          <a:xfrm>
            <a:off x="7755349" y="539491"/>
            <a:ext cx="430682" cy="686718"/>
            <a:chOff x="-1066800" y="2268012"/>
            <a:chExt cx="381000" cy="607500"/>
          </a:xfrm>
        </p:grpSpPr>
        <p:sp>
          <p:nvSpPr>
            <p:cNvPr id="1731" name="Google Shape;1731;p51"/>
            <p:cNvSpPr/>
            <p:nvPr/>
          </p:nvSpPr>
          <p:spPr>
            <a:xfrm>
              <a:off x="-1065450" y="2268012"/>
              <a:ext cx="378300" cy="6075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51"/>
            <p:cNvSpPr/>
            <p:nvPr/>
          </p:nvSpPr>
          <p:spPr>
            <a:xfrm>
              <a:off x="-10668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51"/>
            <p:cNvSpPr/>
            <p:nvPr/>
          </p:nvSpPr>
          <p:spPr>
            <a:xfrm>
              <a:off x="-1028850" y="2419215"/>
              <a:ext cx="305100" cy="305100"/>
            </a:xfrm>
            <a:prstGeom prst="plaque">
              <a:avLst>
                <a:gd fmla="val 50000" name="adj"/>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4" name="Google Shape;1734;p51"/>
          <p:cNvGrpSpPr/>
          <p:nvPr/>
        </p:nvGrpSpPr>
        <p:grpSpPr>
          <a:xfrm>
            <a:off x="7201025" y="539491"/>
            <a:ext cx="305119" cy="305119"/>
            <a:chOff x="8046425" y="625250"/>
            <a:chExt cx="423600" cy="423600"/>
          </a:xfrm>
        </p:grpSpPr>
        <p:sp>
          <p:nvSpPr>
            <p:cNvPr id="1735" name="Google Shape;1735;p51"/>
            <p:cNvSpPr/>
            <p:nvPr/>
          </p:nvSpPr>
          <p:spPr>
            <a:xfrm>
              <a:off x="8046425" y="625250"/>
              <a:ext cx="423600" cy="4236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6" name="Google Shape;1736;p51"/>
            <p:cNvGrpSpPr/>
            <p:nvPr/>
          </p:nvGrpSpPr>
          <p:grpSpPr>
            <a:xfrm>
              <a:off x="8145970" y="724766"/>
              <a:ext cx="224559" cy="224559"/>
              <a:chOff x="5334000" y="-2238450"/>
              <a:chExt cx="2648100" cy="2648100"/>
            </a:xfrm>
          </p:grpSpPr>
          <p:cxnSp>
            <p:nvCxnSpPr>
              <p:cNvPr id="1737" name="Google Shape;1737;p51"/>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738" name="Google Shape;1738;p51"/>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739" name="Google Shape;1739;p51"/>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740" name="Google Shape;1740;p51"/>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741" name="Google Shape;1741;p51"/>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742" name="Google Shape;1742;p51"/>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743" name="Google Shape;1743;p51"/>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1744" name="Google Shape;1744;p51"/>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grpSp>
        <p:nvGrpSpPr>
          <p:cNvPr id="1745" name="Google Shape;1745;p51"/>
          <p:cNvGrpSpPr/>
          <p:nvPr/>
        </p:nvGrpSpPr>
        <p:grpSpPr>
          <a:xfrm rot="5400000">
            <a:off x="538091" y="724730"/>
            <a:ext cx="873529" cy="503069"/>
            <a:chOff x="4470912" y="547400"/>
            <a:chExt cx="1265800" cy="729085"/>
          </a:xfrm>
        </p:grpSpPr>
        <p:grpSp>
          <p:nvGrpSpPr>
            <p:cNvPr id="1746" name="Google Shape;1746;p51"/>
            <p:cNvGrpSpPr/>
            <p:nvPr/>
          </p:nvGrpSpPr>
          <p:grpSpPr>
            <a:xfrm rot="-5400000">
              <a:off x="4739274" y="279047"/>
              <a:ext cx="729077" cy="1265800"/>
              <a:chOff x="-3409950" y="914400"/>
              <a:chExt cx="1314600" cy="2264400"/>
            </a:xfrm>
          </p:grpSpPr>
          <p:sp>
            <p:nvSpPr>
              <p:cNvPr id="1747" name="Google Shape;1747;p51"/>
              <p:cNvSpPr/>
              <p:nvPr/>
            </p:nvSpPr>
            <p:spPr>
              <a:xfrm>
                <a:off x="-3409950" y="914400"/>
                <a:ext cx="1314600" cy="22644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51"/>
              <p:cNvSpPr/>
              <p:nvPr/>
            </p:nvSpPr>
            <p:spPr>
              <a:xfrm>
                <a:off x="-3409950" y="914400"/>
                <a:ext cx="1314600" cy="2264400"/>
              </a:xfrm>
              <a:prstGeom prst="roundRect">
                <a:avLst>
                  <a:gd fmla="val 50000"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749" name="Google Shape;1749;p51"/>
            <p:cNvPicPr preferRelativeResize="0"/>
            <p:nvPr/>
          </p:nvPicPr>
          <p:blipFill rotWithShape="1">
            <a:blip r:embed="rId4">
              <a:alphaModFix/>
            </a:blip>
            <a:srcRect b="0" l="0" r="71962" t="71289"/>
            <a:stretch/>
          </p:blipFill>
          <p:spPr>
            <a:xfrm>
              <a:off x="4470912" y="547400"/>
              <a:ext cx="1265798" cy="729076"/>
            </a:xfrm>
            <a:prstGeom prst="rect">
              <a:avLst/>
            </a:prstGeom>
            <a:noFill/>
            <a:ln>
              <a:noFill/>
            </a:ln>
          </p:spPr>
        </p:pic>
      </p:grpSp>
      <p:grpSp>
        <p:nvGrpSpPr>
          <p:cNvPr id="1750" name="Google Shape;1750;p51"/>
          <p:cNvGrpSpPr/>
          <p:nvPr/>
        </p:nvGrpSpPr>
        <p:grpSpPr>
          <a:xfrm>
            <a:off x="713236" y="3845105"/>
            <a:ext cx="430674" cy="430632"/>
            <a:chOff x="8046425" y="625250"/>
            <a:chExt cx="423600" cy="423600"/>
          </a:xfrm>
        </p:grpSpPr>
        <p:sp>
          <p:nvSpPr>
            <p:cNvPr id="1751" name="Google Shape;1751;p51"/>
            <p:cNvSpPr/>
            <p:nvPr/>
          </p:nvSpPr>
          <p:spPr>
            <a:xfrm>
              <a:off x="8046425" y="625250"/>
              <a:ext cx="423600" cy="4236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2" name="Google Shape;1752;p51"/>
            <p:cNvGrpSpPr/>
            <p:nvPr/>
          </p:nvGrpSpPr>
          <p:grpSpPr>
            <a:xfrm>
              <a:off x="8145970" y="724766"/>
              <a:ext cx="224559" cy="224559"/>
              <a:chOff x="5334000" y="-2238450"/>
              <a:chExt cx="2648100" cy="2648100"/>
            </a:xfrm>
          </p:grpSpPr>
          <p:cxnSp>
            <p:nvCxnSpPr>
              <p:cNvPr id="1753" name="Google Shape;1753;p51"/>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754" name="Google Shape;1754;p51"/>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755" name="Google Shape;1755;p51"/>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756" name="Google Shape;1756;p51"/>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757" name="Google Shape;1757;p51"/>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758" name="Google Shape;1758;p51"/>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759" name="Google Shape;1759;p51"/>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1760" name="Google Shape;1760;p51"/>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grpSp>
        <p:nvGrpSpPr>
          <p:cNvPr id="1761" name="Google Shape;1761;p51"/>
          <p:cNvGrpSpPr/>
          <p:nvPr/>
        </p:nvGrpSpPr>
        <p:grpSpPr>
          <a:xfrm flipH="1">
            <a:off x="7764958" y="4228831"/>
            <a:ext cx="411480" cy="375093"/>
            <a:chOff x="4959293" y="1729625"/>
            <a:chExt cx="2241175" cy="2042988"/>
          </a:xfrm>
        </p:grpSpPr>
        <p:sp>
          <p:nvSpPr>
            <p:cNvPr id="1762" name="Google Shape;1762;p51"/>
            <p:cNvSpPr/>
            <p:nvPr/>
          </p:nvSpPr>
          <p:spPr>
            <a:xfrm>
              <a:off x="6357488" y="2476465"/>
              <a:ext cx="842980" cy="1296149"/>
            </a:xfrm>
            <a:custGeom>
              <a:rect b="b" l="l" r="r" t="t"/>
              <a:pathLst>
                <a:path extrusionOk="0" h="13400" w="8715">
                  <a:moveTo>
                    <a:pt x="722" y="1"/>
                  </a:moveTo>
                  <a:cubicBezTo>
                    <a:pt x="722" y="1"/>
                    <a:pt x="1" y="4869"/>
                    <a:pt x="1804" y="6523"/>
                  </a:cubicBezTo>
                  <a:cubicBezTo>
                    <a:pt x="3366" y="7994"/>
                    <a:pt x="6462" y="8386"/>
                    <a:pt x="5770" y="12713"/>
                  </a:cubicBezTo>
                  <a:cubicBezTo>
                    <a:pt x="5679" y="13213"/>
                    <a:pt x="6262" y="13399"/>
                    <a:pt x="6905" y="13399"/>
                  </a:cubicBezTo>
                  <a:cubicBezTo>
                    <a:pt x="7534" y="13399"/>
                    <a:pt x="8221" y="13220"/>
                    <a:pt x="8386" y="12982"/>
                  </a:cubicBezTo>
                  <a:cubicBezTo>
                    <a:pt x="8715" y="12472"/>
                    <a:pt x="8686" y="7605"/>
                    <a:pt x="3727" y="5741"/>
                  </a:cubicBezTo>
                  <a:cubicBezTo>
                    <a:pt x="1354" y="4840"/>
                    <a:pt x="1984" y="1"/>
                    <a:pt x="1984" y="1"/>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51"/>
            <p:cNvSpPr/>
            <p:nvPr/>
          </p:nvSpPr>
          <p:spPr>
            <a:xfrm>
              <a:off x="6037800" y="1729625"/>
              <a:ext cx="892505" cy="808158"/>
            </a:xfrm>
            <a:custGeom>
              <a:rect b="b" l="l" r="r" t="t"/>
              <a:pathLst>
                <a:path extrusionOk="0" h="8355" w="9227">
                  <a:moveTo>
                    <a:pt x="4779" y="1"/>
                  </a:moveTo>
                  <a:cubicBezTo>
                    <a:pt x="1022" y="1"/>
                    <a:pt x="0" y="6010"/>
                    <a:pt x="332" y="6820"/>
                  </a:cubicBezTo>
                  <a:cubicBezTo>
                    <a:pt x="661" y="7633"/>
                    <a:pt x="2224" y="8354"/>
                    <a:pt x="4688" y="8354"/>
                  </a:cubicBezTo>
                  <a:cubicBezTo>
                    <a:pt x="7183" y="8354"/>
                    <a:pt x="8414" y="7813"/>
                    <a:pt x="8806" y="7092"/>
                  </a:cubicBezTo>
                  <a:cubicBezTo>
                    <a:pt x="9227" y="6340"/>
                    <a:pt x="8534" y="1"/>
                    <a:pt x="4779" y="1"/>
                  </a:cubicBezTo>
                  <a:close/>
                </a:path>
              </a:pathLst>
            </a:cu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51"/>
            <p:cNvSpPr/>
            <p:nvPr/>
          </p:nvSpPr>
          <p:spPr>
            <a:xfrm>
              <a:off x="5186024" y="3120966"/>
              <a:ext cx="264743" cy="649719"/>
            </a:xfrm>
            <a:custGeom>
              <a:rect b="b" l="l" r="r" t="t"/>
              <a:pathLst>
                <a:path extrusionOk="0" h="6717" w="2737">
                  <a:moveTo>
                    <a:pt x="1494" y="1"/>
                  </a:moveTo>
                  <a:cubicBezTo>
                    <a:pt x="1241" y="1"/>
                    <a:pt x="1006" y="77"/>
                    <a:pt x="962" y="249"/>
                  </a:cubicBezTo>
                  <a:cubicBezTo>
                    <a:pt x="902" y="610"/>
                    <a:pt x="1" y="5749"/>
                    <a:pt x="421" y="6350"/>
                  </a:cubicBezTo>
                  <a:cubicBezTo>
                    <a:pt x="594" y="6615"/>
                    <a:pt x="1016" y="6716"/>
                    <a:pt x="1446" y="6716"/>
                  </a:cubicBezTo>
                  <a:cubicBezTo>
                    <a:pt x="1992" y="6716"/>
                    <a:pt x="2549" y="6552"/>
                    <a:pt x="2616" y="6350"/>
                  </a:cubicBezTo>
                  <a:cubicBezTo>
                    <a:pt x="2736" y="6019"/>
                    <a:pt x="2376" y="521"/>
                    <a:pt x="2164" y="249"/>
                  </a:cubicBezTo>
                  <a:cubicBezTo>
                    <a:pt x="2070" y="92"/>
                    <a:pt x="1771" y="1"/>
                    <a:pt x="1494" y="1"/>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51"/>
            <p:cNvSpPr/>
            <p:nvPr/>
          </p:nvSpPr>
          <p:spPr>
            <a:xfrm>
              <a:off x="4959293" y="2543498"/>
              <a:ext cx="816960" cy="744125"/>
            </a:xfrm>
            <a:custGeom>
              <a:rect b="b" l="l" r="r" t="t"/>
              <a:pathLst>
                <a:path extrusionOk="0" h="7693" w="8446">
                  <a:moveTo>
                    <a:pt x="4359" y="0"/>
                  </a:moveTo>
                  <a:cubicBezTo>
                    <a:pt x="934" y="0"/>
                    <a:pt x="1" y="5529"/>
                    <a:pt x="301" y="6279"/>
                  </a:cubicBezTo>
                  <a:cubicBezTo>
                    <a:pt x="573" y="7000"/>
                    <a:pt x="2015" y="7693"/>
                    <a:pt x="4299" y="7693"/>
                  </a:cubicBezTo>
                  <a:cubicBezTo>
                    <a:pt x="6552" y="7693"/>
                    <a:pt x="7693" y="7181"/>
                    <a:pt x="8085" y="6520"/>
                  </a:cubicBezTo>
                  <a:cubicBezTo>
                    <a:pt x="8446" y="5830"/>
                    <a:pt x="7814" y="0"/>
                    <a:pt x="4359" y="0"/>
                  </a:cubicBezTo>
                  <a:close/>
                </a:path>
              </a:pathLst>
            </a:cu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69" name="Shape 1769"/>
        <p:cNvGrpSpPr/>
        <p:nvPr/>
      </p:nvGrpSpPr>
      <p:grpSpPr>
        <a:xfrm>
          <a:off x="0" y="0"/>
          <a:ext cx="0" cy="0"/>
          <a:chOff x="0" y="0"/>
          <a:chExt cx="0" cy="0"/>
        </a:xfrm>
      </p:grpSpPr>
      <p:sp>
        <p:nvSpPr>
          <p:cNvPr id="1770" name="Google Shape;1770;p52"/>
          <p:cNvSpPr txBox="1"/>
          <p:nvPr>
            <p:ph type="title"/>
          </p:nvPr>
        </p:nvSpPr>
        <p:spPr>
          <a:xfrm>
            <a:off x="1284000" y="1319300"/>
            <a:ext cx="5443800" cy="1716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1.5 million</a:t>
            </a:r>
            <a:endParaRPr/>
          </a:p>
        </p:txBody>
      </p:sp>
      <p:sp>
        <p:nvSpPr>
          <p:cNvPr id="1771" name="Google Shape;1771;p52"/>
          <p:cNvSpPr txBox="1"/>
          <p:nvPr>
            <p:ph idx="1" type="subTitle"/>
          </p:nvPr>
        </p:nvSpPr>
        <p:spPr>
          <a:xfrm>
            <a:off x="1284000" y="3035850"/>
            <a:ext cx="5443800" cy="497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Big numbers catch your audience’s attention</a:t>
            </a:r>
            <a:endParaRPr/>
          </a:p>
        </p:txBody>
      </p:sp>
      <p:grpSp>
        <p:nvGrpSpPr>
          <p:cNvPr id="1772" name="Google Shape;1772;p52"/>
          <p:cNvGrpSpPr/>
          <p:nvPr/>
        </p:nvGrpSpPr>
        <p:grpSpPr>
          <a:xfrm>
            <a:off x="872509" y="539498"/>
            <a:ext cx="411480" cy="656100"/>
            <a:chOff x="-1066800" y="2268012"/>
            <a:chExt cx="381000" cy="607500"/>
          </a:xfrm>
        </p:grpSpPr>
        <p:sp>
          <p:nvSpPr>
            <p:cNvPr id="1773" name="Google Shape;1773;p52"/>
            <p:cNvSpPr/>
            <p:nvPr/>
          </p:nvSpPr>
          <p:spPr>
            <a:xfrm>
              <a:off x="-1065450" y="2268012"/>
              <a:ext cx="378300" cy="6075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52"/>
            <p:cNvSpPr/>
            <p:nvPr/>
          </p:nvSpPr>
          <p:spPr>
            <a:xfrm>
              <a:off x="-10668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52"/>
            <p:cNvSpPr/>
            <p:nvPr/>
          </p:nvSpPr>
          <p:spPr>
            <a:xfrm>
              <a:off x="-1028850" y="2419215"/>
              <a:ext cx="305100" cy="305100"/>
            </a:xfrm>
            <a:prstGeom prst="plaque">
              <a:avLst>
                <a:gd fmla="val 50000" name="adj"/>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 name="Google Shape;1776;p52"/>
          <p:cNvGrpSpPr/>
          <p:nvPr/>
        </p:nvGrpSpPr>
        <p:grpSpPr>
          <a:xfrm flipH="1">
            <a:off x="872508" y="4228919"/>
            <a:ext cx="411480" cy="375093"/>
            <a:chOff x="4959293" y="1729625"/>
            <a:chExt cx="2241175" cy="2042988"/>
          </a:xfrm>
        </p:grpSpPr>
        <p:sp>
          <p:nvSpPr>
            <p:cNvPr id="1777" name="Google Shape;1777;p52"/>
            <p:cNvSpPr/>
            <p:nvPr/>
          </p:nvSpPr>
          <p:spPr>
            <a:xfrm>
              <a:off x="6357488" y="2476465"/>
              <a:ext cx="842980" cy="1296149"/>
            </a:xfrm>
            <a:custGeom>
              <a:rect b="b" l="l" r="r" t="t"/>
              <a:pathLst>
                <a:path extrusionOk="0" h="13400" w="8715">
                  <a:moveTo>
                    <a:pt x="722" y="1"/>
                  </a:moveTo>
                  <a:cubicBezTo>
                    <a:pt x="722" y="1"/>
                    <a:pt x="1" y="4869"/>
                    <a:pt x="1804" y="6523"/>
                  </a:cubicBezTo>
                  <a:cubicBezTo>
                    <a:pt x="3366" y="7994"/>
                    <a:pt x="6462" y="8386"/>
                    <a:pt x="5770" y="12713"/>
                  </a:cubicBezTo>
                  <a:cubicBezTo>
                    <a:pt x="5679" y="13213"/>
                    <a:pt x="6262" y="13399"/>
                    <a:pt x="6905" y="13399"/>
                  </a:cubicBezTo>
                  <a:cubicBezTo>
                    <a:pt x="7534" y="13399"/>
                    <a:pt x="8221" y="13220"/>
                    <a:pt x="8386" y="12982"/>
                  </a:cubicBezTo>
                  <a:cubicBezTo>
                    <a:pt x="8715" y="12472"/>
                    <a:pt x="8686" y="7605"/>
                    <a:pt x="3727" y="5741"/>
                  </a:cubicBezTo>
                  <a:cubicBezTo>
                    <a:pt x="1354" y="4840"/>
                    <a:pt x="1984" y="1"/>
                    <a:pt x="1984" y="1"/>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52"/>
            <p:cNvSpPr/>
            <p:nvPr/>
          </p:nvSpPr>
          <p:spPr>
            <a:xfrm>
              <a:off x="6037800" y="1729625"/>
              <a:ext cx="892505" cy="808158"/>
            </a:xfrm>
            <a:custGeom>
              <a:rect b="b" l="l" r="r" t="t"/>
              <a:pathLst>
                <a:path extrusionOk="0" h="8355" w="9227">
                  <a:moveTo>
                    <a:pt x="4779" y="1"/>
                  </a:moveTo>
                  <a:cubicBezTo>
                    <a:pt x="1022" y="1"/>
                    <a:pt x="0" y="6010"/>
                    <a:pt x="332" y="6820"/>
                  </a:cubicBezTo>
                  <a:cubicBezTo>
                    <a:pt x="661" y="7633"/>
                    <a:pt x="2224" y="8354"/>
                    <a:pt x="4688" y="8354"/>
                  </a:cubicBezTo>
                  <a:cubicBezTo>
                    <a:pt x="7183" y="8354"/>
                    <a:pt x="8414" y="7813"/>
                    <a:pt x="8806" y="7092"/>
                  </a:cubicBezTo>
                  <a:cubicBezTo>
                    <a:pt x="9227" y="6340"/>
                    <a:pt x="8534" y="1"/>
                    <a:pt x="4779" y="1"/>
                  </a:cubicBezTo>
                  <a:close/>
                </a:path>
              </a:pathLst>
            </a:cu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52"/>
            <p:cNvSpPr/>
            <p:nvPr/>
          </p:nvSpPr>
          <p:spPr>
            <a:xfrm>
              <a:off x="5186024" y="3120966"/>
              <a:ext cx="264743" cy="649719"/>
            </a:xfrm>
            <a:custGeom>
              <a:rect b="b" l="l" r="r" t="t"/>
              <a:pathLst>
                <a:path extrusionOk="0" h="6717" w="2737">
                  <a:moveTo>
                    <a:pt x="1494" y="1"/>
                  </a:moveTo>
                  <a:cubicBezTo>
                    <a:pt x="1241" y="1"/>
                    <a:pt x="1006" y="77"/>
                    <a:pt x="962" y="249"/>
                  </a:cubicBezTo>
                  <a:cubicBezTo>
                    <a:pt x="902" y="610"/>
                    <a:pt x="1" y="5749"/>
                    <a:pt x="421" y="6350"/>
                  </a:cubicBezTo>
                  <a:cubicBezTo>
                    <a:pt x="594" y="6615"/>
                    <a:pt x="1016" y="6716"/>
                    <a:pt x="1446" y="6716"/>
                  </a:cubicBezTo>
                  <a:cubicBezTo>
                    <a:pt x="1992" y="6716"/>
                    <a:pt x="2549" y="6552"/>
                    <a:pt x="2616" y="6350"/>
                  </a:cubicBezTo>
                  <a:cubicBezTo>
                    <a:pt x="2736" y="6019"/>
                    <a:pt x="2376" y="521"/>
                    <a:pt x="2164" y="249"/>
                  </a:cubicBezTo>
                  <a:cubicBezTo>
                    <a:pt x="2070" y="92"/>
                    <a:pt x="1771" y="1"/>
                    <a:pt x="1494" y="1"/>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52"/>
            <p:cNvSpPr/>
            <p:nvPr/>
          </p:nvSpPr>
          <p:spPr>
            <a:xfrm>
              <a:off x="4959293" y="2543498"/>
              <a:ext cx="816960" cy="744125"/>
            </a:xfrm>
            <a:custGeom>
              <a:rect b="b" l="l" r="r" t="t"/>
              <a:pathLst>
                <a:path extrusionOk="0" h="7693" w="8446">
                  <a:moveTo>
                    <a:pt x="4359" y="0"/>
                  </a:moveTo>
                  <a:cubicBezTo>
                    <a:pt x="934" y="0"/>
                    <a:pt x="1" y="5529"/>
                    <a:pt x="301" y="6279"/>
                  </a:cubicBezTo>
                  <a:cubicBezTo>
                    <a:pt x="573" y="7000"/>
                    <a:pt x="2015" y="7693"/>
                    <a:pt x="4299" y="7693"/>
                  </a:cubicBezTo>
                  <a:cubicBezTo>
                    <a:pt x="6552" y="7693"/>
                    <a:pt x="7693" y="7181"/>
                    <a:pt x="8085" y="6520"/>
                  </a:cubicBezTo>
                  <a:cubicBezTo>
                    <a:pt x="8446" y="5830"/>
                    <a:pt x="7814" y="0"/>
                    <a:pt x="4359" y="0"/>
                  </a:cubicBezTo>
                  <a:close/>
                </a:path>
              </a:pathLst>
            </a:cu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1" name="Google Shape;1781;p52"/>
          <p:cNvGrpSpPr/>
          <p:nvPr/>
        </p:nvGrpSpPr>
        <p:grpSpPr>
          <a:xfrm>
            <a:off x="6780780" y="539499"/>
            <a:ext cx="1405250" cy="1405250"/>
            <a:chOff x="2970755" y="547324"/>
            <a:chExt cx="1405250" cy="1405250"/>
          </a:xfrm>
        </p:grpSpPr>
        <p:grpSp>
          <p:nvGrpSpPr>
            <p:cNvPr id="1782" name="Google Shape;1782;p52"/>
            <p:cNvGrpSpPr/>
            <p:nvPr/>
          </p:nvGrpSpPr>
          <p:grpSpPr>
            <a:xfrm rot="5400000">
              <a:off x="2970755" y="547324"/>
              <a:ext cx="1405250" cy="1405250"/>
              <a:chOff x="2795550" y="-2266950"/>
              <a:chExt cx="2590800" cy="2590800"/>
            </a:xfrm>
          </p:grpSpPr>
          <p:sp>
            <p:nvSpPr>
              <p:cNvPr id="1783" name="Google Shape;1783;p52"/>
              <p:cNvSpPr/>
              <p:nvPr/>
            </p:nvSpPr>
            <p:spPr>
              <a:xfrm>
                <a:off x="2795550" y="-2266950"/>
                <a:ext cx="1300200" cy="2590800"/>
              </a:xfrm>
              <a:prstGeom prst="rect">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52"/>
              <p:cNvSpPr/>
              <p:nvPr/>
            </p:nvSpPr>
            <p:spPr>
              <a:xfrm>
                <a:off x="2795550" y="-2266950"/>
                <a:ext cx="2590800" cy="2590800"/>
              </a:xfrm>
              <a:prstGeom prst="pie">
                <a:avLst>
                  <a:gd fmla="val 5393450" name="adj1"/>
                  <a:gd fmla="val 16200000" name="adj2"/>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5" name="Google Shape;1785;p52"/>
            <p:cNvGrpSpPr/>
            <p:nvPr/>
          </p:nvGrpSpPr>
          <p:grpSpPr>
            <a:xfrm>
              <a:off x="3157940" y="639063"/>
              <a:ext cx="1030905" cy="552446"/>
              <a:chOff x="2590800" y="-2238300"/>
              <a:chExt cx="2648100" cy="1419075"/>
            </a:xfrm>
          </p:grpSpPr>
          <p:cxnSp>
            <p:nvCxnSpPr>
              <p:cNvPr id="1786" name="Google Shape;1786;p52"/>
              <p:cNvCxnSpPr/>
              <p:nvPr/>
            </p:nvCxnSpPr>
            <p:spPr>
              <a:xfrm>
                <a:off x="2590800" y="-914400"/>
                <a:ext cx="2648100" cy="0"/>
              </a:xfrm>
              <a:prstGeom prst="straightConnector1">
                <a:avLst/>
              </a:prstGeom>
              <a:noFill/>
              <a:ln cap="flat" cmpd="sng" w="9525">
                <a:solidFill>
                  <a:schemeClr val="lt1"/>
                </a:solidFill>
                <a:prstDash val="solid"/>
                <a:round/>
                <a:headEnd len="med" w="med" type="none"/>
                <a:tailEnd len="med" w="med" type="none"/>
              </a:ln>
            </p:spPr>
          </p:cxnSp>
          <p:cxnSp>
            <p:nvCxnSpPr>
              <p:cNvPr id="1787" name="Google Shape;1787;p52"/>
              <p:cNvCxnSpPr/>
              <p:nvPr/>
            </p:nvCxnSpPr>
            <p:spPr>
              <a:xfrm rot="10800000">
                <a:off x="3914850" y="-2238300"/>
                <a:ext cx="0" cy="1323900"/>
              </a:xfrm>
              <a:prstGeom prst="straightConnector1">
                <a:avLst/>
              </a:prstGeom>
              <a:noFill/>
              <a:ln cap="flat" cmpd="sng" w="9525">
                <a:solidFill>
                  <a:schemeClr val="lt1"/>
                </a:solidFill>
                <a:prstDash val="solid"/>
                <a:round/>
                <a:headEnd len="med" w="med" type="none"/>
                <a:tailEnd len="med" w="med" type="none"/>
              </a:ln>
            </p:spPr>
          </p:cxnSp>
          <p:cxnSp>
            <p:nvCxnSpPr>
              <p:cNvPr id="1788" name="Google Shape;1788;p52"/>
              <p:cNvCxnSpPr/>
              <p:nvPr/>
            </p:nvCxnSpPr>
            <p:spPr>
              <a:xfrm>
                <a:off x="2978605" y="-1850645"/>
                <a:ext cx="936300" cy="936300"/>
              </a:xfrm>
              <a:prstGeom prst="straightConnector1">
                <a:avLst/>
              </a:prstGeom>
              <a:noFill/>
              <a:ln cap="flat" cmpd="sng" w="9525">
                <a:solidFill>
                  <a:schemeClr val="lt1"/>
                </a:solidFill>
                <a:prstDash val="solid"/>
                <a:round/>
                <a:headEnd len="med" w="med" type="none"/>
                <a:tailEnd len="med" w="med" type="none"/>
              </a:ln>
            </p:spPr>
          </p:cxnSp>
          <p:cxnSp>
            <p:nvCxnSpPr>
              <p:cNvPr id="1789" name="Google Shape;1789;p52"/>
              <p:cNvCxnSpPr/>
              <p:nvPr/>
            </p:nvCxnSpPr>
            <p:spPr>
              <a:xfrm flipH="1" rot="10800000">
                <a:off x="3924350" y="-1850900"/>
                <a:ext cx="927000" cy="927000"/>
              </a:xfrm>
              <a:prstGeom prst="straightConnector1">
                <a:avLst/>
              </a:prstGeom>
              <a:noFill/>
              <a:ln cap="flat" cmpd="sng" w="9525">
                <a:solidFill>
                  <a:schemeClr val="lt1"/>
                </a:solidFill>
                <a:prstDash val="solid"/>
                <a:round/>
                <a:headEnd len="med" w="med" type="none"/>
                <a:tailEnd len="med" w="med" type="none"/>
              </a:ln>
            </p:spPr>
          </p:cxnSp>
          <p:cxnSp>
            <p:nvCxnSpPr>
              <p:cNvPr id="1790" name="Google Shape;1790;p52"/>
              <p:cNvCxnSpPr/>
              <p:nvPr/>
            </p:nvCxnSpPr>
            <p:spPr>
              <a:xfrm>
                <a:off x="3438312" y="-2149712"/>
                <a:ext cx="476400" cy="1235400"/>
              </a:xfrm>
              <a:prstGeom prst="straightConnector1">
                <a:avLst/>
              </a:prstGeom>
              <a:noFill/>
              <a:ln cap="flat" cmpd="sng" w="9525">
                <a:solidFill>
                  <a:schemeClr val="lt1"/>
                </a:solidFill>
                <a:prstDash val="solid"/>
                <a:round/>
                <a:headEnd len="med" w="med" type="none"/>
                <a:tailEnd len="med" w="med" type="none"/>
              </a:ln>
            </p:spPr>
          </p:cxnSp>
          <p:cxnSp>
            <p:nvCxnSpPr>
              <p:cNvPr id="1791" name="Google Shape;1791;p52"/>
              <p:cNvCxnSpPr/>
              <p:nvPr/>
            </p:nvCxnSpPr>
            <p:spPr>
              <a:xfrm flipH="1" rot="10800000">
                <a:off x="3886200" y="-1391100"/>
                <a:ext cx="1264200" cy="476700"/>
              </a:xfrm>
              <a:prstGeom prst="straightConnector1">
                <a:avLst/>
              </a:prstGeom>
              <a:noFill/>
              <a:ln cap="flat" cmpd="sng" w="9525">
                <a:solidFill>
                  <a:schemeClr val="lt1"/>
                </a:solidFill>
                <a:prstDash val="solid"/>
                <a:round/>
                <a:headEnd len="med" w="med" type="none"/>
                <a:tailEnd len="med" w="med" type="none"/>
              </a:ln>
            </p:spPr>
          </p:cxnSp>
          <p:cxnSp>
            <p:nvCxnSpPr>
              <p:cNvPr id="1792" name="Google Shape;1792;p52"/>
              <p:cNvCxnSpPr/>
              <p:nvPr/>
            </p:nvCxnSpPr>
            <p:spPr>
              <a:xfrm flipH="1">
                <a:off x="3905142" y="-2124985"/>
                <a:ext cx="546300" cy="1210500"/>
              </a:xfrm>
              <a:prstGeom prst="straightConnector1">
                <a:avLst/>
              </a:prstGeom>
              <a:noFill/>
              <a:ln cap="flat" cmpd="sng" w="9525">
                <a:solidFill>
                  <a:schemeClr val="lt1"/>
                </a:solidFill>
                <a:prstDash val="solid"/>
                <a:round/>
                <a:headEnd len="med" w="med" type="none"/>
                <a:tailEnd len="med" w="med" type="none"/>
              </a:ln>
            </p:spPr>
          </p:cxnSp>
          <p:cxnSp>
            <p:nvCxnSpPr>
              <p:cNvPr id="1793" name="Google Shape;1793;p52"/>
              <p:cNvCxnSpPr/>
              <p:nvPr/>
            </p:nvCxnSpPr>
            <p:spPr>
              <a:xfrm>
                <a:off x="2704409" y="-1451123"/>
                <a:ext cx="1239000" cy="546300"/>
              </a:xfrm>
              <a:prstGeom prst="straightConnector1">
                <a:avLst/>
              </a:prstGeom>
              <a:noFill/>
              <a:ln cap="flat" cmpd="sng" w="9525">
                <a:solidFill>
                  <a:schemeClr val="lt1"/>
                </a:solidFill>
                <a:prstDash val="solid"/>
                <a:round/>
                <a:headEnd len="med" w="med" type="none"/>
                <a:tailEnd len="med" w="med" type="none"/>
              </a:ln>
            </p:spPr>
          </p:cxnSp>
          <p:sp>
            <p:nvSpPr>
              <p:cNvPr id="1794" name="Google Shape;1794;p52"/>
              <p:cNvSpPr/>
              <p:nvPr/>
            </p:nvSpPr>
            <p:spPr>
              <a:xfrm>
                <a:off x="3819525" y="-1000125"/>
                <a:ext cx="180900" cy="180900"/>
              </a:xfrm>
              <a:prstGeom prst="ellipse">
                <a:avLst/>
              </a:prstGeom>
              <a:solidFill>
                <a:schemeClr val="accent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5" name="Google Shape;1795;p52"/>
            <p:cNvSpPr/>
            <p:nvPr/>
          </p:nvSpPr>
          <p:spPr>
            <a:xfrm>
              <a:off x="2970800" y="1250575"/>
              <a:ext cx="1405200" cy="2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796" name="Google Shape;1796;p52"/>
          <p:cNvPicPr preferRelativeResize="0"/>
          <p:nvPr/>
        </p:nvPicPr>
        <p:blipFill rotWithShape="1">
          <a:blip r:embed="rId3">
            <a:alphaModFix amt="80000"/>
          </a:blip>
          <a:srcRect b="11503" l="21853" r="21853" t="4037"/>
          <a:stretch/>
        </p:blipFill>
        <p:spPr>
          <a:xfrm>
            <a:off x="6869900" y="3377000"/>
            <a:ext cx="1227000" cy="1227000"/>
          </a:xfrm>
          <a:prstGeom prst="ellipse">
            <a:avLst/>
          </a:prstGeom>
          <a:noFill/>
          <a:ln cap="flat" cmpd="sng" w="9525">
            <a:solidFill>
              <a:schemeClr val="dk1"/>
            </a:solidFill>
            <a:prstDash val="solid"/>
            <a:round/>
            <a:headEnd len="sm" w="sm" type="none"/>
            <a:tailEnd len="sm" w="sm" type="none"/>
          </a:ln>
        </p:spPr>
      </p:pic>
      <p:pic>
        <p:nvPicPr>
          <p:cNvPr id="1797" name="Google Shape;1797;p52"/>
          <p:cNvPicPr preferRelativeResize="0"/>
          <p:nvPr/>
        </p:nvPicPr>
        <p:blipFill rotWithShape="1">
          <a:blip r:embed="rId4">
            <a:alphaModFix amt="80000"/>
          </a:blip>
          <a:srcRect b="26405" l="17527" r="27354" t="36859"/>
          <a:stretch/>
        </p:blipFill>
        <p:spPr>
          <a:xfrm>
            <a:off x="6869900" y="1808600"/>
            <a:ext cx="1227000" cy="1227000"/>
          </a:xfrm>
          <a:prstGeom prst="ellipse">
            <a:avLst/>
          </a:prstGeom>
          <a:noFill/>
          <a:ln cap="flat" cmpd="sng" w="9525">
            <a:solidFill>
              <a:schemeClr val="dk1"/>
            </a:solidFill>
            <a:prstDash val="solid"/>
            <a:round/>
            <a:headEnd len="sm" w="sm" type="none"/>
            <a:tailEnd len="sm" w="sm" type="none"/>
          </a:ln>
        </p:spPr>
      </p:pic>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01" name="Shape 1801"/>
        <p:cNvGrpSpPr/>
        <p:nvPr/>
      </p:nvGrpSpPr>
      <p:grpSpPr>
        <a:xfrm>
          <a:off x="0" y="0"/>
          <a:ext cx="0" cy="0"/>
          <a:chOff x="0" y="0"/>
          <a:chExt cx="0" cy="0"/>
        </a:xfrm>
      </p:grpSpPr>
      <p:sp>
        <p:nvSpPr>
          <p:cNvPr id="1802" name="Google Shape;1802;p53"/>
          <p:cNvSpPr txBox="1"/>
          <p:nvPr>
            <p:ph idx="1" type="subTitle"/>
          </p:nvPr>
        </p:nvSpPr>
        <p:spPr>
          <a:xfrm>
            <a:off x="4366125" y="1305568"/>
            <a:ext cx="3819900" cy="598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Jupiter's rotation period</a:t>
            </a:r>
            <a:endParaRPr/>
          </a:p>
        </p:txBody>
      </p:sp>
      <p:sp>
        <p:nvSpPr>
          <p:cNvPr id="1803" name="Google Shape;1803;p53"/>
          <p:cNvSpPr txBox="1"/>
          <p:nvPr>
            <p:ph type="title"/>
          </p:nvPr>
        </p:nvSpPr>
        <p:spPr>
          <a:xfrm>
            <a:off x="4366125" y="722000"/>
            <a:ext cx="3819900" cy="768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9h 55m 23s</a:t>
            </a:r>
            <a:endParaRPr/>
          </a:p>
        </p:txBody>
      </p:sp>
      <p:sp>
        <p:nvSpPr>
          <p:cNvPr id="1804" name="Google Shape;1804;p53"/>
          <p:cNvSpPr txBox="1"/>
          <p:nvPr>
            <p:ph idx="2" type="title"/>
          </p:nvPr>
        </p:nvSpPr>
        <p:spPr>
          <a:xfrm>
            <a:off x="4366125" y="1989314"/>
            <a:ext cx="3819900" cy="768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333,000</a:t>
            </a:r>
            <a:endParaRPr/>
          </a:p>
        </p:txBody>
      </p:sp>
      <p:sp>
        <p:nvSpPr>
          <p:cNvPr id="1805" name="Google Shape;1805;p53"/>
          <p:cNvSpPr txBox="1"/>
          <p:nvPr>
            <p:ph idx="3" type="subTitle"/>
          </p:nvPr>
        </p:nvSpPr>
        <p:spPr>
          <a:xfrm>
            <a:off x="4366125" y="2572882"/>
            <a:ext cx="3819900" cy="598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The Sun’s mass compared to Earth’s</a:t>
            </a:r>
            <a:endParaRPr/>
          </a:p>
        </p:txBody>
      </p:sp>
      <p:sp>
        <p:nvSpPr>
          <p:cNvPr id="1806" name="Google Shape;1806;p53"/>
          <p:cNvSpPr txBox="1"/>
          <p:nvPr>
            <p:ph idx="4" type="title"/>
          </p:nvPr>
        </p:nvSpPr>
        <p:spPr>
          <a:xfrm>
            <a:off x="4366125" y="3256628"/>
            <a:ext cx="3819900" cy="768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386,000 km</a:t>
            </a:r>
            <a:endParaRPr/>
          </a:p>
        </p:txBody>
      </p:sp>
      <p:sp>
        <p:nvSpPr>
          <p:cNvPr id="1807" name="Google Shape;1807;p53"/>
          <p:cNvSpPr txBox="1"/>
          <p:nvPr>
            <p:ph idx="5" type="subTitle"/>
          </p:nvPr>
        </p:nvSpPr>
        <p:spPr>
          <a:xfrm>
            <a:off x="4366125" y="3840196"/>
            <a:ext cx="3819900" cy="598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Distance between Earth and the Moon</a:t>
            </a:r>
            <a:endParaRPr/>
          </a:p>
        </p:txBody>
      </p:sp>
      <p:pic>
        <p:nvPicPr>
          <p:cNvPr id="1808" name="Google Shape;1808;p53"/>
          <p:cNvPicPr preferRelativeResize="0"/>
          <p:nvPr/>
        </p:nvPicPr>
        <p:blipFill rotWithShape="1">
          <a:blip r:embed="rId3">
            <a:alphaModFix amt="80000"/>
          </a:blip>
          <a:srcRect b="0" l="33418" r="19306" t="0"/>
          <a:stretch/>
        </p:blipFill>
        <p:spPr>
          <a:xfrm>
            <a:off x="1099625" y="724825"/>
            <a:ext cx="2709300" cy="3819600"/>
          </a:xfrm>
          <a:prstGeom prst="roundRect">
            <a:avLst>
              <a:gd fmla="val 13980" name="adj"/>
            </a:avLst>
          </a:prstGeom>
          <a:noFill/>
          <a:ln cap="flat" cmpd="sng" w="9525">
            <a:solidFill>
              <a:schemeClr val="dk1"/>
            </a:solidFill>
            <a:prstDash val="solid"/>
            <a:round/>
            <a:headEnd len="sm" w="sm" type="none"/>
            <a:tailEnd len="sm" w="sm" type="none"/>
          </a:ln>
        </p:spPr>
      </p:pic>
      <p:grpSp>
        <p:nvGrpSpPr>
          <p:cNvPr id="1809" name="Google Shape;1809;p53"/>
          <p:cNvGrpSpPr/>
          <p:nvPr/>
        </p:nvGrpSpPr>
        <p:grpSpPr>
          <a:xfrm>
            <a:off x="3642683" y="2556144"/>
            <a:ext cx="305105" cy="486486"/>
            <a:chOff x="-1066800" y="2268012"/>
            <a:chExt cx="381000" cy="607500"/>
          </a:xfrm>
        </p:grpSpPr>
        <p:sp>
          <p:nvSpPr>
            <p:cNvPr id="1810" name="Google Shape;1810;p53"/>
            <p:cNvSpPr/>
            <p:nvPr/>
          </p:nvSpPr>
          <p:spPr>
            <a:xfrm>
              <a:off x="-1065450" y="2268012"/>
              <a:ext cx="378300" cy="607500"/>
            </a:xfrm>
            <a:prstGeom prst="rect">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53"/>
            <p:cNvSpPr/>
            <p:nvPr/>
          </p:nvSpPr>
          <p:spPr>
            <a:xfrm>
              <a:off x="-10668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53"/>
            <p:cNvSpPr/>
            <p:nvPr/>
          </p:nvSpPr>
          <p:spPr>
            <a:xfrm>
              <a:off x="-1028850" y="2419215"/>
              <a:ext cx="305100" cy="305100"/>
            </a:xfrm>
            <a:prstGeom prst="plaque">
              <a:avLst>
                <a:gd fmla="val 50000" name="adj"/>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 name="Google Shape;1813;p53"/>
          <p:cNvGrpSpPr/>
          <p:nvPr/>
        </p:nvGrpSpPr>
        <p:grpSpPr>
          <a:xfrm>
            <a:off x="940645" y="1238603"/>
            <a:ext cx="305119" cy="305119"/>
            <a:chOff x="8046425" y="625250"/>
            <a:chExt cx="423600" cy="423600"/>
          </a:xfrm>
        </p:grpSpPr>
        <p:sp>
          <p:nvSpPr>
            <p:cNvPr id="1814" name="Google Shape;1814;p53"/>
            <p:cNvSpPr/>
            <p:nvPr/>
          </p:nvSpPr>
          <p:spPr>
            <a:xfrm>
              <a:off x="8046425" y="625250"/>
              <a:ext cx="423600" cy="423600"/>
            </a:xfrm>
            <a:prstGeom prst="ellipse">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15" name="Google Shape;1815;p53"/>
            <p:cNvGrpSpPr/>
            <p:nvPr/>
          </p:nvGrpSpPr>
          <p:grpSpPr>
            <a:xfrm>
              <a:off x="8145970" y="724766"/>
              <a:ext cx="224559" cy="224559"/>
              <a:chOff x="5334000" y="-2238450"/>
              <a:chExt cx="2648100" cy="2648100"/>
            </a:xfrm>
          </p:grpSpPr>
          <p:cxnSp>
            <p:nvCxnSpPr>
              <p:cNvPr id="1816" name="Google Shape;1816;p53"/>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817" name="Google Shape;1817;p53"/>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818" name="Google Shape;1818;p53"/>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819" name="Google Shape;1819;p53"/>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820" name="Google Shape;1820;p53"/>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821" name="Google Shape;1821;p53"/>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822" name="Google Shape;1822;p53"/>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1823" name="Google Shape;1823;p53"/>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27" name="Shape 1827"/>
        <p:cNvGrpSpPr/>
        <p:nvPr/>
      </p:nvGrpSpPr>
      <p:grpSpPr>
        <a:xfrm>
          <a:off x="0" y="0"/>
          <a:ext cx="0" cy="0"/>
          <a:chOff x="0" y="0"/>
          <a:chExt cx="0" cy="0"/>
        </a:xfrm>
      </p:grpSpPr>
      <p:sp>
        <p:nvSpPr>
          <p:cNvPr id="1828" name="Google Shape;1828;p54"/>
          <p:cNvSpPr txBox="1"/>
          <p:nvPr>
            <p:ph idx="1" type="subTitle"/>
          </p:nvPr>
        </p:nvSpPr>
        <p:spPr>
          <a:xfrm>
            <a:off x="713225" y="3654450"/>
            <a:ext cx="2391600" cy="881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a:t>
            </a:r>
            <a:r>
              <a:rPr lang="en"/>
              <a:t> the closest planet to the Sun and the smallest of them all</a:t>
            </a:r>
            <a:endParaRPr/>
          </a:p>
        </p:txBody>
      </p:sp>
      <p:sp>
        <p:nvSpPr>
          <p:cNvPr id="1829" name="Google Shape;1829;p54"/>
          <p:cNvSpPr txBox="1"/>
          <p:nvPr>
            <p:ph idx="2" type="subTitle"/>
          </p:nvPr>
        </p:nvSpPr>
        <p:spPr>
          <a:xfrm>
            <a:off x="713225" y="3237400"/>
            <a:ext cx="2391600" cy="558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Mutualists</a:t>
            </a:r>
            <a:endParaRPr/>
          </a:p>
        </p:txBody>
      </p:sp>
      <p:sp>
        <p:nvSpPr>
          <p:cNvPr id="1830" name="Google Shape;1830;p54"/>
          <p:cNvSpPr txBox="1"/>
          <p:nvPr>
            <p:ph idx="4" type="subTitle"/>
          </p:nvPr>
        </p:nvSpPr>
        <p:spPr>
          <a:xfrm>
            <a:off x="3372763" y="3654450"/>
            <a:ext cx="2391600" cy="881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a:t>
            </a:r>
            <a:endParaRPr/>
          </a:p>
        </p:txBody>
      </p:sp>
      <p:sp>
        <p:nvSpPr>
          <p:cNvPr id="1831" name="Google Shape;1831;p54"/>
          <p:cNvSpPr txBox="1"/>
          <p:nvPr>
            <p:ph idx="5" type="subTitle"/>
          </p:nvPr>
        </p:nvSpPr>
        <p:spPr>
          <a:xfrm>
            <a:off x="3372763" y="3237400"/>
            <a:ext cx="2391600" cy="558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Saprotrophs</a:t>
            </a:r>
            <a:endParaRPr/>
          </a:p>
        </p:txBody>
      </p:sp>
      <p:sp>
        <p:nvSpPr>
          <p:cNvPr id="1832" name="Google Shape;1832;p54"/>
          <p:cNvSpPr txBox="1"/>
          <p:nvPr>
            <p:ph idx="7" type="subTitle"/>
          </p:nvPr>
        </p:nvSpPr>
        <p:spPr>
          <a:xfrm>
            <a:off x="6032300" y="3654450"/>
            <a:ext cx="2391600" cy="881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actually a cold place. It’s full of iron oxide dust</a:t>
            </a:r>
            <a:endParaRPr/>
          </a:p>
        </p:txBody>
      </p:sp>
      <p:sp>
        <p:nvSpPr>
          <p:cNvPr id="1833" name="Google Shape;1833;p54"/>
          <p:cNvSpPr txBox="1"/>
          <p:nvPr>
            <p:ph idx="8" type="subTitle"/>
          </p:nvPr>
        </p:nvSpPr>
        <p:spPr>
          <a:xfrm>
            <a:off x="6032300" y="3237400"/>
            <a:ext cx="2391600" cy="558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P</a:t>
            </a:r>
            <a:r>
              <a:rPr lang="en"/>
              <a:t>arasites</a:t>
            </a:r>
            <a:endParaRPr/>
          </a:p>
        </p:txBody>
      </p:sp>
      <p:sp>
        <p:nvSpPr>
          <p:cNvPr id="1834" name="Google Shape;1834;p54"/>
          <p:cNvSpPr/>
          <p:nvPr/>
        </p:nvSpPr>
        <p:spPr>
          <a:xfrm>
            <a:off x="704361" y="1229491"/>
            <a:ext cx="1237500" cy="1237500"/>
          </a:xfrm>
          <a:prstGeom prst="donut">
            <a:avLst>
              <a:gd fmla="val 11930" name="adj"/>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54"/>
          <p:cNvSpPr/>
          <p:nvPr/>
        </p:nvSpPr>
        <p:spPr>
          <a:xfrm flipH="1">
            <a:off x="697654" y="1222668"/>
            <a:ext cx="1250700" cy="1250700"/>
          </a:xfrm>
          <a:prstGeom prst="blockArc">
            <a:avLst>
              <a:gd fmla="val 3107936" name="adj1"/>
              <a:gd fmla="val 16256715" name="adj2"/>
              <a:gd fmla="val 12710" name="adj3"/>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54"/>
          <p:cNvSpPr/>
          <p:nvPr/>
        </p:nvSpPr>
        <p:spPr>
          <a:xfrm>
            <a:off x="3370899" y="1229491"/>
            <a:ext cx="1237500" cy="1237500"/>
          </a:xfrm>
          <a:prstGeom prst="donut">
            <a:avLst>
              <a:gd fmla="val 11930" name="adj"/>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54"/>
          <p:cNvSpPr/>
          <p:nvPr/>
        </p:nvSpPr>
        <p:spPr>
          <a:xfrm flipH="1">
            <a:off x="3364150" y="1222668"/>
            <a:ext cx="1250700" cy="1250700"/>
          </a:xfrm>
          <a:prstGeom prst="blockArc">
            <a:avLst>
              <a:gd fmla="val 8881724" name="adj1"/>
              <a:gd fmla="val 16256715" name="adj2"/>
              <a:gd fmla="val 12710" name="adj3"/>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54"/>
          <p:cNvSpPr/>
          <p:nvPr/>
        </p:nvSpPr>
        <p:spPr>
          <a:xfrm>
            <a:off x="6037353" y="1229491"/>
            <a:ext cx="1237500" cy="1237500"/>
          </a:xfrm>
          <a:prstGeom prst="donut">
            <a:avLst>
              <a:gd fmla="val 11930" name="adj"/>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54"/>
          <p:cNvSpPr/>
          <p:nvPr/>
        </p:nvSpPr>
        <p:spPr>
          <a:xfrm flipH="1">
            <a:off x="6030645" y="1222668"/>
            <a:ext cx="1250700" cy="1250700"/>
          </a:xfrm>
          <a:prstGeom prst="blockArc">
            <a:avLst>
              <a:gd fmla="val 15080053" name="adj1"/>
              <a:gd fmla="val 16256715" name="adj2"/>
              <a:gd fmla="val 12710" name="adj3"/>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54"/>
          <p:cNvSpPr txBox="1"/>
          <p:nvPr>
            <p:ph idx="9"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a:t>
            </a:r>
            <a:r>
              <a:rPr lang="en"/>
              <a:t>ifferent trophic guilds</a:t>
            </a:r>
            <a:endParaRPr/>
          </a:p>
        </p:txBody>
      </p:sp>
      <p:sp>
        <p:nvSpPr>
          <p:cNvPr id="1841" name="Google Shape;1841;p54"/>
          <p:cNvSpPr txBox="1"/>
          <p:nvPr>
            <p:ph idx="3" type="title"/>
          </p:nvPr>
        </p:nvSpPr>
        <p:spPr>
          <a:xfrm>
            <a:off x="3372475" y="2775100"/>
            <a:ext cx="1397700" cy="406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3</a:t>
            </a:r>
            <a:r>
              <a:rPr lang="en"/>
              <a:t>0%</a:t>
            </a:r>
            <a:endParaRPr/>
          </a:p>
        </p:txBody>
      </p:sp>
      <p:sp>
        <p:nvSpPr>
          <p:cNvPr id="1842" name="Google Shape;1842;p54"/>
          <p:cNvSpPr txBox="1"/>
          <p:nvPr>
            <p:ph idx="6" type="title"/>
          </p:nvPr>
        </p:nvSpPr>
        <p:spPr>
          <a:xfrm>
            <a:off x="6030525" y="2775100"/>
            <a:ext cx="1397700" cy="406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a:t>
            </a:r>
            <a:r>
              <a:rPr lang="en"/>
              <a:t>5%</a:t>
            </a:r>
            <a:endParaRPr/>
          </a:p>
        </p:txBody>
      </p:sp>
      <p:sp>
        <p:nvSpPr>
          <p:cNvPr id="1843" name="Google Shape;1843;p54"/>
          <p:cNvSpPr txBox="1"/>
          <p:nvPr>
            <p:ph type="title"/>
          </p:nvPr>
        </p:nvSpPr>
        <p:spPr>
          <a:xfrm>
            <a:off x="713225" y="2775100"/>
            <a:ext cx="1398900" cy="406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62</a:t>
            </a:r>
            <a:r>
              <a:rPr lang="en"/>
              <a:t>%</a:t>
            </a:r>
            <a:endParaRPr/>
          </a:p>
        </p:txBody>
      </p:sp>
      <p:grpSp>
        <p:nvGrpSpPr>
          <p:cNvPr id="1844" name="Google Shape;1844;p54"/>
          <p:cNvGrpSpPr/>
          <p:nvPr/>
        </p:nvGrpSpPr>
        <p:grpSpPr>
          <a:xfrm flipH="1">
            <a:off x="3783708" y="1660531"/>
            <a:ext cx="411480" cy="375093"/>
            <a:chOff x="4959293" y="1729625"/>
            <a:chExt cx="2241175" cy="2042988"/>
          </a:xfrm>
        </p:grpSpPr>
        <p:sp>
          <p:nvSpPr>
            <p:cNvPr id="1845" name="Google Shape;1845;p54"/>
            <p:cNvSpPr/>
            <p:nvPr/>
          </p:nvSpPr>
          <p:spPr>
            <a:xfrm>
              <a:off x="6357488" y="2476465"/>
              <a:ext cx="842980" cy="1296149"/>
            </a:xfrm>
            <a:custGeom>
              <a:rect b="b" l="l" r="r" t="t"/>
              <a:pathLst>
                <a:path extrusionOk="0" h="13400" w="8715">
                  <a:moveTo>
                    <a:pt x="722" y="1"/>
                  </a:moveTo>
                  <a:cubicBezTo>
                    <a:pt x="722" y="1"/>
                    <a:pt x="1" y="4869"/>
                    <a:pt x="1804" y="6523"/>
                  </a:cubicBezTo>
                  <a:cubicBezTo>
                    <a:pt x="3366" y="7994"/>
                    <a:pt x="6462" y="8386"/>
                    <a:pt x="5770" y="12713"/>
                  </a:cubicBezTo>
                  <a:cubicBezTo>
                    <a:pt x="5679" y="13213"/>
                    <a:pt x="6262" y="13399"/>
                    <a:pt x="6905" y="13399"/>
                  </a:cubicBezTo>
                  <a:cubicBezTo>
                    <a:pt x="7534" y="13399"/>
                    <a:pt x="8221" y="13220"/>
                    <a:pt x="8386" y="12982"/>
                  </a:cubicBezTo>
                  <a:cubicBezTo>
                    <a:pt x="8715" y="12472"/>
                    <a:pt x="8686" y="7605"/>
                    <a:pt x="3727" y="5741"/>
                  </a:cubicBezTo>
                  <a:cubicBezTo>
                    <a:pt x="1354" y="4840"/>
                    <a:pt x="1984" y="1"/>
                    <a:pt x="1984" y="1"/>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54"/>
            <p:cNvSpPr/>
            <p:nvPr/>
          </p:nvSpPr>
          <p:spPr>
            <a:xfrm>
              <a:off x="6037800" y="1729625"/>
              <a:ext cx="892505" cy="808158"/>
            </a:xfrm>
            <a:custGeom>
              <a:rect b="b" l="l" r="r" t="t"/>
              <a:pathLst>
                <a:path extrusionOk="0" h="8355" w="9227">
                  <a:moveTo>
                    <a:pt x="4779" y="1"/>
                  </a:moveTo>
                  <a:cubicBezTo>
                    <a:pt x="1022" y="1"/>
                    <a:pt x="0" y="6010"/>
                    <a:pt x="332" y="6820"/>
                  </a:cubicBezTo>
                  <a:cubicBezTo>
                    <a:pt x="661" y="7633"/>
                    <a:pt x="2224" y="8354"/>
                    <a:pt x="4688" y="8354"/>
                  </a:cubicBezTo>
                  <a:cubicBezTo>
                    <a:pt x="7183" y="8354"/>
                    <a:pt x="8414" y="7813"/>
                    <a:pt x="8806" y="7092"/>
                  </a:cubicBezTo>
                  <a:cubicBezTo>
                    <a:pt x="9227" y="6340"/>
                    <a:pt x="8534" y="1"/>
                    <a:pt x="4779" y="1"/>
                  </a:cubicBezTo>
                  <a:close/>
                </a:path>
              </a:pathLst>
            </a:cu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54"/>
            <p:cNvSpPr/>
            <p:nvPr/>
          </p:nvSpPr>
          <p:spPr>
            <a:xfrm>
              <a:off x="5186024" y="3120966"/>
              <a:ext cx="264743" cy="649719"/>
            </a:xfrm>
            <a:custGeom>
              <a:rect b="b" l="l" r="r" t="t"/>
              <a:pathLst>
                <a:path extrusionOk="0" h="6717" w="2737">
                  <a:moveTo>
                    <a:pt x="1494" y="1"/>
                  </a:moveTo>
                  <a:cubicBezTo>
                    <a:pt x="1241" y="1"/>
                    <a:pt x="1006" y="77"/>
                    <a:pt x="962" y="249"/>
                  </a:cubicBezTo>
                  <a:cubicBezTo>
                    <a:pt x="902" y="610"/>
                    <a:pt x="1" y="5749"/>
                    <a:pt x="421" y="6350"/>
                  </a:cubicBezTo>
                  <a:cubicBezTo>
                    <a:pt x="594" y="6615"/>
                    <a:pt x="1016" y="6716"/>
                    <a:pt x="1446" y="6716"/>
                  </a:cubicBezTo>
                  <a:cubicBezTo>
                    <a:pt x="1992" y="6716"/>
                    <a:pt x="2549" y="6552"/>
                    <a:pt x="2616" y="6350"/>
                  </a:cubicBezTo>
                  <a:cubicBezTo>
                    <a:pt x="2736" y="6019"/>
                    <a:pt x="2376" y="521"/>
                    <a:pt x="2164" y="249"/>
                  </a:cubicBezTo>
                  <a:cubicBezTo>
                    <a:pt x="2070" y="92"/>
                    <a:pt x="1771" y="1"/>
                    <a:pt x="1494" y="1"/>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54"/>
            <p:cNvSpPr/>
            <p:nvPr/>
          </p:nvSpPr>
          <p:spPr>
            <a:xfrm>
              <a:off x="4959293" y="2543498"/>
              <a:ext cx="816960" cy="744125"/>
            </a:xfrm>
            <a:custGeom>
              <a:rect b="b" l="l" r="r" t="t"/>
              <a:pathLst>
                <a:path extrusionOk="0" h="7693" w="8446">
                  <a:moveTo>
                    <a:pt x="4359" y="0"/>
                  </a:moveTo>
                  <a:cubicBezTo>
                    <a:pt x="934" y="0"/>
                    <a:pt x="1" y="5529"/>
                    <a:pt x="301" y="6279"/>
                  </a:cubicBezTo>
                  <a:cubicBezTo>
                    <a:pt x="573" y="7000"/>
                    <a:pt x="2015" y="7693"/>
                    <a:pt x="4299" y="7693"/>
                  </a:cubicBezTo>
                  <a:cubicBezTo>
                    <a:pt x="6552" y="7693"/>
                    <a:pt x="7693" y="7181"/>
                    <a:pt x="8085" y="6520"/>
                  </a:cubicBezTo>
                  <a:cubicBezTo>
                    <a:pt x="8446" y="5830"/>
                    <a:pt x="7814" y="0"/>
                    <a:pt x="4359" y="0"/>
                  </a:cubicBezTo>
                  <a:close/>
                </a:path>
              </a:pathLst>
            </a:cu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9" name="Google Shape;1849;p54"/>
          <p:cNvGrpSpPr/>
          <p:nvPr/>
        </p:nvGrpSpPr>
        <p:grpSpPr>
          <a:xfrm flipH="1">
            <a:off x="6450208" y="1660531"/>
            <a:ext cx="411480" cy="375093"/>
            <a:chOff x="4959293" y="1729625"/>
            <a:chExt cx="2241175" cy="2042988"/>
          </a:xfrm>
        </p:grpSpPr>
        <p:sp>
          <p:nvSpPr>
            <p:cNvPr id="1850" name="Google Shape;1850;p54"/>
            <p:cNvSpPr/>
            <p:nvPr/>
          </p:nvSpPr>
          <p:spPr>
            <a:xfrm>
              <a:off x="6357488" y="2476465"/>
              <a:ext cx="842980" cy="1296149"/>
            </a:xfrm>
            <a:custGeom>
              <a:rect b="b" l="l" r="r" t="t"/>
              <a:pathLst>
                <a:path extrusionOk="0" h="13400" w="8715">
                  <a:moveTo>
                    <a:pt x="722" y="1"/>
                  </a:moveTo>
                  <a:cubicBezTo>
                    <a:pt x="722" y="1"/>
                    <a:pt x="1" y="4869"/>
                    <a:pt x="1804" y="6523"/>
                  </a:cubicBezTo>
                  <a:cubicBezTo>
                    <a:pt x="3366" y="7994"/>
                    <a:pt x="6462" y="8386"/>
                    <a:pt x="5770" y="12713"/>
                  </a:cubicBezTo>
                  <a:cubicBezTo>
                    <a:pt x="5679" y="13213"/>
                    <a:pt x="6262" y="13399"/>
                    <a:pt x="6905" y="13399"/>
                  </a:cubicBezTo>
                  <a:cubicBezTo>
                    <a:pt x="7534" y="13399"/>
                    <a:pt x="8221" y="13220"/>
                    <a:pt x="8386" y="12982"/>
                  </a:cubicBezTo>
                  <a:cubicBezTo>
                    <a:pt x="8715" y="12472"/>
                    <a:pt x="8686" y="7605"/>
                    <a:pt x="3727" y="5741"/>
                  </a:cubicBezTo>
                  <a:cubicBezTo>
                    <a:pt x="1354" y="4840"/>
                    <a:pt x="1984" y="1"/>
                    <a:pt x="1984" y="1"/>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54"/>
            <p:cNvSpPr/>
            <p:nvPr/>
          </p:nvSpPr>
          <p:spPr>
            <a:xfrm>
              <a:off x="6037800" y="1729625"/>
              <a:ext cx="892505" cy="808158"/>
            </a:xfrm>
            <a:custGeom>
              <a:rect b="b" l="l" r="r" t="t"/>
              <a:pathLst>
                <a:path extrusionOk="0" h="8355" w="9227">
                  <a:moveTo>
                    <a:pt x="4779" y="1"/>
                  </a:moveTo>
                  <a:cubicBezTo>
                    <a:pt x="1022" y="1"/>
                    <a:pt x="0" y="6010"/>
                    <a:pt x="332" y="6820"/>
                  </a:cubicBezTo>
                  <a:cubicBezTo>
                    <a:pt x="661" y="7633"/>
                    <a:pt x="2224" y="8354"/>
                    <a:pt x="4688" y="8354"/>
                  </a:cubicBezTo>
                  <a:cubicBezTo>
                    <a:pt x="7183" y="8354"/>
                    <a:pt x="8414" y="7813"/>
                    <a:pt x="8806" y="7092"/>
                  </a:cubicBezTo>
                  <a:cubicBezTo>
                    <a:pt x="9227" y="6340"/>
                    <a:pt x="8534" y="1"/>
                    <a:pt x="4779" y="1"/>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54"/>
            <p:cNvSpPr/>
            <p:nvPr/>
          </p:nvSpPr>
          <p:spPr>
            <a:xfrm>
              <a:off x="5186024" y="3120966"/>
              <a:ext cx="264743" cy="649719"/>
            </a:xfrm>
            <a:custGeom>
              <a:rect b="b" l="l" r="r" t="t"/>
              <a:pathLst>
                <a:path extrusionOk="0" h="6717" w="2737">
                  <a:moveTo>
                    <a:pt x="1494" y="1"/>
                  </a:moveTo>
                  <a:cubicBezTo>
                    <a:pt x="1241" y="1"/>
                    <a:pt x="1006" y="77"/>
                    <a:pt x="962" y="249"/>
                  </a:cubicBezTo>
                  <a:cubicBezTo>
                    <a:pt x="902" y="610"/>
                    <a:pt x="1" y="5749"/>
                    <a:pt x="421" y="6350"/>
                  </a:cubicBezTo>
                  <a:cubicBezTo>
                    <a:pt x="594" y="6615"/>
                    <a:pt x="1016" y="6716"/>
                    <a:pt x="1446" y="6716"/>
                  </a:cubicBezTo>
                  <a:cubicBezTo>
                    <a:pt x="1992" y="6716"/>
                    <a:pt x="2549" y="6552"/>
                    <a:pt x="2616" y="6350"/>
                  </a:cubicBezTo>
                  <a:cubicBezTo>
                    <a:pt x="2736" y="6019"/>
                    <a:pt x="2376" y="521"/>
                    <a:pt x="2164" y="249"/>
                  </a:cubicBezTo>
                  <a:cubicBezTo>
                    <a:pt x="2070" y="92"/>
                    <a:pt x="1771" y="1"/>
                    <a:pt x="1494" y="1"/>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54"/>
            <p:cNvSpPr/>
            <p:nvPr/>
          </p:nvSpPr>
          <p:spPr>
            <a:xfrm>
              <a:off x="4959293" y="2543498"/>
              <a:ext cx="816960" cy="744125"/>
            </a:xfrm>
            <a:custGeom>
              <a:rect b="b" l="l" r="r" t="t"/>
              <a:pathLst>
                <a:path extrusionOk="0" h="7693" w="8446">
                  <a:moveTo>
                    <a:pt x="4359" y="0"/>
                  </a:moveTo>
                  <a:cubicBezTo>
                    <a:pt x="934" y="0"/>
                    <a:pt x="1" y="5529"/>
                    <a:pt x="301" y="6279"/>
                  </a:cubicBezTo>
                  <a:cubicBezTo>
                    <a:pt x="573" y="7000"/>
                    <a:pt x="2015" y="7693"/>
                    <a:pt x="4299" y="7693"/>
                  </a:cubicBezTo>
                  <a:cubicBezTo>
                    <a:pt x="6552" y="7693"/>
                    <a:pt x="7693" y="7181"/>
                    <a:pt x="8085" y="6520"/>
                  </a:cubicBezTo>
                  <a:cubicBezTo>
                    <a:pt x="8446" y="5830"/>
                    <a:pt x="7814" y="0"/>
                    <a:pt x="4359" y="0"/>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4" name="Google Shape;1854;p54"/>
          <p:cNvGrpSpPr/>
          <p:nvPr/>
        </p:nvGrpSpPr>
        <p:grpSpPr>
          <a:xfrm flipH="1">
            <a:off x="1117208" y="1660531"/>
            <a:ext cx="411480" cy="375093"/>
            <a:chOff x="4959293" y="1729625"/>
            <a:chExt cx="2241175" cy="2042988"/>
          </a:xfrm>
        </p:grpSpPr>
        <p:sp>
          <p:nvSpPr>
            <p:cNvPr id="1855" name="Google Shape;1855;p54"/>
            <p:cNvSpPr/>
            <p:nvPr/>
          </p:nvSpPr>
          <p:spPr>
            <a:xfrm>
              <a:off x="6357488" y="2476465"/>
              <a:ext cx="842980" cy="1296149"/>
            </a:xfrm>
            <a:custGeom>
              <a:rect b="b" l="l" r="r" t="t"/>
              <a:pathLst>
                <a:path extrusionOk="0" h="13400" w="8715">
                  <a:moveTo>
                    <a:pt x="722" y="1"/>
                  </a:moveTo>
                  <a:cubicBezTo>
                    <a:pt x="722" y="1"/>
                    <a:pt x="1" y="4869"/>
                    <a:pt x="1804" y="6523"/>
                  </a:cubicBezTo>
                  <a:cubicBezTo>
                    <a:pt x="3366" y="7994"/>
                    <a:pt x="6462" y="8386"/>
                    <a:pt x="5770" y="12713"/>
                  </a:cubicBezTo>
                  <a:cubicBezTo>
                    <a:pt x="5679" y="13213"/>
                    <a:pt x="6262" y="13399"/>
                    <a:pt x="6905" y="13399"/>
                  </a:cubicBezTo>
                  <a:cubicBezTo>
                    <a:pt x="7534" y="13399"/>
                    <a:pt x="8221" y="13220"/>
                    <a:pt x="8386" y="12982"/>
                  </a:cubicBezTo>
                  <a:cubicBezTo>
                    <a:pt x="8715" y="12472"/>
                    <a:pt x="8686" y="7605"/>
                    <a:pt x="3727" y="5741"/>
                  </a:cubicBezTo>
                  <a:cubicBezTo>
                    <a:pt x="1354" y="4840"/>
                    <a:pt x="1984" y="1"/>
                    <a:pt x="1984" y="1"/>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54"/>
            <p:cNvSpPr/>
            <p:nvPr/>
          </p:nvSpPr>
          <p:spPr>
            <a:xfrm>
              <a:off x="6037800" y="1729625"/>
              <a:ext cx="892505" cy="808158"/>
            </a:xfrm>
            <a:custGeom>
              <a:rect b="b" l="l" r="r" t="t"/>
              <a:pathLst>
                <a:path extrusionOk="0" h="8355" w="9227">
                  <a:moveTo>
                    <a:pt x="4779" y="1"/>
                  </a:moveTo>
                  <a:cubicBezTo>
                    <a:pt x="1022" y="1"/>
                    <a:pt x="0" y="6010"/>
                    <a:pt x="332" y="6820"/>
                  </a:cubicBezTo>
                  <a:cubicBezTo>
                    <a:pt x="661" y="7633"/>
                    <a:pt x="2224" y="8354"/>
                    <a:pt x="4688" y="8354"/>
                  </a:cubicBezTo>
                  <a:cubicBezTo>
                    <a:pt x="7183" y="8354"/>
                    <a:pt x="8414" y="7813"/>
                    <a:pt x="8806" y="7092"/>
                  </a:cubicBezTo>
                  <a:cubicBezTo>
                    <a:pt x="9227" y="6340"/>
                    <a:pt x="8534" y="1"/>
                    <a:pt x="4779" y="1"/>
                  </a:cubicBez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54"/>
            <p:cNvSpPr/>
            <p:nvPr/>
          </p:nvSpPr>
          <p:spPr>
            <a:xfrm>
              <a:off x="5186024" y="3120966"/>
              <a:ext cx="264743" cy="649719"/>
            </a:xfrm>
            <a:custGeom>
              <a:rect b="b" l="l" r="r" t="t"/>
              <a:pathLst>
                <a:path extrusionOk="0" h="6717" w="2737">
                  <a:moveTo>
                    <a:pt x="1494" y="1"/>
                  </a:moveTo>
                  <a:cubicBezTo>
                    <a:pt x="1241" y="1"/>
                    <a:pt x="1006" y="77"/>
                    <a:pt x="962" y="249"/>
                  </a:cubicBezTo>
                  <a:cubicBezTo>
                    <a:pt x="902" y="610"/>
                    <a:pt x="1" y="5749"/>
                    <a:pt x="421" y="6350"/>
                  </a:cubicBezTo>
                  <a:cubicBezTo>
                    <a:pt x="594" y="6615"/>
                    <a:pt x="1016" y="6716"/>
                    <a:pt x="1446" y="6716"/>
                  </a:cubicBezTo>
                  <a:cubicBezTo>
                    <a:pt x="1992" y="6716"/>
                    <a:pt x="2549" y="6552"/>
                    <a:pt x="2616" y="6350"/>
                  </a:cubicBezTo>
                  <a:cubicBezTo>
                    <a:pt x="2736" y="6019"/>
                    <a:pt x="2376" y="521"/>
                    <a:pt x="2164" y="249"/>
                  </a:cubicBezTo>
                  <a:cubicBezTo>
                    <a:pt x="2070" y="92"/>
                    <a:pt x="1771" y="1"/>
                    <a:pt x="1494" y="1"/>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54"/>
            <p:cNvSpPr/>
            <p:nvPr/>
          </p:nvSpPr>
          <p:spPr>
            <a:xfrm>
              <a:off x="4959293" y="2543498"/>
              <a:ext cx="816960" cy="744125"/>
            </a:xfrm>
            <a:custGeom>
              <a:rect b="b" l="l" r="r" t="t"/>
              <a:pathLst>
                <a:path extrusionOk="0" h="7693" w="8446">
                  <a:moveTo>
                    <a:pt x="4359" y="0"/>
                  </a:moveTo>
                  <a:cubicBezTo>
                    <a:pt x="934" y="0"/>
                    <a:pt x="1" y="5529"/>
                    <a:pt x="301" y="6279"/>
                  </a:cubicBezTo>
                  <a:cubicBezTo>
                    <a:pt x="573" y="7000"/>
                    <a:pt x="2015" y="7693"/>
                    <a:pt x="4299" y="7693"/>
                  </a:cubicBezTo>
                  <a:cubicBezTo>
                    <a:pt x="6552" y="7693"/>
                    <a:pt x="7693" y="7181"/>
                    <a:pt x="8085" y="6520"/>
                  </a:cubicBezTo>
                  <a:cubicBezTo>
                    <a:pt x="8446" y="5830"/>
                    <a:pt x="7814" y="0"/>
                    <a:pt x="4359" y="0"/>
                  </a:cubicBez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9" name="Google Shape;1859;p54"/>
          <p:cNvGrpSpPr/>
          <p:nvPr/>
        </p:nvGrpSpPr>
        <p:grpSpPr>
          <a:xfrm>
            <a:off x="2507075" y="1695516"/>
            <a:ext cx="305119" cy="305119"/>
            <a:chOff x="8046425" y="625250"/>
            <a:chExt cx="423600" cy="423600"/>
          </a:xfrm>
        </p:grpSpPr>
        <p:sp>
          <p:nvSpPr>
            <p:cNvPr id="1860" name="Google Shape;1860;p54"/>
            <p:cNvSpPr/>
            <p:nvPr/>
          </p:nvSpPr>
          <p:spPr>
            <a:xfrm>
              <a:off x="8046425" y="625250"/>
              <a:ext cx="423600" cy="423600"/>
            </a:xfrm>
            <a:prstGeom prst="ellipse">
              <a:avLst/>
            </a:prstGeom>
            <a:solidFill>
              <a:schemeClr val="accent3"/>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61" name="Google Shape;1861;p54"/>
            <p:cNvGrpSpPr/>
            <p:nvPr/>
          </p:nvGrpSpPr>
          <p:grpSpPr>
            <a:xfrm>
              <a:off x="8145970" y="724766"/>
              <a:ext cx="224559" cy="224559"/>
              <a:chOff x="5334000" y="-2238450"/>
              <a:chExt cx="2648100" cy="2648100"/>
            </a:xfrm>
          </p:grpSpPr>
          <p:cxnSp>
            <p:nvCxnSpPr>
              <p:cNvPr id="1862" name="Google Shape;1862;p54"/>
              <p:cNvCxnSpPr/>
              <p:nvPr/>
            </p:nvCxnSpPr>
            <p:spPr>
              <a:xfrm>
                <a:off x="5334000" y="-914400"/>
                <a:ext cx="2648100" cy="0"/>
              </a:xfrm>
              <a:prstGeom prst="straightConnector1">
                <a:avLst/>
              </a:prstGeom>
              <a:noFill/>
              <a:ln cap="flat" cmpd="sng" w="9525">
                <a:solidFill>
                  <a:schemeClr val="lt1"/>
                </a:solidFill>
                <a:prstDash val="solid"/>
                <a:round/>
                <a:headEnd len="med" w="med" type="none"/>
                <a:tailEnd len="med" w="med" type="none"/>
              </a:ln>
            </p:spPr>
          </p:cxnSp>
          <p:cxnSp>
            <p:nvCxnSpPr>
              <p:cNvPr id="1863" name="Google Shape;1863;p54"/>
              <p:cNvCxnSpPr/>
              <p:nvPr/>
            </p:nvCxnSpPr>
            <p:spPr>
              <a:xfrm rot="-5400000">
                <a:off x="5334000" y="-914400"/>
                <a:ext cx="2648100" cy="0"/>
              </a:xfrm>
              <a:prstGeom prst="straightConnector1">
                <a:avLst/>
              </a:prstGeom>
              <a:noFill/>
              <a:ln cap="flat" cmpd="sng" w="9525">
                <a:solidFill>
                  <a:schemeClr val="lt1"/>
                </a:solidFill>
                <a:prstDash val="solid"/>
                <a:round/>
                <a:headEnd len="med" w="med" type="none"/>
                <a:tailEnd len="med" w="med" type="none"/>
              </a:ln>
            </p:spPr>
          </p:cxnSp>
          <p:cxnSp>
            <p:nvCxnSpPr>
              <p:cNvPr id="1864" name="Google Shape;1864;p54"/>
              <p:cNvCxnSpPr/>
              <p:nvPr/>
            </p:nvCxnSpPr>
            <p:spPr>
              <a:xfrm rot="2700000">
                <a:off x="5333977" y="-914345"/>
                <a:ext cx="2648256" cy="0"/>
              </a:xfrm>
              <a:prstGeom prst="straightConnector1">
                <a:avLst/>
              </a:prstGeom>
              <a:noFill/>
              <a:ln cap="flat" cmpd="sng" w="9525">
                <a:solidFill>
                  <a:schemeClr val="lt1"/>
                </a:solidFill>
                <a:prstDash val="solid"/>
                <a:round/>
                <a:headEnd len="med" w="med" type="none"/>
                <a:tailEnd len="med" w="med" type="none"/>
              </a:ln>
            </p:spPr>
          </p:cxnSp>
          <p:cxnSp>
            <p:nvCxnSpPr>
              <p:cNvPr id="1865" name="Google Shape;1865;p54"/>
              <p:cNvCxnSpPr/>
              <p:nvPr/>
            </p:nvCxnSpPr>
            <p:spPr>
              <a:xfrm rot="-2700000">
                <a:off x="5333977" y="-914455"/>
                <a:ext cx="2648256" cy="0"/>
              </a:xfrm>
              <a:prstGeom prst="straightConnector1">
                <a:avLst/>
              </a:prstGeom>
              <a:noFill/>
              <a:ln cap="flat" cmpd="sng" w="9525">
                <a:solidFill>
                  <a:schemeClr val="lt1"/>
                </a:solidFill>
                <a:prstDash val="solid"/>
                <a:round/>
                <a:headEnd len="med" w="med" type="none"/>
                <a:tailEnd len="med" w="med" type="none"/>
              </a:ln>
            </p:spPr>
          </p:cxnSp>
          <p:cxnSp>
            <p:nvCxnSpPr>
              <p:cNvPr id="1866" name="Google Shape;1866;p54"/>
              <p:cNvCxnSpPr/>
              <p:nvPr/>
            </p:nvCxnSpPr>
            <p:spPr>
              <a:xfrm rot="4134366">
                <a:off x="5333935" y="-914312"/>
                <a:ext cx="2648255" cy="0"/>
              </a:xfrm>
              <a:prstGeom prst="straightConnector1">
                <a:avLst/>
              </a:prstGeom>
              <a:noFill/>
              <a:ln cap="flat" cmpd="sng" w="9525">
                <a:solidFill>
                  <a:schemeClr val="lt1"/>
                </a:solidFill>
                <a:prstDash val="solid"/>
                <a:round/>
                <a:headEnd len="med" w="med" type="none"/>
                <a:tailEnd len="med" w="med" type="none"/>
              </a:ln>
            </p:spPr>
          </p:cxnSp>
          <p:cxnSp>
            <p:nvCxnSpPr>
              <p:cNvPr id="1867" name="Google Shape;1867;p54"/>
              <p:cNvCxnSpPr/>
              <p:nvPr/>
            </p:nvCxnSpPr>
            <p:spPr>
              <a:xfrm rot="-1265634">
                <a:off x="5333938" y="-914429"/>
                <a:ext cx="2648255" cy="0"/>
              </a:xfrm>
              <a:prstGeom prst="straightConnector1">
                <a:avLst/>
              </a:prstGeom>
              <a:noFill/>
              <a:ln cap="flat" cmpd="sng" w="9525">
                <a:solidFill>
                  <a:schemeClr val="lt1"/>
                </a:solidFill>
                <a:prstDash val="solid"/>
                <a:round/>
                <a:headEnd len="med" w="med" type="none"/>
                <a:tailEnd len="med" w="med" type="none"/>
              </a:ln>
            </p:spPr>
          </p:cxnSp>
          <p:cxnSp>
            <p:nvCxnSpPr>
              <p:cNvPr id="1868" name="Google Shape;1868;p54"/>
              <p:cNvCxnSpPr/>
              <p:nvPr/>
            </p:nvCxnSpPr>
            <p:spPr>
              <a:xfrm rot="6834309">
                <a:off x="5334009" y="-914485"/>
                <a:ext cx="2648166" cy="0"/>
              </a:xfrm>
              <a:prstGeom prst="straightConnector1">
                <a:avLst/>
              </a:prstGeom>
              <a:noFill/>
              <a:ln cap="flat" cmpd="sng" w="9525">
                <a:solidFill>
                  <a:schemeClr val="lt1"/>
                </a:solidFill>
                <a:prstDash val="solid"/>
                <a:round/>
                <a:headEnd len="med" w="med" type="none"/>
                <a:tailEnd len="med" w="med" type="none"/>
              </a:ln>
            </p:spPr>
          </p:cxnSp>
          <p:cxnSp>
            <p:nvCxnSpPr>
              <p:cNvPr id="1869" name="Google Shape;1869;p54"/>
              <p:cNvCxnSpPr/>
              <p:nvPr/>
            </p:nvCxnSpPr>
            <p:spPr>
              <a:xfrm rot="1434309">
                <a:off x="5334026" y="-914573"/>
                <a:ext cx="2648166" cy="0"/>
              </a:xfrm>
              <a:prstGeom prst="straightConnector1">
                <a:avLst/>
              </a:prstGeom>
              <a:noFill/>
              <a:ln cap="flat" cmpd="sng" w="9525">
                <a:solidFill>
                  <a:schemeClr val="lt1"/>
                </a:solidFill>
                <a:prstDash val="solid"/>
                <a:round/>
                <a:headEnd len="med" w="med" type="none"/>
                <a:tailEnd len="med" w="med" type="none"/>
              </a:ln>
            </p:spPr>
          </p:cxnSp>
        </p:grpSp>
      </p:grpSp>
      <p:grpSp>
        <p:nvGrpSpPr>
          <p:cNvPr id="1870" name="Google Shape;1870;p54"/>
          <p:cNvGrpSpPr/>
          <p:nvPr/>
        </p:nvGrpSpPr>
        <p:grpSpPr>
          <a:xfrm>
            <a:off x="5166975" y="1695516"/>
            <a:ext cx="305119" cy="305119"/>
            <a:chOff x="8046425" y="625250"/>
            <a:chExt cx="423600" cy="423600"/>
          </a:xfrm>
        </p:grpSpPr>
        <p:sp>
          <p:nvSpPr>
            <p:cNvPr id="1871" name="Google Shape;1871;p54"/>
            <p:cNvSpPr/>
            <p:nvPr/>
          </p:nvSpPr>
          <p:spPr>
            <a:xfrm>
              <a:off x="8046425" y="625250"/>
              <a:ext cx="423600" cy="423600"/>
            </a:xfrm>
            <a:prstGeom prst="ellipse">
              <a:avLst/>
            </a:prstGeom>
            <a:solidFill>
              <a:schemeClr val="accent3"/>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2" name="Google Shape;1872;p54"/>
            <p:cNvGrpSpPr/>
            <p:nvPr/>
          </p:nvGrpSpPr>
          <p:grpSpPr>
            <a:xfrm>
              <a:off x="8145970" y="724766"/>
              <a:ext cx="224559" cy="224559"/>
              <a:chOff x="5334000" y="-2238450"/>
              <a:chExt cx="2648100" cy="2648100"/>
            </a:xfrm>
          </p:grpSpPr>
          <p:cxnSp>
            <p:nvCxnSpPr>
              <p:cNvPr id="1873" name="Google Shape;1873;p54"/>
              <p:cNvCxnSpPr/>
              <p:nvPr/>
            </p:nvCxnSpPr>
            <p:spPr>
              <a:xfrm>
                <a:off x="5334000" y="-914400"/>
                <a:ext cx="2648100" cy="0"/>
              </a:xfrm>
              <a:prstGeom prst="straightConnector1">
                <a:avLst/>
              </a:prstGeom>
              <a:noFill/>
              <a:ln cap="flat" cmpd="sng" w="9525">
                <a:solidFill>
                  <a:schemeClr val="lt1"/>
                </a:solidFill>
                <a:prstDash val="solid"/>
                <a:round/>
                <a:headEnd len="med" w="med" type="none"/>
                <a:tailEnd len="med" w="med" type="none"/>
              </a:ln>
            </p:spPr>
          </p:cxnSp>
          <p:cxnSp>
            <p:nvCxnSpPr>
              <p:cNvPr id="1874" name="Google Shape;1874;p54"/>
              <p:cNvCxnSpPr/>
              <p:nvPr/>
            </p:nvCxnSpPr>
            <p:spPr>
              <a:xfrm rot="-5400000">
                <a:off x="5334000" y="-914400"/>
                <a:ext cx="2648100" cy="0"/>
              </a:xfrm>
              <a:prstGeom prst="straightConnector1">
                <a:avLst/>
              </a:prstGeom>
              <a:noFill/>
              <a:ln cap="flat" cmpd="sng" w="9525">
                <a:solidFill>
                  <a:schemeClr val="lt1"/>
                </a:solidFill>
                <a:prstDash val="solid"/>
                <a:round/>
                <a:headEnd len="med" w="med" type="none"/>
                <a:tailEnd len="med" w="med" type="none"/>
              </a:ln>
            </p:spPr>
          </p:cxnSp>
          <p:cxnSp>
            <p:nvCxnSpPr>
              <p:cNvPr id="1875" name="Google Shape;1875;p54"/>
              <p:cNvCxnSpPr/>
              <p:nvPr/>
            </p:nvCxnSpPr>
            <p:spPr>
              <a:xfrm rot="2700000">
                <a:off x="5333977" y="-914345"/>
                <a:ext cx="2648256" cy="0"/>
              </a:xfrm>
              <a:prstGeom prst="straightConnector1">
                <a:avLst/>
              </a:prstGeom>
              <a:noFill/>
              <a:ln cap="flat" cmpd="sng" w="9525">
                <a:solidFill>
                  <a:schemeClr val="lt1"/>
                </a:solidFill>
                <a:prstDash val="solid"/>
                <a:round/>
                <a:headEnd len="med" w="med" type="none"/>
                <a:tailEnd len="med" w="med" type="none"/>
              </a:ln>
            </p:spPr>
          </p:cxnSp>
          <p:cxnSp>
            <p:nvCxnSpPr>
              <p:cNvPr id="1876" name="Google Shape;1876;p54"/>
              <p:cNvCxnSpPr/>
              <p:nvPr/>
            </p:nvCxnSpPr>
            <p:spPr>
              <a:xfrm rot="-2700000">
                <a:off x="5333977" y="-914455"/>
                <a:ext cx="2648256" cy="0"/>
              </a:xfrm>
              <a:prstGeom prst="straightConnector1">
                <a:avLst/>
              </a:prstGeom>
              <a:noFill/>
              <a:ln cap="flat" cmpd="sng" w="9525">
                <a:solidFill>
                  <a:schemeClr val="lt1"/>
                </a:solidFill>
                <a:prstDash val="solid"/>
                <a:round/>
                <a:headEnd len="med" w="med" type="none"/>
                <a:tailEnd len="med" w="med" type="none"/>
              </a:ln>
            </p:spPr>
          </p:cxnSp>
          <p:cxnSp>
            <p:nvCxnSpPr>
              <p:cNvPr id="1877" name="Google Shape;1877;p54"/>
              <p:cNvCxnSpPr/>
              <p:nvPr/>
            </p:nvCxnSpPr>
            <p:spPr>
              <a:xfrm rot="4134366">
                <a:off x="5333935" y="-914312"/>
                <a:ext cx="2648255" cy="0"/>
              </a:xfrm>
              <a:prstGeom prst="straightConnector1">
                <a:avLst/>
              </a:prstGeom>
              <a:noFill/>
              <a:ln cap="flat" cmpd="sng" w="9525">
                <a:solidFill>
                  <a:schemeClr val="lt1"/>
                </a:solidFill>
                <a:prstDash val="solid"/>
                <a:round/>
                <a:headEnd len="med" w="med" type="none"/>
                <a:tailEnd len="med" w="med" type="none"/>
              </a:ln>
            </p:spPr>
          </p:cxnSp>
          <p:cxnSp>
            <p:nvCxnSpPr>
              <p:cNvPr id="1878" name="Google Shape;1878;p54"/>
              <p:cNvCxnSpPr/>
              <p:nvPr/>
            </p:nvCxnSpPr>
            <p:spPr>
              <a:xfrm rot="-1265634">
                <a:off x="5333938" y="-914429"/>
                <a:ext cx="2648255" cy="0"/>
              </a:xfrm>
              <a:prstGeom prst="straightConnector1">
                <a:avLst/>
              </a:prstGeom>
              <a:noFill/>
              <a:ln cap="flat" cmpd="sng" w="9525">
                <a:solidFill>
                  <a:schemeClr val="lt1"/>
                </a:solidFill>
                <a:prstDash val="solid"/>
                <a:round/>
                <a:headEnd len="med" w="med" type="none"/>
                <a:tailEnd len="med" w="med" type="none"/>
              </a:ln>
            </p:spPr>
          </p:cxnSp>
          <p:cxnSp>
            <p:nvCxnSpPr>
              <p:cNvPr id="1879" name="Google Shape;1879;p54"/>
              <p:cNvCxnSpPr/>
              <p:nvPr/>
            </p:nvCxnSpPr>
            <p:spPr>
              <a:xfrm rot="6834309">
                <a:off x="5334009" y="-914485"/>
                <a:ext cx="2648166" cy="0"/>
              </a:xfrm>
              <a:prstGeom prst="straightConnector1">
                <a:avLst/>
              </a:prstGeom>
              <a:noFill/>
              <a:ln cap="flat" cmpd="sng" w="9525">
                <a:solidFill>
                  <a:schemeClr val="lt1"/>
                </a:solidFill>
                <a:prstDash val="solid"/>
                <a:round/>
                <a:headEnd len="med" w="med" type="none"/>
                <a:tailEnd len="med" w="med" type="none"/>
              </a:ln>
            </p:spPr>
          </p:cxnSp>
          <p:cxnSp>
            <p:nvCxnSpPr>
              <p:cNvPr id="1880" name="Google Shape;1880;p54"/>
              <p:cNvCxnSpPr/>
              <p:nvPr/>
            </p:nvCxnSpPr>
            <p:spPr>
              <a:xfrm rot="1434309">
                <a:off x="5334026" y="-914573"/>
                <a:ext cx="2648166" cy="0"/>
              </a:xfrm>
              <a:prstGeom prst="straightConnector1">
                <a:avLst/>
              </a:prstGeom>
              <a:noFill/>
              <a:ln cap="flat" cmpd="sng" w="9525">
                <a:solidFill>
                  <a:schemeClr val="lt1"/>
                </a:solidFill>
                <a:prstDash val="solid"/>
                <a:round/>
                <a:headEnd len="med" w="med" type="none"/>
                <a:tailEnd len="med" w="med" type="none"/>
              </a:ln>
            </p:spPr>
          </p:cxnSp>
        </p:gr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84" name="Shape 1884"/>
        <p:cNvGrpSpPr/>
        <p:nvPr/>
      </p:nvGrpSpPr>
      <p:grpSpPr>
        <a:xfrm>
          <a:off x="0" y="0"/>
          <a:ext cx="0" cy="0"/>
          <a:chOff x="0" y="0"/>
          <a:chExt cx="0" cy="0"/>
        </a:xfrm>
      </p:grpSpPr>
      <p:grpSp>
        <p:nvGrpSpPr>
          <p:cNvPr id="1885" name="Google Shape;1885;p55"/>
          <p:cNvGrpSpPr/>
          <p:nvPr/>
        </p:nvGrpSpPr>
        <p:grpSpPr>
          <a:xfrm>
            <a:off x="4327762" y="1260432"/>
            <a:ext cx="3432984" cy="2496295"/>
            <a:chOff x="331763" y="414153"/>
            <a:chExt cx="6903246" cy="5019697"/>
          </a:xfrm>
        </p:grpSpPr>
        <p:sp>
          <p:nvSpPr>
            <p:cNvPr id="1886" name="Google Shape;1886;p55"/>
            <p:cNvSpPr/>
            <p:nvPr/>
          </p:nvSpPr>
          <p:spPr>
            <a:xfrm>
              <a:off x="2953125" y="4725150"/>
              <a:ext cx="1660725" cy="708700"/>
            </a:xfrm>
            <a:custGeom>
              <a:rect b="b" l="l" r="r" t="t"/>
              <a:pathLst>
                <a:path extrusionOk="0" h="28348" w="66429">
                  <a:moveTo>
                    <a:pt x="6889" y="1"/>
                  </a:moveTo>
                  <a:lnTo>
                    <a:pt x="1" y="28347"/>
                  </a:lnTo>
                  <a:lnTo>
                    <a:pt x="66429" y="28347"/>
                  </a:lnTo>
                  <a:lnTo>
                    <a:pt x="59475" y="1"/>
                  </a:lnTo>
                  <a:lnTo>
                    <a:pt x="33182" y="464"/>
                  </a:lnTo>
                  <a:lnTo>
                    <a:pt x="6889" y="1"/>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55"/>
            <p:cNvSpPr/>
            <p:nvPr/>
          </p:nvSpPr>
          <p:spPr>
            <a:xfrm>
              <a:off x="331763" y="414153"/>
              <a:ext cx="6903246" cy="4353879"/>
            </a:xfrm>
            <a:custGeom>
              <a:rect b="b" l="l" r="r" t="t"/>
              <a:pathLst>
                <a:path extrusionOk="0" h="181204" w="248162">
                  <a:moveTo>
                    <a:pt x="4636" y="0"/>
                  </a:moveTo>
                  <a:cubicBezTo>
                    <a:pt x="2053" y="0"/>
                    <a:pt x="0" y="2053"/>
                    <a:pt x="0" y="4636"/>
                  </a:cubicBezTo>
                  <a:lnTo>
                    <a:pt x="0" y="176634"/>
                  </a:lnTo>
                  <a:cubicBezTo>
                    <a:pt x="0" y="179151"/>
                    <a:pt x="2053" y="181204"/>
                    <a:pt x="4636" y="181204"/>
                  </a:cubicBezTo>
                  <a:lnTo>
                    <a:pt x="243526" y="181204"/>
                  </a:lnTo>
                  <a:cubicBezTo>
                    <a:pt x="246109" y="181204"/>
                    <a:pt x="248162" y="179151"/>
                    <a:pt x="248162" y="176634"/>
                  </a:cubicBezTo>
                  <a:lnTo>
                    <a:pt x="248162" y="4636"/>
                  </a:lnTo>
                  <a:cubicBezTo>
                    <a:pt x="248162" y="2053"/>
                    <a:pt x="246109" y="0"/>
                    <a:pt x="243526" y="0"/>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55"/>
            <p:cNvSpPr/>
            <p:nvPr/>
          </p:nvSpPr>
          <p:spPr>
            <a:xfrm>
              <a:off x="547300" y="600323"/>
              <a:ext cx="6472159" cy="3981525"/>
            </a:xfrm>
            <a:custGeom>
              <a:rect b="b" l="l" r="r" t="t"/>
              <a:pathLst>
                <a:path extrusionOk="0" h="165707" w="232665">
                  <a:moveTo>
                    <a:pt x="1" y="1"/>
                  </a:moveTo>
                  <a:lnTo>
                    <a:pt x="1" y="24307"/>
                  </a:lnTo>
                  <a:lnTo>
                    <a:pt x="1" y="165707"/>
                  </a:lnTo>
                  <a:lnTo>
                    <a:pt x="232665" y="165707"/>
                  </a:lnTo>
                  <a:lnTo>
                    <a:pt x="232665" y="121532"/>
                  </a:lnTo>
                  <a:lnTo>
                    <a:pt x="232665" y="1"/>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55"/>
            <p:cNvSpPr/>
            <p:nvPr/>
          </p:nvSpPr>
          <p:spPr>
            <a:xfrm>
              <a:off x="2772650" y="5206975"/>
              <a:ext cx="2020025" cy="226875"/>
            </a:xfrm>
            <a:custGeom>
              <a:rect b="b" l="l" r="r" t="t"/>
              <a:pathLst>
                <a:path extrusionOk="0" h="9075" w="80801">
                  <a:moveTo>
                    <a:pt x="4571" y="1"/>
                  </a:moveTo>
                  <a:cubicBezTo>
                    <a:pt x="2054" y="1"/>
                    <a:pt x="1" y="2054"/>
                    <a:pt x="1" y="4570"/>
                  </a:cubicBezTo>
                  <a:cubicBezTo>
                    <a:pt x="1" y="7021"/>
                    <a:pt x="2054" y="9074"/>
                    <a:pt x="4571" y="9074"/>
                  </a:cubicBezTo>
                  <a:lnTo>
                    <a:pt x="76297" y="9074"/>
                  </a:lnTo>
                  <a:cubicBezTo>
                    <a:pt x="78814" y="9074"/>
                    <a:pt x="80801" y="7021"/>
                    <a:pt x="80801" y="4570"/>
                  </a:cubicBezTo>
                  <a:cubicBezTo>
                    <a:pt x="80801" y="2054"/>
                    <a:pt x="78814" y="1"/>
                    <a:pt x="76297" y="1"/>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890" name="Google Shape;1890;p55"/>
          <p:cNvPicPr preferRelativeResize="0"/>
          <p:nvPr/>
        </p:nvPicPr>
        <p:blipFill rotWithShape="1">
          <a:blip r:embed="rId3">
            <a:alphaModFix/>
          </a:blip>
          <a:srcRect b="0" l="3891" r="3882" t="0"/>
          <a:stretch/>
        </p:blipFill>
        <p:spPr>
          <a:xfrm>
            <a:off x="4419660" y="1352658"/>
            <a:ext cx="3249110" cy="1981718"/>
          </a:xfrm>
          <a:prstGeom prst="rect">
            <a:avLst/>
          </a:prstGeom>
          <a:noFill/>
          <a:ln cap="flat" cmpd="sng" w="9525">
            <a:solidFill>
              <a:schemeClr val="dk1"/>
            </a:solidFill>
            <a:prstDash val="solid"/>
            <a:round/>
            <a:headEnd len="sm" w="sm" type="none"/>
            <a:tailEnd len="sm" w="sm" type="none"/>
          </a:ln>
        </p:spPr>
      </p:pic>
      <p:sp>
        <p:nvSpPr>
          <p:cNvPr id="1891" name="Google Shape;1891;p55"/>
          <p:cNvSpPr txBox="1"/>
          <p:nvPr>
            <p:ph type="title"/>
          </p:nvPr>
        </p:nvSpPr>
        <p:spPr>
          <a:xfrm>
            <a:off x="720000" y="1637550"/>
            <a:ext cx="3326700" cy="1063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Computer mockup</a:t>
            </a:r>
            <a:endParaRPr/>
          </a:p>
        </p:txBody>
      </p:sp>
      <p:sp>
        <p:nvSpPr>
          <p:cNvPr id="1892" name="Google Shape;1892;p55"/>
          <p:cNvSpPr txBox="1"/>
          <p:nvPr>
            <p:ph idx="1" type="subTitle"/>
          </p:nvPr>
        </p:nvSpPr>
        <p:spPr>
          <a:xfrm>
            <a:off x="720000" y="2700750"/>
            <a:ext cx="3326700" cy="805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grpSp>
        <p:nvGrpSpPr>
          <p:cNvPr id="1893" name="Google Shape;1893;p55"/>
          <p:cNvGrpSpPr/>
          <p:nvPr/>
        </p:nvGrpSpPr>
        <p:grpSpPr>
          <a:xfrm flipH="1">
            <a:off x="4327740" y="3956181"/>
            <a:ext cx="411480" cy="375093"/>
            <a:chOff x="4959293" y="1729625"/>
            <a:chExt cx="2241175" cy="2042988"/>
          </a:xfrm>
        </p:grpSpPr>
        <p:sp>
          <p:nvSpPr>
            <p:cNvPr id="1894" name="Google Shape;1894;p55"/>
            <p:cNvSpPr/>
            <p:nvPr/>
          </p:nvSpPr>
          <p:spPr>
            <a:xfrm>
              <a:off x="6357488" y="2476465"/>
              <a:ext cx="842980" cy="1296149"/>
            </a:xfrm>
            <a:custGeom>
              <a:rect b="b" l="l" r="r" t="t"/>
              <a:pathLst>
                <a:path extrusionOk="0" h="13400" w="8715">
                  <a:moveTo>
                    <a:pt x="722" y="1"/>
                  </a:moveTo>
                  <a:cubicBezTo>
                    <a:pt x="722" y="1"/>
                    <a:pt x="1" y="4869"/>
                    <a:pt x="1804" y="6523"/>
                  </a:cubicBezTo>
                  <a:cubicBezTo>
                    <a:pt x="3366" y="7994"/>
                    <a:pt x="6462" y="8386"/>
                    <a:pt x="5770" y="12713"/>
                  </a:cubicBezTo>
                  <a:cubicBezTo>
                    <a:pt x="5679" y="13213"/>
                    <a:pt x="6262" y="13399"/>
                    <a:pt x="6905" y="13399"/>
                  </a:cubicBezTo>
                  <a:cubicBezTo>
                    <a:pt x="7534" y="13399"/>
                    <a:pt x="8221" y="13220"/>
                    <a:pt x="8386" y="12982"/>
                  </a:cubicBezTo>
                  <a:cubicBezTo>
                    <a:pt x="8715" y="12472"/>
                    <a:pt x="8686" y="7605"/>
                    <a:pt x="3727" y="5741"/>
                  </a:cubicBezTo>
                  <a:cubicBezTo>
                    <a:pt x="1354" y="4840"/>
                    <a:pt x="1984" y="1"/>
                    <a:pt x="1984" y="1"/>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55"/>
            <p:cNvSpPr/>
            <p:nvPr/>
          </p:nvSpPr>
          <p:spPr>
            <a:xfrm>
              <a:off x="6037800" y="1729625"/>
              <a:ext cx="892505" cy="808158"/>
            </a:xfrm>
            <a:custGeom>
              <a:rect b="b" l="l" r="r" t="t"/>
              <a:pathLst>
                <a:path extrusionOk="0" h="8355" w="9227">
                  <a:moveTo>
                    <a:pt x="4779" y="1"/>
                  </a:moveTo>
                  <a:cubicBezTo>
                    <a:pt x="1022" y="1"/>
                    <a:pt x="0" y="6010"/>
                    <a:pt x="332" y="6820"/>
                  </a:cubicBezTo>
                  <a:cubicBezTo>
                    <a:pt x="661" y="7633"/>
                    <a:pt x="2224" y="8354"/>
                    <a:pt x="4688" y="8354"/>
                  </a:cubicBezTo>
                  <a:cubicBezTo>
                    <a:pt x="7183" y="8354"/>
                    <a:pt x="8414" y="7813"/>
                    <a:pt x="8806" y="7092"/>
                  </a:cubicBezTo>
                  <a:cubicBezTo>
                    <a:pt x="9227" y="6340"/>
                    <a:pt x="8534" y="1"/>
                    <a:pt x="4779" y="1"/>
                  </a:cubicBezTo>
                  <a:close/>
                </a:path>
              </a:pathLst>
            </a:cu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55"/>
            <p:cNvSpPr/>
            <p:nvPr/>
          </p:nvSpPr>
          <p:spPr>
            <a:xfrm>
              <a:off x="5186024" y="3120966"/>
              <a:ext cx="264743" cy="649719"/>
            </a:xfrm>
            <a:custGeom>
              <a:rect b="b" l="l" r="r" t="t"/>
              <a:pathLst>
                <a:path extrusionOk="0" h="6717" w="2737">
                  <a:moveTo>
                    <a:pt x="1494" y="1"/>
                  </a:moveTo>
                  <a:cubicBezTo>
                    <a:pt x="1241" y="1"/>
                    <a:pt x="1006" y="77"/>
                    <a:pt x="962" y="249"/>
                  </a:cubicBezTo>
                  <a:cubicBezTo>
                    <a:pt x="902" y="610"/>
                    <a:pt x="1" y="5749"/>
                    <a:pt x="421" y="6350"/>
                  </a:cubicBezTo>
                  <a:cubicBezTo>
                    <a:pt x="594" y="6615"/>
                    <a:pt x="1016" y="6716"/>
                    <a:pt x="1446" y="6716"/>
                  </a:cubicBezTo>
                  <a:cubicBezTo>
                    <a:pt x="1992" y="6716"/>
                    <a:pt x="2549" y="6552"/>
                    <a:pt x="2616" y="6350"/>
                  </a:cubicBezTo>
                  <a:cubicBezTo>
                    <a:pt x="2736" y="6019"/>
                    <a:pt x="2376" y="521"/>
                    <a:pt x="2164" y="249"/>
                  </a:cubicBezTo>
                  <a:cubicBezTo>
                    <a:pt x="2070" y="92"/>
                    <a:pt x="1771" y="1"/>
                    <a:pt x="1494" y="1"/>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55"/>
            <p:cNvSpPr/>
            <p:nvPr/>
          </p:nvSpPr>
          <p:spPr>
            <a:xfrm>
              <a:off x="4959293" y="2543498"/>
              <a:ext cx="816960" cy="744125"/>
            </a:xfrm>
            <a:custGeom>
              <a:rect b="b" l="l" r="r" t="t"/>
              <a:pathLst>
                <a:path extrusionOk="0" h="7693" w="8446">
                  <a:moveTo>
                    <a:pt x="4359" y="0"/>
                  </a:moveTo>
                  <a:cubicBezTo>
                    <a:pt x="934" y="0"/>
                    <a:pt x="1" y="5529"/>
                    <a:pt x="301" y="6279"/>
                  </a:cubicBezTo>
                  <a:cubicBezTo>
                    <a:pt x="573" y="7000"/>
                    <a:pt x="2015" y="7693"/>
                    <a:pt x="4299" y="7693"/>
                  </a:cubicBezTo>
                  <a:cubicBezTo>
                    <a:pt x="6552" y="7693"/>
                    <a:pt x="7693" y="7181"/>
                    <a:pt x="8085" y="6520"/>
                  </a:cubicBezTo>
                  <a:cubicBezTo>
                    <a:pt x="8446" y="5830"/>
                    <a:pt x="7814" y="0"/>
                    <a:pt x="4359" y="0"/>
                  </a:cubicBezTo>
                  <a:close/>
                </a:path>
              </a:pathLst>
            </a:cu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8" name="Google Shape;1898;p55"/>
          <p:cNvGrpSpPr/>
          <p:nvPr/>
        </p:nvGrpSpPr>
        <p:grpSpPr>
          <a:xfrm>
            <a:off x="720024" y="539562"/>
            <a:ext cx="326441" cy="520567"/>
            <a:chOff x="-1066800" y="2268012"/>
            <a:chExt cx="381000" cy="607500"/>
          </a:xfrm>
        </p:grpSpPr>
        <p:sp>
          <p:nvSpPr>
            <p:cNvPr id="1899" name="Google Shape;1899;p55"/>
            <p:cNvSpPr/>
            <p:nvPr/>
          </p:nvSpPr>
          <p:spPr>
            <a:xfrm>
              <a:off x="-1065450" y="2268012"/>
              <a:ext cx="378300" cy="607500"/>
            </a:xfrm>
            <a:prstGeom prst="rect">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55"/>
            <p:cNvSpPr/>
            <p:nvPr/>
          </p:nvSpPr>
          <p:spPr>
            <a:xfrm>
              <a:off x="-10668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55"/>
            <p:cNvSpPr/>
            <p:nvPr/>
          </p:nvSpPr>
          <p:spPr>
            <a:xfrm>
              <a:off x="-1028850" y="2419215"/>
              <a:ext cx="305100" cy="305100"/>
            </a:xfrm>
            <a:prstGeom prst="plaque">
              <a:avLst>
                <a:gd fmla="val 50000" name="adj"/>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50" name="Shape 1250"/>
        <p:cNvGrpSpPr/>
        <p:nvPr/>
      </p:nvGrpSpPr>
      <p:grpSpPr>
        <a:xfrm>
          <a:off x="0" y="0"/>
          <a:ext cx="0" cy="0"/>
          <a:chOff x="0" y="0"/>
          <a:chExt cx="0" cy="0"/>
        </a:xfrm>
      </p:grpSpPr>
      <p:sp>
        <p:nvSpPr>
          <p:cNvPr id="1251" name="Google Shape;1251;p38"/>
          <p:cNvSpPr txBox="1"/>
          <p:nvPr>
            <p:ph idx="1" type="body"/>
          </p:nvPr>
        </p:nvSpPr>
        <p:spPr>
          <a:xfrm>
            <a:off x="720000" y="1215751"/>
            <a:ext cx="7704000" cy="398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delete this slide when you’re done editing the presentation</a:t>
            </a:r>
            <a:endParaRPr/>
          </a:p>
        </p:txBody>
      </p:sp>
      <p:sp>
        <p:nvSpPr>
          <p:cNvPr id="1252" name="Google Shape;1252;p3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3000"/>
              <a:t>Contents of this template</a:t>
            </a:r>
            <a:endParaRPr sz="3000"/>
          </a:p>
        </p:txBody>
      </p:sp>
      <p:graphicFrame>
        <p:nvGraphicFramePr>
          <p:cNvPr id="1253" name="Google Shape;1253;p38"/>
          <p:cNvGraphicFramePr/>
          <p:nvPr/>
        </p:nvGraphicFramePr>
        <p:xfrm>
          <a:off x="720000" y="1766600"/>
          <a:ext cx="3000000" cy="3000000"/>
        </p:xfrm>
        <a:graphic>
          <a:graphicData uri="http://schemas.openxmlformats.org/drawingml/2006/table">
            <a:tbl>
              <a:tblPr>
                <a:noFill/>
                <a:tableStyleId>{76BBFE5C-D5C6-4828-B425-3C6C9CAFEAB2}</a:tableStyleId>
              </a:tblPr>
              <a:tblGrid>
                <a:gridCol w="2619875"/>
                <a:gridCol w="5084125"/>
              </a:tblGrid>
              <a:tr h="361525">
                <a:tc>
                  <a:txBody>
                    <a:bodyPr/>
                    <a:lstStyle/>
                    <a:p>
                      <a:pPr indent="0" lvl="0" marL="0" rtl="0" algn="l">
                        <a:lnSpc>
                          <a:spcPct val="115000"/>
                        </a:lnSpc>
                        <a:spcBef>
                          <a:spcPts val="0"/>
                        </a:spcBef>
                        <a:spcAft>
                          <a:spcPts val="0"/>
                        </a:spcAft>
                        <a:buNone/>
                      </a:pPr>
                      <a:r>
                        <a:rPr b="1" lang="en" sz="1100" u="sng">
                          <a:solidFill>
                            <a:schemeClr val="lt1"/>
                          </a:solidFill>
                          <a:latin typeface="Anek Gujarati"/>
                          <a:ea typeface="Anek Gujarati"/>
                          <a:cs typeface="Anek Gujarati"/>
                          <a:sym typeface="Anek Gujarati"/>
                          <a:hlinkClick action="ppaction://hlinksldjump" r:id="rId3">
                            <a:extLst>
                              <a:ext uri="{A12FA001-AC4F-418D-AE19-62706E023703}">
                                <ahyp:hlinkClr val="tx"/>
                              </a:ext>
                            </a:extLst>
                          </a:hlinkClick>
                        </a:rPr>
                        <a:t>FONTS</a:t>
                      </a:r>
                      <a:endParaRPr b="1" sz="1100" u="sng">
                        <a:solidFill>
                          <a:schemeClr val="lt1"/>
                        </a:solidFill>
                        <a:latin typeface="Anek Gujarati"/>
                        <a:ea typeface="Anek Gujarati"/>
                        <a:cs typeface="Anek Gujarati"/>
                        <a:sym typeface="Anek Gujarati"/>
                      </a:endParaRPr>
                    </a:p>
                  </a:txBody>
                  <a:tcPr marT="0" marB="0"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3"/>
                    </a:solidFill>
                  </a:tcPr>
                </a:tc>
                <a:tc>
                  <a:txBody>
                    <a:bodyPr/>
                    <a:lstStyle/>
                    <a:p>
                      <a:pPr indent="0" lvl="0" marL="0" rtl="0" algn="l">
                        <a:lnSpc>
                          <a:spcPct val="115000"/>
                        </a:lnSpc>
                        <a:spcBef>
                          <a:spcPts val="0"/>
                        </a:spcBef>
                        <a:spcAft>
                          <a:spcPts val="1600"/>
                        </a:spcAft>
                        <a:buNone/>
                      </a:pPr>
                      <a:r>
                        <a:rPr lang="en" sz="1000">
                          <a:solidFill>
                            <a:schemeClr val="dk1"/>
                          </a:solidFill>
                          <a:latin typeface="Anek Gujarati"/>
                          <a:ea typeface="Anek Gujarati"/>
                          <a:cs typeface="Anek Gujarati"/>
                          <a:sym typeface="Anek Gujarati"/>
                        </a:rPr>
                        <a:t>To view this template correctly in PowerPoint, download and install the fonts we used</a:t>
                      </a:r>
                      <a:endParaRPr sz="1000">
                        <a:solidFill>
                          <a:schemeClr val="dk1"/>
                        </a:solidFill>
                        <a:latin typeface="Anek Gujarati"/>
                        <a:ea typeface="Anek Gujarati"/>
                        <a:cs typeface="Anek Gujarati"/>
                        <a:sym typeface="Anek Gujarati"/>
                      </a:endParaRPr>
                    </a:p>
                  </a:txBody>
                  <a:tcPr marT="0" marB="0"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dk2"/>
                    </a:solidFill>
                  </a:tcPr>
                </a:tc>
              </a:tr>
              <a:tr h="361525">
                <a:tc>
                  <a:txBody>
                    <a:bodyPr/>
                    <a:lstStyle/>
                    <a:p>
                      <a:pPr indent="0" lvl="0" marL="0" rtl="0" algn="l">
                        <a:lnSpc>
                          <a:spcPct val="115000"/>
                        </a:lnSpc>
                        <a:spcBef>
                          <a:spcPts val="0"/>
                        </a:spcBef>
                        <a:spcAft>
                          <a:spcPts val="0"/>
                        </a:spcAft>
                        <a:buNone/>
                      </a:pPr>
                      <a:r>
                        <a:rPr b="1" lang="en" sz="1100" u="sng">
                          <a:solidFill>
                            <a:schemeClr val="lt1"/>
                          </a:solidFill>
                          <a:latin typeface="Anek Gujarati"/>
                          <a:ea typeface="Anek Gujarati"/>
                          <a:cs typeface="Anek Gujarati"/>
                          <a:sym typeface="Anek Gujarati"/>
                          <a:hlinkClick action="ppaction://hlinksldjump" r:id="rId4">
                            <a:extLst>
                              <a:ext uri="{A12FA001-AC4F-418D-AE19-62706E023703}">
                                <ahyp:hlinkClr val="tx"/>
                              </a:ext>
                            </a:extLst>
                          </a:hlinkClick>
                        </a:rPr>
                        <a:t>USED </a:t>
                      </a:r>
                      <a:r>
                        <a:rPr b="1" lang="en" sz="1100">
                          <a:solidFill>
                            <a:schemeClr val="lt1"/>
                          </a:solidFill>
                          <a:latin typeface="Anek Gujarati"/>
                          <a:ea typeface="Anek Gujarati"/>
                          <a:cs typeface="Anek Gujarati"/>
                          <a:sym typeface="Anek Gujarati"/>
                        </a:rPr>
                        <a:t>AND </a:t>
                      </a:r>
                      <a:r>
                        <a:rPr b="1" lang="en" sz="1100" u="sng">
                          <a:solidFill>
                            <a:schemeClr val="lt1"/>
                          </a:solidFill>
                          <a:latin typeface="Anek Gujarati"/>
                          <a:ea typeface="Anek Gujarati"/>
                          <a:cs typeface="Anek Gujarati"/>
                          <a:sym typeface="Anek Gujarati"/>
                          <a:hlinkClick action="ppaction://hlinksldjump" r:id="rId5">
                            <a:extLst>
                              <a:ext uri="{A12FA001-AC4F-418D-AE19-62706E023703}">
                                <ahyp:hlinkClr val="tx"/>
                              </a:ext>
                            </a:extLst>
                          </a:hlinkClick>
                        </a:rPr>
                        <a:t>ALTERNATIVE</a:t>
                      </a:r>
                      <a:r>
                        <a:rPr b="1" lang="en" sz="1100" u="sng">
                          <a:solidFill>
                            <a:schemeClr val="lt1"/>
                          </a:solidFill>
                          <a:latin typeface="Anek Gujarati"/>
                          <a:ea typeface="Anek Gujarati"/>
                          <a:cs typeface="Anek Gujarati"/>
                          <a:sym typeface="Anek Gujarati"/>
                          <a:hlinkClick action="ppaction://hlinksldjump" r:id="rId6">
                            <a:extLst>
                              <a:ext uri="{A12FA001-AC4F-418D-AE19-62706E023703}">
                                <ahyp:hlinkClr val="tx"/>
                              </a:ext>
                            </a:extLst>
                          </a:hlinkClick>
                        </a:rPr>
                        <a:t> RESOURCES</a:t>
                      </a:r>
                      <a:endParaRPr b="1" sz="1100" u="sng">
                        <a:solidFill>
                          <a:schemeClr val="lt1"/>
                        </a:solidFill>
                        <a:latin typeface="Anek Gujarati"/>
                        <a:ea typeface="Anek Gujarati"/>
                        <a:cs typeface="Anek Gujarati"/>
                        <a:sym typeface="Anek Gujarati"/>
                      </a:endParaRPr>
                    </a:p>
                  </a:txBody>
                  <a:tcPr marT="0" marB="0"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3"/>
                    </a:solidFill>
                  </a:tcPr>
                </a:tc>
                <a:tc>
                  <a:txBody>
                    <a:bodyPr/>
                    <a:lstStyle/>
                    <a:p>
                      <a:pPr indent="0" lvl="0" marL="0" marR="0" rtl="0" algn="l">
                        <a:lnSpc>
                          <a:spcPct val="115000"/>
                        </a:lnSpc>
                        <a:spcBef>
                          <a:spcPts val="0"/>
                        </a:spcBef>
                        <a:spcAft>
                          <a:spcPts val="1600"/>
                        </a:spcAft>
                        <a:buNone/>
                      </a:pPr>
                      <a:r>
                        <a:rPr lang="en" sz="1000">
                          <a:solidFill>
                            <a:schemeClr val="dk1"/>
                          </a:solidFill>
                          <a:latin typeface="Anek Gujarati"/>
                          <a:ea typeface="Anek Gujarati"/>
                          <a:cs typeface="Anek Gujarati"/>
                          <a:sym typeface="Anek Gujarati"/>
                        </a:rPr>
                        <a:t>An assortment of graphic resources that are suitable for use in this presentation</a:t>
                      </a:r>
                      <a:endParaRPr sz="1000">
                        <a:solidFill>
                          <a:schemeClr val="dk1"/>
                        </a:solidFill>
                        <a:latin typeface="Anek Gujarati"/>
                        <a:ea typeface="Anek Gujarati"/>
                        <a:cs typeface="Anek Gujarati"/>
                        <a:sym typeface="Anek Gujarati"/>
                      </a:endParaRPr>
                    </a:p>
                  </a:txBody>
                  <a:tcPr marT="0" marB="0"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dk2"/>
                    </a:solidFill>
                  </a:tcPr>
                </a:tc>
              </a:tr>
              <a:tr h="361525">
                <a:tc>
                  <a:txBody>
                    <a:bodyPr/>
                    <a:lstStyle/>
                    <a:p>
                      <a:pPr indent="0" lvl="0" marL="0" rtl="0" algn="l">
                        <a:lnSpc>
                          <a:spcPct val="115000"/>
                        </a:lnSpc>
                        <a:spcBef>
                          <a:spcPts val="0"/>
                        </a:spcBef>
                        <a:spcAft>
                          <a:spcPts val="0"/>
                        </a:spcAft>
                        <a:buNone/>
                      </a:pPr>
                      <a:r>
                        <a:rPr b="1" lang="en" sz="1100" u="sng">
                          <a:solidFill>
                            <a:schemeClr val="lt1"/>
                          </a:solidFill>
                          <a:latin typeface="Anek Gujarati"/>
                          <a:ea typeface="Anek Gujarati"/>
                          <a:cs typeface="Anek Gujarati"/>
                          <a:sym typeface="Anek Gujarati"/>
                          <a:hlinkClick action="ppaction://hlinksldjump" r:id="rId7">
                            <a:extLst>
                              <a:ext uri="{A12FA001-AC4F-418D-AE19-62706E023703}">
                                <ahyp:hlinkClr val="tx"/>
                              </a:ext>
                            </a:extLst>
                          </a:hlinkClick>
                        </a:rPr>
                        <a:t>THANKS SLIDE</a:t>
                      </a:r>
                      <a:endParaRPr b="1" sz="1100" u="sng">
                        <a:solidFill>
                          <a:schemeClr val="lt1"/>
                        </a:solidFill>
                        <a:latin typeface="Anek Gujarati"/>
                        <a:ea typeface="Anek Gujarati"/>
                        <a:cs typeface="Anek Gujarati"/>
                        <a:sym typeface="Anek Gujarati"/>
                      </a:endParaRPr>
                    </a:p>
                  </a:txBody>
                  <a:tcPr marT="0" marB="0"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3"/>
                    </a:solidFill>
                  </a:tcPr>
                </a:tc>
                <a:tc>
                  <a:txBody>
                    <a:bodyPr/>
                    <a:lstStyle/>
                    <a:p>
                      <a:pPr indent="0" lvl="0" marL="0" rtl="0" algn="l">
                        <a:lnSpc>
                          <a:spcPct val="115000"/>
                        </a:lnSpc>
                        <a:spcBef>
                          <a:spcPts val="0"/>
                        </a:spcBef>
                        <a:spcAft>
                          <a:spcPts val="1600"/>
                        </a:spcAft>
                        <a:buNone/>
                      </a:pPr>
                      <a:r>
                        <a:rPr lang="en" sz="1000">
                          <a:solidFill>
                            <a:schemeClr val="dk1"/>
                          </a:solidFill>
                          <a:latin typeface="Anek Gujarati"/>
                          <a:ea typeface="Anek Gujarati"/>
                          <a:cs typeface="Anek Gujarati"/>
                          <a:sym typeface="Anek Gujarati"/>
                        </a:rPr>
                        <a:t>You must keep it so that proper credits for our design are given</a:t>
                      </a:r>
                      <a:endParaRPr sz="1000">
                        <a:solidFill>
                          <a:schemeClr val="dk1"/>
                        </a:solidFill>
                        <a:latin typeface="Anek Gujarati"/>
                        <a:ea typeface="Anek Gujarati"/>
                        <a:cs typeface="Anek Gujarati"/>
                        <a:sym typeface="Anek Gujarati"/>
                      </a:endParaRPr>
                    </a:p>
                  </a:txBody>
                  <a:tcPr marT="0" marB="0"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dk2"/>
                    </a:solidFill>
                  </a:tcPr>
                </a:tc>
              </a:tr>
              <a:tr h="361525">
                <a:tc>
                  <a:txBody>
                    <a:bodyPr/>
                    <a:lstStyle/>
                    <a:p>
                      <a:pPr indent="0" lvl="0" marL="0" rtl="0" algn="l">
                        <a:lnSpc>
                          <a:spcPct val="115000"/>
                        </a:lnSpc>
                        <a:spcBef>
                          <a:spcPts val="0"/>
                        </a:spcBef>
                        <a:spcAft>
                          <a:spcPts val="0"/>
                        </a:spcAft>
                        <a:buNone/>
                      </a:pPr>
                      <a:r>
                        <a:rPr b="1" lang="en" sz="1100" u="sng">
                          <a:solidFill>
                            <a:schemeClr val="lt1"/>
                          </a:solidFill>
                          <a:latin typeface="Anek Gujarati"/>
                          <a:ea typeface="Anek Gujarati"/>
                          <a:cs typeface="Anek Gujarati"/>
                          <a:sym typeface="Anek Gujarati"/>
                          <a:hlinkClick action="ppaction://hlinksldjump" r:id="rId8">
                            <a:extLst>
                              <a:ext uri="{A12FA001-AC4F-418D-AE19-62706E023703}">
                                <ahyp:hlinkClr val="tx"/>
                              </a:ext>
                            </a:extLst>
                          </a:hlinkClick>
                        </a:rPr>
                        <a:t>COLORS</a:t>
                      </a:r>
                      <a:endParaRPr b="1" sz="1100" u="sng">
                        <a:solidFill>
                          <a:schemeClr val="lt1"/>
                        </a:solidFill>
                        <a:latin typeface="Anek Gujarati"/>
                        <a:ea typeface="Anek Gujarati"/>
                        <a:cs typeface="Anek Gujarati"/>
                        <a:sym typeface="Anek Gujarati"/>
                      </a:endParaRPr>
                    </a:p>
                  </a:txBody>
                  <a:tcPr marT="0" marB="0"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3"/>
                    </a:solidFill>
                  </a:tcPr>
                </a:tc>
                <a:tc>
                  <a:txBody>
                    <a:bodyPr/>
                    <a:lstStyle/>
                    <a:p>
                      <a:pPr indent="0" lvl="0" marL="0" rtl="0" algn="l">
                        <a:lnSpc>
                          <a:spcPct val="115000"/>
                        </a:lnSpc>
                        <a:spcBef>
                          <a:spcPts val="0"/>
                        </a:spcBef>
                        <a:spcAft>
                          <a:spcPts val="1600"/>
                        </a:spcAft>
                        <a:buNone/>
                      </a:pPr>
                      <a:r>
                        <a:rPr lang="en" sz="1000">
                          <a:solidFill>
                            <a:schemeClr val="dk1"/>
                          </a:solidFill>
                          <a:latin typeface="Anek Gujarati"/>
                          <a:ea typeface="Anek Gujarati"/>
                          <a:cs typeface="Anek Gujarati"/>
                          <a:sym typeface="Anek Gujarati"/>
                        </a:rPr>
                        <a:t>All the colors used in this presentation</a:t>
                      </a:r>
                      <a:endParaRPr sz="1000">
                        <a:solidFill>
                          <a:schemeClr val="dk1"/>
                        </a:solidFill>
                        <a:latin typeface="Anek Gujarati"/>
                        <a:ea typeface="Anek Gujarati"/>
                        <a:cs typeface="Anek Gujarati"/>
                        <a:sym typeface="Anek Gujarati"/>
                      </a:endParaRPr>
                    </a:p>
                  </a:txBody>
                  <a:tcPr marT="0" marB="0"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dk2"/>
                    </a:solidFill>
                  </a:tcPr>
                </a:tc>
              </a:tr>
              <a:tr h="361525">
                <a:tc>
                  <a:txBody>
                    <a:bodyPr/>
                    <a:lstStyle/>
                    <a:p>
                      <a:pPr indent="0" lvl="0" marL="0" rtl="0" algn="l">
                        <a:lnSpc>
                          <a:spcPct val="115000"/>
                        </a:lnSpc>
                        <a:spcBef>
                          <a:spcPts val="0"/>
                        </a:spcBef>
                        <a:spcAft>
                          <a:spcPts val="0"/>
                        </a:spcAft>
                        <a:buNone/>
                      </a:pPr>
                      <a:r>
                        <a:rPr b="1" lang="en" sz="1100" u="sng">
                          <a:solidFill>
                            <a:schemeClr val="lt1"/>
                          </a:solidFill>
                          <a:latin typeface="Anek Gujarati"/>
                          <a:ea typeface="Anek Gujarati"/>
                          <a:cs typeface="Anek Gujarati"/>
                          <a:sym typeface="Anek Gujarati"/>
                          <a:hlinkClick action="ppaction://hlinksldjump" r:id="rId9">
                            <a:extLst>
                              <a:ext uri="{A12FA001-AC4F-418D-AE19-62706E023703}">
                                <ahyp:hlinkClr val="tx"/>
                              </a:ext>
                            </a:extLst>
                          </a:hlinkClick>
                        </a:rPr>
                        <a:t>ICONS</a:t>
                      </a:r>
                      <a:r>
                        <a:rPr b="1" lang="en" sz="1100">
                          <a:solidFill>
                            <a:schemeClr val="lt1"/>
                          </a:solidFill>
                          <a:uFill>
                            <a:noFill/>
                          </a:uFill>
                          <a:latin typeface="Anek Gujarati"/>
                          <a:ea typeface="Anek Gujarati"/>
                          <a:cs typeface="Anek Gujarati"/>
                          <a:sym typeface="Anek Gujarati"/>
                          <a:hlinkClick action="ppaction://hlinksldjump" r:id="rId10">
                            <a:extLst>
                              <a:ext uri="{A12FA001-AC4F-418D-AE19-62706E023703}">
                                <ahyp:hlinkClr val="tx"/>
                              </a:ext>
                            </a:extLst>
                          </a:hlinkClick>
                        </a:rPr>
                        <a:t> </a:t>
                      </a:r>
                      <a:r>
                        <a:rPr b="1" lang="en" sz="1100">
                          <a:solidFill>
                            <a:schemeClr val="lt1"/>
                          </a:solidFill>
                          <a:latin typeface="Anek Gujarati"/>
                          <a:ea typeface="Anek Gujarati"/>
                          <a:cs typeface="Anek Gujarati"/>
                          <a:sym typeface="Anek Gujarati"/>
                        </a:rPr>
                        <a:t>AND</a:t>
                      </a:r>
                      <a:r>
                        <a:rPr b="1" lang="en" sz="1100" u="sng">
                          <a:solidFill>
                            <a:schemeClr val="lt1"/>
                          </a:solidFill>
                          <a:latin typeface="Anek Gujarati"/>
                          <a:ea typeface="Anek Gujarati"/>
                          <a:cs typeface="Anek Gujarati"/>
                          <a:sym typeface="Anek Gujarati"/>
                          <a:hlinkClick action="ppaction://hlinksldjump" r:id="rId11">
                            <a:extLst>
                              <a:ext uri="{A12FA001-AC4F-418D-AE19-62706E023703}">
                                <ahyp:hlinkClr val="tx"/>
                              </a:ext>
                            </a:extLst>
                          </a:hlinkClick>
                        </a:rPr>
                        <a:t> INFOGRAPHIC RESOURCES</a:t>
                      </a:r>
                      <a:endParaRPr b="1" sz="1100" u="sng">
                        <a:solidFill>
                          <a:schemeClr val="lt1"/>
                        </a:solidFill>
                        <a:latin typeface="Anek Gujarati"/>
                        <a:ea typeface="Anek Gujarati"/>
                        <a:cs typeface="Anek Gujarati"/>
                        <a:sym typeface="Anek Gujarati"/>
                      </a:endParaRPr>
                    </a:p>
                  </a:txBody>
                  <a:tcPr marT="0" marB="0"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3"/>
                    </a:solidFill>
                  </a:tcPr>
                </a:tc>
                <a:tc>
                  <a:txBody>
                    <a:bodyPr/>
                    <a:lstStyle/>
                    <a:p>
                      <a:pPr indent="0" lvl="0" marL="0" rtl="0" algn="l">
                        <a:lnSpc>
                          <a:spcPct val="115000"/>
                        </a:lnSpc>
                        <a:spcBef>
                          <a:spcPts val="0"/>
                        </a:spcBef>
                        <a:spcAft>
                          <a:spcPts val="0"/>
                        </a:spcAft>
                        <a:buNone/>
                      </a:pPr>
                      <a:r>
                        <a:rPr lang="en" sz="1000">
                          <a:solidFill>
                            <a:schemeClr val="dk1"/>
                          </a:solidFill>
                          <a:latin typeface="Anek Gujarati"/>
                          <a:ea typeface="Anek Gujarati"/>
                          <a:cs typeface="Anek Gujarati"/>
                          <a:sym typeface="Anek Gujarati"/>
                        </a:rPr>
                        <a:t>These can be used in the template, and their size and color can be edited</a:t>
                      </a:r>
                      <a:endParaRPr sz="1000">
                        <a:solidFill>
                          <a:schemeClr val="dk1"/>
                        </a:solidFill>
                        <a:latin typeface="Anek Gujarati"/>
                        <a:ea typeface="Anek Gujarati"/>
                        <a:cs typeface="Anek Gujarati"/>
                        <a:sym typeface="Anek Gujarati"/>
                      </a:endParaRPr>
                    </a:p>
                  </a:txBody>
                  <a:tcPr marT="0" marB="0"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dk2"/>
                    </a:solidFill>
                  </a:tcPr>
                </a:tc>
              </a:tr>
              <a:tr h="361525">
                <a:tc>
                  <a:txBody>
                    <a:bodyPr/>
                    <a:lstStyle/>
                    <a:p>
                      <a:pPr indent="0" lvl="0" marL="0" rtl="0" algn="l">
                        <a:lnSpc>
                          <a:spcPct val="115000"/>
                        </a:lnSpc>
                        <a:spcBef>
                          <a:spcPts val="0"/>
                        </a:spcBef>
                        <a:spcAft>
                          <a:spcPts val="0"/>
                        </a:spcAft>
                        <a:buNone/>
                      </a:pPr>
                      <a:r>
                        <a:rPr b="1" lang="en" sz="1100">
                          <a:solidFill>
                            <a:schemeClr val="lt1"/>
                          </a:solidFill>
                          <a:latin typeface="Anek Gujarati"/>
                          <a:ea typeface="Anek Gujarati"/>
                          <a:cs typeface="Anek Gujarati"/>
                          <a:sym typeface="Anek Gujarati"/>
                        </a:rPr>
                        <a:t>EDITABLE PRESENTATION THEME </a:t>
                      </a:r>
                      <a:endParaRPr b="1" sz="1100">
                        <a:solidFill>
                          <a:schemeClr val="lt1"/>
                        </a:solidFill>
                        <a:latin typeface="Anek Gujarati"/>
                        <a:ea typeface="Anek Gujarati"/>
                        <a:cs typeface="Anek Gujarati"/>
                        <a:sym typeface="Anek Gujarati"/>
                      </a:endParaRPr>
                    </a:p>
                  </a:txBody>
                  <a:tcPr marT="0" marB="0"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3"/>
                    </a:solidFill>
                  </a:tcPr>
                </a:tc>
                <a:tc>
                  <a:txBody>
                    <a:bodyPr/>
                    <a:lstStyle/>
                    <a:p>
                      <a:pPr indent="0" lvl="0" marL="0" rtl="0" algn="l">
                        <a:lnSpc>
                          <a:spcPct val="115000"/>
                        </a:lnSpc>
                        <a:spcBef>
                          <a:spcPts val="0"/>
                        </a:spcBef>
                        <a:spcAft>
                          <a:spcPts val="1600"/>
                        </a:spcAft>
                        <a:buNone/>
                      </a:pPr>
                      <a:r>
                        <a:rPr lang="en" sz="1000">
                          <a:solidFill>
                            <a:schemeClr val="dk1"/>
                          </a:solidFill>
                          <a:latin typeface="Anek Gujarati"/>
                          <a:ea typeface="Anek Gujarati"/>
                          <a:cs typeface="Anek Gujarati"/>
                          <a:sym typeface="Anek Gujarati"/>
                        </a:rPr>
                        <a:t>You can edit the master slides easily. For more info, click </a:t>
                      </a:r>
                      <a:r>
                        <a:rPr b="1" lang="en" sz="1100" u="sng">
                          <a:solidFill>
                            <a:schemeClr val="dk1"/>
                          </a:solidFill>
                          <a:latin typeface="Anek Gujarati"/>
                          <a:ea typeface="Anek Gujarati"/>
                          <a:cs typeface="Anek Gujarati"/>
                          <a:sym typeface="Anek Gujarati"/>
                          <a:hlinkClick r:id="rId12">
                            <a:extLst>
                              <a:ext uri="{A12FA001-AC4F-418D-AE19-62706E023703}">
                                <ahyp:hlinkClr val="tx"/>
                              </a:ext>
                            </a:extLst>
                          </a:hlinkClick>
                        </a:rPr>
                        <a:t>here</a:t>
                      </a:r>
                      <a:endParaRPr sz="1000">
                        <a:solidFill>
                          <a:schemeClr val="dk1"/>
                        </a:solidFill>
                        <a:latin typeface="Anek Gujarati"/>
                        <a:ea typeface="Anek Gujarati"/>
                        <a:cs typeface="Anek Gujarati"/>
                        <a:sym typeface="Anek Gujarati"/>
                      </a:endParaRPr>
                    </a:p>
                  </a:txBody>
                  <a:tcPr marT="0" marB="0"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dk2"/>
                    </a:solidFill>
                  </a:tcPr>
                </a:tc>
              </a:tr>
            </a:tbl>
          </a:graphicData>
        </a:graphic>
      </p:graphicFrame>
      <p:sp>
        <p:nvSpPr>
          <p:cNvPr id="1254" name="Google Shape;1254;p38"/>
          <p:cNvSpPr txBox="1"/>
          <p:nvPr/>
        </p:nvSpPr>
        <p:spPr>
          <a:xfrm>
            <a:off x="713227" y="4133675"/>
            <a:ext cx="3608400" cy="461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b="1" lang="en" sz="800">
                <a:solidFill>
                  <a:schemeClr val="dk1"/>
                </a:solidFill>
                <a:latin typeface="Anek Gujarati"/>
                <a:ea typeface="Anek Gujarati"/>
                <a:cs typeface="Anek Gujarati"/>
                <a:sym typeface="Anek Gujarati"/>
              </a:rPr>
              <a:t>For more info:</a:t>
            </a:r>
            <a:br>
              <a:rPr b="1" lang="en" sz="800">
                <a:solidFill>
                  <a:schemeClr val="dk1"/>
                </a:solidFill>
                <a:latin typeface="Anek Gujarati"/>
                <a:ea typeface="Anek Gujarati"/>
                <a:cs typeface="Anek Gujarati"/>
                <a:sym typeface="Anek Gujarati"/>
              </a:rPr>
            </a:br>
            <a:r>
              <a:rPr b="1" lang="en" sz="1000" u="sng">
                <a:solidFill>
                  <a:schemeClr val="dk1"/>
                </a:solidFill>
                <a:latin typeface="Anek Gujarati"/>
                <a:ea typeface="Anek Gujarati"/>
                <a:cs typeface="Anek Gujarati"/>
                <a:sym typeface="Anek Gujarati"/>
                <a:hlinkClick r:id="rId13">
                  <a:extLst>
                    <a:ext uri="{A12FA001-AC4F-418D-AE19-62706E023703}">
                      <ahyp:hlinkClr val="tx"/>
                    </a:ext>
                  </a:extLst>
                </a:hlinkClick>
              </a:rPr>
              <a:t>SLIDESGO</a:t>
            </a:r>
            <a:r>
              <a:rPr b="1" lang="en" sz="1000">
                <a:solidFill>
                  <a:schemeClr val="dk1"/>
                </a:solidFill>
                <a:uFill>
                  <a:noFill/>
                </a:uFill>
                <a:latin typeface="Anek Gujarati"/>
                <a:ea typeface="Anek Gujarati"/>
                <a:cs typeface="Anek Gujarati"/>
                <a:sym typeface="Anek Gujarati"/>
                <a:hlinkClick r:id="rId14">
                  <a:extLst>
                    <a:ext uri="{A12FA001-AC4F-418D-AE19-62706E023703}">
                      <ahyp:hlinkClr val="tx"/>
                    </a:ext>
                  </a:extLst>
                </a:hlinkClick>
              </a:rPr>
              <a:t> </a:t>
            </a:r>
            <a:r>
              <a:rPr b="1" lang="en" sz="1000">
                <a:solidFill>
                  <a:schemeClr val="dk1"/>
                </a:solidFill>
                <a:latin typeface="Anek Gujarati"/>
                <a:ea typeface="Anek Gujarati"/>
                <a:cs typeface="Anek Gujarati"/>
                <a:sym typeface="Anek Gujarati"/>
              </a:rPr>
              <a:t>| </a:t>
            </a:r>
            <a:r>
              <a:rPr b="1" lang="en" sz="1000" u="sng">
                <a:solidFill>
                  <a:schemeClr val="dk1"/>
                </a:solidFill>
                <a:latin typeface="Anek Gujarati"/>
                <a:ea typeface="Anek Gujarati"/>
                <a:cs typeface="Anek Gujarati"/>
                <a:sym typeface="Anek Gujarati"/>
                <a:hlinkClick r:id="rId15">
                  <a:extLst>
                    <a:ext uri="{A12FA001-AC4F-418D-AE19-62706E023703}">
                      <ahyp:hlinkClr val="tx"/>
                    </a:ext>
                  </a:extLst>
                </a:hlinkClick>
              </a:rPr>
              <a:t>BLOG</a:t>
            </a:r>
            <a:r>
              <a:rPr b="1" lang="en" sz="1000">
                <a:solidFill>
                  <a:schemeClr val="dk1"/>
                </a:solidFill>
                <a:latin typeface="Anek Gujarati"/>
                <a:ea typeface="Anek Gujarati"/>
                <a:cs typeface="Anek Gujarati"/>
                <a:sym typeface="Anek Gujarati"/>
              </a:rPr>
              <a:t> | </a:t>
            </a:r>
            <a:r>
              <a:rPr b="1" lang="en" sz="1000" u="sng">
                <a:solidFill>
                  <a:schemeClr val="dk1"/>
                </a:solidFill>
                <a:latin typeface="Anek Gujarati"/>
                <a:ea typeface="Anek Gujarati"/>
                <a:cs typeface="Anek Gujarati"/>
                <a:sym typeface="Anek Gujarati"/>
                <a:hlinkClick r:id="rId16">
                  <a:extLst>
                    <a:ext uri="{A12FA001-AC4F-418D-AE19-62706E023703}">
                      <ahyp:hlinkClr val="tx"/>
                    </a:ext>
                  </a:extLst>
                </a:hlinkClick>
              </a:rPr>
              <a:t>FAQ</a:t>
            </a:r>
            <a:r>
              <a:rPr b="1" lang="en" sz="1000" u="sng">
                <a:solidFill>
                  <a:schemeClr val="dk1"/>
                </a:solidFill>
                <a:latin typeface="Anek Gujarati"/>
                <a:ea typeface="Anek Gujarati"/>
                <a:cs typeface="Anek Gujarati"/>
                <a:sym typeface="Anek Gujarati"/>
              </a:rPr>
              <a:t>s</a:t>
            </a:r>
            <a:endParaRPr b="1" sz="1000" u="sng">
              <a:solidFill>
                <a:schemeClr val="dk1"/>
              </a:solidFill>
              <a:latin typeface="Anek Gujarati"/>
              <a:ea typeface="Anek Gujarati"/>
              <a:cs typeface="Anek Gujarati"/>
              <a:sym typeface="Anek Gujarati"/>
            </a:endParaRPr>
          </a:p>
        </p:txBody>
      </p:sp>
      <p:sp>
        <p:nvSpPr>
          <p:cNvPr id="1255" name="Google Shape;1255;p38"/>
          <p:cNvSpPr txBox="1"/>
          <p:nvPr/>
        </p:nvSpPr>
        <p:spPr>
          <a:xfrm>
            <a:off x="4815603" y="4133675"/>
            <a:ext cx="3608400" cy="461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b="1" lang="en" sz="800">
                <a:solidFill>
                  <a:schemeClr val="dk1"/>
                </a:solidFill>
                <a:latin typeface="Anek Gujarati"/>
                <a:ea typeface="Anek Gujarati"/>
                <a:cs typeface="Anek Gujarati"/>
                <a:sym typeface="Anek Gujarati"/>
              </a:rPr>
              <a:t>You can visit our sister </a:t>
            </a:r>
            <a:r>
              <a:rPr b="1" lang="en" sz="800">
                <a:solidFill>
                  <a:schemeClr val="dk1"/>
                </a:solidFill>
                <a:latin typeface="Anek Gujarati"/>
                <a:ea typeface="Anek Gujarati"/>
                <a:cs typeface="Anek Gujarati"/>
                <a:sym typeface="Anek Gujarati"/>
              </a:rPr>
              <a:t>projects</a:t>
            </a:r>
            <a:r>
              <a:rPr b="1" lang="en" sz="800">
                <a:solidFill>
                  <a:schemeClr val="dk1"/>
                </a:solidFill>
                <a:latin typeface="Anek Gujarati"/>
                <a:ea typeface="Anek Gujarati"/>
                <a:cs typeface="Anek Gujarati"/>
                <a:sym typeface="Anek Gujarati"/>
              </a:rPr>
              <a:t>:</a:t>
            </a:r>
            <a:br>
              <a:rPr b="1" lang="en" sz="800">
                <a:solidFill>
                  <a:schemeClr val="dk1"/>
                </a:solidFill>
                <a:latin typeface="Anek Gujarati"/>
                <a:ea typeface="Anek Gujarati"/>
                <a:cs typeface="Anek Gujarati"/>
                <a:sym typeface="Anek Gujarati"/>
              </a:rPr>
            </a:br>
            <a:r>
              <a:rPr b="1" lang="en" sz="1000" u="sng">
                <a:solidFill>
                  <a:schemeClr val="dk1"/>
                </a:solidFill>
                <a:latin typeface="Anek Gujarati"/>
                <a:ea typeface="Anek Gujarati"/>
                <a:cs typeface="Anek Gujarati"/>
                <a:sym typeface="Anek Gujarati"/>
                <a:hlinkClick r:id="rId17">
                  <a:extLst>
                    <a:ext uri="{A12FA001-AC4F-418D-AE19-62706E023703}">
                      <ahyp:hlinkClr val="tx"/>
                    </a:ext>
                  </a:extLst>
                </a:hlinkClick>
              </a:rPr>
              <a:t>FREEPIK</a:t>
            </a:r>
            <a:r>
              <a:rPr b="1" lang="en" sz="1000">
                <a:solidFill>
                  <a:schemeClr val="dk1"/>
                </a:solidFill>
                <a:latin typeface="Anek Gujarati"/>
                <a:ea typeface="Anek Gujarati"/>
                <a:cs typeface="Anek Gujarati"/>
                <a:sym typeface="Anek Gujarati"/>
              </a:rPr>
              <a:t> | </a:t>
            </a:r>
            <a:r>
              <a:rPr b="1" lang="en" sz="1000" u="sng">
                <a:solidFill>
                  <a:schemeClr val="dk1"/>
                </a:solidFill>
                <a:latin typeface="Anek Gujarati"/>
                <a:ea typeface="Anek Gujarati"/>
                <a:cs typeface="Anek Gujarati"/>
                <a:sym typeface="Anek Gujarati"/>
                <a:hlinkClick r:id="rId18">
                  <a:extLst>
                    <a:ext uri="{A12FA001-AC4F-418D-AE19-62706E023703}">
                      <ahyp:hlinkClr val="tx"/>
                    </a:ext>
                  </a:extLst>
                </a:hlinkClick>
              </a:rPr>
              <a:t>FLATICON</a:t>
            </a:r>
            <a:r>
              <a:rPr b="1" lang="en" sz="1000">
                <a:solidFill>
                  <a:schemeClr val="dk1"/>
                </a:solidFill>
                <a:latin typeface="Anek Gujarati"/>
                <a:ea typeface="Anek Gujarati"/>
                <a:cs typeface="Anek Gujarati"/>
                <a:sym typeface="Anek Gujarati"/>
              </a:rPr>
              <a:t> | </a:t>
            </a:r>
            <a:r>
              <a:rPr b="1" lang="en" sz="1000" u="sng">
                <a:solidFill>
                  <a:schemeClr val="dk1"/>
                </a:solidFill>
                <a:latin typeface="Anek Gujarati"/>
                <a:ea typeface="Anek Gujarati"/>
                <a:cs typeface="Anek Gujarati"/>
                <a:sym typeface="Anek Gujarati"/>
                <a:hlinkClick r:id="rId19">
                  <a:extLst>
                    <a:ext uri="{A12FA001-AC4F-418D-AE19-62706E023703}">
                      <ahyp:hlinkClr val="tx"/>
                    </a:ext>
                  </a:extLst>
                </a:hlinkClick>
              </a:rPr>
              <a:t>STORYSET</a:t>
            </a:r>
            <a:r>
              <a:rPr b="1" lang="en" sz="1000">
                <a:solidFill>
                  <a:schemeClr val="dk1"/>
                </a:solidFill>
                <a:latin typeface="Anek Gujarati"/>
                <a:ea typeface="Anek Gujarati"/>
                <a:cs typeface="Anek Gujarati"/>
                <a:sym typeface="Anek Gujarati"/>
              </a:rPr>
              <a:t> | </a:t>
            </a:r>
            <a:r>
              <a:rPr b="1" lang="en" sz="1000" u="sng">
                <a:solidFill>
                  <a:schemeClr val="dk1"/>
                </a:solidFill>
                <a:latin typeface="Anek Gujarati"/>
                <a:ea typeface="Anek Gujarati"/>
                <a:cs typeface="Anek Gujarati"/>
                <a:sym typeface="Anek Gujarati"/>
                <a:hlinkClick r:id="rId20">
                  <a:extLst>
                    <a:ext uri="{A12FA001-AC4F-418D-AE19-62706E023703}">
                      <ahyp:hlinkClr val="tx"/>
                    </a:ext>
                  </a:extLst>
                </a:hlinkClick>
              </a:rPr>
              <a:t>WEPIK</a:t>
            </a:r>
            <a:r>
              <a:rPr b="1" lang="en" sz="1000">
                <a:solidFill>
                  <a:schemeClr val="dk1"/>
                </a:solidFill>
                <a:uFill>
                  <a:noFill/>
                </a:uFill>
                <a:latin typeface="Anek Gujarati"/>
                <a:ea typeface="Anek Gujarati"/>
                <a:cs typeface="Anek Gujarati"/>
                <a:sym typeface="Anek Gujarati"/>
                <a:hlinkClick r:id="rId21">
                  <a:extLst>
                    <a:ext uri="{A12FA001-AC4F-418D-AE19-62706E023703}">
                      <ahyp:hlinkClr val="tx"/>
                    </a:ext>
                  </a:extLst>
                </a:hlinkClick>
              </a:rPr>
              <a:t> </a:t>
            </a:r>
            <a:r>
              <a:rPr b="1" lang="en" sz="1000">
                <a:solidFill>
                  <a:schemeClr val="dk1"/>
                </a:solidFill>
                <a:latin typeface="Anek Gujarati"/>
                <a:ea typeface="Anek Gujarati"/>
                <a:cs typeface="Anek Gujarati"/>
                <a:sym typeface="Anek Gujarati"/>
              </a:rPr>
              <a:t>| </a:t>
            </a:r>
            <a:r>
              <a:rPr b="1" lang="en" sz="1000" u="sng">
                <a:solidFill>
                  <a:schemeClr val="dk1"/>
                </a:solidFill>
                <a:latin typeface="Anek Gujarati"/>
                <a:ea typeface="Anek Gujarati"/>
                <a:cs typeface="Anek Gujarati"/>
                <a:sym typeface="Anek Gujarati"/>
                <a:hlinkClick r:id="rId22">
                  <a:extLst>
                    <a:ext uri="{A12FA001-AC4F-418D-AE19-62706E023703}">
                      <ahyp:hlinkClr val="tx"/>
                    </a:ext>
                  </a:extLst>
                </a:hlinkClick>
              </a:rPr>
              <a:t>VIDEVO</a:t>
            </a:r>
            <a:endParaRPr b="1" sz="1000">
              <a:solidFill>
                <a:schemeClr val="dk1"/>
              </a:solidFill>
              <a:latin typeface="Anek Gujarati"/>
              <a:ea typeface="Anek Gujarati"/>
              <a:cs typeface="Anek Gujarati"/>
              <a:sym typeface="Anek Gujarati"/>
            </a:endParaRPr>
          </a:p>
        </p:txBody>
      </p:sp>
      <p:grpSp>
        <p:nvGrpSpPr>
          <p:cNvPr id="1256" name="Google Shape;1256;p38"/>
          <p:cNvGrpSpPr/>
          <p:nvPr/>
        </p:nvGrpSpPr>
        <p:grpSpPr>
          <a:xfrm>
            <a:off x="8278225" y="1614228"/>
            <a:ext cx="305119" cy="305119"/>
            <a:chOff x="8046425" y="625250"/>
            <a:chExt cx="423600" cy="423600"/>
          </a:xfrm>
        </p:grpSpPr>
        <p:sp>
          <p:nvSpPr>
            <p:cNvPr id="1257" name="Google Shape;1257;p38"/>
            <p:cNvSpPr/>
            <p:nvPr/>
          </p:nvSpPr>
          <p:spPr>
            <a:xfrm>
              <a:off x="8046425" y="625250"/>
              <a:ext cx="423600" cy="423600"/>
            </a:xfrm>
            <a:prstGeom prst="ellipse">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8" name="Google Shape;1258;p38"/>
            <p:cNvGrpSpPr/>
            <p:nvPr/>
          </p:nvGrpSpPr>
          <p:grpSpPr>
            <a:xfrm>
              <a:off x="8145970" y="724766"/>
              <a:ext cx="224559" cy="224559"/>
              <a:chOff x="5334000" y="-2238450"/>
              <a:chExt cx="2648100" cy="2648100"/>
            </a:xfrm>
          </p:grpSpPr>
          <p:cxnSp>
            <p:nvCxnSpPr>
              <p:cNvPr id="1259" name="Google Shape;1259;p38"/>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260" name="Google Shape;1260;p38"/>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261" name="Google Shape;1261;p38"/>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262" name="Google Shape;1262;p38"/>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263" name="Google Shape;1263;p38"/>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264" name="Google Shape;1264;p38"/>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265" name="Google Shape;1265;p38"/>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1266" name="Google Shape;1266;p38"/>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05" name="Shape 1905"/>
        <p:cNvGrpSpPr/>
        <p:nvPr/>
      </p:nvGrpSpPr>
      <p:grpSpPr>
        <a:xfrm>
          <a:off x="0" y="0"/>
          <a:ext cx="0" cy="0"/>
          <a:chOff x="0" y="0"/>
          <a:chExt cx="0" cy="0"/>
        </a:xfrm>
      </p:grpSpPr>
      <p:grpSp>
        <p:nvGrpSpPr>
          <p:cNvPr id="1906" name="Google Shape;1906;p56"/>
          <p:cNvGrpSpPr/>
          <p:nvPr/>
        </p:nvGrpSpPr>
        <p:grpSpPr>
          <a:xfrm>
            <a:off x="1561951" y="735560"/>
            <a:ext cx="2697276" cy="3672287"/>
            <a:chOff x="1655550" y="790900"/>
            <a:chExt cx="2510262" cy="3417671"/>
          </a:xfrm>
        </p:grpSpPr>
        <p:sp>
          <p:nvSpPr>
            <p:cNvPr id="1907" name="Google Shape;1907;p56"/>
            <p:cNvSpPr/>
            <p:nvPr/>
          </p:nvSpPr>
          <p:spPr>
            <a:xfrm>
              <a:off x="1655550" y="790900"/>
              <a:ext cx="2510262" cy="3417671"/>
            </a:xfrm>
            <a:custGeom>
              <a:rect b="b" l="l" r="r" t="t"/>
              <a:pathLst>
                <a:path extrusionOk="0" h="190426" w="143096">
                  <a:moveTo>
                    <a:pt x="2914" y="0"/>
                  </a:moveTo>
                  <a:cubicBezTo>
                    <a:pt x="1280" y="0"/>
                    <a:pt x="0" y="1281"/>
                    <a:pt x="0" y="2914"/>
                  </a:cubicBezTo>
                  <a:lnTo>
                    <a:pt x="0" y="187512"/>
                  </a:lnTo>
                  <a:cubicBezTo>
                    <a:pt x="0" y="189101"/>
                    <a:pt x="1280" y="190426"/>
                    <a:pt x="2914" y="190426"/>
                  </a:cubicBezTo>
                  <a:lnTo>
                    <a:pt x="140182" y="190426"/>
                  </a:lnTo>
                  <a:cubicBezTo>
                    <a:pt x="141771" y="190426"/>
                    <a:pt x="143096" y="189101"/>
                    <a:pt x="143096" y="187512"/>
                  </a:cubicBezTo>
                  <a:lnTo>
                    <a:pt x="143096" y="2914"/>
                  </a:lnTo>
                  <a:cubicBezTo>
                    <a:pt x="143096" y="1281"/>
                    <a:pt x="141771" y="0"/>
                    <a:pt x="140182" y="0"/>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56"/>
            <p:cNvSpPr/>
            <p:nvPr/>
          </p:nvSpPr>
          <p:spPr>
            <a:xfrm>
              <a:off x="1735300" y="886765"/>
              <a:ext cx="2350730" cy="3115776"/>
            </a:xfrm>
            <a:custGeom>
              <a:rect b="b" l="l" r="r" t="t"/>
              <a:pathLst>
                <a:path extrusionOk="0" h="173605" w="134002">
                  <a:moveTo>
                    <a:pt x="1" y="1"/>
                  </a:moveTo>
                  <a:lnTo>
                    <a:pt x="1" y="53821"/>
                  </a:lnTo>
                  <a:lnTo>
                    <a:pt x="1" y="127599"/>
                  </a:lnTo>
                  <a:lnTo>
                    <a:pt x="1" y="173605"/>
                  </a:lnTo>
                  <a:lnTo>
                    <a:pt x="134001" y="173605"/>
                  </a:lnTo>
                  <a:lnTo>
                    <a:pt x="134001" y="34615"/>
                  </a:lnTo>
                  <a:lnTo>
                    <a:pt x="134001" y="1"/>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909" name="Google Shape;1909;p56"/>
          <p:cNvPicPr preferRelativeResize="0"/>
          <p:nvPr/>
        </p:nvPicPr>
        <p:blipFill rotWithShape="1">
          <a:blip r:embed="rId3">
            <a:alphaModFix/>
          </a:blip>
          <a:srcRect b="0" l="56688" r="1097" t="0"/>
          <a:stretch/>
        </p:blipFill>
        <p:spPr>
          <a:xfrm>
            <a:off x="1655968" y="838567"/>
            <a:ext cx="2512490" cy="3347958"/>
          </a:xfrm>
          <a:prstGeom prst="rect">
            <a:avLst/>
          </a:prstGeom>
          <a:noFill/>
          <a:ln cap="flat" cmpd="sng" w="9525">
            <a:solidFill>
              <a:schemeClr val="dk1"/>
            </a:solidFill>
            <a:prstDash val="solid"/>
            <a:round/>
            <a:headEnd len="sm" w="sm" type="none"/>
            <a:tailEnd len="sm" w="sm" type="none"/>
          </a:ln>
        </p:spPr>
      </p:pic>
      <p:sp>
        <p:nvSpPr>
          <p:cNvPr id="1910" name="Google Shape;1910;p56"/>
          <p:cNvSpPr txBox="1"/>
          <p:nvPr>
            <p:ph type="title"/>
          </p:nvPr>
        </p:nvSpPr>
        <p:spPr>
          <a:xfrm>
            <a:off x="5104075" y="1639950"/>
            <a:ext cx="3326400" cy="10608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T</a:t>
            </a:r>
            <a:r>
              <a:rPr lang="en"/>
              <a:t>ablet mockup</a:t>
            </a:r>
            <a:endParaRPr/>
          </a:p>
        </p:txBody>
      </p:sp>
      <p:sp>
        <p:nvSpPr>
          <p:cNvPr id="1911" name="Google Shape;1911;p56"/>
          <p:cNvSpPr txBox="1"/>
          <p:nvPr>
            <p:ph idx="1" type="subTitle"/>
          </p:nvPr>
        </p:nvSpPr>
        <p:spPr>
          <a:xfrm>
            <a:off x="5104237" y="2700750"/>
            <a:ext cx="3326400" cy="805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replace the image on the screen with your own work. Just right-click on it and select “Replace image”</a:t>
            </a:r>
            <a:endParaRPr/>
          </a:p>
        </p:txBody>
      </p:sp>
      <p:grpSp>
        <p:nvGrpSpPr>
          <p:cNvPr id="1912" name="Google Shape;1912;p56"/>
          <p:cNvGrpSpPr/>
          <p:nvPr/>
        </p:nvGrpSpPr>
        <p:grpSpPr>
          <a:xfrm>
            <a:off x="1303865" y="3117350"/>
            <a:ext cx="516877" cy="516877"/>
            <a:chOff x="8046425" y="625250"/>
            <a:chExt cx="423600" cy="423600"/>
          </a:xfrm>
        </p:grpSpPr>
        <p:sp>
          <p:nvSpPr>
            <p:cNvPr id="1913" name="Google Shape;1913;p56"/>
            <p:cNvSpPr/>
            <p:nvPr/>
          </p:nvSpPr>
          <p:spPr>
            <a:xfrm>
              <a:off x="8046425" y="625250"/>
              <a:ext cx="423600" cy="423600"/>
            </a:xfrm>
            <a:prstGeom prst="ellipse">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14" name="Google Shape;1914;p56"/>
            <p:cNvGrpSpPr/>
            <p:nvPr/>
          </p:nvGrpSpPr>
          <p:grpSpPr>
            <a:xfrm>
              <a:off x="8145970" y="724766"/>
              <a:ext cx="224559" cy="224559"/>
              <a:chOff x="5334000" y="-2238450"/>
              <a:chExt cx="2648100" cy="2648100"/>
            </a:xfrm>
          </p:grpSpPr>
          <p:cxnSp>
            <p:nvCxnSpPr>
              <p:cNvPr id="1915" name="Google Shape;1915;p56"/>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916" name="Google Shape;1916;p56"/>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917" name="Google Shape;1917;p56"/>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918" name="Google Shape;1918;p56"/>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919" name="Google Shape;1919;p56"/>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920" name="Google Shape;1920;p56"/>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921" name="Google Shape;1921;p56"/>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1922" name="Google Shape;1922;p56"/>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grpSp>
        <p:nvGrpSpPr>
          <p:cNvPr id="1923" name="Google Shape;1923;p56"/>
          <p:cNvGrpSpPr/>
          <p:nvPr/>
        </p:nvGrpSpPr>
        <p:grpSpPr>
          <a:xfrm rot="5400000">
            <a:off x="490142" y="958640"/>
            <a:ext cx="1052259" cy="606089"/>
            <a:chOff x="4470912" y="547400"/>
            <a:chExt cx="1265800" cy="729085"/>
          </a:xfrm>
        </p:grpSpPr>
        <p:grpSp>
          <p:nvGrpSpPr>
            <p:cNvPr id="1924" name="Google Shape;1924;p56"/>
            <p:cNvGrpSpPr/>
            <p:nvPr/>
          </p:nvGrpSpPr>
          <p:grpSpPr>
            <a:xfrm rot="-5400000">
              <a:off x="4739274" y="279047"/>
              <a:ext cx="729077" cy="1265800"/>
              <a:chOff x="-3409950" y="914400"/>
              <a:chExt cx="1314600" cy="2264400"/>
            </a:xfrm>
          </p:grpSpPr>
          <p:sp>
            <p:nvSpPr>
              <p:cNvPr id="1925" name="Google Shape;1925;p56"/>
              <p:cNvSpPr/>
              <p:nvPr/>
            </p:nvSpPr>
            <p:spPr>
              <a:xfrm>
                <a:off x="-3409950" y="914400"/>
                <a:ext cx="1314600" cy="22644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56"/>
              <p:cNvSpPr/>
              <p:nvPr/>
            </p:nvSpPr>
            <p:spPr>
              <a:xfrm>
                <a:off x="-3409950" y="914400"/>
                <a:ext cx="1314600" cy="2264400"/>
              </a:xfrm>
              <a:prstGeom prst="roundRect">
                <a:avLst>
                  <a:gd fmla="val 50000"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927" name="Google Shape;1927;p56"/>
            <p:cNvPicPr preferRelativeResize="0"/>
            <p:nvPr/>
          </p:nvPicPr>
          <p:blipFill rotWithShape="1">
            <a:blip r:embed="rId4">
              <a:alphaModFix/>
            </a:blip>
            <a:srcRect b="0" l="0" r="71962" t="71289"/>
            <a:stretch/>
          </p:blipFill>
          <p:spPr>
            <a:xfrm>
              <a:off x="4470912" y="547400"/>
              <a:ext cx="1265798" cy="729076"/>
            </a:xfrm>
            <a:prstGeom prst="rect">
              <a:avLst/>
            </a:prstGeom>
            <a:noFill/>
            <a:ln>
              <a:noFill/>
            </a:ln>
          </p:spPr>
        </p:pic>
      </p:grpSp>
      <p:grpSp>
        <p:nvGrpSpPr>
          <p:cNvPr id="1928" name="Google Shape;1928;p56"/>
          <p:cNvGrpSpPr/>
          <p:nvPr/>
        </p:nvGrpSpPr>
        <p:grpSpPr>
          <a:xfrm>
            <a:off x="8104324" y="539562"/>
            <a:ext cx="326441" cy="520567"/>
            <a:chOff x="-1066800" y="2268012"/>
            <a:chExt cx="381000" cy="607500"/>
          </a:xfrm>
        </p:grpSpPr>
        <p:sp>
          <p:nvSpPr>
            <p:cNvPr id="1929" name="Google Shape;1929;p56"/>
            <p:cNvSpPr/>
            <p:nvPr/>
          </p:nvSpPr>
          <p:spPr>
            <a:xfrm>
              <a:off x="-1065450" y="2268012"/>
              <a:ext cx="378300" cy="607500"/>
            </a:xfrm>
            <a:prstGeom prst="rect">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56"/>
            <p:cNvSpPr/>
            <p:nvPr/>
          </p:nvSpPr>
          <p:spPr>
            <a:xfrm>
              <a:off x="-10668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56"/>
            <p:cNvSpPr/>
            <p:nvPr/>
          </p:nvSpPr>
          <p:spPr>
            <a:xfrm>
              <a:off x="-1028850" y="2419215"/>
              <a:ext cx="305100" cy="305100"/>
            </a:xfrm>
            <a:prstGeom prst="plaque">
              <a:avLst>
                <a:gd fmla="val 50000" name="adj"/>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35" name="Shape 1935"/>
        <p:cNvGrpSpPr/>
        <p:nvPr/>
      </p:nvGrpSpPr>
      <p:grpSpPr>
        <a:xfrm>
          <a:off x="0" y="0"/>
          <a:ext cx="0" cy="0"/>
          <a:chOff x="0" y="0"/>
          <a:chExt cx="0" cy="0"/>
        </a:xfrm>
      </p:grpSpPr>
      <p:sp>
        <p:nvSpPr>
          <p:cNvPr id="1936" name="Google Shape;1936;p57"/>
          <p:cNvSpPr txBox="1"/>
          <p:nvPr>
            <p:ph type="title"/>
          </p:nvPr>
        </p:nvSpPr>
        <p:spPr>
          <a:xfrm>
            <a:off x="720000" y="1637550"/>
            <a:ext cx="3326700" cy="1063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P</a:t>
            </a:r>
            <a:r>
              <a:rPr lang="en"/>
              <a:t>hone mockup</a:t>
            </a:r>
            <a:endParaRPr/>
          </a:p>
        </p:txBody>
      </p:sp>
      <p:sp>
        <p:nvSpPr>
          <p:cNvPr id="1937" name="Google Shape;1937;p57"/>
          <p:cNvSpPr txBox="1"/>
          <p:nvPr>
            <p:ph idx="1" type="subTitle"/>
          </p:nvPr>
        </p:nvSpPr>
        <p:spPr>
          <a:xfrm>
            <a:off x="720000" y="2700750"/>
            <a:ext cx="3326700" cy="805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sp>
        <p:nvSpPr>
          <p:cNvPr id="1938" name="Google Shape;1938;p57"/>
          <p:cNvSpPr/>
          <p:nvPr/>
        </p:nvSpPr>
        <p:spPr>
          <a:xfrm>
            <a:off x="5271579" y="891931"/>
            <a:ext cx="1664618" cy="3176204"/>
          </a:xfrm>
          <a:custGeom>
            <a:rect b="b" l="l" r="r" t="t"/>
            <a:pathLst>
              <a:path extrusionOk="0" h="161331" w="84552">
                <a:moveTo>
                  <a:pt x="1" y="1"/>
                </a:moveTo>
                <a:lnTo>
                  <a:pt x="1" y="161331"/>
                </a:lnTo>
                <a:lnTo>
                  <a:pt x="84551" y="161331"/>
                </a:lnTo>
                <a:lnTo>
                  <a:pt x="845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39" name="Google Shape;1939;p57"/>
          <p:cNvGrpSpPr/>
          <p:nvPr/>
        </p:nvGrpSpPr>
        <p:grpSpPr>
          <a:xfrm>
            <a:off x="5186401" y="709411"/>
            <a:ext cx="1834973" cy="3724678"/>
            <a:chOff x="5186401" y="494525"/>
            <a:chExt cx="1834973" cy="3724678"/>
          </a:xfrm>
        </p:grpSpPr>
        <p:sp>
          <p:nvSpPr>
            <p:cNvPr id="1940" name="Google Shape;1940;p57"/>
            <p:cNvSpPr/>
            <p:nvPr/>
          </p:nvSpPr>
          <p:spPr>
            <a:xfrm>
              <a:off x="5186401" y="494525"/>
              <a:ext cx="1834973" cy="3724678"/>
            </a:xfrm>
            <a:custGeom>
              <a:rect b="b" l="l" r="r" t="t"/>
              <a:pathLst>
                <a:path extrusionOk="0" h="189190" w="93205">
                  <a:moveTo>
                    <a:pt x="2870" y="0"/>
                  </a:moveTo>
                  <a:cubicBezTo>
                    <a:pt x="1280" y="0"/>
                    <a:pt x="0" y="1280"/>
                    <a:pt x="0" y="2914"/>
                  </a:cubicBezTo>
                  <a:lnTo>
                    <a:pt x="0" y="186320"/>
                  </a:lnTo>
                  <a:cubicBezTo>
                    <a:pt x="0" y="187909"/>
                    <a:pt x="1280" y="189190"/>
                    <a:pt x="2870" y="189190"/>
                  </a:cubicBezTo>
                  <a:lnTo>
                    <a:pt x="90334" y="189190"/>
                  </a:lnTo>
                  <a:cubicBezTo>
                    <a:pt x="91924" y="189190"/>
                    <a:pt x="93204" y="187909"/>
                    <a:pt x="93204" y="186320"/>
                  </a:cubicBezTo>
                  <a:lnTo>
                    <a:pt x="93204" y="2914"/>
                  </a:lnTo>
                  <a:cubicBezTo>
                    <a:pt x="93204" y="1280"/>
                    <a:pt x="91924" y="0"/>
                    <a:pt x="90334" y="0"/>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57"/>
            <p:cNvSpPr/>
            <p:nvPr/>
          </p:nvSpPr>
          <p:spPr>
            <a:xfrm>
              <a:off x="5890455" y="3969678"/>
              <a:ext cx="458108" cy="154724"/>
            </a:xfrm>
            <a:custGeom>
              <a:rect b="b" l="l" r="r" t="t"/>
              <a:pathLst>
                <a:path extrusionOk="0" h="7859" w="23269">
                  <a:moveTo>
                    <a:pt x="796" y="0"/>
                  </a:moveTo>
                  <a:cubicBezTo>
                    <a:pt x="354" y="0"/>
                    <a:pt x="1" y="353"/>
                    <a:pt x="1" y="751"/>
                  </a:cubicBezTo>
                  <a:lnTo>
                    <a:pt x="1" y="7064"/>
                  </a:lnTo>
                  <a:cubicBezTo>
                    <a:pt x="1" y="7506"/>
                    <a:pt x="354" y="7859"/>
                    <a:pt x="796" y="7859"/>
                  </a:cubicBezTo>
                  <a:lnTo>
                    <a:pt x="22474" y="7859"/>
                  </a:lnTo>
                  <a:cubicBezTo>
                    <a:pt x="22916" y="7859"/>
                    <a:pt x="23269" y="7506"/>
                    <a:pt x="23269" y="7064"/>
                  </a:cubicBezTo>
                  <a:lnTo>
                    <a:pt x="23269" y="751"/>
                  </a:lnTo>
                  <a:cubicBezTo>
                    <a:pt x="23269" y="353"/>
                    <a:pt x="22916" y="0"/>
                    <a:pt x="22474" y="0"/>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942" name="Google Shape;1942;p57"/>
          <p:cNvPicPr preferRelativeResize="0"/>
          <p:nvPr/>
        </p:nvPicPr>
        <p:blipFill rotWithShape="1">
          <a:blip r:embed="rId3">
            <a:alphaModFix/>
          </a:blip>
          <a:srcRect b="0" l="62628" r="7891" t="0"/>
          <a:stretch/>
        </p:blipFill>
        <p:spPr>
          <a:xfrm>
            <a:off x="5271588" y="891935"/>
            <a:ext cx="1664599" cy="3176198"/>
          </a:xfrm>
          <a:prstGeom prst="rect">
            <a:avLst/>
          </a:prstGeom>
          <a:noFill/>
          <a:ln cap="flat" cmpd="sng" w="9525">
            <a:solidFill>
              <a:schemeClr val="dk1"/>
            </a:solidFill>
            <a:prstDash val="solid"/>
            <a:round/>
            <a:headEnd len="sm" w="sm" type="none"/>
            <a:tailEnd len="sm" w="sm" type="none"/>
          </a:ln>
        </p:spPr>
      </p:pic>
      <p:grpSp>
        <p:nvGrpSpPr>
          <p:cNvPr id="1943" name="Google Shape;1943;p57"/>
          <p:cNvGrpSpPr/>
          <p:nvPr/>
        </p:nvGrpSpPr>
        <p:grpSpPr>
          <a:xfrm>
            <a:off x="4887427" y="1818313"/>
            <a:ext cx="516877" cy="516877"/>
            <a:chOff x="8046425" y="625250"/>
            <a:chExt cx="423600" cy="423600"/>
          </a:xfrm>
        </p:grpSpPr>
        <p:sp>
          <p:nvSpPr>
            <p:cNvPr id="1944" name="Google Shape;1944;p57"/>
            <p:cNvSpPr/>
            <p:nvPr/>
          </p:nvSpPr>
          <p:spPr>
            <a:xfrm>
              <a:off x="8046425" y="625250"/>
              <a:ext cx="423600" cy="4236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45" name="Google Shape;1945;p57"/>
            <p:cNvGrpSpPr/>
            <p:nvPr/>
          </p:nvGrpSpPr>
          <p:grpSpPr>
            <a:xfrm>
              <a:off x="8145970" y="724766"/>
              <a:ext cx="224559" cy="224559"/>
              <a:chOff x="5334000" y="-2238450"/>
              <a:chExt cx="2648100" cy="2648100"/>
            </a:xfrm>
          </p:grpSpPr>
          <p:cxnSp>
            <p:nvCxnSpPr>
              <p:cNvPr id="1946" name="Google Shape;1946;p57"/>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947" name="Google Shape;1947;p57"/>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948" name="Google Shape;1948;p57"/>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949" name="Google Shape;1949;p57"/>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950" name="Google Shape;1950;p57"/>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951" name="Google Shape;1951;p57"/>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952" name="Google Shape;1952;p57"/>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1953" name="Google Shape;1953;p57"/>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grpSp>
        <p:nvGrpSpPr>
          <p:cNvPr id="1954" name="Google Shape;1954;p57"/>
          <p:cNvGrpSpPr/>
          <p:nvPr/>
        </p:nvGrpSpPr>
        <p:grpSpPr>
          <a:xfrm rot="5400000">
            <a:off x="6936182" y="754622"/>
            <a:ext cx="1265849" cy="1265849"/>
            <a:chOff x="2970755" y="547324"/>
            <a:chExt cx="1405250" cy="1405250"/>
          </a:xfrm>
        </p:grpSpPr>
        <p:grpSp>
          <p:nvGrpSpPr>
            <p:cNvPr id="1955" name="Google Shape;1955;p57"/>
            <p:cNvGrpSpPr/>
            <p:nvPr/>
          </p:nvGrpSpPr>
          <p:grpSpPr>
            <a:xfrm rot="5400000">
              <a:off x="2970755" y="547324"/>
              <a:ext cx="1405250" cy="1405250"/>
              <a:chOff x="2795550" y="-2266950"/>
              <a:chExt cx="2590800" cy="2590800"/>
            </a:xfrm>
          </p:grpSpPr>
          <p:sp>
            <p:nvSpPr>
              <p:cNvPr id="1956" name="Google Shape;1956;p57"/>
              <p:cNvSpPr/>
              <p:nvPr/>
            </p:nvSpPr>
            <p:spPr>
              <a:xfrm>
                <a:off x="2795550" y="-2266950"/>
                <a:ext cx="1300200" cy="2590800"/>
              </a:xfrm>
              <a:prstGeom prst="rect">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57"/>
              <p:cNvSpPr/>
              <p:nvPr/>
            </p:nvSpPr>
            <p:spPr>
              <a:xfrm>
                <a:off x="2795550" y="-2266950"/>
                <a:ext cx="2590800" cy="2590800"/>
              </a:xfrm>
              <a:prstGeom prst="pie">
                <a:avLst>
                  <a:gd fmla="val 5393450" name="adj1"/>
                  <a:gd fmla="val 16200000" name="adj2"/>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8" name="Google Shape;1958;p57"/>
            <p:cNvGrpSpPr/>
            <p:nvPr/>
          </p:nvGrpSpPr>
          <p:grpSpPr>
            <a:xfrm>
              <a:off x="3157940" y="639063"/>
              <a:ext cx="1030905" cy="552446"/>
              <a:chOff x="2590800" y="-2238300"/>
              <a:chExt cx="2648100" cy="1419075"/>
            </a:xfrm>
          </p:grpSpPr>
          <p:cxnSp>
            <p:nvCxnSpPr>
              <p:cNvPr id="1959" name="Google Shape;1959;p57"/>
              <p:cNvCxnSpPr/>
              <p:nvPr/>
            </p:nvCxnSpPr>
            <p:spPr>
              <a:xfrm>
                <a:off x="2590800" y="-914400"/>
                <a:ext cx="2648100" cy="0"/>
              </a:xfrm>
              <a:prstGeom prst="straightConnector1">
                <a:avLst/>
              </a:prstGeom>
              <a:noFill/>
              <a:ln cap="flat" cmpd="sng" w="9525">
                <a:solidFill>
                  <a:schemeClr val="lt1"/>
                </a:solidFill>
                <a:prstDash val="solid"/>
                <a:round/>
                <a:headEnd len="med" w="med" type="none"/>
                <a:tailEnd len="med" w="med" type="none"/>
              </a:ln>
            </p:spPr>
          </p:cxnSp>
          <p:cxnSp>
            <p:nvCxnSpPr>
              <p:cNvPr id="1960" name="Google Shape;1960;p57"/>
              <p:cNvCxnSpPr/>
              <p:nvPr/>
            </p:nvCxnSpPr>
            <p:spPr>
              <a:xfrm rot="10800000">
                <a:off x="3914850" y="-2238300"/>
                <a:ext cx="0" cy="1323900"/>
              </a:xfrm>
              <a:prstGeom prst="straightConnector1">
                <a:avLst/>
              </a:prstGeom>
              <a:noFill/>
              <a:ln cap="flat" cmpd="sng" w="9525">
                <a:solidFill>
                  <a:schemeClr val="lt1"/>
                </a:solidFill>
                <a:prstDash val="solid"/>
                <a:round/>
                <a:headEnd len="med" w="med" type="none"/>
                <a:tailEnd len="med" w="med" type="none"/>
              </a:ln>
            </p:spPr>
          </p:cxnSp>
          <p:cxnSp>
            <p:nvCxnSpPr>
              <p:cNvPr id="1961" name="Google Shape;1961;p57"/>
              <p:cNvCxnSpPr/>
              <p:nvPr/>
            </p:nvCxnSpPr>
            <p:spPr>
              <a:xfrm>
                <a:off x="2978605" y="-1850645"/>
                <a:ext cx="936300" cy="936300"/>
              </a:xfrm>
              <a:prstGeom prst="straightConnector1">
                <a:avLst/>
              </a:prstGeom>
              <a:noFill/>
              <a:ln cap="flat" cmpd="sng" w="9525">
                <a:solidFill>
                  <a:schemeClr val="lt1"/>
                </a:solidFill>
                <a:prstDash val="solid"/>
                <a:round/>
                <a:headEnd len="med" w="med" type="none"/>
                <a:tailEnd len="med" w="med" type="none"/>
              </a:ln>
            </p:spPr>
          </p:cxnSp>
          <p:cxnSp>
            <p:nvCxnSpPr>
              <p:cNvPr id="1962" name="Google Shape;1962;p57"/>
              <p:cNvCxnSpPr/>
              <p:nvPr/>
            </p:nvCxnSpPr>
            <p:spPr>
              <a:xfrm flipH="1" rot="10800000">
                <a:off x="3924350" y="-1850900"/>
                <a:ext cx="927000" cy="927000"/>
              </a:xfrm>
              <a:prstGeom prst="straightConnector1">
                <a:avLst/>
              </a:prstGeom>
              <a:noFill/>
              <a:ln cap="flat" cmpd="sng" w="9525">
                <a:solidFill>
                  <a:schemeClr val="lt1"/>
                </a:solidFill>
                <a:prstDash val="solid"/>
                <a:round/>
                <a:headEnd len="med" w="med" type="none"/>
                <a:tailEnd len="med" w="med" type="none"/>
              </a:ln>
            </p:spPr>
          </p:cxnSp>
          <p:cxnSp>
            <p:nvCxnSpPr>
              <p:cNvPr id="1963" name="Google Shape;1963;p57"/>
              <p:cNvCxnSpPr/>
              <p:nvPr/>
            </p:nvCxnSpPr>
            <p:spPr>
              <a:xfrm>
                <a:off x="3438312" y="-2149712"/>
                <a:ext cx="476400" cy="1235400"/>
              </a:xfrm>
              <a:prstGeom prst="straightConnector1">
                <a:avLst/>
              </a:prstGeom>
              <a:noFill/>
              <a:ln cap="flat" cmpd="sng" w="9525">
                <a:solidFill>
                  <a:schemeClr val="lt1"/>
                </a:solidFill>
                <a:prstDash val="solid"/>
                <a:round/>
                <a:headEnd len="med" w="med" type="none"/>
                <a:tailEnd len="med" w="med" type="none"/>
              </a:ln>
            </p:spPr>
          </p:cxnSp>
          <p:cxnSp>
            <p:nvCxnSpPr>
              <p:cNvPr id="1964" name="Google Shape;1964;p57"/>
              <p:cNvCxnSpPr/>
              <p:nvPr/>
            </p:nvCxnSpPr>
            <p:spPr>
              <a:xfrm flipH="1" rot="10800000">
                <a:off x="3886200" y="-1391100"/>
                <a:ext cx="1264200" cy="476700"/>
              </a:xfrm>
              <a:prstGeom prst="straightConnector1">
                <a:avLst/>
              </a:prstGeom>
              <a:noFill/>
              <a:ln cap="flat" cmpd="sng" w="9525">
                <a:solidFill>
                  <a:schemeClr val="lt1"/>
                </a:solidFill>
                <a:prstDash val="solid"/>
                <a:round/>
                <a:headEnd len="med" w="med" type="none"/>
                <a:tailEnd len="med" w="med" type="none"/>
              </a:ln>
            </p:spPr>
          </p:cxnSp>
          <p:cxnSp>
            <p:nvCxnSpPr>
              <p:cNvPr id="1965" name="Google Shape;1965;p57"/>
              <p:cNvCxnSpPr/>
              <p:nvPr/>
            </p:nvCxnSpPr>
            <p:spPr>
              <a:xfrm flipH="1">
                <a:off x="3905142" y="-2124985"/>
                <a:ext cx="546300" cy="1210500"/>
              </a:xfrm>
              <a:prstGeom prst="straightConnector1">
                <a:avLst/>
              </a:prstGeom>
              <a:noFill/>
              <a:ln cap="flat" cmpd="sng" w="9525">
                <a:solidFill>
                  <a:schemeClr val="lt1"/>
                </a:solidFill>
                <a:prstDash val="solid"/>
                <a:round/>
                <a:headEnd len="med" w="med" type="none"/>
                <a:tailEnd len="med" w="med" type="none"/>
              </a:ln>
            </p:spPr>
          </p:cxnSp>
          <p:cxnSp>
            <p:nvCxnSpPr>
              <p:cNvPr id="1966" name="Google Shape;1966;p57"/>
              <p:cNvCxnSpPr/>
              <p:nvPr/>
            </p:nvCxnSpPr>
            <p:spPr>
              <a:xfrm>
                <a:off x="2704409" y="-1451123"/>
                <a:ext cx="1239000" cy="546300"/>
              </a:xfrm>
              <a:prstGeom prst="straightConnector1">
                <a:avLst/>
              </a:prstGeom>
              <a:noFill/>
              <a:ln cap="flat" cmpd="sng" w="9525">
                <a:solidFill>
                  <a:schemeClr val="lt1"/>
                </a:solidFill>
                <a:prstDash val="solid"/>
                <a:round/>
                <a:headEnd len="med" w="med" type="none"/>
                <a:tailEnd len="med" w="med" type="none"/>
              </a:ln>
            </p:spPr>
          </p:cxnSp>
          <p:sp>
            <p:nvSpPr>
              <p:cNvPr id="1967" name="Google Shape;1967;p57"/>
              <p:cNvSpPr/>
              <p:nvPr/>
            </p:nvSpPr>
            <p:spPr>
              <a:xfrm>
                <a:off x="3819525" y="-1000125"/>
                <a:ext cx="180900" cy="180900"/>
              </a:xfrm>
              <a:prstGeom prst="ellipse">
                <a:avLst/>
              </a:prstGeom>
              <a:solidFill>
                <a:schemeClr val="accent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8" name="Google Shape;1968;p57"/>
            <p:cNvSpPr/>
            <p:nvPr/>
          </p:nvSpPr>
          <p:spPr>
            <a:xfrm>
              <a:off x="2970800" y="1250575"/>
              <a:ext cx="1405200" cy="25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9" name="Google Shape;1969;p57"/>
          <p:cNvGrpSpPr/>
          <p:nvPr/>
        </p:nvGrpSpPr>
        <p:grpSpPr>
          <a:xfrm>
            <a:off x="720024" y="539562"/>
            <a:ext cx="326441" cy="520567"/>
            <a:chOff x="-1066800" y="2268012"/>
            <a:chExt cx="381000" cy="607500"/>
          </a:xfrm>
        </p:grpSpPr>
        <p:sp>
          <p:nvSpPr>
            <p:cNvPr id="1970" name="Google Shape;1970;p57"/>
            <p:cNvSpPr/>
            <p:nvPr/>
          </p:nvSpPr>
          <p:spPr>
            <a:xfrm>
              <a:off x="-1065450" y="2268012"/>
              <a:ext cx="378300" cy="607500"/>
            </a:xfrm>
            <a:prstGeom prst="rect">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57"/>
            <p:cNvSpPr/>
            <p:nvPr/>
          </p:nvSpPr>
          <p:spPr>
            <a:xfrm>
              <a:off x="-10668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57"/>
            <p:cNvSpPr/>
            <p:nvPr/>
          </p:nvSpPr>
          <p:spPr>
            <a:xfrm>
              <a:off x="-1028850" y="2419215"/>
              <a:ext cx="305100" cy="305100"/>
            </a:xfrm>
            <a:prstGeom prst="plaque">
              <a:avLst>
                <a:gd fmla="val 50000" name="adj"/>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76" name="Shape 1976"/>
        <p:cNvGrpSpPr/>
        <p:nvPr/>
      </p:nvGrpSpPr>
      <p:grpSpPr>
        <a:xfrm>
          <a:off x="0" y="0"/>
          <a:ext cx="0" cy="0"/>
          <a:chOff x="0" y="0"/>
          <a:chExt cx="0" cy="0"/>
        </a:xfrm>
      </p:grpSpPr>
      <p:sp>
        <p:nvSpPr>
          <p:cNvPr id="1977" name="Google Shape;1977;p5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a:t>
            </a:r>
            <a:r>
              <a:rPr lang="en"/>
              <a:t>ungal research centers</a:t>
            </a:r>
            <a:endParaRPr/>
          </a:p>
        </p:txBody>
      </p:sp>
      <p:grpSp>
        <p:nvGrpSpPr>
          <p:cNvPr id="1978" name="Google Shape;1978;p58"/>
          <p:cNvGrpSpPr/>
          <p:nvPr/>
        </p:nvGrpSpPr>
        <p:grpSpPr>
          <a:xfrm>
            <a:off x="3898952" y="1692656"/>
            <a:ext cx="4525048" cy="2410278"/>
            <a:chOff x="233350" y="949250"/>
            <a:chExt cx="7137300" cy="3802300"/>
          </a:xfrm>
        </p:grpSpPr>
        <p:sp>
          <p:nvSpPr>
            <p:cNvPr id="1979" name="Google Shape;1979;p58"/>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58"/>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58"/>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58"/>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58"/>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58"/>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58"/>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58"/>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58"/>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58"/>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58"/>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58"/>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58"/>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58"/>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58"/>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58"/>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58"/>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58"/>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58"/>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58"/>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58"/>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58"/>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58"/>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58"/>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58"/>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58"/>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58"/>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58"/>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58"/>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58"/>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58"/>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58"/>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58"/>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58"/>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58"/>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58"/>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58"/>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58"/>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58"/>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58"/>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58"/>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58"/>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58"/>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58"/>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58"/>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58"/>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58"/>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58"/>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58"/>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58"/>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58"/>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0" name="Google Shape;2030;p58"/>
          <p:cNvSpPr txBox="1"/>
          <p:nvPr/>
        </p:nvSpPr>
        <p:spPr>
          <a:xfrm>
            <a:off x="1025125" y="3755227"/>
            <a:ext cx="2800200" cy="572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Anek Gujarati"/>
                <a:ea typeface="Anek Gujarati"/>
                <a:cs typeface="Anek Gujarati"/>
                <a:sym typeface="Anek Gujarati"/>
              </a:rPr>
              <a:t>Mercury is the closest planet to the Sun and the smallest of them all</a:t>
            </a:r>
            <a:endParaRPr>
              <a:solidFill>
                <a:schemeClr val="dk1"/>
              </a:solidFill>
              <a:latin typeface="Anek Gujarati"/>
              <a:ea typeface="Anek Gujarati"/>
              <a:cs typeface="Anek Gujarati"/>
              <a:sym typeface="Anek Gujarati"/>
            </a:endParaRPr>
          </a:p>
        </p:txBody>
      </p:sp>
      <p:sp>
        <p:nvSpPr>
          <p:cNvPr id="2031" name="Google Shape;2031;p58"/>
          <p:cNvSpPr txBox="1"/>
          <p:nvPr/>
        </p:nvSpPr>
        <p:spPr>
          <a:xfrm>
            <a:off x="1025125" y="3169626"/>
            <a:ext cx="2800200" cy="749700"/>
          </a:xfrm>
          <a:prstGeom prst="rect">
            <a:avLst/>
          </a:prstGeom>
          <a:noFill/>
          <a:ln>
            <a:noFill/>
          </a:ln>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000">
                <a:solidFill>
                  <a:schemeClr val="dk1"/>
                </a:solidFill>
                <a:latin typeface="Livvic SemiBold"/>
                <a:ea typeface="Livvic SemiBold"/>
                <a:cs typeface="Livvic SemiBold"/>
                <a:sym typeface="Livvic SemiBold"/>
              </a:rPr>
              <a:t>F</a:t>
            </a:r>
            <a:r>
              <a:rPr lang="en" sz="2000">
                <a:solidFill>
                  <a:schemeClr val="dk1"/>
                </a:solidFill>
                <a:latin typeface="Livvic SemiBold"/>
                <a:ea typeface="Livvic SemiBold"/>
                <a:cs typeface="Livvic SemiBold"/>
                <a:sym typeface="Livvic SemiBold"/>
              </a:rPr>
              <a:t>ungal research center II</a:t>
            </a:r>
            <a:endParaRPr sz="2000">
              <a:solidFill>
                <a:schemeClr val="dk1"/>
              </a:solidFill>
              <a:latin typeface="Livvic SemiBold"/>
              <a:ea typeface="Livvic SemiBold"/>
              <a:cs typeface="Livvic SemiBold"/>
              <a:sym typeface="Livvic SemiBold"/>
            </a:endParaRPr>
          </a:p>
        </p:txBody>
      </p:sp>
      <p:sp>
        <p:nvSpPr>
          <p:cNvPr id="2032" name="Google Shape;2032;p58"/>
          <p:cNvSpPr txBox="1"/>
          <p:nvPr/>
        </p:nvSpPr>
        <p:spPr>
          <a:xfrm>
            <a:off x="1025125" y="1955197"/>
            <a:ext cx="2800200" cy="572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Anek Gujarati"/>
                <a:ea typeface="Anek Gujarati"/>
                <a:cs typeface="Anek Gujarati"/>
                <a:sym typeface="Anek Gujarati"/>
              </a:rPr>
              <a:t>Venus has a beautiful name and is the second planet from the Sun</a:t>
            </a:r>
            <a:endParaRPr>
              <a:solidFill>
                <a:schemeClr val="dk1"/>
              </a:solidFill>
              <a:latin typeface="Anek Gujarati"/>
              <a:ea typeface="Anek Gujarati"/>
              <a:cs typeface="Anek Gujarati"/>
              <a:sym typeface="Anek Gujarati"/>
            </a:endParaRPr>
          </a:p>
        </p:txBody>
      </p:sp>
      <p:sp>
        <p:nvSpPr>
          <p:cNvPr id="2033" name="Google Shape;2033;p58"/>
          <p:cNvSpPr txBox="1"/>
          <p:nvPr/>
        </p:nvSpPr>
        <p:spPr>
          <a:xfrm>
            <a:off x="1025125" y="1369600"/>
            <a:ext cx="2800200" cy="751800"/>
          </a:xfrm>
          <a:prstGeom prst="rect">
            <a:avLst/>
          </a:prstGeom>
          <a:noFill/>
          <a:ln>
            <a:noFill/>
          </a:ln>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000">
                <a:solidFill>
                  <a:schemeClr val="dk1"/>
                </a:solidFill>
                <a:latin typeface="Livvic SemiBold"/>
                <a:ea typeface="Livvic SemiBold"/>
                <a:cs typeface="Livvic SemiBold"/>
                <a:sym typeface="Livvic SemiBold"/>
              </a:rPr>
              <a:t>Fungal research center I</a:t>
            </a:r>
            <a:endParaRPr sz="2000">
              <a:solidFill>
                <a:schemeClr val="dk1"/>
              </a:solidFill>
              <a:latin typeface="Livvic SemiBold"/>
              <a:ea typeface="Livvic SemiBold"/>
              <a:cs typeface="Livvic SemiBold"/>
              <a:sym typeface="Livvic SemiBold"/>
            </a:endParaRPr>
          </a:p>
        </p:txBody>
      </p:sp>
      <p:grpSp>
        <p:nvGrpSpPr>
          <p:cNvPr id="2034" name="Google Shape;2034;p58"/>
          <p:cNvGrpSpPr/>
          <p:nvPr/>
        </p:nvGrpSpPr>
        <p:grpSpPr>
          <a:xfrm>
            <a:off x="720012" y="1505269"/>
            <a:ext cx="305119" cy="305119"/>
            <a:chOff x="8046425" y="625250"/>
            <a:chExt cx="423600" cy="423600"/>
          </a:xfrm>
        </p:grpSpPr>
        <p:sp>
          <p:nvSpPr>
            <p:cNvPr id="2035" name="Google Shape;2035;p58"/>
            <p:cNvSpPr/>
            <p:nvPr/>
          </p:nvSpPr>
          <p:spPr>
            <a:xfrm>
              <a:off x="8046425" y="625250"/>
              <a:ext cx="423600" cy="423600"/>
            </a:xfrm>
            <a:prstGeom prst="ellipse">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36" name="Google Shape;2036;p58"/>
            <p:cNvGrpSpPr/>
            <p:nvPr/>
          </p:nvGrpSpPr>
          <p:grpSpPr>
            <a:xfrm>
              <a:off x="8145970" y="724766"/>
              <a:ext cx="224559" cy="224559"/>
              <a:chOff x="5334000" y="-2238450"/>
              <a:chExt cx="2648100" cy="2648100"/>
            </a:xfrm>
          </p:grpSpPr>
          <p:cxnSp>
            <p:nvCxnSpPr>
              <p:cNvPr id="2037" name="Google Shape;2037;p58"/>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038" name="Google Shape;2038;p58"/>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039" name="Google Shape;2039;p58"/>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040" name="Google Shape;2040;p58"/>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041" name="Google Shape;2041;p58"/>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042" name="Google Shape;2042;p58"/>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043" name="Google Shape;2043;p58"/>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2044" name="Google Shape;2044;p58"/>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grpSp>
        <p:nvGrpSpPr>
          <p:cNvPr id="2045" name="Google Shape;2045;p58"/>
          <p:cNvGrpSpPr/>
          <p:nvPr/>
        </p:nvGrpSpPr>
        <p:grpSpPr>
          <a:xfrm>
            <a:off x="720012" y="3299127"/>
            <a:ext cx="305119" cy="305119"/>
            <a:chOff x="8046425" y="625250"/>
            <a:chExt cx="423600" cy="423600"/>
          </a:xfrm>
        </p:grpSpPr>
        <p:sp>
          <p:nvSpPr>
            <p:cNvPr id="2046" name="Google Shape;2046;p58"/>
            <p:cNvSpPr/>
            <p:nvPr/>
          </p:nvSpPr>
          <p:spPr>
            <a:xfrm>
              <a:off x="8046425" y="625250"/>
              <a:ext cx="423600" cy="423600"/>
            </a:xfrm>
            <a:prstGeom prst="ellipse">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7" name="Google Shape;2047;p58"/>
            <p:cNvGrpSpPr/>
            <p:nvPr/>
          </p:nvGrpSpPr>
          <p:grpSpPr>
            <a:xfrm>
              <a:off x="8145970" y="724766"/>
              <a:ext cx="224559" cy="224559"/>
              <a:chOff x="5334000" y="-2238450"/>
              <a:chExt cx="2648100" cy="2648100"/>
            </a:xfrm>
          </p:grpSpPr>
          <p:cxnSp>
            <p:nvCxnSpPr>
              <p:cNvPr id="2048" name="Google Shape;2048;p58"/>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049" name="Google Shape;2049;p58"/>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050" name="Google Shape;2050;p58"/>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051" name="Google Shape;2051;p58"/>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052" name="Google Shape;2052;p58"/>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053" name="Google Shape;2053;p58"/>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054" name="Google Shape;2054;p58"/>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2055" name="Google Shape;2055;p58"/>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grpSp>
        <p:nvGrpSpPr>
          <p:cNvPr id="2056" name="Google Shape;2056;p58"/>
          <p:cNvGrpSpPr/>
          <p:nvPr/>
        </p:nvGrpSpPr>
        <p:grpSpPr>
          <a:xfrm>
            <a:off x="4616080" y="2166950"/>
            <a:ext cx="281779" cy="281779"/>
            <a:chOff x="8046425" y="625250"/>
            <a:chExt cx="423600" cy="423600"/>
          </a:xfrm>
        </p:grpSpPr>
        <p:sp>
          <p:nvSpPr>
            <p:cNvPr id="2057" name="Google Shape;2057;p58"/>
            <p:cNvSpPr/>
            <p:nvPr/>
          </p:nvSpPr>
          <p:spPr>
            <a:xfrm>
              <a:off x="8046425" y="625250"/>
              <a:ext cx="423600" cy="423600"/>
            </a:xfrm>
            <a:prstGeom prst="ellipse">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8" name="Google Shape;2058;p58"/>
            <p:cNvGrpSpPr/>
            <p:nvPr/>
          </p:nvGrpSpPr>
          <p:grpSpPr>
            <a:xfrm>
              <a:off x="8145970" y="724766"/>
              <a:ext cx="224559" cy="224559"/>
              <a:chOff x="5334000" y="-2238450"/>
              <a:chExt cx="2648100" cy="2648100"/>
            </a:xfrm>
          </p:grpSpPr>
          <p:cxnSp>
            <p:nvCxnSpPr>
              <p:cNvPr id="2059" name="Google Shape;2059;p58"/>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060" name="Google Shape;2060;p58"/>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061" name="Google Shape;2061;p58"/>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062" name="Google Shape;2062;p58"/>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063" name="Google Shape;2063;p58"/>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064" name="Google Shape;2064;p58"/>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065" name="Google Shape;2065;p58"/>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2066" name="Google Shape;2066;p58"/>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grpSp>
        <p:nvGrpSpPr>
          <p:cNvPr id="2067" name="Google Shape;2067;p58"/>
          <p:cNvGrpSpPr/>
          <p:nvPr/>
        </p:nvGrpSpPr>
        <p:grpSpPr>
          <a:xfrm>
            <a:off x="7324537" y="2448742"/>
            <a:ext cx="281779" cy="281779"/>
            <a:chOff x="8046425" y="625250"/>
            <a:chExt cx="423600" cy="423600"/>
          </a:xfrm>
        </p:grpSpPr>
        <p:sp>
          <p:nvSpPr>
            <p:cNvPr id="2068" name="Google Shape;2068;p58"/>
            <p:cNvSpPr/>
            <p:nvPr/>
          </p:nvSpPr>
          <p:spPr>
            <a:xfrm>
              <a:off x="8046425" y="625250"/>
              <a:ext cx="423600" cy="423600"/>
            </a:xfrm>
            <a:prstGeom prst="ellipse">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9" name="Google Shape;2069;p58"/>
            <p:cNvGrpSpPr/>
            <p:nvPr/>
          </p:nvGrpSpPr>
          <p:grpSpPr>
            <a:xfrm>
              <a:off x="8145970" y="724766"/>
              <a:ext cx="224559" cy="224559"/>
              <a:chOff x="5334000" y="-2238450"/>
              <a:chExt cx="2648100" cy="2648100"/>
            </a:xfrm>
          </p:grpSpPr>
          <p:cxnSp>
            <p:nvCxnSpPr>
              <p:cNvPr id="2070" name="Google Shape;2070;p58"/>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071" name="Google Shape;2071;p58"/>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072" name="Google Shape;2072;p58"/>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073" name="Google Shape;2073;p58"/>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074" name="Google Shape;2074;p58"/>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075" name="Google Shape;2075;p58"/>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076" name="Google Shape;2076;p58"/>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2077" name="Google Shape;2077;p58"/>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grpSp>
        <p:nvGrpSpPr>
          <p:cNvPr id="2078" name="Google Shape;2078;p58"/>
          <p:cNvGrpSpPr/>
          <p:nvPr/>
        </p:nvGrpSpPr>
        <p:grpSpPr>
          <a:xfrm>
            <a:off x="8071604" y="539512"/>
            <a:ext cx="359169" cy="572690"/>
            <a:chOff x="-1066800" y="2268012"/>
            <a:chExt cx="381000" cy="607500"/>
          </a:xfrm>
        </p:grpSpPr>
        <p:sp>
          <p:nvSpPr>
            <p:cNvPr id="2079" name="Google Shape;2079;p58"/>
            <p:cNvSpPr/>
            <p:nvPr/>
          </p:nvSpPr>
          <p:spPr>
            <a:xfrm>
              <a:off x="-1065450" y="2268012"/>
              <a:ext cx="378300" cy="607500"/>
            </a:xfrm>
            <a:prstGeom prst="rect">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58"/>
            <p:cNvSpPr/>
            <p:nvPr/>
          </p:nvSpPr>
          <p:spPr>
            <a:xfrm>
              <a:off x="-10668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58"/>
            <p:cNvSpPr/>
            <p:nvPr/>
          </p:nvSpPr>
          <p:spPr>
            <a:xfrm>
              <a:off x="-1028850" y="2419215"/>
              <a:ext cx="305100" cy="305100"/>
            </a:xfrm>
            <a:prstGeom prst="plaque">
              <a:avLst>
                <a:gd fmla="val 50000" name="adj"/>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85" name="Shape 2085"/>
        <p:cNvGrpSpPr/>
        <p:nvPr/>
      </p:nvGrpSpPr>
      <p:grpSpPr>
        <a:xfrm>
          <a:off x="0" y="0"/>
          <a:ext cx="0" cy="0"/>
          <a:chOff x="0" y="0"/>
          <a:chExt cx="0" cy="0"/>
        </a:xfrm>
      </p:grpSpPr>
      <p:sp>
        <p:nvSpPr>
          <p:cNvPr id="2086" name="Google Shape;2086;p5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a:t>
            </a:r>
            <a:r>
              <a:rPr lang="en"/>
              <a:t>lassification</a:t>
            </a:r>
            <a:endParaRPr b="0"/>
          </a:p>
        </p:txBody>
      </p:sp>
      <p:graphicFrame>
        <p:nvGraphicFramePr>
          <p:cNvPr id="2087" name="Google Shape;2087;p59"/>
          <p:cNvGraphicFramePr/>
          <p:nvPr/>
        </p:nvGraphicFramePr>
        <p:xfrm>
          <a:off x="838988" y="1273168"/>
          <a:ext cx="3000000" cy="3000000"/>
        </p:xfrm>
        <a:graphic>
          <a:graphicData uri="http://schemas.openxmlformats.org/drawingml/2006/table">
            <a:tbl>
              <a:tblPr>
                <a:noFill/>
                <a:tableStyleId>{077E1E24-3F2E-408C-A757-7D5F5F06C747}</a:tableStyleId>
              </a:tblPr>
              <a:tblGrid>
                <a:gridCol w="772175"/>
                <a:gridCol w="2664575"/>
                <a:gridCol w="4029275"/>
              </a:tblGrid>
              <a:tr h="655750">
                <a:tc>
                  <a:txBody>
                    <a:bodyPr/>
                    <a:lstStyle/>
                    <a:p>
                      <a:pPr indent="0" lvl="0" marL="0" rtl="0" algn="ctr">
                        <a:lnSpc>
                          <a:spcPct val="115000"/>
                        </a:lnSpc>
                        <a:spcBef>
                          <a:spcPts val="0"/>
                        </a:spcBef>
                        <a:spcAft>
                          <a:spcPts val="0"/>
                        </a:spcAft>
                        <a:buNone/>
                      </a:pPr>
                      <a:r>
                        <a:rPr b="1" lang="en" sz="2000">
                          <a:solidFill>
                            <a:schemeClr val="lt1"/>
                          </a:solidFill>
                          <a:latin typeface="Livvic"/>
                          <a:ea typeface="Livvic"/>
                          <a:cs typeface="Livvic"/>
                          <a:sym typeface="Livvic"/>
                        </a:rPr>
                        <a:t>01</a:t>
                      </a:r>
                      <a:endParaRPr b="1" sz="2000">
                        <a:solidFill>
                          <a:schemeClr val="lt1"/>
                        </a:solidFill>
                        <a:latin typeface="Livvic"/>
                        <a:ea typeface="Livvic"/>
                        <a:cs typeface="Livvic"/>
                        <a:sym typeface="Livvic"/>
                      </a:endParaRPr>
                    </a:p>
                  </a:txBody>
                  <a:tcPr marT="68575" marB="6857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dk2"/>
                      </a:solidFill>
                      <a:prstDash val="solid"/>
                      <a:round/>
                      <a:headEnd len="sm" w="sm" type="none"/>
                      <a:tailEnd len="sm" w="sm" type="none"/>
                    </a:lnB>
                    <a:solidFill>
                      <a:schemeClr val="accent3"/>
                    </a:solidFill>
                  </a:tcPr>
                </a:tc>
                <a:tc>
                  <a:txBody>
                    <a:bodyPr/>
                    <a:lstStyle/>
                    <a:p>
                      <a:pPr indent="0" lvl="0" marL="0" rtl="0" algn="l">
                        <a:lnSpc>
                          <a:spcPct val="115000"/>
                        </a:lnSpc>
                        <a:spcBef>
                          <a:spcPts val="0"/>
                        </a:spcBef>
                        <a:spcAft>
                          <a:spcPts val="0"/>
                        </a:spcAft>
                        <a:buNone/>
                      </a:pPr>
                      <a:r>
                        <a:rPr lang="en" sz="2000">
                          <a:solidFill>
                            <a:schemeClr val="dk1"/>
                          </a:solidFill>
                          <a:latin typeface="Livvic SemiBold"/>
                          <a:ea typeface="Livvic SemiBold"/>
                          <a:cs typeface="Livvic SemiBold"/>
                          <a:sym typeface="Livvic SemiBold"/>
                        </a:rPr>
                        <a:t>Basidiomycetes</a:t>
                      </a:r>
                      <a:endParaRPr sz="2000">
                        <a:solidFill>
                          <a:schemeClr val="dk1"/>
                        </a:solidFill>
                        <a:latin typeface="Livvic SemiBold"/>
                        <a:ea typeface="Livvic SemiBold"/>
                        <a:cs typeface="Livvic SemiBold"/>
                        <a:sym typeface="Livvic SemiBold"/>
                      </a:endParaRPr>
                    </a:p>
                  </a:txBody>
                  <a:tcPr marT="68575" marB="6857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2"/>
                    </a:solidFill>
                  </a:tcPr>
                </a:tc>
                <a:tc>
                  <a:txBody>
                    <a:bodyPr/>
                    <a:lstStyle/>
                    <a:p>
                      <a:pPr indent="0" lvl="0" marL="0" rtl="0" algn="l">
                        <a:lnSpc>
                          <a:spcPct val="115000"/>
                        </a:lnSpc>
                        <a:spcBef>
                          <a:spcPts val="0"/>
                        </a:spcBef>
                        <a:spcAft>
                          <a:spcPts val="0"/>
                        </a:spcAft>
                        <a:buNone/>
                      </a:pPr>
                      <a:r>
                        <a:rPr lang="en">
                          <a:solidFill>
                            <a:schemeClr val="dk1"/>
                          </a:solidFill>
                          <a:latin typeface="Lato"/>
                          <a:ea typeface="Lato"/>
                          <a:cs typeface="Lato"/>
                          <a:sym typeface="Lato"/>
                        </a:rPr>
                        <a:t>Fungi with basidiospores and a mushroom-shaped fruiting body</a:t>
                      </a:r>
                      <a:endParaRPr>
                        <a:solidFill>
                          <a:schemeClr val="dk1"/>
                        </a:solidFill>
                        <a:latin typeface="Lato"/>
                        <a:ea typeface="Lato"/>
                        <a:cs typeface="Lato"/>
                        <a:sym typeface="Lato"/>
                      </a:endParaRPr>
                    </a:p>
                  </a:txBody>
                  <a:tcPr marT="68575" marB="6857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dk2"/>
                    </a:solidFill>
                  </a:tcPr>
                </a:tc>
              </a:tr>
              <a:tr h="655750">
                <a:tc>
                  <a:txBody>
                    <a:bodyPr/>
                    <a:lstStyle/>
                    <a:p>
                      <a:pPr indent="0" lvl="0" marL="0" rtl="0" algn="ctr">
                        <a:lnSpc>
                          <a:spcPct val="115000"/>
                        </a:lnSpc>
                        <a:spcBef>
                          <a:spcPts val="0"/>
                        </a:spcBef>
                        <a:spcAft>
                          <a:spcPts val="0"/>
                        </a:spcAft>
                        <a:buNone/>
                      </a:pPr>
                      <a:r>
                        <a:rPr b="1" lang="en" sz="2000">
                          <a:solidFill>
                            <a:schemeClr val="lt1"/>
                          </a:solidFill>
                          <a:latin typeface="Livvic"/>
                          <a:ea typeface="Livvic"/>
                          <a:cs typeface="Livvic"/>
                          <a:sym typeface="Livvic"/>
                        </a:rPr>
                        <a:t>02</a:t>
                      </a:r>
                      <a:endParaRPr b="1" sz="2000">
                        <a:solidFill>
                          <a:schemeClr val="lt1"/>
                        </a:solidFill>
                        <a:latin typeface="Livvic"/>
                        <a:ea typeface="Livvic"/>
                        <a:cs typeface="Livvic"/>
                        <a:sym typeface="Livvic"/>
                      </a:endParaRPr>
                    </a:p>
                  </a:txBody>
                  <a:tcPr marT="68575" marB="6857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accent3"/>
                    </a:solidFill>
                  </a:tcPr>
                </a:tc>
                <a:tc>
                  <a:txBody>
                    <a:bodyPr/>
                    <a:lstStyle/>
                    <a:p>
                      <a:pPr indent="0" lvl="0" marL="0" rtl="0" algn="l">
                        <a:lnSpc>
                          <a:spcPct val="115000"/>
                        </a:lnSpc>
                        <a:spcBef>
                          <a:spcPts val="0"/>
                        </a:spcBef>
                        <a:spcAft>
                          <a:spcPts val="0"/>
                        </a:spcAft>
                        <a:buNone/>
                      </a:pPr>
                      <a:r>
                        <a:rPr lang="en" sz="2000">
                          <a:solidFill>
                            <a:schemeClr val="dk1"/>
                          </a:solidFill>
                          <a:latin typeface="Livvic SemiBold"/>
                          <a:ea typeface="Livvic SemiBold"/>
                          <a:cs typeface="Livvic SemiBold"/>
                          <a:sym typeface="Livvic SemiBold"/>
                        </a:rPr>
                        <a:t>Ascomycetes</a:t>
                      </a:r>
                      <a:endParaRPr sz="2000">
                        <a:solidFill>
                          <a:schemeClr val="dk1"/>
                        </a:solidFill>
                        <a:latin typeface="Livvic SemiBold"/>
                        <a:ea typeface="Livvic SemiBold"/>
                        <a:cs typeface="Livvic SemiBold"/>
                        <a:sym typeface="Livvic SemiBold"/>
                      </a:endParaRPr>
                    </a:p>
                  </a:txBody>
                  <a:tcPr marT="68575" marB="6857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2"/>
                    </a:solidFill>
                  </a:tcPr>
                </a:tc>
                <a:tc>
                  <a:txBody>
                    <a:bodyPr/>
                    <a:lstStyle/>
                    <a:p>
                      <a:pPr indent="0" lvl="0" marL="0" rtl="0" algn="l">
                        <a:lnSpc>
                          <a:spcPct val="115000"/>
                        </a:lnSpc>
                        <a:spcBef>
                          <a:spcPts val="0"/>
                        </a:spcBef>
                        <a:spcAft>
                          <a:spcPts val="0"/>
                        </a:spcAft>
                        <a:buNone/>
                      </a:pPr>
                      <a:r>
                        <a:rPr lang="en">
                          <a:solidFill>
                            <a:schemeClr val="dk1"/>
                          </a:solidFill>
                          <a:latin typeface="Lato"/>
                          <a:ea typeface="Lato"/>
                          <a:cs typeface="Lato"/>
                          <a:sym typeface="Lato"/>
                        </a:rPr>
                        <a:t>These fungi contain ascospores within reproductive structures called asci</a:t>
                      </a:r>
                      <a:endParaRPr>
                        <a:solidFill>
                          <a:schemeClr val="dk1"/>
                        </a:solidFill>
                        <a:latin typeface="Lato"/>
                        <a:ea typeface="Lato"/>
                        <a:cs typeface="Lato"/>
                        <a:sym typeface="Lato"/>
                      </a:endParaRPr>
                    </a:p>
                  </a:txBody>
                  <a:tcPr marT="68575" marB="6857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dk2"/>
                    </a:solidFill>
                  </a:tcPr>
                </a:tc>
              </a:tr>
              <a:tr h="655750">
                <a:tc>
                  <a:txBody>
                    <a:bodyPr/>
                    <a:lstStyle/>
                    <a:p>
                      <a:pPr indent="0" lvl="0" marL="0" rtl="0" algn="ctr">
                        <a:lnSpc>
                          <a:spcPct val="115000"/>
                        </a:lnSpc>
                        <a:spcBef>
                          <a:spcPts val="0"/>
                        </a:spcBef>
                        <a:spcAft>
                          <a:spcPts val="0"/>
                        </a:spcAft>
                        <a:buNone/>
                      </a:pPr>
                      <a:r>
                        <a:rPr b="1" lang="en" sz="2000">
                          <a:solidFill>
                            <a:schemeClr val="lt1"/>
                          </a:solidFill>
                          <a:latin typeface="Livvic"/>
                          <a:ea typeface="Livvic"/>
                          <a:cs typeface="Livvic"/>
                          <a:sym typeface="Livvic"/>
                        </a:rPr>
                        <a:t>03</a:t>
                      </a:r>
                      <a:endParaRPr b="1" sz="2000">
                        <a:solidFill>
                          <a:schemeClr val="lt1"/>
                        </a:solidFill>
                        <a:latin typeface="Livvic"/>
                        <a:ea typeface="Livvic"/>
                        <a:cs typeface="Livvic"/>
                        <a:sym typeface="Livvic"/>
                      </a:endParaRPr>
                    </a:p>
                  </a:txBody>
                  <a:tcPr marT="68575" marB="6857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accent3"/>
                    </a:solidFill>
                  </a:tcPr>
                </a:tc>
                <a:tc>
                  <a:txBody>
                    <a:bodyPr/>
                    <a:lstStyle/>
                    <a:p>
                      <a:pPr indent="0" lvl="0" marL="0" rtl="0" algn="l">
                        <a:lnSpc>
                          <a:spcPct val="115000"/>
                        </a:lnSpc>
                        <a:spcBef>
                          <a:spcPts val="0"/>
                        </a:spcBef>
                        <a:spcAft>
                          <a:spcPts val="0"/>
                        </a:spcAft>
                        <a:buNone/>
                      </a:pPr>
                      <a:r>
                        <a:rPr lang="en" sz="2000">
                          <a:solidFill>
                            <a:schemeClr val="dk1"/>
                          </a:solidFill>
                          <a:latin typeface="Livvic SemiBold"/>
                          <a:ea typeface="Livvic SemiBold"/>
                          <a:cs typeface="Livvic SemiBold"/>
                          <a:sym typeface="Livvic SemiBold"/>
                        </a:rPr>
                        <a:t>Glomeromycetes</a:t>
                      </a:r>
                      <a:endParaRPr sz="2000">
                        <a:solidFill>
                          <a:schemeClr val="dk1"/>
                        </a:solidFill>
                        <a:latin typeface="Livvic SemiBold"/>
                        <a:ea typeface="Livvic SemiBold"/>
                        <a:cs typeface="Livvic SemiBold"/>
                        <a:sym typeface="Livvic SemiBold"/>
                      </a:endParaRPr>
                    </a:p>
                  </a:txBody>
                  <a:tcPr marT="68575" marB="6857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2"/>
                    </a:solidFill>
                  </a:tcPr>
                </a:tc>
                <a:tc>
                  <a:txBody>
                    <a:bodyPr/>
                    <a:lstStyle/>
                    <a:p>
                      <a:pPr indent="0" lvl="0" marL="0" rtl="0" algn="l">
                        <a:lnSpc>
                          <a:spcPct val="115000"/>
                        </a:lnSpc>
                        <a:spcBef>
                          <a:spcPts val="0"/>
                        </a:spcBef>
                        <a:spcAft>
                          <a:spcPts val="0"/>
                        </a:spcAft>
                        <a:buNone/>
                      </a:pPr>
                      <a:r>
                        <a:rPr lang="en">
                          <a:solidFill>
                            <a:schemeClr val="dk1"/>
                          </a:solidFill>
                          <a:latin typeface="Lato"/>
                          <a:ea typeface="Lato"/>
                          <a:cs typeface="Lato"/>
                          <a:sym typeface="Lato"/>
                        </a:rPr>
                        <a:t>Structures that establish an interspecific relationship of symbiosis with plants</a:t>
                      </a:r>
                      <a:endParaRPr>
                        <a:solidFill>
                          <a:schemeClr val="dk1"/>
                        </a:solidFill>
                        <a:latin typeface="Lato"/>
                        <a:ea typeface="Lato"/>
                        <a:cs typeface="Lato"/>
                        <a:sym typeface="Lato"/>
                      </a:endParaRPr>
                    </a:p>
                  </a:txBody>
                  <a:tcPr marT="68575" marB="6857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dk2"/>
                    </a:solidFill>
                  </a:tcPr>
                </a:tc>
              </a:tr>
              <a:tr h="655750">
                <a:tc>
                  <a:txBody>
                    <a:bodyPr/>
                    <a:lstStyle/>
                    <a:p>
                      <a:pPr indent="0" lvl="0" marL="0" rtl="0" algn="ctr">
                        <a:lnSpc>
                          <a:spcPct val="115000"/>
                        </a:lnSpc>
                        <a:spcBef>
                          <a:spcPts val="0"/>
                        </a:spcBef>
                        <a:spcAft>
                          <a:spcPts val="0"/>
                        </a:spcAft>
                        <a:buNone/>
                      </a:pPr>
                      <a:r>
                        <a:rPr b="1" lang="en" sz="2000">
                          <a:solidFill>
                            <a:schemeClr val="lt1"/>
                          </a:solidFill>
                          <a:latin typeface="Livvic"/>
                          <a:ea typeface="Livvic"/>
                          <a:cs typeface="Livvic"/>
                          <a:sym typeface="Livvic"/>
                        </a:rPr>
                        <a:t>04</a:t>
                      </a:r>
                      <a:endParaRPr b="1" sz="2000">
                        <a:solidFill>
                          <a:schemeClr val="lt1"/>
                        </a:solidFill>
                        <a:latin typeface="Livvic"/>
                        <a:ea typeface="Livvic"/>
                        <a:cs typeface="Livvic"/>
                        <a:sym typeface="Livvic"/>
                      </a:endParaRPr>
                    </a:p>
                  </a:txBody>
                  <a:tcPr marT="68575" marB="6857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accent3"/>
                    </a:solidFill>
                  </a:tcPr>
                </a:tc>
                <a:tc>
                  <a:txBody>
                    <a:bodyPr/>
                    <a:lstStyle/>
                    <a:p>
                      <a:pPr indent="0" lvl="0" marL="0" rtl="0" algn="l">
                        <a:lnSpc>
                          <a:spcPct val="115000"/>
                        </a:lnSpc>
                        <a:spcBef>
                          <a:spcPts val="0"/>
                        </a:spcBef>
                        <a:spcAft>
                          <a:spcPts val="0"/>
                        </a:spcAft>
                        <a:buNone/>
                      </a:pPr>
                      <a:r>
                        <a:rPr lang="en" sz="2000">
                          <a:solidFill>
                            <a:schemeClr val="dk1"/>
                          </a:solidFill>
                          <a:latin typeface="Livvic SemiBold"/>
                          <a:ea typeface="Livvic SemiBold"/>
                          <a:cs typeface="Livvic SemiBold"/>
                          <a:sym typeface="Livvic SemiBold"/>
                        </a:rPr>
                        <a:t>Zygomycetes</a:t>
                      </a:r>
                      <a:endParaRPr sz="2000">
                        <a:solidFill>
                          <a:schemeClr val="dk1"/>
                        </a:solidFill>
                        <a:latin typeface="Livvic SemiBold"/>
                        <a:ea typeface="Livvic SemiBold"/>
                        <a:cs typeface="Livvic SemiBold"/>
                        <a:sym typeface="Livvic SemiBold"/>
                      </a:endParaRPr>
                    </a:p>
                  </a:txBody>
                  <a:tcPr marT="68575" marB="6857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2"/>
                    </a:solidFill>
                  </a:tcPr>
                </a:tc>
                <a:tc>
                  <a:txBody>
                    <a:bodyPr/>
                    <a:lstStyle/>
                    <a:p>
                      <a:pPr indent="0" lvl="0" marL="0" rtl="0" algn="l">
                        <a:lnSpc>
                          <a:spcPct val="115000"/>
                        </a:lnSpc>
                        <a:spcBef>
                          <a:spcPts val="0"/>
                        </a:spcBef>
                        <a:spcAft>
                          <a:spcPts val="0"/>
                        </a:spcAft>
                        <a:buNone/>
                      </a:pPr>
                      <a:r>
                        <a:rPr lang="en">
                          <a:solidFill>
                            <a:schemeClr val="dk1"/>
                          </a:solidFill>
                          <a:latin typeface="Lato"/>
                          <a:ea typeface="Lato"/>
                          <a:cs typeface="Lato"/>
                          <a:sym typeface="Lato"/>
                        </a:rPr>
                        <a:t>It’s the group of those commonly known as molds.Its spores are called zygospores</a:t>
                      </a:r>
                      <a:endParaRPr>
                        <a:solidFill>
                          <a:schemeClr val="dk1"/>
                        </a:solidFill>
                        <a:latin typeface="Lato"/>
                        <a:ea typeface="Lato"/>
                        <a:cs typeface="Lato"/>
                        <a:sym typeface="Lato"/>
                      </a:endParaRPr>
                    </a:p>
                  </a:txBody>
                  <a:tcPr marT="68575" marB="6857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dk2"/>
                    </a:solidFill>
                  </a:tcPr>
                </a:tc>
              </a:tr>
              <a:tr h="655750">
                <a:tc>
                  <a:txBody>
                    <a:bodyPr/>
                    <a:lstStyle/>
                    <a:p>
                      <a:pPr indent="0" lvl="0" marL="0" rtl="0" algn="ctr">
                        <a:lnSpc>
                          <a:spcPct val="115000"/>
                        </a:lnSpc>
                        <a:spcBef>
                          <a:spcPts val="0"/>
                        </a:spcBef>
                        <a:spcAft>
                          <a:spcPts val="0"/>
                        </a:spcAft>
                        <a:buNone/>
                      </a:pPr>
                      <a:r>
                        <a:rPr b="1" lang="en" sz="2000">
                          <a:solidFill>
                            <a:schemeClr val="lt1"/>
                          </a:solidFill>
                          <a:latin typeface="Livvic"/>
                          <a:ea typeface="Livvic"/>
                          <a:cs typeface="Livvic"/>
                          <a:sym typeface="Livvic"/>
                        </a:rPr>
                        <a:t>05</a:t>
                      </a:r>
                      <a:endParaRPr b="1" sz="2000">
                        <a:solidFill>
                          <a:schemeClr val="lt1"/>
                        </a:solidFill>
                        <a:latin typeface="Livvic"/>
                        <a:ea typeface="Livvic"/>
                        <a:cs typeface="Livvic"/>
                        <a:sym typeface="Livvic"/>
                      </a:endParaRPr>
                    </a:p>
                  </a:txBody>
                  <a:tcPr marT="68575" marB="6857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3"/>
                    </a:solidFill>
                  </a:tcPr>
                </a:tc>
                <a:tc>
                  <a:txBody>
                    <a:bodyPr/>
                    <a:lstStyle/>
                    <a:p>
                      <a:pPr indent="0" lvl="0" marL="0" rtl="0" algn="l">
                        <a:lnSpc>
                          <a:spcPct val="115000"/>
                        </a:lnSpc>
                        <a:spcBef>
                          <a:spcPts val="0"/>
                        </a:spcBef>
                        <a:spcAft>
                          <a:spcPts val="0"/>
                        </a:spcAft>
                        <a:buNone/>
                      </a:pPr>
                      <a:r>
                        <a:rPr lang="en" sz="2000">
                          <a:solidFill>
                            <a:schemeClr val="dk1"/>
                          </a:solidFill>
                          <a:latin typeface="Livvic SemiBold"/>
                          <a:ea typeface="Livvic SemiBold"/>
                          <a:cs typeface="Livvic SemiBold"/>
                          <a:sym typeface="Livvic SemiBold"/>
                        </a:rPr>
                        <a:t>Chytridiomycetes</a:t>
                      </a:r>
                      <a:endParaRPr sz="2000">
                        <a:solidFill>
                          <a:schemeClr val="dk1"/>
                        </a:solidFill>
                        <a:latin typeface="Livvic SemiBold"/>
                        <a:ea typeface="Livvic SemiBold"/>
                        <a:cs typeface="Livvic SemiBold"/>
                        <a:sym typeface="Livvic SemiBold"/>
                      </a:endParaRPr>
                    </a:p>
                  </a:txBody>
                  <a:tcPr marT="68575" marB="6857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2"/>
                    </a:solidFill>
                  </a:tcPr>
                </a:tc>
                <a:tc>
                  <a:txBody>
                    <a:bodyPr/>
                    <a:lstStyle/>
                    <a:p>
                      <a:pPr indent="0" lvl="0" marL="0" rtl="0" algn="l">
                        <a:lnSpc>
                          <a:spcPct val="115000"/>
                        </a:lnSpc>
                        <a:spcBef>
                          <a:spcPts val="0"/>
                        </a:spcBef>
                        <a:spcAft>
                          <a:spcPts val="0"/>
                        </a:spcAft>
                        <a:buNone/>
                      </a:pPr>
                      <a:r>
                        <a:rPr lang="en">
                          <a:solidFill>
                            <a:schemeClr val="dk1"/>
                          </a:solidFill>
                          <a:latin typeface="Lato"/>
                          <a:ea typeface="Lato"/>
                          <a:cs typeface="Lato"/>
                          <a:sym typeface="Lato"/>
                        </a:rPr>
                        <a:t>Includes all those microscopic organisms of the Fungi kingdom</a:t>
                      </a:r>
                      <a:endParaRPr>
                        <a:solidFill>
                          <a:schemeClr val="dk1"/>
                        </a:solidFill>
                        <a:latin typeface="Lato"/>
                        <a:ea typeface="Lato"/>
                        <a:cs typeface="Lato"/>
                        <a:sym typeface="Lato"/>
                      </a:endParaRPr>
                    </a:p>
                  </a:txBody>
                  <a:tcPr marT="68575" marB="6857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dk2"/>
                    </a:solidFill>
                  </a:tcPr>
                </a:tc>
              </a:tr>
            </a:tbl>
          </a:graphicData>
        </a:graphic>
      </p:graphicFrame>
      <p:grpSp>
        <p:nvGrpSpPr>
          <p:cNvPr id="2088" name="Google Shape;2088;p59"/>
          <p:cNvGrpSpPr/>
          <p:nvPr/>
        </p:nvGrpSpPr>
        <p:grpSpPr>
          <a:xfrm>
            <a:off x="7974225" y="1017713"/>
            <a:ext cx="423600" cy="423600"/>
            <a:chOff x="8046425" y="625250"/>
            <a:chExt cx="423600" cy="423600"/>
          </a:xfrm>
        </p:grpSpPr>
        <p:sp>
          <p:nvSpPr>
            <p:cNvPr id="2089" name="Google Shape;2089;p59"/>
            <p:cNvSpPr/>
            <p:nvPr/>
          </p:nvSpPr>
          <p:spPr>
            <a:xfrm>
              <a:off x="8046425" y="625250"/>
              <a:ext cx="423600" cy="4236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90" name="Google Shape;2090;p59"/>
            <p:cNvGrpSpPr/>
            <p:nvPr/>
          </p:nvGrpSpPr>
          <p:grpSpPr>
            <a:xfrm>
              <a:off x="8145970" y="724766"/>
              <a:ext cx="224559" cy="224559"/>
              <a:chOff x="5334000" y="-2238450"/>
              <a:chExt cx="2648100" cy="2648100"/>
            </a:xfrm>
          </p:grpSpPr>
          <p:cxnSp>
            <p:nvCxnSpPr>
              <p:cNvPr id="2091" name="Google Shape;2091;p59"/>
              <p:cNvCxnSpPr/>
              <p:nvPr/>
            </p:nvCxnSpPr>
            <p:spPr>
              <a:xfrm>
                <a:off x="5334000" y="-914400"/>
                <a:ext cx="2648100" cy="0"/>
              </a:xfrm>
              <a:prstGeom prst="straightConnector1">
                <a:avLst/>
              </a:prstGeom>
              <a:noFill/>
              <a:ln cap="flat" cmpd="sng" w="9525">
                <a:solidFill>
                  <a:schemeClr val="lt1"/>
                </a:solidFill>
                <a:prstDash val="solid"/>
                <a:round/>
                <a:headEnd len="med" w="med" type="none"/>
                <a:tailEnd len="med" w="med" type="none"/>
              </a:ln>
            </p:spPr>
          </p:cxnSp>
          <p:cxnSp>
            <p:nvCxnSpPr>
              <p:cNvPr id="2092" name="Google Shape;2092;p59"/>
              <p:cNvCxnSpPr/>
              <p:nvPr/>
            </p:nvCxnSpPr>
            <p:spPr>
              <a:xfrm rot="-5400000">
                <a:off x="5334000" y="-914400"/>
                <a:ext cx="2648100" cy="0"/>
              </a:xfrm>
              <a:prstGeom prst="straightConnector1">
                <a:avLst/>
              </a:prstGeom>
              <a:noFill/>
              <a:ln cap="flat" cmpd="sng" w="9525">
                <a:solidFill>
                  <a:schemeClr val="lt1"/>
                </a:solidFill>
                <a:prstDash val="solid"/>
                <a:round/>
                <a:headEnd len="med" w="med" type="none"/>
                <a:tailEnd len="med" w="med" type="none"/>
              </a:ln>
            </p:spPr>
          </p:cxnSp>
          <p:cxnSp>
            <p:nvCxnSpPr>
              <p:cNvPr id="2093" name="Google Shape;2093;p59"/>
              <p:cNvCxnSpPr/>
              <p:nvPr/>
            </p:nvCxnSpPr>
            <p:spPr>
              <a:xfrm rot="2700000">
                <a:off x="5333977" y="-914345"/>
                <a:ext cx="2648256" cy="0"/>
              </a:xfrm>
              <a:prstGeom prst="straightConnector1">
                <a:avLst/>
              </a:prstGeom>
              <a:noFill/>
              <a:ln cap="flat" cmpd="sng" w="9525">
                <a:solidFill>
                  <a:schemeClr val="lt1"/>
                </a:solidFill>
                <a:prstDash val="solid"/>
                <a:round/>
                <a:headEnd len="med" w="med" type="none"/>
                <a:tailEnd len="med" w="med" type="none"/>
              </a:ln>
            </p:spPr>
          </p:cxnSp>
          <p:cxnSp>
            <p:nvCxnSpPr>
              <p:cNvPr id="2094" name="Google Shape;2094;p59"/>
              <p:cNvCxnSpPr/>
              <p:nvPr/>
            </p:nvCxnSpPr>
            <p:spPr>
              <a:xfrm rot="-2700000">
                <a:off x="5333977" y="-914455"/>
                <a:ext cx="2648256" cy="0"/>
              </a:xfrm>
              <a:prstGeom prst="straightConnector1">
                <a:avLst/>
              </a:prstGeom>
              <a:noFill/>
              <a:ln cap="flat" cmpd="sng" w="9525">
                <a:solidFill>
                  <a:schemeClr val="lt1"/>
                </a:solidFill>
                <a:prstDash val="solid"/>
                <a:round/>
                <a:headEnd len="med" w="med" type="none"/>
                <a:tailEnd len="med" w="med" type="none"/>
              </a:ln>
            </p:spPr>
          </p:cxnSp>
          <p:cxnSp>
            <p:nvCxnSpPr>
              <p:cNvPr id="2095" name="Google Shape;2095;p59"/>
              <p:cNvCxnSpPr/>
              <p:nvPr/>
            </p:nvCxnSpPr>
            <p:spPr>
              <a:xfrm rot="4134366">
                <a:off x="5333935" y="-914312"/>
                <a:ext cx="2648255" cy="0"/>
              </a:xfrm>
              <a:prstGeom prst="straightConnector1">
                <a:avLst/>
              </a:prstGeom>
              <a:noFill/>
              <a:ln cap="flat" cmpd="sng" w="9525">
                <a:solidFill>
                  <a:schemeClr val="lt1"/>
                </a:solidFill>
                <a:prstDash val="solid"/>
                <a:round/>
                <a:headEnd len="med" w="med" type="none"/>
                <a:tailEnd len="med" w="med" type="none"/>
              </a:ln>
            </p:spPr>
          </p:cxnSp>
          <p:cxnSp>
            <p:nvCxnSpPr>
              <p:cNvPr id="2096" name="Google Shape;2096;p59"/>
              <p:cNvCxnSpPr/>
              <p:nvPr/>
            </p:nvCxnSpPr>
            <p:spPr>
              <a:xfrm rot="-1265634">
                <a:off x="5333938" y="-914429"/>
                <a:ext cx="2648255" cy="0"/>
              </a:xfrm>
              <a:prstGeom prst="straightConnector1">
                <a:avLst/>
              </a:prstGeom>
              <a:noFill/>
              <a:ln cap="flat" cmpd="sng" w="9525">
                <a:solidFill>
                  <a:schemeClr val="lt1"/>
                </a:solidFill>
                <a:prstDash val="solid"/>
                <a:round/>
                <a:headEnd len="med" w="med" type="none"/>
                <a:tailEnd len="med" w="med" type="none"/>
              </a:ln>
            </p:spPr>
          </p:cxnSp>
          <p:cxnSp>
            <p:nvCxnSpPr>
              <p:cNvPr id="2097" name="Google Shape;2097;p59"/>
              <p:cNvCxnSpPr/>
              <p:nvPr/>
            </p:nvCxnSpPr>
            <p:spPr>
              <a:xfrm rot="6834309">
                <a:off x="5334009" y="-914485"/>
                <a:ext cx="2648166" cy="0"/>
              </a:xfrm>
              <a:prstGeom prst="straightConnector1">
                <a:avLst/>
              </a:prstGeom>
              <a:noFill/>
              <a:ln cap="flat" cmpd="sng" w="9525">
                <a:solidFill>
                  <a:schemeClr val="lt1"/>
                </a:solidFill>
                <a:prstDash val="solid"/>
                <a:round/>
                <a:headEnd len="med" w="med" type="none"/>
                <a:tailEnd len="med" w="med" type="none"/>
              </a:ln>
            </p:spPr>
          </p:cxnSp>
          <p:cxnSp>
            <p:nvCxnSpPr>
              <p:cNvPr id="2098" name="Google Shape;2098;p59"/>
              <p:cNvCxnSpPr/>
              <p:nvPr/>
            </p:nvCxnSpPr>
            <p:spPr>
              <a:xfrm rot="1434309">
                <a:off x="5334026" y="-914573"/>
                <a:ext cx="2648166" cy="0"/>
              </a:xfrm>
              <a:prstGeom prst="straightConnector1">
                <a:avLst/>
              </a:prstGeom>
              <a:noFill/>
              <a:ln cap="flat" cmpd="sng" w="9525">
                <a:solidFill>
                  <a:schemeClr val="lt1"/>
                </a:solidFill>
                <a:prstDash val="solid"/>
                <a:round/>
                <a:headEnd len="med" w="med" type="none"/>
                <a:tailEnd len="med" w="med" type="none"/>
              </a:ln>
            </p:spPr>
          </p:cxnSp>
        </p:gr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02" name="Shape 2102"/>
        <p:cNvGrpSpPr/>
        <p:nvPr/>
      </p:nvGrpSpPr>
      <p:grpSpPr>
        <a:xfrm>
          <a:off x="0" y="0"/>
          <a:ext cx="0" cy="0"/>
          <a:chOff x="0" y="0"/>
          <a:chExt cx="0" cy="0"/>
        </a:xfrm>
      </p:grpSpPr>
      <p:sp>
        <p:nvSpPr>
          <p:cNvPr id="2103" name="Google Shape;2103;p6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Life cycle of mushroom</a:t>
            </a:r>
            <a:endParaRPr/>
          </a:p>
        </p:txBody>
      </p:sp>
      <p:sp>
        <p:nvSpPr>
          <p:cNvPr id="2104" name="Google Shape;2104;p60"/>
          <p:cNvSpPr txBox="1"/>
          <p:nvPr/>
        </p:nvSpPr>
        <p:spPr>
          <a:xfrm>
            <a:off x="719993" y="3968598"/>
            <a:ext cx="2459700" cy="6354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Anek Gujarati"/>
                <a:ea typeface="Anek Gujarati"/>
                <a:cs typeface="Anek Gujarati"/>
                <a:sym typeface="Anek Gujarati"/>
              </a:rPr>
              <a:t>Mercury is the closest planet to the Sun</a:t>
            </a:r>
            <a:endParaRPr>
              <a:solidFill>
                <a:schemeClr val="dk1"/>
              </a:solidFill>
              <a:latin typeface="Anek Gujarati"/>
              <a:ea typeface="Anek Gujarati"/>
              <a:cs typeface="Anek Gujarati"/>
              <a:sym typeface="Anek Gujarati"/>
            </a:endParaRPr>
          </a:p>
        </p:txBody>
      </p:sp>
      <p:sp>
        <p:nvSpPr>
          <p:cNvPr id="2105" name="Google Shape;2105;p60"/>
          <p:cNvSpPr txBox="1"/>
          <p:nvPr/>
        </p:nvSpPr>
        <p:spPr>
          <a:xfrm>
            <a:off x="3343122" y="3968598"/>
            <a:ext cx="2459700" cy="6354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Anek Gujarati"/>
                <a:ea typeface="Anek Gujarati"/>
                <a:cs typeface="Anek Gujarati"/>
                <a:sym typeface="Anek Gujarati"/>
              </a:rPr>
              <a:t>Saturn is a gas giant with several rings</a:t>
            </a:r>
            <a:endParaRPr>
              <a:solidFill>
                <a:schemeClr val="dk1"/>
              </a:solidFill>
              <a:latin typeface="Anek Gujarati"/>
              <a:ea typeface="Anek Gujarati"/>
              <a:cs typeface="Anek Gujarati"/>
              <a:sym typeface="Anek Gujarati"/>
            </a:endParaRPr>
          </a:p>
        </p:txBody>
      </p:sp>
      <p:sp>
        <p:nvSpPr>
          <p:cNvPr id="2106" name="Google Shape;2106;p60"/>
          <p:cNvSpPr txBox="1"/>
          <p:nvPr/>
        </p:nvSpPr>
        <p:spPr>
          <a:xfrm>
            <a:off x="5966250" y="3968598"/>
            <a:ext cx="2459700" cy="6354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Anek Gujarati"/>
                <a:ea typeface="Anek Gujarati"/>
                <a:cs typeface="Anek Gujarati"/>
                <a:sym typeface="Anek Gujarati"/>
              </a:rPr>
              <a:t>Neptune is the farthest planet from the Sun</a:t>
            </a:r>
            <a:endParaRPr>
              <a:solidFill>
                <a:schemeClr val="dk1"/>
              </a:solidFill>
              <a:latin typeface="Anek Gujarati"/>
              <a:ea typeface="Anek Gujarati"/>
              <a:cs typeface="Anek Gujarati"/>
              <a:sym typeface="Anek Gujarati"/>
            </a:endParaRPr>
          </a:p>
        </p:txBody>
      </p:sp>
      <p:sp>
        <p:nvSpPr>
          <p:cNvPr id="2107" name="Google Shape;2107;p60"/>
          <p:cNvSpPr txBox="1"/>
          <p:nvPr/>
        </p:nvSpPr>
        <p:spPr>
          <a:xfrm>
            <a:off x="720000" y="3559999"/>
            <a:ext cx="2462400" cy="4848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dk1"/>
                </a:solidFill>
                <a:latin typeface="Livvic SemiBold"/>
                <a:ea typeface="Livvic SemiBold"/>
                <a:cs typeface="Livvic SemiBold"/>
                <a:sym typeface="Livvic SemiBold"/>
              </a:rPr>
              <a:t>Mushroom</a:t>
            </a:r>
            <a:endParaRPr sz="2000">
              <a:solidFill>
                <a:schemeClr val="dk1"/>
              </a:solidFill>
              <a:latin typeface="Livvic SemiBold"/>
              <a:ea typeface="Livvic SemiBold"/>
              <a:cs typeface="Livvic SemiBold"/>
              <a:sym typeface="Livvic SemiBold"/>
            </a:endParaRPr>
          </a:p>
        </p:txBody>
      </p:sp>
      <p:sp>
        <p:nvSpPr>
          <p:cNvPr id="2108" name="Google Shape;2108;p60"/>
          <p:cNvSpPr txBox="1"/>
          <p:nvPr/>
        </p:nvSpPr>
        <p:spPr>
          <a:xfrm>
            <a:off x="3343126" y="3559999"/>
            <a:ext cx="2459700" cy="4848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dk1"/>
                </a:solidFill>
                <a:latin typeface="Livvic SemiBold"/>
                <a:ea typeface="Livvic SemiBold"/>
                <a:cs typeface="Livvic SemiBold"/>
                <a:sym typeface="Livvic SemiBold"/>
              </a:rPr>
              <a:t>Hypha</a:t>
            </a:r>
            <a:endParaRPr sz="2000">
              <a:solidFill>
                <a:schemeClr val="dk1"/>
              </a:solidFill>
              <a:latin typeface="Livvic SemiBold"/>
              <a:ea typeface="Livvic SemiBold"/>
              <a:cs typeface="Livvic SemiBold"/>
              <a:sym typeface="Livvic SemiBold"/>
            </a:endParaRPr>
          </a:p>
        </p:txBody>
      </p:sp>
      <p:sp>
        <p:nvSpPr>
          <p:cNvPr id="2109" name="Google Shape;2109;p60"/>
          <p:cNvSpPr txBox="1"/>
          <p:nvPr/>
        </p:nvSpPr>
        <p:spPr>
          <a:xfrm>
            <a:off x="5966252" y="3559999"/>
            <a:ext cx="2459700" cy="4848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dk1"/>
                </a:solidFill>
                <a:latin typeface="Livvic SemiBold"/>
                <a:ea typeface="Livvic SemiBold"/>
                <a:cs typeface="Livvic SemiBold"/>
                <a:sym typeface="Livvic SemiBold"/>
              </a:rPr>
              <a:t>Primordia</a:t>
            </a:r>
            <a:endParaRPr sz="2000">
              <a:solidFill>
                <a:schemeClr val="dk1"/>
              </a:solidFill>
              <a:latin typeface="Livvic SemiBold"/>
              <a:ea typeface="Livvic SemiBold"/>
              <a:cs typeface="Livvic SemiBold"/>
              <a:sym typeface="Livvic SemiBold"/>
            </a:endParaRPr>
          </a:p>
        </p:txBody>
      </p:sp>
      <p:sp>
        <p:nvSpPr>
          <p:cNvPr id="2110" name="Google Shape;2110;p60"/>
          <p:cNvSpPr txBox="1"/>
          <p:nvPr/>
        </p:nvSpPr>
        <p:spPr>
          <a:xfrm>
            <a:off x="2030585" y="1270787"/>
            <a:ext cx="2459700" cy="6354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Anek Gujarati"/>
                <a:ea typeface="Anek Gujarati"/>
                <a:cs typeface="Anek Gujarati"/>
                <a:sym typeface="Anek Gujarati"/>
              </a:rPr>
              <a:t>Venus is the second planet from the Sun</a:t>
            </a:r>
            <a:endParaRPr>
              <a:solidFill>
                <a:schemeClr val="dk1"/>
              </a:solidFill>
              <a:latin typeface="Anek Gujarati"/>
              <a:ea typeface="Anek Gujarati"/>
              <a:cs typeface="Anek Gujarati"/>
              <a:sym typeface="Anek Gujarati"/>
            </a:endParaRPr>
          </a:p>
        </p:txBody>
      </p:sp>
      <p:sp>
        <p:nvSpPr>
          <p:cNvPr id="2111" name="Google Shape;2111;p60"/>
          <p:cNvSpPr txBox="1"/>
          <p:nvPr/>
        </p:nvSpPr>
        <p:spPr>
          <a:xfrm>
            <a:off x="4653713" y="1270787"/>
            <a:ext cx="2459700" cy="6354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Anek Gujarati"/>
                <a:ea typeface="Anek Gujarati"/>
                <a:cs typeface="Anek Gujarati"/>
                <a:sym typeface="Anek Gujarati"/>
              </a:rPr>
              <a:t>Jupiter is the biggest planet of them all</a:t>
            </a:r>
            <a:endParaRPr>
              <a:solidFill>
                <a:schemeClr val="dk1"/>
              </a:solidFill>
              <a:latin typeface="Anek Gujarati"/>
              <a:ea typeface="Anek Gujarati"/>
              <a:cs typeface="Anek Gujarati"/>
              <a:sym typeface="Anek Gujarati"/>
            </a:endParaRPr>
          </a:p>
        </p:txBody>
      </p:sp>
      <p:sp>
        <p:nvSpPr>
          <p:cNvPr id="2112" name="Google Shape;2112;p60"/>
          <p:cNvSpPr txBox="1"/>
          <p:nvPr/>
        </p:nvSpPr>
        <p:spPr>
          <a:xfrm>
            <a:off x="2030589" y="1829985"/>
            <a:ext cx="2459700" cy="4848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dk1"/>
                </a:solidFill>
                <a:latin typeface="Livvic SemiBold"/>
                <a:ea typeface="Livvic SemiBold"/>
                <a:cs typeface="Livvic SemiBold"/>
                <a:sym typeface="Livvic SemiBold"/>
              </a:rPr>
              <a:t>Spores</a:t>
            </a:r>
            <a:endParaRPr sz="2000">
              <a:solidFill>
                <a:schemeClr val="dk1"/>
              </a:solidFill>
              <a:latin typeface="Livvic SemiBold"/>
              <a:ea typeface="Livvic SemiBold"/>
              <a:cs typeface="Livvic SemiBold"/>
              <a:sym typeface="Livvic SemiBold"/>
            </a:endParaRPr>
          </a:p>
        </p:txBody>
      </p:sp>
      <p:sp>
        <p:nvSpPr>
          <p:cNvPr id="2113" name="Google Shape;2113;p60"/>
          <p:cNvSpPr txBox="1"/>
          <p:nvPr/>
        </p:nvSpPr>
        <p:spPr>
          <a:xfrm>
            <a:off x="4653715" y="1829985"/>
            <a:ext cx="2459700" cy="4848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dk1"/>
                </a:solidFill>
                <a:latin typeface="Livvic SemiBold"/>
                <a:ea typeface="Livvic SemiBold"/>
                <a:cs typeface="Livvic SemiBold"/>
                <a:sym typeface="Livvic SemiBold"/>
              </a:rPr>
              <a:t>Mycelium</a:t>
            </a:r>
            <a:endParaRPr sz="2000">
              <a:solidFill>
                <a:schemeClr val="dk1"/>
              </a:solidFill>
              <a:latin typeface="Livvic SemiBold"/>
              <a:ea typeface="Livvic SemiBold"/>
              <a:cs typeface="Livvic SemiBold"/>
              <a:sym typeface="Livvic SemiBold"/>
            </a:endParaRPr>
          </a:p>
        </p:txBody>
      </p:sp>
      <p:sp>
        <p:nvSpPr>
          <p:cNvPr id="2114" name="Google Shape;2114;p60"/>
          <p:cNvSpPr/>
          <p:nvPr/>
        </p:nvSpPr>
        <p:spPr>
          <a:xfrm>
            <a:off x="1577250" y="2564775"/>
            <a:ext cx="745200" cy="7452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2500">
                <a:solidFill>
                  <a:schemeClr val="lt1"/>
                </a:solidFill>
                <a:latin typeface="Livvic"/>
                <a:ea typeface="Livvic"/>
                <a:cs typeface="Livvic"/>
                <a:sym typeface="Livvic"/>
              </a:rPr>
              <a:t>1</a:t>
            </a:r>
            <a:endParaRPr b="1" sz="2500">
              <a:solidFill>
                <a:schemeClr val="lt1"/>
              </a:solidFill>
              <a:latin typeface="Livvic"/>
              <a:ea typeface="Livvic"/>
              <a:cs typeface="Livvic"/>
              <a:sym typeface="Livvic"/>
            </a:endParaRPr>
          </a:p>
        </p:txBody>
      </p:sp>
      <p:sp>
        <p:nvSpPr>
          <p:cNvPr id="2115" name="Google Shape;2115;p60"/>
          <p:cNvSpPr/>
          <p:nvPr/>
        </p:nvSpPr>
        <p:spPr>
          <a:xfrm>
            <a:off x="2887825" y="2564775"/>
            <a:ext cx="745200" cy="745200"/>
          </a:xfrm>
          <a:prstGeom prst="ellipse">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2500">
                <a:solidFill>
                  <a:schemeClr val="lt1"/>
                </a:solidFill>
                <a:latin typeface="Livvic"/>
                <a:ea typeface="Livvic"/>
                <a:cs typeface="Livvic"/>
                <a:sym typeface="Livvic"/>
              </a:rPr>
              <a:t>2</a:t>
            </a:r>
            <a:endParaRPr b="1" sz="2500">
              <a:solidFill>
                <a:schemeClr val="lt1"/>
              </a:solidFill>
              <a:latin typeface="Livvic"/>
              <a:ea typeface="Livvic"/>
              <a:cs typeface="Livvic"/>
              <a:sym typeface="Livvic"/>
            </a:endParaRPr>
          </a:p>
        </p:txBody>
      </p:sp>
      <p:sp>
        <p:nvSpPr>
          <p:cNvPr id="2116" name="Google Shape;2116;p60"/>
          <p:cNvSpPr/>
          <p:nvPr/>
        </p:nvSpPr>
        <p:spPr>
          <a:xfrm>
            <a:off x="4198400" y="2564775"/>
            <a:ext cx="745200" cy="7452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2500">
                <a:solidFill>
                  <a:schemeClr val="lt1"/>
                </a:solidFill>
                <a:latin typeface="Livvic"/>
                <a:ea typeface="Livvic"/>
                <a:cs typeface="Livvic"/>
                <a:sym typeface="Livvic"/>
              </a:rPr>
              <a:t>3</a:t>
            </a:r>
            <a:endParaRPr b="1" sz="2500">
              <a:solidFill>
                <a:schemeClr val="lt1"/>
              </a:solidFill>
              <a:latin typeface="Livvic"/>
              <a:ea typeface="Livvic"/>
              <a:cs typeface="Livvic"/>
              <a:sym typeface="Livvic"/>
            </a:endParaRPr>
          </a:p>
        </p:txBody>
      </p:sp>
      <p:sp>
        <p:nvSpPr>
          <p:cNvPr id="2117" name="Google Shape;2117;p60"/>
          <p:cNvSpPr/>
          <p:nvPr/>
        </p:nvSpPr>
        <p:spPr>
          <a:xfrm>
            <a:off x="5508975" y="2564775"/>
            <a:ext cx="745200" cy="745200"/>
          </a:xfrm>
          <a:prstGeom prst="ellipse">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2500">
                <a:solidFill>
                  <a:schemeClr val="lt1"/>
                </a:solidFill>
                <a:latin typeface="Livvic"/>
                <a:ea typeface="Livvic"/>
                <a:cs typeface="Livvic"/>
                <a:sym typeface="Livvic"/>
              </a:rPr>
              <a:t>4</a:t>
            </a:r>
            <a:endParaRPr b="1" sz="2500">
              <a:solidFill>
                <a:schemeClr val="lt1"/>
              </a:solidFill>
              <a:latin typeface="Livvic"/>
              <a:ea typeface="Livvic"/>
              <a:cs typeface="Livvic"/>
              <a:sym typeface="Livvic"/>
            </a:endParaRPr>
          </a:p>
        </p:txBody>
      </p:sp>
      <p:sp>
        <p:nvSpPr>
          <p:cNvPr id="2118" name="Google Shape;2118;p60"/>
          <p:cNvSpPr/>
          <p:nvPr/>
        </p:nvSpPr>
        <p:spPr>
          <a:xfrm>
            <a:off x="6819550" y="2564775"/>
            <a:ext cx="745200" cy="745200"/>
          </a:xfrm>
          <a:prstGeom prst="ellipse">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2500">
                <a:solidFill>
                  <a:schemeClr val="lt1"/>
                </a:solidFill>
                <a:latin typeface="Livvic"/>
                <a:ea typeface="Livvic"/>
                <a:cs typeface="Livvic"/>
                <a:sym typeface="Livvic"/>
              </a:rPr>
              <a:t>5</a:t>
            </a:r>
            <a:endParaRPr b="1" sz="2500">
              <a:solidFill>
                <a:schemeClr val="lt1"/>
              </a:solidFill>
              <a:latin typeface="Livvic"/>
              <a:ea typeface="Livvic"/>
              <a:cs typeface="Livvic"/>
              <a:sym typeface="Livvic"/>
            </a:endParaRPr>
          </a:p>
        </p:txBody>
      </p:sp>
      <p:cxnSp>
        <p:nvCxnSpPr>
          <p:cNvPr id="2119" name="Google Shape;2119;p60"/>
          <p:cNvCxnSpPr>
            <a:stCxn id="2114" idx="4"/>
            <a:endCxn id="2107" idx="0"/>
          </p:cNvCxnSpPr>
          <p:nvPr/>
        </p:nvCxnSpPr>
        <p:spPr>
          <a:xfrm>
            <a:off x="1949850" y="3309975"/>
            <a:ext cx="1500" cy="249900"/>
          </a:xfrm>
          <a:prstGeom prst="straightConnector1">
            <a:avLst/>
          </a:prstGeom>
          <a:noFill/>
          <a:ln cap="flat" cmpd="sng" w="9525">
            <a:solidFill>
              <a:schemeClr val="accent3"/>
            </a:solidFill>
            <a:prstDash val="solid"/>
            <a:round/>
            <a:headEnd len="med" w="med" type="none"/>
            <a:tailEnd len="med" w="med" type="none"/>
          </a:ln>
        </p:spPr>
      </p:cxnSp>
      <p:cxnSp>
        <p:nvCxnSpPr>
          <p:cNvPr id="2120" name="Google Shape;2120;p60"/>
          <p:cNvCxnSpPr>
            <a:stCxn id="2115" idx="0"/>
            <a:endCxn id="2112" idx="2"/>
          </p:cNvCxnSpPr>
          <p:nvPr/>
        </p:nvCxnSpPr>
        <p:spPr>
          <a:xfrm rot="10800000">
            <a:off x="3260425" y="2314875"/>
            <a:ext cx="0" cy="249900"/>
          </a:xfrm>
          <a:prstGeom prst="straightConnector1">
            <a:avLst/>
          </a:prstGeom>
          <a:noFill/>
          <a:ln cap="flat" cmpd="sng" w="9525">
            <a:solidFill>
              <a:schemeClr val="accent3"/>
            </a:solidFill>
            <a:prstDash val="solid"/>
            <a:round/>
            <a:headEnd len="med" w="med" type="none"/>
            <a:tailEnd len="med" w="med" type="none"/>
          </a:ln>
        </p:spPr>
      </p:cxnSp>
      <p:cxnSp>
        <p:nvCxnSpPr>
          <p:cNvPr id="2121" name="Google Shape;2121;p60"/>
          <p:cNvCxnSpPr>
            <a:stCxn id="2117" idx="0"/>
            <a:endCxn id="2113" idx="2"/>
          </p:cNvCxnSpPr>
          <p:nvPr/>
        </p:nvCxnSpPr>
        <p:spPr>
          <a:xfrm flipH="1" rot="10800000">
            <a:off x="5881575" y="2314875"/>
            <a:ext cx="2100" cy="249900"/>
          </a:xfrm>
          <a:prstGeom prst="straightConnector1">
            <a:avLst/>
          </a:prstGeom>
          <a:noFill/>
          <a:ln cap="flat" cmpd="sng" w="9525">
            <a:solidFill>
              <a:schemeClr val="accent3"/>
            </a:solidFill>
            <a:prstDash val="solid"/>
            <a:round/>
            <a:headEnd len="med" w="med" type="none"/>
            <a:tailEnd len="med" w="med" type="none"/>
          </a:ln>
        </p:spPr>
      </p:cxnSp>
      <p:cxnSp>
        <p:nvCxnSpPr>
          <p:cNvPr id="2122" name="Google Shape;2122;p60"/>
          <p:cNvCxnSpPr>
            <a:stCxn id="2116" idx="4"/>
            <a:endCxn id="2108" idx="0"/>
          </p:cNvCxnSpPr>
          <p:nvPr/>
        </p:nvCxnSpPr>
        <p:spPr>
          <a:xfrm>
            <a:off x="4571000" y="3309975"/>
            <a:ext cx="2100" cy="249900"/>
          </a:xfrm>
          <a:prstGeom prst="straightConnector1">
            <a:avLst/>
          </a:prstGeom>
          <a:noFill/>
          <a:ln cap="flat" cmpd="sng" w="9525">
            <a:solidFill>
              <a:schemeClr val="accent3"/>
            </a:solidFill>
            <a:prstDash val="solid"/>
            <a:round/>
            <a:headEnd len="med" w="med" type="none"/>
            <a:tailEnd len="med" w="med" type="none"/>
          </a:ln>
        </p:spPr>
      </p:cxnSp>
      <p:cxnSp>
        <p:nvCxnSpPr>
          <p:cNvPr id="2123" name="Google Shape;2123;p60"/>
          <p:cNvCxnSpPr>
            <a:stCxn id="2118" idx="4"/>
            <a:endCxn id="2109" idx="0"/>
          </p:cNvCxnSpPr>
          <p:nvPr/>
        </p:nvCxnSpPr>
        <p:spPr>
          <a:xfrm>
            <a:off x="7192150" y="3309975"/>
            <a:ext cx="3900" cy="249900"/>
          </a:xfrm>
          <a:prstGeom prst="straightConnector1">
            <a:avLst/>
          </a:prstGeom>
          <a:noFill/>
          <a:ln cap="flat" cmpd="sng" w="9525">
            <a:solidFill>
              <a:schemeClr val="accent3"/>
            </a:solidFill>
            <a:prstDash val="solid"/>
            <a:round/>
            <a:headEnd len="med" w="med" type="none"/>
            <a:tailEnd len="med" w="med" type="none"/>
          </a:ln>
        </p:spPr>
      </p:cxnSp>
      <p:cxnSp>
        <p:nvCxnSpPr>
          <p:cNvPr id="2124" name="Google Shape;2124;p60"/>
          <p:cNvCxnSpPr>
            <a:stCxn id="2114" idx="6"/>
            <a:endCxn id="2115" idx="2"/>
          </p:cNvCxnSpPr>
          <p:nvPr/>
        </p:nvCxnSpPr>
        <p:spPr>
          <a:xfrm>
            <a:off x="2322450" y="2937375"/>
            <a:ext cx="565500" cy="0"/>
          </a:xfrm>
          <a:prstGeom prst="straightConnector1">
            <a:avLst/>
          </a:prstGeom>
          <a:noFill/>
          <a:ln cap="flat" cmpd="sng" w="9525">
            <a:solidFill>
              <a:schemeClr val="accent3"/>
            </a:solidFill>
            <a:prstDash val="solid"/>
            <a:round/>
            <a:headEnd len="med" w="med" type="none"/>
            <a:tailEnd len="med" w="med" type="none"/>
          </a:ln>
        </p:spPr>
      </p:cxnSp>
      <p:cxnSp>
        <p:nvCxnSpPr>
          <p:cNvPr id="2125" name="Google Shape;2125;p60"/>
          <p:cNvCxnSpPr>
            <a:stCxn id="2115" idx="6"/>
            <a:endCxn id="2116" idx="2"/>
          </p:cNvCxnSpPr>
          <p:nvPr/>
        </p:nvCxnSpPr>
        <p:spPr>
          <a:xfrm>
            <a:off x="3633025" y="2937375"/>
            <a:ext cx="565500" cy="0"/>
          </a:xfrm>
          <a:prstGeom prst="straightConnector1">
            <a:avLst/>
          </a:prstGeom>
          <a:noFill/>
          <a:ln cap="flat" cmpd="sng" w="9525">
            <a:solidFill>
              <a:schemeClr val="accent3"/>
            </a:solidFill>
            <a:prstDash val="solid"/>
            <a:round/>
            <a:headEnd len="med" w="med" type="none"/>
            <a:tailEnd len="med" w="med" type="none"/>
          </a:ln>
        </p:spPr>
      </p:cxnSp>
      <p:cxnSp>
        <p:nvCxnSpPr>
          <p:cNvPr id="2126" name="Google Shape;2126;p60"/>
          <p:cNvCxnSpPr>
            <a:stCxn id="2116" idx="6"/>
            <a:endCxn id="2117" idx="2"/>
          </p:cNvCxnSpPr>
          <p:nvPr/>
        </p:nvCxnSpPr>
        <p:spPr>
          <a:xfrm>
            <a:off x="4943600" y="2937375"/>
            <a:ext cx="565500" cy="0"/>
          </a:xfrm>
          <a:prstGeom prst="straightConnector1">
            <a:avLst/>
          </a:prstGeom>
          <a:noFill/>
          <a:ln cap="flat" cmpd="sng" w="9525">
            <a:solidFill>
              <a:schemeClr val="accent3"/>
            </a:solidFill>
            <a:prstDash val="solid"/>
            <a:round/>
            <a:headEnd len="med" w="med" type="none"/>
            <a:tailEnd len="med" w="med" type="none"/>
          </a:ln>
        </p:spPr>
      </p:cxnSp>
      <p:cxnSp>
        <p:nvCxnSpPr>
          <p:cNvPr id="2127" name="Google Shape;2127;p60"/>
          <p:cNvCxnSpPr>
            <a:stCxn id="2117" idx="6"/>
            <a:endCxn id="2118" idx="2"/>
          </p:cNvCxnSpPr>
          <p:nvPr/>
        </p:nvCxnSpPr>
        <p:spPr>
          <a:xfrm>
            <a:off x="6254175" y="2937375"/>
            <a:ext cx="565500" cy="0"/>
          </a:xfrm>
          <a:prstGeom prst="straightConnector1">
            <a:avLst/>
          </a:prstGeom>
          <a:noFill/>
          <a:ln cap="flat" cmpd="sng" w="9525">
            <a:solidFill>
              <a:schemeClr val="accent3"/>
            </a:solidFill>
            <a:prstDash val="solid"/>
            <a:round/>
            <a:headEnd len="med" w="med" type="none"/>
            <a:tailEnd len="med" w="med" type="none"/>
          </a:ln>
        </p:spPr>
      </p:cxnSp>
      <p:grpSp>
        <p:nvGrpSpPr>
          <p:cNvPr id="2128" name="Google Shape;2128;p60"/>
          <p:cNvGrpSpPr/>
          <p:nvPr/>
        </p:nvGrpSpPr>
        <p:grpSpPr>
          <a:xfrm>
            <a:off x="4404417" y="1924290"/>
            <a:ext cx="333161" cy="333161"/>
            <a:chOff x="8046425" y="625250"/>
            <a:chExt cx="423600" cy="423600"/>
          </a:xfrm>
        </p:grpSpPr>
        <p:sp>
          <p:nvSpPr>
            <p:cNvPr id="2129" name="Google Shape;2129;p60"/>
            <p:cNvSpPr/>
            <p:nvPr/>
          </p:nvSpPr>
          <p:spPr>
            <a:xfrm>
              <a:off x="8046425" y="625250"/>
              <a:ext cx="423600" cy="423600"/>
            </a:xfrm>
            <a:prstGeom prst="ellipse">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30" name="Google Shape;2130;p60"/>
            <p:cNvGrpSpPr/>
            <p:nvPr/>
          </p:nvGrpSpPr>
          <p:grpSpPr>
            <a:xfrm>
              <a:off x="8145970" y="724766"/>
              <a:ext cx="224559" cy="224559"/>
              <a:chOff x="5334000" y="-2238450"/>
              <a:chExt cx="2648100" cy="2648100"/>
            </a:xfrm>
          </p:grpSpPr>
          <p:cxnSp>
            <p:nvCxnSpPr>
              <p:cNvPr id="2131" name="Google Shape;2131;p60"/>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132" name="Google Shape;2132;p60"/>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133" name="Google Shape;2133;p60"/>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134" name="Google Shape;2134;p60"/>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135" name="Google Shape;2135;p60"/>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136" name="Google Shape;2136;p60"/>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137" name="Google Shape;2137;p60"/>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2138" name="Google Shape;2138;p60"/>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grpSp>
        <p:nvGrpSpPr>
          <p:cNvPr id="2139" name="Google Shape;2139;p60"/>
          <p:cNvGrpSpPr/>
          <p:nvPr/>
        </p:nvGrpSpPr>
        <p:grpSpPr>
          <a:xfrm>
            <a:off x="5714992" y="3611144"/>
            <a:ext cx="333161" cy="333161"/>
            <a:chOff x="8046425" y="625250"/>
            <a:chExt cx="423600" cy="423600"/>
          </a:xfrm>
        </p:grpSpPr>
        <p:sp>
          <p:nvSpPr>
            <p:cNvPr id="2140" name="Google Shape;2140;p60"/>
            <p:cNvSpPr/>
            <p:nvPr/>
          </p:nvSpPr>
          <p:spPr>
            <a:xfrm>
              <a:off x="8046425" y="625250"/>
              <a:ext cx="423600" cy="423600"/>
            </a:xfrm>
            <a:prstGeom prst="ellipse">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41" name="Google Shape;2141;p60"/>
            <p:cNvGrpSpPr/>
            <p:nvPr/>
          </p:nvGrpSpPr>
          <p:grpSpPr>
            <a:xfrm>
              <a:off x="8145970" y="724766"/>
              <a:ext cx="224559" cy="224559"/>
              <a:chOff x="5334000" y="-2238450"/>
              <a:chExt cx="2648100" cy="2648100"/>
            </a:xfrm>
          </p:grpSpPr>
          <p:cxnSp>
            <p:nvCxnSpPr>
              <p:cNvPr id="2142" name="Google Shape;2142;p60"/>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143" name="Google Shape;2143;p60"/>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144" name="Google Shape;2144;p60"/>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145" name="Google Shape;2145;p60"/>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146" name="Google Shape;2146;p60"/>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147" name="Google Shape;2147;p60"/>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148" name="Google Shape;2148;p60"/>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2149" name="Google Shape;2149;p60"/>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grpSp>
        <p:nvGrpSpPr>
          <p:cNvPr id="2150" name="Google Shape;2150;p60"/>
          <p:cNvGrpSpPr/>
          <p:nvPr/>
        </p:nvGrpSpPr>
        <p:grpSpPr>
          <a:xfrm>
            <a:off x="3093867" y="3611144"/>
            <a:ext cx="333161" cy="333161"/>
            <a:chOff x="8046425" y="625250"/>
            <a:chExt cx="423600" cy="423600"/>
          </a:xfrm>
        </p:grpSpPr>
        <p:sp>
          <p:nvSpPr>
            <p:cNvPr id="2151" name="Google Shape;2151;p60"/>
            <p:cNvSpPr/>
            <p:nvPr/>
          </p:nvSpPr>
          <p:spPr>
            <a:xfrm>
              <a:off x="8046425" y="625250"/>
              <a:ext cx="423600" cy="423600"/>
            </a:xfrm>
            <a:prstGeom prst="ellipse">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52" name="Google Shape;2152;p60"/>
            <p:cNvGrpSpPr/>
            <p:nvPr/>
          </p:nvGrpSpPr>
          <p:grpSpPr>
            <a:xfrm>
              <a:off x="8145970" y="724766"/>
              <a:ext cx="224559" cy="224559"/>
              <a:chOff x="5334000" y="-2238450"/>
              <a:chExt cx="2648100" cy="2648100"/>
            </a:xfrm>
          </p:grpSpPr>
          <p:cxnSp>
            <p:nvCxnSpPr>
              <p:cNvPr id="2153" name="Google Shape;2153;p60"/>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154" name="Google Shape;2154;p60"/>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155" name="Google Shape;2155;p60"/>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156" name="Google Shape;2156;p60"/>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157" name="Google Shape;2157;p60"/>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158" name="Google Shape;2158;p60"/>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159" name="Google Shape;2159;p60"/>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2160" name="Google Shape;2160;p60"/>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grpSp>
        <p:nvGrpSpPr>
          <p:cNvPr id="2161" name="Google Shape;2161;p60"/>
          <p:cNvGrpSpPr/>
          <p:nvPr/>
        </p:nvGrpSpPr>
        <p:grpSpPr>
          <a:xfrm>
            <a:off x="1783267" y="1924290"/>
            <a:ext cx="333161" cy="333161"/>
            <a:chOff x="8046425" y="625250"/>
            <a:chExt cx="423600" cy="423600"/>
          </a:xfrm>
        </p:grpSpPr>
        <p:sp>
          <p:nvSpPr>
            <p:cNvPr id="2162" name="Google Shape;2162;p60"/>
            <p:cNvSpPr/>
            <p:nvPr/>
          </p:nvSpPr>
          <p:spPr>
            <a:xfrm>
              <a:off x="8046425" y="625250"/>
              <a:ext cx="423600" cy="423600"/>
            </a:xfrm>
            <a:prstGeom prst="ellipse">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63" name="Google Shape;2163;p60"/>
            <p:cNvGrpSpPr/>
            <p:nvPr/>
          </p:nvGrpSpPr>
          <p:grpSpPr>
            <a:xfrm>
              <a:off x="8145970" y="724766"/>
              <a:ext cx="224559" cy="224559"/>
              <a:chOff x="5334000" y="-2238450"/>
              <a:chExt cx="2648100" cy="2648100"/>
            </a:xfrm>
          </p:grpSpPr>
          <p:cxnSp>
            <p:nvCxnSpPr>
              <p:cNvPr id="2164" name="Google Shape;2164;p60"/>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165" name="Google Shape;2165;p60"/>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166" name="Google Shape;2166;p60"/>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167" name="Google Shape;2167;p60"/>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168" name="Google Shape;2168;p60"/>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169" name="Google Shape;2169;p60"/>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170" name="Google Shape;2170;p60"/>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2171" name="Google Shape;2171;p60"/>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grpSp>
        <p:nvGrpSpPr>
          <p:cNvPr id="2172" name="Google Shape;2172;p60"/>
          <p:cNvGrpSpPr/>
          <p:nvPr/>
        </p:nvGrpSpPr>
        <p:grpSpPr>
          <a:xfrm>
            <a:off x="7029517" y="1924290"/>
            <a:ext cx="333161" cy="333161"/>
            <a:chOff x="8046425" y="625250"/>
            <a:chExt cx="423600" cy="423600"/>
          </a:xfrm>
        </p:grpSpPr>
        <p:sp>
          <p:nvSpPr>
            <p:cNvPr id="2173" name="Google Shape;2173;p60"/>
            <p:cNvSpPr/>
            <p:nvPr/>
          </p:nvSpPr>
          <p:spPr>
            <a:xfrm>
              <a:off x="8046425" y="625250"/>
              <a:ext cx="423600" cy="423600"/>
            </a:xfrm>
            <a:prstGeom prst="ellipse">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74" name="Google Shape;2174;p60"/>
            <p:cNvGrpSpPr/>
            <p:nvPr/>
          </p:nvGrpSpPr>
          <p:grpSpPr>
            <a:xfrm>
              <a:off x="8145970" y="724766"/>
              <a:ext cx="224559" cy="224559"/>
              <a:chOff x="5334000" y="-2238450"/>
              <a:chExt cx="2648100" cy="2648100"/>
            </a:xfrm>
          </p:grpSpPr>
          <p:cxnSp>
            <p:nvCxnSpPr>
              <p:cNvPr id="2175" name="Google Shape;2175;p60"/>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176" name="Google Shape;2176;p60"/>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177" name="Google Shape;2177;p60"/>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178" name="Google Shape;2178;p60"/>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179" name="Google Shape;2179;p60"/>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180" name="Google Shape;2180;p60"/>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181" name="Google Shape;2181;p60"/>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2182" name="Google Shape;2182;p60"/>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86" name="Shape 2186"/>
        <p:cNvGrpSpPr/>
        <p:nvPr/>
      </p:nvGrpSpPr>
      <p:grpSpPr>
        <a:xfrm>
          <a:off x="0" y="0"/>
          <a:ext cx="0" cy="0"/>
          <a:chOff x="0" y="0"/>
          <a:chExt cx="0" cy="0"/>
        </a:xfrm>
      </p:grpSpPr>
      <p:sp>
        <p:nvSpPr>
          <p:cNvPr id="2187" name="Google Shape;2187;p6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Classification of the kingdom of fungi</a:t>
            </a:r>
            <a:endParaRPr/>
          </a:p>
        </p:txBody>
      </p:sp>
      <p:sp>
        <p:nvSpPr>
          <p:cNvPr id="2188" name="Google Shape;2188;p61"/>
          <p:cNvSpPr txBox="1"/>
          <p:nvPr/>
        </p:nvSpPr>
        <p:spPr>
          <a:xfrm>
            <a:off x="3342150" y="1227160"/>
            <a:ext cx="2459700" cy="4848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dk1"/>
                </a:solidFill>
                <a:latin typeface="Livvic SemiBold"/>
                <a:ea typeface="Livvic SemiBold"/>
                <a:cs typeface="Livvic SemiBold"/>
                <a:sym typeface="Livvic SemiBold"/>
              </a:rPr>
              <a:t>Classification</a:t>
            </a:r>
            <a:endParaRPr sz="2000">
              <a:solidFill>
                <a:schemeClr val="dk1"/>
              </a:solidFill>
              <a:latin typeface="Livvic SemiBold"/>
              <a:ea typeface="Livvic SemiBold"/>
              <a:cs typeface="Livvic SemiBold"/>
              <a:sym typeface="Livvic SemiBold"/>
            </a:endParaRPr>
          </a:p>
        </p:txBody>
      </p:sp>
      <p:sp>
        <p:nvSpPr>
          <p:cNvPr id="2189" name="Google Shape;2189;p61"/>
          <p:cNvSpPr txBox="1"/>
          <p:nvPr/>
        </p:nvSpPr>
        <p:spPr>
          <a:xfrm>
            <a:off x="5967700" y="1788185"/>
            <a:ext cx="2459700" cy="6690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dk1"/>
                </a:solidFill>
                <a:latin typeface="Livvic SemiBold"/>
                <a:ea typeface="Livvic SemiBold"/>
                <a:cs typeface="Livvic SemiBold"/>
                <a:sym typeface="Livvic SemiBold"/>
              </a:rPr>
              <a:t>Sexual reproduction</a:t>
            </a:r>
            <a:endParaRPr sz="2000">
              <a:solidFill>
                <a:schemeClr val="dk1"/>
              </a:solidFill>
              <a:latin typeface="Livvic SemiBold"/>
              <a:ea typeface="Livvic SemiBold"/>
              <a:cs typeface="Livvic SemiBold"/>
              <a:sym typeface="Livvic SemiBold"/>
            </a:endParaRPr>
          </a:p>
        </p:txBody>
      </p:sp>
      <p:sp>
        <p:nvSpPr>
          <p:cNvPr id="2190" name="Google Shape;2190;p61"/>
          <p:cNvSpPr txBox="1"/>
          <p:nvPr/>
        </p:nvSpPr>
        <p:spPr>
          <a:xfrm>
            <a:off x="716625" y="1788185"/>
            <a:ext cx="2459700" cy="6690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dk1"/>
                </a:solidFill>
                <a:latin typeface="Livvic SemiBold"/>
                <a:ea typeface="Livvic SemiBold"/>
                <a:cs typeface="Livvic SemiBold"/>
                <a:sym typeface="Livvic SemiBold"/>
              </a:rPr>
              <a:t>Non-s</a:t>
            </a:r>
            <a:r>
              <a:rPr lang="en" sz="2000">
                <a:solidFill>
                  <a:schemeClr val="dk1"/>
                </a:solidFill>
                <a:latin typeface="Livvic SemiBold"/>
                <a:ea typeface="Livvic SemiBold"/>
                <a:cs typeface="Livvic SemiBold"/>
                <a:sym typeface="Livvic SemiBold"/>
              </a:rPr>
              <a:t>exual reproduction </a:t>
            </a:r>
            <a:endParaRPr sz="2000">
              <a:solidFill>
                <a:schemeClr val="dk1"/>
              </a:solidFill>
              <a:latin typeface="Livvic SemiBold"/>
              <a:ea typeface="Livvic SemiBold"/>
              <a:cs typeface="Livvic SemiBold"/>
              <a:sym typeface="Livvic SemiBold"/>
            </a:endParaRPr>
          </a:p>
        </p:txBody>
      </p:sp>
      <p:sp>
        <p:nvSpPr>
          <p:cNvPr id="2191" name="Google Shape;2191;p61"/>
          <p:cNvSpPr txBox="1"/>
          <p:nvPr/>
        </p:nvSpPr>
        <p:spPr>
          <a:xfrm>
            <a:off x="5964289" y="3071585"/>
            <a:ext cx="2459700" cy="4848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lt1"/>
                </a:solidFill>
                <a:latin typeface="Anek Gujarati"/>
                <a:ea typeface="Anek Gujarati"/>
                <a:cs typeface="Anek Gujarati"/>
                <a:sym typeface="Anek Gujarati"/>
              </a:rPr>
              <a:t>Mycelium septate</a:t>
            </a:r>
            <a:endParaRPr b="1">
              <a:solidFill>
                <a:schemeClr val="lt1"/>
              </a:solidFill>
              <a:latin typeface="Anek Gujarati"/>
              <a:ea typeface="Anek Gujarati"/>
              <a:cs typeface="Anek Gujarati"/>
              <a:sym typeface="Anek Gujarati"/>
            </a:endParaRPr>
          </a:p>
        </p:txBody>
      </p:sp>
      <p:sp>
        <p:nvSpPr>
          <p:cNvPr id="2192" name="Google Shape;2192;p61"/>
          <p:cNvSpPr txBox="1"/>
          <p:nvPr/>
        </p:nvSpPr>
        <p:spPr>
          <a:xfrm>
            <a:off x="3342139" y="3071585"/>
            <a:ext cx="2459700" cy="4848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lt1"/>
                </a:solidFill>
                <a:latin typeface="Anek Gujarati"/>
                <a:ea typeface="Anek Gujarati"/>
                <a:cs typeface="Anek Gujarati"/>
                <a:sym typeface="Anek Gujarati"/>
              </a:rPr>
              <a:t>Mycelium a</a:t>
            </a:r>
            <a:r>
              <a:rPr b="1" lang="en">
                <a:solidFill>
                  <a:schemeClr val="lt1"/>
                </a:solidFill>
                <a:latin typeface="Anek Gujarati"/>
                <a:ea typeface="Anek Gujarati"/>
                <a:cs typeface="Anek Gujarati"/>
                <a:sym typeface="Anek Gujarati"/>
              </a:rPr>
              <a:t>septate</a:t>
            </a:r>
            <a:endParaRPr b="1">
              <a:solidFill>
                <a:schemeClr val="lt1"/>
              </a:solidFill>
              <a:latin typeface="Anek Gujarati"/>
              <a:ea typeface="Anek Gujarati"/>
              <a:cs typeface="Anek Gujarati"/>
              <a:sym typeface="Anek Gujarati"/>
            </a:endParaRPr>
          </a:p>
        </p:txBody>
      </p:sp>
      <p:sp>
        <p:nvSpPr>
          <p:cNvPr id="2193" name="Google Shape;2193;p61"/>
          <p:cNvSpPr txBox="1"/>
          <p:nvPr/>
        </p:nvSpPr>
        <p:spPr>
          <a:xfrm>
            <a:off x="3603466" y="4096000"/>
            <a:ext cx="1461900" cy="4848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lt1"/>
                </a:solidFill>
                <a:latin typeface="Anek Gujarati"/>
                <a:ea typeface="Anek Gujarati"/>
                <a:cs typeface="Anek Gujarati"/>
                <a:sym typeface="Anek Gujarati"/>
              </a:rPr>
              <a:t>Zygomycetes</a:t>
            </a:r>
            <a:endParaRPr b="1">
              <a:solidFill>
                <a:schemeClr val="lt1"/>
              </a:solidFill>
              <a:latin typeface="Anek Gujarati"/>
              <a:ea typeface="Anek Gujarati"/>
              <a:cs typeface="Anek Gujarati"/>
              <a:sym typeface="Anek Gujarati"/>
            </a:endParaRPr>
          </a:p>
        </p:txBody>
      </p:sp>
      <p:sp>
        <p:nvSpPr>
          <p:cNvPr id="2194" name="Google Shape;2194;p61"/>
          <p:cNvSpPr txBox="1"/>
          <p:nvPr/>
        </p:nvSpPr>
        <p:spPr>
          <a:xfrm>
            <a:off x="1922450" y="4096000"/>
            <a:ext cx="1461900" cy="4848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lt1"/>
                </a:solidFill>
                <a:latin typeface="Anek Gujarati"/>
                <a:ea typeface="Anek Gujarati"/>
                <a:cs typeface="Anek Gujarati"/>
                <a:sym typeface="Anek Gujarati"/>
              </a:rPr>
              <a:t>Oomycetes</a:t>
            </a:r>
            <a:endParaRPr b="1">
              <a:solidFill>
                <a:schemeClr val="lt1"/>
              </a:solidFill>
              <a:latin typeface="Anek Gujarati"/>
              <a:ea typeface="Anek Gujarati"/>
              <a:cs typeface="Anek Gujarati"/>
              <a:sym typeface="Anek Gujarati"/>
            </a:endParaRPr>
          </a:p>
        </p:txBody>
      </p:sp>
      <p:sp>
        <p:nvSpPr>
          <p:cNvPr id="2195" name="Google Shape;2195;p61"/>
          <p:cNvSpPr txBox="1"/>
          <p:nvPr/>
        </p:nvSpPr>
        <p:spPr>
          <a:xfrm>
            <a:off x="6965500" y="4096000"/>
            <a:ext cx="1461900" cy="4848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lt1"/>
                </a:solidFill>
                <a:latin typeface="Anek Gujarati"/>
                <a:ea typeface="Anek Gujarati"/>
                <a:cs typeface="Anek Gujarati"/>
                <a:sym typeface="Anek Gujarati"/>
              </a:rPr>
              <a:t>Ascomycetes</a:t>
            </a:r>
            <a:endParaRPr b="1">
              <a:solidFill>
                <a:schemeClr val="lt1"/>
              </a:solidFill>
              <a:latin typeface="Anek Gujarati"/>
              <a:ea typeface="Anek Gujarati"/>
              <a:cs typeface="Anek Gujarati"/>
              <a:sym typeface="Anek Gujarati"/>
            </a:endParaRPr>
          </a:p>
        </p:txBody>
      </p:sp>
      <p:sp>
        <p:nvSpPr>
          <p:cNvPr id="2196" name="Google Shape;2196;p61"/>
          <p:cNvSpPr txBox="1"/>
          <p:nvPr/>
        </p:nvSpPr>
        <p:spPr>
          <a:xfrm>
            <a:off x="5284483" y="4096000"/>
            <a:ext cx="1461900" cy="4848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lt1"/>
                </a:solidFill>
                <a:latin typeface="Anek Gujarati"/>
                <a:ea typeface="Anek Gujarati"/>
                <a:cs typeface="Anek Gujarati"/>
                <a:sym typeface="Anek Gujarati"/>
              </a:rPr>
              <a:t>Basidiomycetes</a:t>
            </a:r>
            <a:endParaRPr b="1">
              <a:solidFill>
                <a:schemeClr val="lt1"/>
              </a:solidFill>
              <a:latin typeface="Anek Gujarati"/>
              <a:ea typeface="Anek Gujarati"/>
              <a:cs typeface="Anek Gujarati"/>
              <a:sym typeface="Anek Gujarati"/>
            </a:endParaRPr>
          </a:p>
        </p:txBody>
      </p:sp>
      <p:sp>
        <p:nvSpPr>
          <p:cNvPr id="2197" name="Google Shape;2197;p61"/>
          <p:cNvSpPr txBox="1"/>
          <p:nvPr/>
        </p:nvSpPr>
        <p:spPr>
          <a:xfrm>
            <a:off x="716613" y="3071585"/>
            <a:ext cx="2459700" cy="484800"/>
          </a:xfrm>
          <a:prstGeom prst="rect">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lt1"/>
                </a:solidFill>
                <a:latin typeface="Anek Gujarati"/>
                <a:ea typeface="Anek Gujarati"/>
                <a:cs typeface="Anek Gujarati"/>
                <a:sym typeface="Anek Gujarati"/>
              </a:rPr>
              <a:t>Fungi</a:t>
            </a:r>
            <a:endParaRPr b="1">
              <a:solidFill>
                <a:schemeClr val="lt1"/>
              </a:solidFill>
              <a:latin typeface="Anek Gujarati"/>
              <a:ea typeface="Anek Gujarati"/>
              <a:cs typeface="Anek Gujarati"/>
              <a:sym typeface="Anek Gujarati"/>
            </a:endParaRPr>
          </a:p>
        </p:txBody>
      </p:sp>
      <p:cxnSp>
        <p:nvCxnSpPr>
          <p:cNvPr id="2198" name="Google Shape;2198;p61"/>
          <p:cNvCxnSpPr>
            <a:stCxn id="2199" idx="2"/>
            <a:endCxn id="2190" idx="3"/>
          </p:cNvCxnSpPr>
          <p:nvPr/>
        </p:nvCxnSpPr>
        <p:spPr>
          <a:xfrm flipH="1">
            <a:off x="3176277" y="2122688"/>
            <a:ext cx="1137300" cy="600"/>
          </a:xfrm>
          <a:prstGeom prst="bentConnector3">
            <a:avLst>
              <a:gd fmla="val 49998" name="adj1"/>
            </a:avLst>
          </a:prstGeom>
          <a:noFill/>
          <a:ln cap="flat" cmpd="sng" w="9525">
            <a:solidFill>
              <a:schemeClr val="accent3"/>
            </a:solidFill>
            <a:prstDash val="solid"/>
            <a:round/>
            <a:headEnd len="med" w="med" type="none"/>
            <a:tailEnd len="med" w="med" type="none"/>
          </a:ln>
        </p:spPr>
      </p:cxnSp>
      <p:cxnSp>
        <p:nvCxnSpPr>
          <p:cNvPr id="2200" name="Google Shape;2200;p61"/>
          <p:cNvCxnSpPr>
            <a:stCxn id="2199" idx="6"/>
            <a:endCxn id="2189" idx="1"/>
          </p:cNvCxnSpPr>
          <p:nvPr/>
        </p:nvCxnSpPr>
        <p:spPr>
          <a:xfrm>
            <a:off x="4830454" y="2122688"/>
            <a:ext cx="1137300" cy="600"/>
          </a:xfrm>
          <a:prstGeom prst="bentConnector3">
            <a:avLst>
              <a:gd fmla="val 49998" name="adj1"/>
            </a:avLst>
          </a:prstGeom>
          <a:noFill/>
          <a:ln cap="flat" cmpd="sng" w="9525">
            <a:solidFill>
              <a:schemeClr val="accent3"/>
            </a:solidFill>
            <a:prstDash val="solid"/>
            <a:round/>
            <a:headEnd len="med" w="med" type="none"/>
            <a:tailEnd len="med" w="med" type="none"/>
          </a:ln>
        </p:spPr>
      </p:cxnSp>
      <p:cxnSp>
        <p:nvCxnSpPr>
          <p:cNvPr id="2201" name="Google Shape;2201;p61"/>
          <p:cNvCxnSpPr>
            <a:stCxn id="2191" idx="2"/>
            <a:endCxn id="2195" idx="0"/>
          </p:cNvCxnSpPr>
          <p:nvPr/>
        </p:nvCxnSpPr>
        <p:spPr>
          <a:xfrm flipH="1" rot="-5400000">
            <a:off x="7175389" y="3575135"/>
            <a:ext cx="539700" cy="502200"/>
          </a:xfrm>
          <a:prstGeom prst="bentConnector3">
            <a:avLst>
              <a:gd fmla="val 49992" name="adj1"/>
            </a:avLst>
          </a:prstGeom>
          <a:noFill/>
          <a:ln cap="flat" cmpd="sng" w="9525">
            <a:solidFill>
              <a:schemeClr val="accent3"/>
            </a:solidFill>
            <a:prstDash val="solid"/>
            <a:round/>
            <a:headEnd len="med" w="med" type="none"/>
            <a:tailEnd len="med" w="med" type="none"/>
          </a:ln>
        </p:spPr>
      </p:cxnSp>
      <p:cxnSp>
        <p:nvCxnSpPr>
          <p:cNvPr id="2202" name="Google Shape;2202;p61"/>
          <p:cNvCxnSpPr>
            <a:stCxn id="2191" idx="2"/>
            <a:endCxn id="2196" idx="0"/>
          </p:cNvCxnSpPr>
          <p:nvPr/>
        </p:nvCxnSpPr>
        <p:spPr>
          <a:xfrm rot="5400000">
            <a:off x="6334939" y="3236885"/>
            <a:ext cx="539700" cy="1178700"/>
          </a:xfrm>
          <a:prstGeom prst="bentConnector3">
            <a:avLst>
              <a:gd fmla="val 49992" name="adj1"/>
            </a:avLst>
          </a:prstGeom>
          <a:noFill/>
          <a:ln cap="flat" cmpd="sng" w="9525">
            <a:solidFill>
              <a:schemeClr val="accent3"/>
            </a:solidFill>
            <a:prstDash val="solid"/>
            <a:round/>
            <a:headEnd len="med" w="med" type="none"/>
            <a:tailEnd len="med" w="med" type="none"/>
          </a:ln>
        </p:spPr>
      </p:cxnSp>
      <p:cxnSp>
        <p:nvCxnSpPr>
          <p:cNvPr id="2203" name="Google Shape;2203;p61"/>
          <p:cNvCxnSpPr>
            <a:stCxn id="2192" idx="2"/>
            <a:endCxn id="2193" idx="0"/>
          </p:cNvCxnSpPr>
          <p:nvPr/>
        </p:nvCxnSpPr>
        <p:spPr>
          <a:xfrm rot="5400000">
            <a:off x="4183339" y="3707435"/>
            <a:ext cx="539700" cy="237600"/>
          </a:xfrm>
          <a:prstGeom prst="bentConnector3">
            <a:avLst>
              <a:gd fmla="val 49992" name="adj1"/>
            </a:avLst>
          </a:prstGeom>
          <a:noFill/>
          <a:ln cap="flat" cmpd="sng" w="9525">
            <a:solidFill>
              <a:schemeClr val="accent3"/>
            </a:solidFill>
            <a:prstDash val="solid"/>
            <a:round/>
            <a:headEnd len="med" w="med" type="none"/>
            <a:tailEnd len="med" w="med" type="none"/>
          </a:ln>
        </p:spPr>
      </p:cxnSp>
      <p:cxnSp>
        <p:nvCxnSpPr>
          <p:cNvPr id="2204" name="Google Shape;2204;p61"/>
          <p:cNvCxnSpPr>
            <a:stCxn id="2192" idx="2"/>
            <a:endCxn id="2194" idx="0"/>
          </p:cNvCxnSpPr>
          <p:nvPr/>
        </p:nvCxnSpPr>
        <p:spPr>
          <a:xfrm rot="5400000">
            <a:off x="3342889" y="2866985"/>
            <a:ext cx="539700" cy="1918500"/>
          </a:xfrm>
          <a:prstGeom prst="bentConnector3">
            <a:avLst>
              <a:gd fmla="val 49992" name="adj1"/>
            </a:avLst>
          </a:prstGeom>
          <a:noFill/>
          <a:ln cap="flat" cmpd="sng" w="9525">
            <a:solidFill>
              <a:schemeClr val="accent3"/>
            </a:solidFill>
            <a:prstDash val="solid"/>
            <a:round/>
            <a:headEnd len="med" w="med" type="none"/>
            <a:tailEnd len="med" w="med" type="none"/>
          </a:ln>
        </p:spPr>
      </p:cxnSp>
      <p:cxnSp>
        <p:nvCxnSpPr>
          <p:cNvPr id="2205" name="Google Shape;2205;p61"/>
          <p:cNvCxnSpPr>
            <a:stCxn id="2189" idx="2"/>
            <a:endCxn id="2192" idx="0"/>
          </p:cNvCxnSpPr>
          <p:nvPr/>
        </p:nvCxnSpPr>
        <p:spPr>
          <a:xfrm rot="5400000">
            <a:off x="5577550" y="1451585"/>
            <a:ext cx="614400" cy="2625600"/>
          </a:xfrm>
          <a:prstGeom prst="bentConnector3">
            <a:avLst>
              <a:gd fmla="val 50000" name="adj1"/>
            </a:avLst>
          </a:prstGeom>
          <a:noFill/>
          <a:ln cap="flat" cmpd="sng" w="9525">
            <a:solidFill>
              <a:schemeClr val="accent3"/>
            </a:solidFill>
            <a:prstDash val="solid"/>
            <a:round/>
            <a:headEnd len="med" w="med" type="none"/>
            <a:tailEnd len="med" w="med" type="none"/>
          </a:ln>
        </p:spPr>
      </p:cxnSp>
      <p:cxnSp>
        <p:nvCxnSpPr>
          <p:cNvPr id="2206" name="Google Shape;2206;p61"/>
          <p:cNvCxnSpPr>
            <a:stCxn id="2191" idx="0"/>
            <a:endCxn id="2189" idx="2"/>
          </p:cNvCxnSpPr>
          <p:nvPr/>
        </p:nvCxnSpPr>
        <p:spPr>
          <a:xfrm rot="-5400000">
            <a:off x="6888589" y="2762735"/>
            <a:ext cx="614400" cy="3300"/>
          </a:xfrm>
          <a:prstGeom prst="bentConnector3">
            <a:avLst>
              <a:gd fmla="val 50000" name="adj1"/>
            </a:avLst>
          </a:prstGeom>
          <a:noFill/>
          <a:ln cap="flat" cmpd="sng" w="9525">
            <a:solidFill>
              <a:schemeClr val="accent3"/>
            </a:solidFill>
            <a:prstDash val="solid"/>
            <a:round/>
            <a:headEnd len="med" w="med" type="none"/>
            <a:tailEnd len="med" w="med" type="none"/>
          </a:ln>
        </p:spPr>
      </p:cxnSp>
      <p:cxnSp>
        <p:nvCxnSpPr>
          <p:cNvPr id="2207" name="Google Shape;2207;p61"/>
          <p:cNvCxnSpPr>
            <a:stCxn id="2190" idx="2"/>
            <a:endCxn id="2197" idx="0"/>
          </p:cNvCxnSpPr>
          <p:nvPr/>
        </p:nvCxnSpPr>
        <p:spPr>
          <a:xfrm flipH="1" rot="-5400000">
            <a:off x="1639575" y="2764085"/>
            <a:ext cx="614400" cy="600"/>
          </a:xfrm>
          <a:prstGeom prst="bentConnector3">
            <a:avLst>
              <a:gd fmla="val 50000" name="adj1"/>
            </a:avLst>
          </a:prstGeom>
          <a:noFill/>
          <a:ln cap="flat" cmpd="sng" w="9525">
            <a:solidFill>
              <a:schemeClr val="accent3"/>
            </a:solidFill>
            <a:prstDash val="solid"/>
            <a:round/>
            <a:headEnd len="med" w="med" type="none"/>
            <a:tailEnd len="med" w="med" type="none"/>
          </a:ln>
        </p:spPr>
      </p:cxnSp>
      <p:grpSp>
        <p:nvGrpSpPr>
          <p:cNvPr id="2208" name="Google Shape;2208;p61"/>
          <p:cNvGrpSpPr/>
          <p:nvPr/>
        </p:nvGrpSpPr>
        <p:grpSpPr>
          <a:xfrm>
            <a:off x="4313577" y="1864250"/>
            <a:ext cx="516877" cy="516877"/>
            <a:chOff x="8046425" y="625250"/>
            <a:chExt cx="423600" cy="423600"/>
          </a:xfrm>
        </p:grpSpPr>
        <p:sp>
          <p:nvSpPr>
            <p:cNvPr id="2199" name="Google Shape;2199;p61"/>
            <p:cNvSpPr/>
            <p:nvPr/>
          </p:nvSpPr>
          <p:spPr>
            <a:xfrm>
              <a:off x="8046425" y="625250"/>
              <a:ext cx="423600" cy="423600"/>
            </a:xfrm>
            <a:prstGeom prst="ellipse">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09" name="Google Shape;2209;p61"/>
            <p:cNvGrpSpPr/>
            <p:nvPr/>
          </p:nvGrpSpPr>
          <p:grpSpPr>
            <a:xfrm>
              <a:off x="8145970" y="724766"/>
              <a:ext cx="224559" cy="224559"/>
              <a:chOff x="5334000" y="-2238450"/>
              <a:chExt cx="2648100" cy="2648100"/>
            </a:xfrm>
          </p:grpSpPr>
          <p:cxnSp>
            <p:nvCxnSpPr>
              <p:cNvPr id="2210" name="Google Shape;2210;p61"/>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211" name="Google Shape;2211;p61"/>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212" name="Google Shape;2212;p61"/>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213" name="Google Shape;2213;p61"/>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214" name="Google Shape;2214;p61"/>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215" name="Google Shape;2215;p61"/>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216" name="Google Shape;2216;p61"/>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2217" name="Google Shape;2217;p61"/>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cxnSp>
        <p:nvCxnSpPr>
          <p:cNvPr id="2218" name="Google Shape;2218;p61"/>
          <p:cNvCxnSpPr>
            <a:stCxn id="2188" idx="2"/>
            <a:endCxn id="2199" idx="0"/>
          </p:cNvCxnSpPr>
          <p:nvPr/>
        </p:nvCxnSpPr>
        <p:spPr>
          <a:xfrm flipH="1" rot="-5400000">
            <a:off x="4496100" y="1787860"/>
            <a:ext cx="152400" cy="600"/>
          </a:xfrm>
          <a:prstGeom prst="bentConnector3">
            <a:avLst>
              <a:gd fmla="val 49964" name="adj1"/>
            </a:avLst>
          </a:prstGeom>
          <a:noFill/>
          <a:ln cap="flat" cmpd="sng" w="9525">
            <a:solidFill>
              <a:schemeClr val="accent3"/>
            </a:solidFill>
            <a:prstDash val="solid"/>
            <a:round/>
            <a:headEnd len="med" w="med" type="none"/>
            <a:tailEnd len="med" w="med" type="none"/>
          </a:ln>
        </p:spPr>
      </p:cxnSp>
      <p:grpSp>
        <p:nvGrpSpPr>
          <p:cNvPr id="2219" name="Google Shape;2219;p61"/>
          <p:cNvGrpSpPr/>
          <p:nvPr/>
        </p:nvGrpSpPr>
        <p:grpSpPr>
          <a:xfrm flipH="1">
            <a:off x="720008" y="4228906"/>
            <a:ext cx="411480" cy="375093"/>
            <a:chOff x="4959293" y="1729625"/>
            <a:chExt cx="2241175" cy="2042988"/>
          </a:xfrm>
        </p:grpSpPr>
        <p:sp>
          <p:nvSpPr>
            <p:cNvPr id="2220" name="Google Shape;2220;p61"/>
            <p:cNvSpPr/>
            <p:nvPr/>
          </p:nvSpPr>
          <p:spPr>
            <a:xfrm>
              <a:off x="6357488" y="2476465"/>
              <a:ext cx="842980" cy="1296149"/>
            </a:xfrm>
            <a:custGeom>
              <a:rect b="b" l="l" r="r" t="t"/>
              <a:pathLst>
                <a:path extrusionOk="0" h="13400" w="8715">
                  <a:moveTo>
                    <a:pt x="722" y="1"/>
                  </a:moveTo>
                  <a:cubicBezTo>
                    <a:pt x="722" y="1"/>
                    <a:pt x="1" y="4869"/>
                    <a:pt x="1804" y="6523"/>
                  </a:cubicBezTo>
                  <a:cubicBezTo>
                    <a:pt x="3366" y="7994"/>
                    <a:pt x="6462" y="8386"/>
                    <a:pt x="5770" y="12713"/>
                  </a:cubicBezTo>
                  <a:cubicBezTo>
                    <a:pt x="5679" y="13213"/>
                    <a:pt x="6262" y="13399"/>
                    <a:pt x="6905" y="13399"/>
                  </a:cubicBezTo>
                  <a:cubicBezTo>
                    <a:pt x="7534" y="13399"/>
                    <a:pt x="8221" y="13220"/>
                    <a:pt x="8386" y="12982"/>
                  </a:cubicBezTo>
                  <a:cubicBezTo>
                    <a:pt x="8715" y="12472"/>
                    <a:pt x="8686" y="7605"/>
                    <a:pt x="3727" y="5741"/>
                  </a:cubicBezTo>
                  <a:cubicBezTo>
                    <a:pt x="1354" y="4840"/>
                    <a:pt x="1984" y="1"/>
                    <a:pt x="1984" y="1"/>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61"/>
            <p:cNvSpPr/>
            <p:nvPr/>
          </p:nvSpPr>
          <p:spPr>
            <a:xfrm>
              <a:off x="6037800" y="1729625"/>
              <a:ext cx="892505" cy="808158"/>
            </a:xfrm>
            <a:custGeom>
              <a:rect b="b" l="l" r="r" t="t"/>
              <a:pathLst>
                <a:path extrusionOk="0" h="8355" w="9227">
                  <a:moveTo>
                    <a:pt x="4779" y="1"/>
                  </a:moveTo>
                  <a:cubicBezTo>
                    <a:pt x="1022" y="1"/>
                    <a:pt x="0" y="6010"/>
                    <a:pt x="332" y="6820"/>
                  </a:cubicBezTo>
                  <a:cubicBezTo>
                    <a:pt x="661" y="7633"/>
                    <a:pt x="2224" y="8354"/>
                    <a:pt x="4688" y="8354"/>
                  </a:cubicBezTo>
                  <a:cubicBezTo>
                    <a:pt x="7183" y="8354"/>
                    <a:pt x="8414" y="7813"/>
                    <a:pt x="8806" y="7092"/>
                  </a:cubicBezTo>
                  <a:cubicBezTo>
                    <a:pt x="9227" y="6340"/>
                    <a:pt x="8534" y="1"/>
                    <a:pt x="4779" y="1"/>
                  </a:cubicBezTo>
                  <a:close/>
                </a:path>
              </a:pathLst>
            </a:cu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61"/>
            <p:cNvSpPr/>
            <p:nvPr/>
          </p:nvSpPr>
          <p:spPr>
            <a:xfrm>
              <a:off x="5186024" y="3120966"/>
              <a:ext cx="264743" cy="649719"/>
            </a:xfrm>
            <a:custGeom>
              <a:rect b="b" l="l" r="r" t="t"/>
              <a:pathLst>
                <a:path extrusionOk="0" h="6717" w="2737">
                  <a:moveTo>
                    <a:pt x="1494" y="1"/>
                  </a:moveTo>
                  <a:cubicBezTo>
                    <a:pt x="1241" y="1"/>
                    <a:pt x="1006" y="77"/>
                    <a:pt x="962" y="249"/>
                  </a:cubicBezTo>
                  <a:cubicBezTo>
                    <a:pt x="902" y="610"/>
                    <a:pt x="1" y="5749"/>
                    <a:pt x="421" y="6350"/>
                  </a:cubicBezTo>
                  <a:cubicBezTo>
                    <a:pt x="594" y="6615"/>
                    <a:pt x="1016" y="6716"/>
                    <a:pt x="1446" y="6716"/>
                  </a:cubicBezTo>
                  <a:cubicBezTo>
                    <a:pt x="1992" y="6716"/>
                    <a:pt x="2549" y="6552"/>
                    <a:pt x="2616" y="6350"/>
                  </a:cubicBezTo>
                  <a:cubicBezTo>
                    <a:pt x="2736" y="6019"/>
                    <a:pt x="2376" y="521"/>
                    <a:pt x="2164" y="249"/>
                  </a:cubicBezTo>
                  <a:cubicBezTo>
                    <a:pt x="2070" y="92"/>
                    <a:pt x="1771" y="1"/>
                    <a:pt x="1494" y="1"/>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61"/>
            <p:cNvSpPr/>
            <p:nvPr/>
          </p:nvSpPr>
          <p:spPr>
            <a:xfrm>
              <a:off x="4959293" y="2543498"/>
              <a:ext cx="816960" cy="744125"/>
            </a:xfrm>
            <a:custGeom>
              <a:rect b="b" l="l" r="r" t="t"/>
              <a:pathLst>
                <a:path extrusionOk="0" h="7693" w="8446">
                  <a:moveTo>
                    <a:pt x="4359" y="0"/>
                  </a:moveTo>
                  <a:cubicBezTo>
                    <a:pt x="934" y="0"/>
                    <a:pt x="1" y="5529"/>
                    <a:pt x="301" y="6279"/>
                  </a:cubicBezTo>
                  <a:cubicBezTo>
                    <a:pt x="573" y="7000"/>
                    <a:pt x="2015" y="7693"/>
                    <a:pt x="4299" y="7693"/>
                  </a:cubicBezTo>
                  <a:cubicBezTo>
                    <a:pt x="6552" y="7693"/>
                    <a:pt x="7693" y="7181"/>
                    <a:pt x="8085" y="6520"/>
                  </a:cubicBezTo>
                  <a:cubicBezTo>
                    <a:pt x="8446" y="5830"/>
                    <a:pt x="7814" y="0"/>
                    <a:pt x="4359" y="0"/>
                  </a:cubicBezTo>
                  <a:close/>
                </a:path>
              </a:pathLst>
            </a:cu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27" name="Shape 2227"/>
        <p:cNvGrpSpPr/>
        <p:nvPr/>
      </p:nvGrpSpPr>
      <p:grpSpPr>
        <a:xfrm>
          <a:off x="0" y="0"/>
          <a:ext cx="0" cy="0"/>
          <a:chOff x="0" y="0"/>
          <a:chExt cx="0" cy="0"/>
        </a:xfrm>
      </p:grpSpPr>
      <p:pic>
        <p:nvPicPr>
          <p:cNvPr id="2228" name="Google Shape;2228;p62" title="Gráfico">
            <a:hlinkClick r:id="rId3"/>
          </p:cNvPr>
          <p:cNvPicPr preferRelativeResize="0"/>
          <p:nvPr/>
        </p:nvPicPr>
        <p:blipFill>
          <a:blip r:embed="rId4">
            <a:alphaModFix/>
          </a:blip>
          <a:stretch>
            <a:fillRect/>
          </a:stretch>
        </p:blipFill>
        <p:spPr>
          <a:xfrm>
            <a:off x="1136166" y="1151626"/>
            <a:ext cx="2898543" cy="2834824"/>
          </a:xfrm>
          <a:prstGeom prst="rect">
            <a:avLst/>
          </a:prstGeom>
          <a:noFill/>
          <a:ln>
            <a:noFill/>
          </a:ln>
        </p:spPr>
      </p:pic>
      <p:sp>
        <p:nvSpPr>
          <p:cNvPr id="2229" name="Google Shape;2229;p6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Habitats</a:t>
            </a:r>
            <a:endParaRPr/>
          </a:p>
        </p:txBody>
      </p:sp>
      <p:sp>
        <p:nvSpPr>
          <p:cNvPr id="2230" name="Google Shape;2230;p62"/>
          <p:cNvSpPr txBox="1"/>
          <p:nvPr/>
        </p:nvSpPr>
        <p:spPr>
          <a:xfrm>
            <a:off x="877238" y="4120325"/>
            <a:ext cx="3416400" cy="457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000">
                <a:solidFill>
                  <a:schemeClr val="dk1"/>
                </a:solidFill>
                <a:latin typeface="Anek Gujarati"/>
                <a:ea typeface="Anek Gujarati"/>
                <a:cs typeface="Anek Gujarati"/>
                <a:sym typeface="Anek Gujarati"/>
              </a:rPr>
              <a:t>Follow the link in the graph to modify its data and then paste the new one here. </a:t>
            </a:r>
            <a:r>
              <a:rPr b="1" lang="en" sz="1000">
                <a:solidFill>
                  <a:schemeClr val="dk1"/>
                </a:solidFill>
                <a:uFill>
                  <a:noFill/>
                </a:uFill>
                <a:latin typeface="Anek Gujarati"/>
                <a:ea typeface="Anek Gujarati"/>
                <a:cs typeface="Anek Gujarati"/>
                <a:sym typeface="Anek Gujarati"/>
                <a:hlinkClick r:id="rId5">
                  <a:extLst>
                    <a:ext uri="{A12FA001-AC4F-418D-AE19-62706E023703}">
                      <ahyp:hlinkClr val="tx"/>
                    </a:ext>
                  </a:extLst>
                </a:hlinkClick>
              </a:rPr>
              <a:t>For more info, </a:t>
            </a:r>
            <a:r>
              <a:rPr b="1" lang="en" sz="1000" u="sng">
                <a:solidFill>
                  <a:schemeClr val="dk1"/>
                </a:solidFill>
                <a:latin typeface="Anek Gujarati"/>
                <a:ea typeface="Anek Gujarati"/>
                <a:cs typeface="Anek Gujarati"/>
                <a:sym typeface="Anek Gujarati"/>
                <a:hlinkClick r:id="rId6">
                  <a:extLst>
                    <a:ext uri="{A12FA001-AC4F-418D-AE19-62706E023703}">
                      <ahyp:hlinkClr val="tx"/>
                    </a:ext>
                  </a:extLst>
                </a:hlinkClick>
              </a:rPr>
              <a:t>click here</a:t>
            </a:r>
            <a:endParaRPr b="1" sz="1000" u="sng">
              <a:solidFill>
                <a:schemeClr val="dk1"/>
              </a:solidFill>
              <a:latin typeface="Anek Gujarati"/>
              <a:ea typeface="Anek Gujarati"/>
              <a:cs typeface="Anek Gujarati"/>
              <a:sym typeface="Anek Gujarati"/>
            </a:endParaRPr>
          </a:p>
        </p:txBody>
      </p:sp>
      <p:graphicFrame>
        <p:nvGraphicFramePr>
          <p:cNvPr id="2231" name="Google Shape;2231;p62"/>
          <p:cNvGraphicFramePr/>
          <p:nvPr/>
        </p:nvGraphicFramePr>
        <p:xfrm>
          <a:off x="5331156" y="1000432"/>
          <a:ext cx="3000000" cy="3000000"/>
        </p:xfrm>
        <a:graphic>
          <a:graphicData uri="http://schemas.openxmlformats.org/drawingml/2006/table">
            <a:tbl>
              <a:tblPr>
                <a:noFill/>
                <a:tableStyleId>{76BBFE5C-D5C6-4828-B425-3C6C9CAFEAB2}</a:tableStyleId>
              </a:tblPr>
              <a:tblGrid>
                <a:gridCol w="877225"/>
                <a:gridCol w="1780525"/>
              </a:tblGrid>
              <a:tr h="396225">
                <a:tc>
                  <a:txBody>
                    <a:bodyPr/>
                    <a:lstStyle/>
                    <a:p>
                      <a:pPr indent="0" lvl="0" marL="0" rtl="0" algn="ctr">
                        <a:lnSpc>
                          <a:spcPct val="115000"/>
                        </a:lnSpc>
                        <a:spcBef>
                          <a:spcPts val="0"/>
                        </a:spcBef>
                        <a:spcAft>
                          <a:spcPts val="0"/>
                        </a:spcAft>
                        <a:buNone/>
                      </a:pPr>
                      <a:r>
                        <a:rPr b="1" lang="en">
                          <a:solidFill>
                            <a:schemeClr val="dk1"/>
                          </a:solidFill>
                          <a:latin typeface="Livvic"/>
                          <a:ea typeface="Livvic"/>
                          <a:cs typeface="Livvic"/>
                          <a:sym typeface="Livvic"/>
                        </a:rPr>
                        <a:t>4.3%</a:t>
                      </a:r>
                      <a:endParaRPr b="1">
                        <a:solidFill>
                          <a:schemeClr val="dk1"/>
                        </a:solidFill>
                        <a:latin typeface="Livvic"/>
                        <a:ea typeface="Livvic"/>
                        <a:cs typeface="Livvic"/>
                        <a:sym typeface="Livvic"/>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lt1"/>
                    </a:solidFill>
                  </a:tcPr>
                </a:tc>
                <a:tc>
                  <a:txBody>
                    <a:bodyPr/>
                    <a:lstStyle/>
                    <a:p>
                      <a:pPr indent="0" lvl="0" marL="0" rtl="0" algn="l">
                        <a:lnSpc>
                          <a:spcPct val="115000"/>
                        </a:lnSpc>
                        <a:spcBef>
                          <a:spcPts val="0"/>
                        </a:spcBef>
                        <a:spcAft>
                          <a:spcPts val="0"/>
                        </a:spcAft>
                        <a:buNone/>
                      </a:pPr>
                      <a:r>
                        <a:rPr lang="en">
                          <a:solidFill>
                            <a:schemeClr val="dk1"/>
                          </a:solidFill>
                          <a:latin typeface="Livvic SemiBold"/>
                          <a:ea typeface="Livvic SemiBold"/>
                          <a:cs typeface="Livvic SemiBold"/>
                          <a:sym typeface="Livvic SemiBold"/>
                        </a:rPr>
                        <a:t>Artificial</a:t>
                      </a:r>
                      <a:endParaRPr>
                        <a:solidFill>
                          <a:schemeClr val="dk1"/>
                        </a:solidFill>
                        <a:latin typeface="Livvic SemiBold"/>
                        <a:ea typeface="Livvic SemiBold"/>
                        <a:cs typeface="Livvic SemiBold"/>
                        <a:sym typeface="Livvic SemiBol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96225">
                <a:tc>
                  <a:txBody>
                    <a:bodyPr/>
                    <a:lstStyle/>
                    <a:p>
                      <a:pPr indent="0" lvl="0" marL="0" rtl="0" algn="ctr">
                        <a:lnSpc>
                          <a:spcPct val="115000"/>
                        </a:lnSpc>
                        <a:spcBef>
                          <a:spcPts val="0"/>
                        </a:spcBef>
                        <a:spcAft>
                          <a:spcPts val="0"/>
                        </a:spcAft>
                        <a:buNone/>
                      </a:pPr>
                      <a:r>
                        <a:rPr b="1" lang="en">
                          <a:solidFill>
                            <a:schemeClr val="dk1"/>
                          </a:solidFill>
                          <a:latin typeface="Livvic"/>
                          <a:ea typeface="Livvic"/>
                          <a:cs typeface="Livvic"/>
                          <a:sym typeface="Livvic"/>
                        </a:rPr>
                        <a:t>0.4%</a:t>
                      </a:r>
                      <a:endParaRPr b="1">
                        <a:solidFill>
                          <a:schemeClr val="dk1"/>
                        </a:solidFill>
                        <a:latin typeface="Livvic"/>
                        <a:ea typeface="Livvic"/>
                        <a:cs typeface="Livvic"/>
                        <a:sym typeface="Livvic"/>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lt1"/>
                    </a:solidFill>
                  </a:tcPr>
                </a:tc>
                <a:tc>
                  <a:txBody>
                    <a:bodyPr/>
                    <a:lstStyle/>
                    <a:p>
                      <a:pPr indent="0" lvl="0" marL="0" rtl="0" algn="l">
                        <a:lnSpc>
                          <a:spcPct val="115000"/>
                        </a:lnSpc>
                        <a:spcBef>
                          <a:spcPts val="0"/>
                        </a:spcBef>
                        <a:spcAft>
                          <a:spcPts val="0"/>
                        </a:spcAft>
                        <a:buNone/>
                      </a:pPr>
                      <a:r>
                        <a:rPr lang="en">
                          <a:solidFill>
                            <a:schemeClr val="dk1"/>
                          </a:solidFill>
                          <a:latin typeface="Livvic SemiBold"/>
                          <a:ea typeface="Livvic SemiBold"/>
                          <a:cs typeface="Livvic SemiBold"/>
                          <a:sym typeface="Livvic SemiBold"/>
                        </a:rPr>
                        <a:t>Desert</a:t>
                      </a:r>
                      <a:endParaRPr>
                        <a:solidFill>
                          <a:schemeClr val="dk1"/>
                        </a:solidFill>
                        <a:latin typeface="Livvic SemiBold"/>
                        <a:ea typeface="Livvic SemiBold"/>
                        <a:cs typeface="Livvic SemiBold"/>
                        <a:sym typeface="Livvic SemiBol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96225">
                <a:tc>
                  <a:txBody>
                    <a:bodyPr/>
                    <a:lstStyle/>
                    <a:p>
                      <a:pPr indent="0" lvl="0" marL="0" rtl="0" algn="ctr">
                        <a:lnSpc>
                          <a:spcPct val="115000"/>
                        </a:lnSpc>
                        <a:spcBef>
                          <a:spcPts val="0"/>
                        </a:spcBef>
                        <a:spcAft>
                          <a:spcPts val="0"/>
                        </a:spcAft>
                        <a:buNone/>
                      </a:pPr>
                      <a:r>
                        <a:rPr b="1" lang="en">
                          <a:solidFill>
                            <a:schemeClr val="dk1"/>
                          </a:solidFill>
                          <a:latin typeface="Livvic"/>
                          <a:ea typeface="Livvic"/>
                          <a:cs typeface="Livvic"/>
                          <a:sym typeface="Livvic"/>
                        </a:rPr>
                        <a:t>72.9%</a:t>
                      </a:r>
                      <a:endParaRPr b="1">
                        <a:solidFill>
                          <a:schemeClr val="dk1"/>
                        </a:solidFill>
                        <a:latin typeface="Livvic"/>
                        <a:ea typeface="Livvic"/>
                        <a:cs typeface="Livvic"/>
                        <a:sym typeface="Livvic"/>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lt1"/>
                    </a:solidFill>
                  </a:tcPr>
                </a:tc>
                <a:tc>
                  <a:txBody>
                    <a:bodyPr/>
                    <a:lstStyle/>
                    <a:p>
                      <a:pPr indent="0" lvl="0" marL="0" rtl="0" algn="l">
                        <a:lnSpc>
                          <a:spcPct val="115000"/>
                        </a:lnSpc>
                        <a:spcBef>
                          <a:spcPts val="0"/>
                        </a:spcBef>
                        <a:spcAft>
                          <a:spcPts val="0"/>
                        </a:spcAft>
                        <a:buNone/>
                      </a:pPr>
                      <a:r>
                        <a:rPr lang="en">
                          <a:solidFill>
                            <a:schemeClr val="dk1"/>
                          </a:solidFill>
                          <a:latin typeface="Livvic SemiBold"/>
                          <a:ea typeface="Livvic SemiBold"/>
                          <a:cs typeface="Livvic SemiBold"/>
                          <a:sym typeface="Livvic SemiBold"/>
                        </a:rPr>
                        <a:t>Forest</a:t>
                      </a:r>
                      <a:endParaRPr>
                        <a:solidFill>
                          <a:schemeClr val="dk1"/>
                        </a:solidFill>
                        <a:latin typeface="Livvic SemiBold"/>
                        <a:ea typeface="Livvic SemiBold"/>
                        <a:cs typeface="Livvic SemiBold"/>
                        <a:sym typeface="Livvic SemiBol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96225">
                <a:tc>
                  <a:txBody>
                    <a:bodyPr/>
                    <a:lstStyle/>
                    <a:p>
                      <a:pPr indent="0" lvl="0" marL="0" rtl="0" algn="ctr">
                        <a:lnSpc>
                          <a:spcPct val="115000"/>
                        </a:lnSpc>
                        <a:spcBef>
                          <a:spcPts val="0"/>
                        </a:spcBef>
                        <a:spcAft>
                          <a:spcPts val="0"/>
                        </a:spcAft>
                        <a:buNone/>
                      </a:pPr>
                      <a:r>
                        <a:rPr b="1" lang="en">
                          <a:solidFill>
                            <a:schemeClr val="dk1"/>
                          </a:solidFill>
                          <a:latin typeface="Livvic"/>
                          <a:ea typeface="Livvic"/>
                          <a:cs typeface="Livvic"/>
                          <a:sym typeface="Livvic"/>
                        </a:rPr>
                        <a:t>8.2%</a:t>
                      </a:r>
                      <a:endParaRPr b="1">
                        <a:solidFill>
                          <a:schemeClr val="dk1"/>
                        </a:solidFill>
                        <a:latin typeface="Livvic"/>
                        <a:ea typeface="Livvic"/>
                        <a:cs typeface="Livvic"/>
                        <a:sym typeface="Livvic"/>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lt1"/>
                    </a:solidFill>
                  </a:tcPr>
                </a:tc>
                <a:tc>
                  <a:txBody>
                    <a:bodyPr/>
                    <a:lstStyle/>
                    <a:p>
                      <a:pPr indent="0" lvl="0" marL="0" rtl="0" algn="l">
                        <a:lnSpc>
                          <a:spcPct val="115000"/>
                        </a:lnSpc>
                        <a:spcBef>
                          <a:spcPts val="0"/>
                        </a:spcBef>
                        <a:spcAft>
                          <a:spcPts val="0"/>
                        </a:spcAft>
                        <a:buNone/>
                      </a:pPr>
                      <a:r>
                        <a:rPr lang="en">
                          <a:solidFill>
                            <a:schemeClr val="dk1"/>
                          </a:solidFill>
                          <a:latin typeface="Livvic SemiBold"/>
                          <a:ea typeface="Livvic SemiBold"/>
                          <a:cs typeface="Livvic SemiBold"/>
                          <a:sym typeface="Livvic SemiBold"/>
                        </a:rPr>
                        <a:t>Grassland</a:t>
                      </a:r>
                      <a:endParaRPr>
                        <a:solidFill>
                          <a:schemeClr val="dk1"/>
                        </a:solidFill>
                        <a:latin typeface="Livvic SemiBold"/>
                        <a:ea typeface="Livvic SemiBold"/>
                        <a:cs typeface="Livvic SemiBold"/>
                        <a:sym typeface="Livvic SemiBol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96225">
                <a:tc>
                  <a:txBody>
                    <a:bodyPr/>
                    <a:lstStyle/>
                    <a:p>
                      <a:pPr indent="0" lvl="0" marL="0" rtl="0" algn="ctr">
                        <a:lnSpc>
                          <a:spcPct val="115000"/>
                        </a:lnSpc>
                        <a:spcBef>
                          <a:spcPts val="0"/>
                        </a:spcBef>
                        <a:spcAft>
                          <a:spcPts val="0"/>
                        </a:spcAft>
                        <a:buNone/>
                      </a:pPr>
                      <a:r>
                        <a:rPr b="1" lang="en">
                          <a:solidFill>
                            <a:schemeClr val="dk1"/>
                          </a:solidFill>
                          <a:latin typeface="Livvic"/>
                          <a:ea typeface="Livvic"/>
                          <a:cs typeface="Livvic"/>
                          <a:sym typeface="Livvic"/>
                        </a:rPr>
                        <a:t>1.8%</a:t>
                      </a:r>
                      <a:endParaRPr b="1">
                        <a:solidFill>
                          <a:schemeClr val="dk1"/>
                        </a:solidFill>
                        <a:latin typeface="Livvic"/>
                        <a:ea typeface="Livvic"/>
                        <a:cs typeface="Livvic"/>
                        <a:sym typeface="Livvic"/>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lt1"/>
                    </a:solidFill>
                  </a:tcPr>
                </a:tc>
                <a:tc>
                  <a:txBody>
                    <a:bodyPr/>
                    <a:lstStyle/>
                    <a:p>
                      <a:pPr indent="0" lvl="0" marL="0" rtl="0" algn="l">
                        <a:lnSpc>
                          <a:spcPct val="115000"/>
                        </a:lnSpc>
                        <a:spcBef>
                          <a:spcPts val="0"/>
                        </a:spcBef>
                        <a:spcAft>
                          <a:spcPts val="0"/>
                        </a:spcAft>
                        <a:buNone/>
                      </a:pPr>
                      <a:r>
                        <a:rPr lang="en">
                          <a:solidFill>
                            <a:schemeClr val="dk1"/>
                          </a:solidFill>
                          <a:latin typeface="Livvic SemiBold"/>
                          <a:ea typeface="Livvic SemiBold"/>
                          <a:cs typeface="Livvic SemiBold"/>
                          <a:sym typeface="Livvic SemiBold"/>
                        </a:rPr>
                        <a:t>Marine</a:t>
                      </a:r>
                      <a:endParaRPr>
                        <a:solidFill>
                          <a:schemeClr val="dk1"/>
                        </a:solidFill>
                        <a:latin typeface="Livvic SemiBold"/>
                        <a:ea typeface="Livvic SemiBold"/>
                        <a:cs typeface="Livvic SemiBold"/>
                        <a:sym typeface="Livvic SemiBol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96225">
                <a:tc>
                  <a:txBody>
                    <a:bodyPr/>
                    <a:lstStyle/>
                    <a:p>
                      <a:pPr indent="0" lvl="0" marL="0" rtl="0" algn="ctr">
                        <a:lnSpc>
                          <a:spcPct val="115000"/>
                        </a:lnSpc>
                        <a:spcBef>
                          <a:spcPts val="0"/>
                        </a:spcBef>
                        <a:spcAft>
                          <a:spcPts val="0"/>
                        </a:spcAft>
                        <a:buNone/>
                      </a:pPr>
                      <a:r>
                        <a:rPr b="1" lang="en">
                          <a:solidFill>
                            <a:schemeClr val="dk1"/>
                          </a:solidFill>
                          <a:latin typeface="Livvic"/>
                          <a:ea typeface="Livvic"/>
                          <a:cs typeface="Livvic"/>
                          <a:sym typeface="Livvic"/>
                        </a:rPr>
                        <a:t>2.4%</a:t>
                      </a:r>
                      <a:endParaRPr b="1">
                        <a:solidFill>
                          <a:schemeClr val="dk1"/>
                        </a:solidFill>
                        <a:latin typeface="Livvic"/>
                        <a:ea typeface="Livvic"/>
                        <a:cs typeface="Livvic"/>
                        <a:sym typeface="Livvic"/>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lt1"/>
                    </a:solidFill>
                  </a:tcPr>
                </a:tc>
                <a:tc>
                  <a:txBody>
                    <a:bodyPr/>
                    <a:lstStyle/>
                    <a:p>
                      <a:pPr indent="0" lvl="0" marL="0" rtl="0" algn="l">
                        <a:lnSpc>
                          <a:spcPct val="115000"/>
                        </a:lnSpc>
                        <a:spcBef>
                          <a:spcPts val="0"/>
                        </a:spcBef>
                        <a:spcAft>
                          <a:spcPts val="0"/>
                        </a:spcAft>
                        <a:buNone/>
                      </a:pPr>
                      <a:r>
                        <a:rPr lang="en">
                          <a:solidFill>
                            <a:schemeClr val="dk1"/>
                          </a:solidFill>
                          <a:latin typeface="Livvic SemiBold"/>
                          <a:ea typeface="Livvic SemiBold"/>
                          <a:cs typeface="Livvic SemiBold"/>
                          <a:sym typeface="Livvic SemiBold"/>
                        </a:rPr>
                        <a:t>Rocky</a:t>
                      </a:r>
                      <a:endParaRPr>
                        <a:solidFill>
                          <a:schemeClr val="dk1"/>
                        </a:solidFill>
                        <a:latin typeface="Livvic SemiBold"/>
                        <a:ea typeface="Livvic SemiBold"/>
                        <a:cs typeface="Livvic SemiBold"/>
                        <a:sym typeface="Livvic SemiBol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96225">
                <a:tc>
                  <a:txBody>
                    <a:bodyPr/>
                    <a:lstStyle/>
                    <a:p>
                      <a:pPr indent="0" lvl="0" marL="0" rtl="0" algn="ctr">
                        <a:lnSpc>
                          <a:spcPct val="115000"/>
                        </a:lnSpc>
                        <a:spcBef>
                          <a:spcPts val="0"/>
                        </a:spcBef>
                        <a:spcAft>
                          <a:spcPts val="0"/>
                        </a:spcAft>
                        <a:buNone/>
                      </a:pPr>
                      <a:r>
                        <a:rPr b="1" lang="en">
                          <a:solidFill>
                            <a:schemeClr val="dk1"/>
                          </a:solidFill>
                          <a:latin typeface="Livvic"/>
                          <a:ea typeface="Livvic"/>
                          <a:cs typeface="Livvic"/>
                          <a:sym typeface="Livvic"/>
                        </a:rPr>
                        <a:t>1.3%</a:t>
                      </a:r>
                      <a:endParaRPr b="1">
                        <a:solidFill>
                          <a:schemeClr val="dk1"/>
                        </a:solidFill>
                        <a:latin typeface="Livvic"/>
                        <a:ea typeface="Livvic"/>
                        <a:cs typeface="Livvic"/>
                        <a:sym typeface="Livvic"/>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lt1"/>
                    </a:solidFill>
                  </a:tcPr>
                </a:tc>
                <a:tc>
                  <a:txBody>
                    <a:bodyPr/>
                    <a:lstStyle/>
                    <a:p>
                      <a:pPr indent="0" lvl="0" marL="0" rtl="0" algn="l">
                        <a:lnSpc>
                          <a:spcPct val="115000"/>
                        </a:lnSpc>
                        <a:spcBef>
                          <a:spcPts val="0"/>
                        </a:spcBef>
                        <a:spcAft>
                          <a:spcPts val="0"/>
                        </a:spcAft>
                        <a:buNone/>
                      </a:pPr>
                      <a:r>
                        <a:rPr lang="en">
                          <a:solidFill>
                            <a:schemeClr val="dk1"/>
                          </a:solidFill>
                          <a:latin typeface="Livvic SemiBold"/>
                          <a:ea typeface="Livvic SemiBold"/>
                          <a:cs typeface="Livvic SemiBold"/>
                          <a:sym typeface="Livvic SemiBold"/>
                        </a:rPr>
                        <a:t>Savanna</a:t>
                      </a:r>
                      <a:endParaRPr>
                        <a:solidFill>
                          <a:schemeClr val="dk1"/>
                        </a:solidFill>
                        <a:latin typeface="Livvic SemiBold"/>
                        <a:ea typeface="Livvic SemiBold"/>
                        <a:cs typeface="Livvic SemiBold"/>
                        <a:sym typeface="Livvic SemiBol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96225">
                <a:tc>
                  <a:txBody>
                    <a:bodyPr/>
                    <a:lstStyle/>
                    <a:p>
                      <a:pPr indent="0" lvl="0" marL="0" rtl="0" algn="ctr">
                        <a:lnSpc>
                          <a:spcPct val="115000"/>
                        </a:lnSpc>
                        <a:spcBef>
                          <a:spcPts val="0"/>
                        </a:spcBef>
                        <a:spcAft>
                          <a:spcPts val="0"/>
                        </a:spcAft>
                        <a:buNone/>
                      </a:pPr>
                      <a:r>
                        <a:rPr b="1" lang="en">
                          <a:solidFill>
                            <a:schemeClr val="dk1"/>
                          </a:solidFill>
                          <a:latin typeface="Livvic"/>
                          <a:ea typeface="Livvic"/>
                          <a:cs typeface="Livvic"/>
                          <a:sym typeface="Livvic"/>
                        </a:rPr>
                        <a:t>6.3%</a:t>
                      </a:r>
                      <a:endParaRPr b="1">
                        <a:solidFill>
                          <a:schemeClr val="dk1"/>
                        </a:solidFill>
                        <a:latin typeface="Livvic"/>
                        <a:ea typeface="Livvic"/>
                        <a:cs typeface="Livvic"/>
                        <a:sym typeface="Livvic"/>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lt1"/>
                    </a:solidFill>
                  </a:tcPr>
                </a:tc>
                <a:tc>
                  <a:txBody>
                    <a:bodyPr/>
                    <a:lstStyle/>
                    <a:p>
                      <a:pPr indent="0" lvl="0" marL="0" rtl="0" algn="l">
                        <a:lnSpc>
                          <a:spcPct val="115000"/>
                        </a:lnSpc>
                        <a:spcBef>
                          <a:spcPts val="0"/>
                        </a:spcBef>
                        <a:spcAft>
                          <a:spcPts val="0"/>
                        </a:spcAft>
                        <a:buNone/>
                      </a:pPr>
                      <a:r>
                        <a:rPr lang="en">
                          <a:solidFill>
                            <a:schemeClr val="dk1"/>
                          </a:solidFill>
                          <a:latin typeface="Livvic SemiBold"/>
                          <a:ea typeface="Livvic SemiBold"/>
                          <a:cs typeface="Livvic SemiBold"/>
                          <a:sym typeface="Livvic SemiBold"/>
                        </a:rPr>
                        <a:t>Shrubland</a:t>
                      </a:r>
                      <a:endParaRPr>
                        <a:solidFill>
                          <a:schemeClr val="dk1"/>
                        </a:solidFill>
                        <a:latin typeface="Livvic SemiBold"/>
                        <a:ea typeface="Livvic SemiBold"/>
                        <a:cs typeface="Livvic SemiBold"/>
                        <a:sym typeface="Livvic SemiBol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96225">
                <a:tc>
                  <a:txBody>
                    <a:bodyPr/>
                    <a:lstStyle/>
                    <a:p>
                      <a:pPr indent="0" lvl="0" marL="0" rtl="0" algn="ctr">
                        <a:lnSpc>
                          <a:spcPct val="115000"/>
                        </a:lnSpc>
                        <a:spcBef>
                          <a:spcPts val="0"/>
                        </a:spcBef>
                        <a:spcAft>
                          <a:spcPts val="0"/>
                        </a:spcAft>
                        <a:buNone/>
                      </a:pPr>
                      <a:r>
                        <a:rPr b="1" lang="en">
                          <a:solidFill>
                            <a:schemeClr val="dk1"/>
                          </a:solidFill>
                          <a:latin typeface="Livvic"/>
                          <a:ea typeface="Livvic"/>
                          <a:cs typeface="Livvic"/>
                          <a:sym typeface="Livvic"/>
                        </a:rPr>
                        <a:t>2.3%</a:t>
                      </a:r>
                      <a:endParaRPr b="1">
                        <a:solidFill>
                          <a:schemeClr val="dk1"/>
                        </a:solidFill>
                        <a:latin typeface="Livvic"/>
                        <a:ea typeface="Livvic"/>
                        <a:cs typeface="Livvic"/>
                        <a:sym typeface="Livvic"/>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lt1"/>
                    </a:solidFill>
                  </a:tcPr>
                </a:tc>
                <a:tc>
                  <a:txBody>
                    <a:bodyPr/>
                    <a:lstStyle/>
                    <a:p>
                      <a:pPr indent="0" lvl="0" marL="0" rtl="0" algn="l">
                        <a:lnSpc>
                          <a:spcPct val="115000"/>
                        </a:lnSpc>
                        <a:spcBef>
                          <a:spcPts val="0"/>
                        </a:spcBef>
                        <a:spcAft>
                          <a:spcPts val="0"/>
                        </a:spcAft>
                        <a:buNone/>
                      </a:pPr>
                      <a:r>
                        <a:rPr lang="en">
                          <a:solidFill>
                            <a:schemeClr val="dk1"/>
                          </a:solidFill>
                          <a:latin typeface="Livvic SemiBold"/>
                          <a:ea typeface="Livvic SemiBold"/>
                          <a:cs typeface="Livvic SemiBold"/>
                          <a:sym typeface="Livvic SemiBold"/>
                        </a:rPr>
                        <a:t>Wetlands</a:t>
                      </a:r>
                      <a:endParaRPr>
                        <a:solidFill>
                          <a:schemeClr val="dk1"/>
                        </a:solidFill>
                        <a:latin typeface="Livvic SemiBold"/>
                        <a:ea typeface="Livvic SemiBold"/>
                        <a:cs typeface="Livvic SemiBold"/>
                        <a:sym typeface="Livvic SemiBol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bl>
          </a:graphicData>
        </a:graphic>
      </p:graphicFrame>
      <p:grpSp>
        <p:nvGrpSpPr>
          <p:cNvPr id="2232" name="Google Shape;2232;p62"/>
          <p:cNvGrpSpPr/>
          <p:nvPr/>
        </p:nvGrpSpPr>
        <p:grpSpPr>
          <a:xfrm>
            <a:off x="5082659" y="1000371"/>
            <a:ext cx="248488" cy="396211"/>
            <a:chOff x="-1066800" y="2268012"/>
            <a:chExt cx="381000" cy="607500"/>
          </a:xfrm>
        </p:grpSpPr>
        <p:sp>
          <p:nvSpPr>
            <p:cNvPr id="2233" name="Google Shape;2233;p62"/>
            <p:cNvSpPr/>
            <p:nvPr/>
          </p:nvSpPr>
          <p:spPr>
            <a:xfrm>
              <a:off x="-1065450" y="2268012"/>
              <a:ext cx="378300" cy="6075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62"/>
            <p:cNvSpPr/>
            <p:nvPr/>
          </p:nvSpPr>
          <p:spPr>
            <a:xfrm>
              <a:off x="-10668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62"/>
            <p:cNvSpPr/>
            <p:nvPr/>
          </p:nvSpPr>
          <p:spPr>
            <a:xfrm>
              <a:off x="-1028850" y="2419215"/>
              <a:ext cx="305100" cy="305100"/>
            </a:xfrm>
            <a:prstGeom prst="plaque">
              <a:avLst>
                <a:gd fmla="val 50000" name="adj"/>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6" name="Google Shape;2236;p62"/>
          <p:cNvGrpSpPr/>
          <p:nvPr/>
        </p:nvGrpSpPr>
        <p:grpSpPr>
          <a:xfrm>
            <a:off x="5082659" y="1396646"/>
            <a:ext cx="248488" cy="396211"/>
            <a:chOff x="-1066800" y="2268012"/>
            <a:chExt cx="381000" cy="607500"/>
          </a:xfrm>
        </p:grpSpPr>
        <p:sp>
          <p:nvSpPr>
            <p:cNvPr id="2237" name="Google Shape;2237;p62"/>
            <p:cNvSpPr/>
            <p:nvPr/>
          </p:nvSpPr>
          <p:spPr>
            <a:xfrm>
              <a:off x="-1065450" y="2268012"/>
              <a:ext cx="378300" cy="607500"/>
            </a:xfrm>
            <a:prstGeom prst="rect">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62"/>
            <p:cNvSpPr/>
            <p:nvPr/>
          </p:nvSpPr>
          <p:spPr>
            <a:xfrm>
              <a:off x="-10668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62"/>
            <p:cNvSpPr/>
            <p:nvPr/>
          </p:nvSpPr>
          <p:spPr>
            <a:xfrm>
              <a:off x="-1028850" y="2419215"/>
              <a:ext cx="305100" cy="305100"/>
            </a:xfrm>
            <a:prstGeom prst="plaque">
              <a:avLst>
                <a:gd fmla="val 50000"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0" name="Google Shape;2240;p62"/>
          <p:cNvGrpSpPr/>
          <p:nvPr/>
        </p:nvGrpSpPr>
        <p:grpSpPr>
          <a:xfrm>
            <a:off x="5082659" y="1792846"/>
            <a:ext cx="248488" cy="396211"/>
            <a:chOff x="-1066800" y="2268012"/>
            <a:chExt cx="381000" cy="607500"/>
          </a:xfrm>
        </p:grpSpPr>
        <p:sp>
          <p:nvSpPr>
            <p:cNvPr id="2241" name="Google Shape;2241;p62"/>
            <p:cNvSpPr/>
            <p:nvPr/>
          </p:nvSpPr>
          <p:spPr>
            <a:xfrm>
              <a:off x="-1065450" y="2268012"/>
              <a:ext cx="378300" cy="6075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62"/>
            <p:cNvSpPr/>
            <p:nvPr/>
          </p:nvSpPr>
          <p:spPr>
            <a:xfrm>
              <a:off x="-10668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62"/>
            <p:cNvSpPr/>
            <p:nvPr/>
          </p:nvSpPr>
          <p:spPr>
            <a:xfrm>
              <a:off x="-1028850" y="2419215"/>
              <a:ext cx="305100" cy="305100"/>
            </a:xfrm>
            <a:prstGeom prst="plaque">
              <a:avLst>
                <a:gd fmla="val 50000" name="adj"/>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4" name="Google Shape;2244;p62"/>
          <p:cNvGrpSpPr/>
          <p:nvPr/>
        </p:nvGrpSpPr>
        <p:grpSpPr>
          <a:xfrm>
            <a:off x="5082659" y="2189046"/>
            <a:ext cx="248488" cy="396211"/>
            <a:chOff x="-1066800" y="2268012"/>
            <a:chExt cx="381000" cy="607500"/>
          </a:xfrm>
        </p:grpSpPr>
        <p:sp>
          <p:nvSpPr>
            <p:cNvPr id="2245" name="Google Shape;2245;p62"/>
            <p:cNvSpPr/>
            <p:nvPr/>
          </p:nvSpPr>
          <p:spPr>
            <a:xfrm>
              <a:off x="-1065450" y="2268012"/>
              <a:ext cx="378300" cy="607500"/>
            </a:xfrm>
            <a:prstGeom prst="rect">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62"/>
            <p:cNvSpPr/>
            <p:nvPr/>
          </p:nvSpPr>
          <p:spPr>
            <a:xfrm>
              <a:off x="-10668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62"/>
            <p:cNvSpPr/>
            <p:nvPr/>
          </p:nvSpPr>
          <p:spPr>
            <a:xfrm>
              <a:off x="-1028850" y="2419215"/>
              <a:ext cx="305100" cy="305100"/>
            </a:xfrm>
            <a:prstGeom prst="plaque">
              <a:avLst>
                <a:gd fmla="val 50000" name="adj"/>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8" name="Google Shape;2248;p62"/>
          <p:cNvGrpSpPr/>
          <p:nvPr/>
        </p:nvGrpSpPr>
        <p:grpSpPr>
          <a:xfrm>
            <a:off x="5082659" y="2585321"/>
            <a:ext cx="248488" cy="396211"/>
            <a:chOff x="-1066800" y="2268012"/>
            <a:chExt cx="381000" cy="607500"/>
          </a:xfrm>
        </p:grpSpPr>
        <p:sp>
          <p:nvSpPr>
            <p:cNvPr id="2249" name="Google Shape;2249;p62"/>
            <p:cNvSpPr/>
            <p:nvPr/>
          </p:nvSpPr>
          <p:spPr>
            <a:xfrm>
              <a:off x="-1065450" y="2268012"/>
              <a:ext cx="378300" cy="607500"/>
            </a:xfrm>
            <a:prstGeom prst="rect">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62"/>
            <p:cNvSpPr/>
            <p:nvPr/>
          </p:nvSpPr>
          <p:spPr>
            <a:xfrm>
              <a:off x="-10668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62"/>
            <p:cNvSpPr/>
            <p:nvPr/>
          </p:nvSpPr>
          <p:spPr>
            <a:xfrm>
              <a:off x="-1028850" y="2419215"/>
              <a:ext cx="305100" cy="305100"/>
            </a:xfrm>
            <a:prstGeom prst="plaque">
              <a:avLst>
                <a:gd fmla="val 50000" name="adj"/>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2" name="Google Shape;2252;p62"/>
          <p:cNvGrpSpPr/>
          <p:nvPr/>
        </p:nvGrpSpPr>
        <p:grpSpPr>
          <a:xfrm>
            <a:off x="5082659" y="2981446"/>
            <a:ext cx="248488" cy="396211"/>
            <a:chOff x="-1066800" y="2268012"/>
            <a:chExt cx="381000" cy="607500"/>
          </a:xfrm>
        </p:grpSpPr>
        <p:sp>
          <p:nvSpPr>
            <p:cNvPr id="2253" name="Google Shape;2253;p62"/>
            <p:cNvSpPr/>
            <p:nvPr/>
          </p:nvSpPr>
          <p:spPr>
            <a:xfrm>
              <a:off x="-1065450" y="2268012"/>
              <a:ext cx="378300" cy="607500"/>
            </a:xfrm>
            <a:prstGeom prst="rect">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62"/>
            <p:cNvSpPr/>
            <p:nvPr/>
          </p:nvSpPr>
          <p:spPr>
            <a:xfrm>
              <a:off x="-10668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62"/>
            <p:cNvSpPr/>
            <p:nvPr/>
          </p:nvSpPr>
          <p:spPr>
            <a:xfrm>
              <a:off x="-1028850" y="2419215"/>
              <a:ext cx="305100" cy="305100"/>
            </a:xfrm>
            <a:prstGeom prst="plaque">
              <a:avLst>
                <a:gd fmla="val 50000" name="adj"/>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6" name="Google Shape;2256;p62"/>
          <p:cNvGrpSpPr/>
          <p:nvPr/>
        </p:nvGrpSpPr>
        <p:grpSpPr>
          <a:xfrm>
            <a:off x="5082659" y="3377796"/>
            <a:ext cx="248488" cy="396211"/>
            <a:chOff x="-1066800" y="2268012"/>
            <a:chExt cx="381000" cy="607500"/>
          </a:xfrm>
        </p:grpSpPr>
        <p:sp>
          <p:nvSpPr>
            <p:cNvPr id="2257" name="Google Shape;2257;p62"/>
            <p:cNvSpPr/>
            <p:nvPr/>
          </p:nvSpPr>
          <p:spPr>
            <a:xfrm>
              <a:off x="-1065450" y="2268012"/>
              <a:ext cx="378300" cy="6075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62"/>
            <p:cNvSpPr/>
            <p:nvPr/>
          </p:nvSpPr>
          <p:spPr>
            <a:xfrm>
              <a:off x="-10668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62"/>
            <p:cNvSpPr/>
            <p:nvPr/>
          </p:nvSpPr>
          <p:spPr>
            <a:xfrm>
              <a:off x="-1028850" y="2419215"/>
              <a:ext cx="305100" cy="305100"/>
            </a:xfrm>
            <a:prstGeom prst="plaque">
              <a:avLst>
                <a:gd fmla="val 50000" name="adj"/>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0" name="Google Shape;2260;p62"/>
          <p:cNvGrpSpPr/>
          <p:nvPr/>
        </p:nvGrpSpPr>
        <p:grpSpPr>
          <a:xfrm>
            <a:off x="5082659" y="3773846"/>
            <a:ext cx="248488" cy="396211"/>
            <a:chOff x="-1066800" y="2268012"/>
            <a:chExt cx="381000" cy="607500"/>
          </a:xfrm>
        </p:grpSpPr>
        <p:sp>
          <p:nvSpPr>
            <p:cNvPr id="2261" name="Google Shape;2261;p62"/>
            <p:cNvSpPr/>
            <p:nvPr/>
          </p:nvSpPr>
          <p:spPr>
            <a:xfrm>
              <a:off x="-1065450" y="2268012"/>
              <a:ext cx="378300" cy="6075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62"/>
            <p:cNvSpPr/>
            <p:nvPr/>
          </p:nvSpPr>
          <p:spPr>
            <a:xfrm>
              <a:off x="-10668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62"/>
            <p:cNvSpPr/>
            <p:nvPr/>
          </p:nvSpPr>
          <p:spPr>
            <a:xfrm>
              <a:off x="-1028850" y="2419215"/>
              <a:ext cx="305100" cy="305100"/>
            </a:xfrm>
            <a:prstGeom prst="plaque">
              <a:avLst>
                <a:gd fmla="val 50000"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4" name="Google Shape;2264;p62"/>
          <p:cNvGrpSpPr/>
          <p:nvPr/>
        </p:nvGrpSpPr>
        <p:grpSpPr>
          <a:xfrm>
            <a:off x="5082659" y="4170271"/>
            <a:ext cx="248488" cy="396211"/>
            <a:chOff x="-1066800" y="2268012"/>
            <a:chExt cx="381000" cy="607500"/>
          </a:xfrm>
        </p:grpSpPr>
        <p:sp>
          <p:nvSpPr>
            <p:cNvPr id="2265" name="Google Shape;2265;p62"/>
            <p:cNvSpPr/>
            <p:nvPr/>
          </p:nvSpPr>
          <p:spPr>
            <a:xfrm>
              <a:off x="-1065450" y="2268012"/>
              <a:ext cx="378300" cy="607500"/>
            </a:xfrm>
            <a:prstGeom prst="rect">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62"/>
            <p:cNvSpPr/>
            <p:nvPr/>
          </p:nvSpPr>
          <p:spPr>
            <a:xfrm>
              <a:off x="-10668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62"/>
            <p:cNvSpPr/>
            <p:nvPr/>
          </p:nvSpPr>
          <p:spPr>
            <a:xfrm>
              <a:off x="-1028850" y="2419215"/>
              <a:ext cx="305100" cy="305100"/>
            </a:xfrm>
            <a:prstGeom prst="plaque">
              <a:avLst>
                <a:gd fmla="val 50000" name="adj"/>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8" name="Google Shape;2268;p62"/>
          <p:cNvGrpSpPr/>
          <p:nvPr/>
        </p:nvGrpSpPr>
        <p:grpSpPr>
          <a:xfrm flipH="1">
            <a:off x="2379689" y="2381481"/>
            <a:ext cx="411480" cy="375093"/>
            <a:chOff x="4959293" y="1729625"/>
            <a:chExt cx="2241175" cy="2042988"/>
          </a:xfrm>
        </p:grpSpPr>
        <p:sp>
          <p:nvSpPr>
            <p:cNvPr id="2269" name="Google Shape;2269;p62"/>
            <p:cNvSpPr/>
            <p:nvPr/>
          </p:nvSpPr>
          <p:spPr>
            <a:xfrm>
              <a:off x="6357488" y="2476465"/>
              <a:ext cx="842980" cy="1296149"/>
            </a:xfrm>
            <a:custGeom>
              <a:rect b="b" l="l" r="r" t="t"/>
              <a:pathLst>
                <a:path extrusionOk="0" h="13400" w="8715">
                  <a:moveTo>
                    <a:pt x="722" y="1"/>
                  </a:moveTo>
                  <a:cubicBezTo>
                    <a:pt x="722" y="1"/>
                    <a:pt x="1" y="4869"/>
                    <a:pt x="1804" y="6523"/>
                  </a:cubicBezTo>
                  <a:cubicBezTo>
                    <a:pt x="3366" y="7994"/>
                    <a:pt x="6462" y="8386"/>
                    <a:pt x="5770" y="12713"/>
                  </a:cubicBezTo>
                  <a:cubicBezTo>
                    <a:pt x="5679" y="13213"/>
                    <a:pt x="6262" y="13399"/>
                    <a:pt x="6905" y="13399"/>
                  </a:cubicBezTo>
                  <a:cubicBezTo>
                    <a:pt x="7534" y="13399"/>
                    <a:pt x="8221" y="13220"/>
                    <a:pt x="8386" y="12982"/>
                  </a:cubicBezTo>
                  <a:cubicBezTo>
                    <a:pt x="8715" y="12472"/>
                    <a:pt x="8686" y="7605"/>
                    <a:pt x="3727" y="5741"/>
                  </a:cubicBezTo>
                  <a:cubicBezTo>
                    <a:pt x="1354" y="4840"/>
                    <a:pt x="1984" y="1"/>
                    <a:pt x="1984" y="1"/>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62"/>
            <p:cNvSpPr/>
            <p:nvPr/>
          </p:nvSpPr>
          <p:spPr>
            <a:xfrm>
              <a:off x="6037800" y="1729625"/>
              <a:ext cx="892505" cy="808158"/>
            </a:xfrm>
            <a:custGeom>
              <a:rect b="b" l="l" r="r" t="t"/>
              <a:pathLst>
                <a:path extrusionOk="0" h="8355" w="9227">
                  <a:moveTo>
                    <a:pt x="4779" y="1"/>
                  </a:moveTo>
                  <a:cubicBezTo>
                    <a:pt x="1022" y="1"/>
                    <a:pt x="0" y="6010"/>
                    <a:pt x="332" y="6820"/>
                  </a:cubicBezTo>
                  <a:cubicBezTo>
                    <a:pt x="661" y="7633"/>
                    <a:pt x="2224" y="8354"/>
                    <a:pt x="4688" y="8354"/>
                  </a:cubicBezTo>
                  <a:cubicBezTo>
                    <a:pt x="7183" y="8354"/>
                    <a:pt x="8414" y="7813"/>
                    <a:pt x="8806" y="7092"/>
                  </a:cubicBezTo>
                  <a:cubicBezTo>
                    <a:pt x="9227" y="6340"/>
                    <a:pt x="8534" y="1"/>
                    <a:pt x="4779" y="1"/>
                  </a:cubicBezTo>
                  <a:close/>
                </a:path>
              </a:pathLst>
            </a:cu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62"/>
            <p:cNvSpPr/>
            <p:nvPr/>
          </p:nvSpPr>
          <p:spPr>
            <a:xfrm>
              <a:off x="5186024" y="3120966"/>
              <a:ext cx="264743" cy="649719"/>
            </a:xfrm>
            <a:custGeom>
              <a:rect b="b" l="l" r="r" t="t"/>
              <a:pathLst>
                <a:path extrusionOk="0" h="6717" w="2737">
                  <a:moveTo>
                    <a:pt x="1494" y="1"/>
                  </a:moveTo>
                  <a:cubicBezTo>
                    <a:pt x="1241" y="1"/>
                    <a:pt x="1006" y="77"/>
                    <a:pt x="962" y="249"/>
                  </a:cubicBezTo>
                  <a:cubicBezTo>
                    <a:pt x="902" y="610"/>
                    <a:pt x="1" y="5749"/>
                    <a:pt x="421" y="6350"/>
                  </a:cubicBezTo>
                  <a:cubicBezTo>
                    <a:pt x="594" y="6615"/>
                    <a:pt x="1016" y="6716"/>
                    <a:pt x="1446" y="6716"/>
                  </a:cubicBezTo>
                  <a:cubicBezTo>
                    <a:pt x="1992" y="6716"/>
                    <a:pt x="2549" y="6552"/>
                    <a:pt x="2616" y="6350"/>
                  </a:cubicBezTo>
                  <a:cubicBezTo>
                    <a:pt x="2736" y="6019"/>
                    <a:pt x="2376" y="521"/>
                    <a:pt x="2164" y="249"/>
                  </a:cubicBezTo>
                  <a:cubicBezTo>
                    <a:pt x="2070" y="92"/>
                    <a:pt x="1771" y="1"/>
                    <a:pt x="1494" y="1"/>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62"/>
            <p:cNvSpPr/>
            <p:nvPr/>
          </p:nvSpPr>
          <p:spPr>
            <a:xfrm>
              <a:off x="4959293" y="2543498"/>
              <a:ext cx="816960" cy="744125"/>
            </a:xfrm>
            <a:custGeom>
              <a:rect b="b" l="l" r="r" t="t"/>
              <a:pathLst>
                <a:path extrusionOk="0" h="7693" w="8446">
                  <a:moveTo>
                    <a:pt x="4359" y="0"/>
                  </a:moveTo>
                  <a:cubicBezTo>
                    <a:pt x="934" y="0"/>
                    <a:pt x="1" y="5529"/>
                    <a:pt x="301" y="6279"/>
                  </a:cubicBezTo>
                  <a:cubicBezTo>
                    <a:pt x="573" y="7000"/>
                    <a:pt x="2015" y="7693"/>
                    <a:pt x="4299" y="7693"/>
                  </a:cubicBezTo>
                  <a:cubicBezTo>
                    <a:pt x="6552" y="7693"/>
                    <a:pt x="7693" y="7181"/>
                    <a:pt x="8085" y="6520"/>
                  </a:cubicBezTo>
                  <a:cubicBezTo>
                    <a:pt x="8446" y="5830"/>
                    <a:pt x="7814" y="0"/>
                    <a:pt x="4359" y="0"/>
                  </a:cubicBezTo>
                  <a:close/>
                </a:path>
              </a:pathLst>
            </a:cu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76" name="Shape 2276"/>
        <p:cNvGrpSpPr/>
        <p:nvPr/>
      </p:nvGrpSpPr>
      <p:grpSpPr>
        <a:xfrm>
          <a:off x="0" y="0"/>
          <a:ext cx="0" cy="0"/>
          <a:chOff x="0" y="0"/>
          <a:chExt cx="0" cy="0"/>
        </a:xfrm>
      </p:grpSpPr>
      <p:sp>
        <p:nvSpPr>
          <p:cNvPr id="2277" name="Google Shape;2277;p6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Human </a:t>
            </a:r>
            <a:r>
              <a:rPr lang="en"/>
              <a:t>fungal</a:t>
            </a:r>
            <a:r>
              <a:rPr lang="en"/>
              <a:t> pathogens</a:t>
            </a:r>
            <a:endParaRPr/>
          </a:p>
        </p:txBody>
      </p:sp>
      <p:sp>
        <p:nvSpPr>
          <p:cNvPr id="2278" name="Google Shape;2278;p63"/>
          <p:cNvSpPr txBox="1"/>
          <p:nvPr>
            <p:ph idx="1" type="subTitle"/>
          </p:nvPr>
        </p:nvSpPr>
        <p:spPr>
          <a:xfrm>
            <a:off x="1438325" y="1549577"/>
            <a:ext cx="2926800" cy="63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is a yeast that normally lives in the mouth, gut, and vagina</a:t>
            </a:r>
            <a:endParaRPr/>
          </a:p>
        </p:txBody>
      </p:sp>
      <p:sp>
        <p:nvSpPr>
          <p:cNvPr id="2279" name="Google Shape;2279;p63"/>
          <p:cNvSpPr txBox="1"/>
          <p:nvPr>
            <p:ph idx="2" type="subTitle"/>
          </p:nvPr>
        </p:nvSpPr>
        <p:spPr>
          <a:xfrm>
            <a:off x="5494200" y="1549577"/>
            <a:ext cx="2929800" cy="63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is a yeast that can cause severe lung infections and meningitis</a:t>
            </a:r>
            <a:endParaRPr/>
          </a:p>
        </p:txBody>
      </p:sp>
      <p:sp>
        <p:nvSpPr>
          <p:cNvPr id="2280" name="Google Shape;2280;p63"/>
          <p:cNvSpPr txBox="1"/>
          <p:nvPr>
            <p:ph idx="3" type="subTitle"/>
          </p:nvPr>
        </p:nvSpPr>
        <p:spPr>
          <a:xfrm>
            <a:off x="1438325" y="3968600"/>
            <a:ext cx="2926800" cy="63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is a mold that can cause serious lung infections</a:t>
            </a:r>
            <a:endParaRPr/>
          </a:p>
        </p:txBody>
      </p:sp>
      <p:sp>
        <p:nvSpPr>
          <p:cNvPr id="2281" name="Google Shape;2281;p63"/>
          <p:cNvSpPr txBox="1"/>
          <p:nvPr>
            <p:ph idx="4" type="subTitle"/>
          </p:nvPr>
        </p:nvSpPr>
        <p:spPr>
          <a:xfrm>
            <a:off x="1438330" y="2759088"/>
            <a:ext cx="2926800" cy="63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is a fungus found in soil that can cause a lung infection</a:t>
            </a:r>
            <a:endParaRPr/>
          </a:p>
        </p:txBody>
      </p:sp>
      <p:sp>
        <p:nvSpPr>
          <p:cNvPr id="2282" name="Google Shape;2282;p63"/>
          <p:cNvSpPr txBox="1"/>
          <p:nvPr>
            <p:ph idx="5" type="subTitle"/>
          </p:nvPr>
        </p:nvSpPr>
        <p:spPr>
          <a:xfrm>
            <a:off x="5494200" y="2759088"/>
            <a:ext cx="2929800" cy="63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is a yeast-like fungus that can cause a severe lung infection</a:t>
            </a:r>
            <a:endParaRPr/>
          </a:p>
        </p:txBody>
      </p:sp>
      <p:sp>
        <p:nvSpPr>
          <p:cNvPr id="2283" name="Google Shape;2283;p63"/>
          <p:cNvSpPr txBox="1"/>
          <p:nvPr>
            <p:ph idx="6" type="subTitle"/>
          </p:nvPr>
        </p:nvSpPr>
        <p:spPr>
          <a:xfrm>
            <a:off x="5494200" y="3968600"/>
            <a:ext cx="2929800" cy="63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t>
            </a:r>
            <a:r>
              <a:rPr lang="en"/>
              <a:t>hese are fungi that can cause skin infections such as athlete's foot</a:t>
            </a:r>
            <a:endParaRPr/>
          </a:p>
        </p:txBody>
      </p:sp>
      <p:sp>
        <p:nvSpPr>
          <p:cNvPr id="2284" name="Google Shape;2284;p63"/>
          <p:cNvSpPr txBox="1"/>
          <p:nvPr>
            <p:ph idx="7" type="subTitle"/>
          </p:nvPr>
        </p:nvSpPr>
        <p:spPr>
          <a:xfrm>
            <a:off x="1438334" y="1140975"/>
            <a:ext cx="2929800" cy="484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Candida</a:t>
            </a:r>
            <a:endParaRPr/>
          </a:p>
        </p:txBody>
      </p:sp>
      <p:sp>
        <p:nvSpPr>
          <p:cNvPr id="2285" name="Google Shape;2285;p63"/>
          <p:cNvSpPr txBox="1"/>
          <p:nvPr>
            <p:ph idx="8" type="subTitle"/>
          </p:nvPr>
        </p:nvSpPr>
        <p:spPr>
          <a:xfrm>
            <a:off x="5494200" y="1140975"/>
            <a:ext cx="2929800" cy="484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Cryptococcus</a:t>
            </a:r>
            <a:endParaRPr/>
          </a:p>
        </p:txBody>
      </p:sp>
      <p:sp>
        <p:nvSpPr>
          <p:cNvPr id="2286" name="Google Shape;2286;p63"/>
          <p:cNvSpPr txBox="1"/>
          <p:nvPr>
            <p:ph idx="9" type="subTitle"/>
          </p:nvPr>
        </p:nvSpPr>
        <p:spPr>
          <a:xfrm>
            <a:off x="5494200" y="2350488"/>
            <a:ext cx="2929800" cy="484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Pneumocystis</a:t>
            </a:r>
            <a:endParaRPr/>
          </a:p>
        </p:txBody>
      </p:sp>
      <p:sp>
        <p:nvSpPr>
          <p:cNvPr id="2287" name="Google Shape;2287;p63"/>
          <p:cNvSpPr txBox="1"/>
          <p:nvPr>
            <p:ph idx="13" type="subTitle"/>
          </p:nvPr>
        </p:nvSpPr>
        <p:spPr>
          <a:xfrm>
            <a:off x="1438334" y="3560002"/>
            <a:ext cx="2929800" cy="484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Aspergillus</a:t>
            </a:r>
            <a:endParaRPr/>
          </a:p>
        </p:txBody>
      </p:sp>
      <p:sp>
        <p:nvSpPr>
          <p:cNvPr id="2288" name="Google Shape;2288;p63"/>
          <p:cNvSpPr txBox="1"/>
          <p:nvPr>
            <p:ph idx="14" type="subTitle"/>
          </p:nvPr>
        </p:nvSpPr>
        <p:spPr>
          <a:xfrm>
            <a:off x="1438335" y="2350488"/>
            <a:ext cx="2926800" cy="484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Histoplasma</a:t>
            </a:r>
            <a:endParaRPr/>
          </a:p>
        </p:txBody>
      </p:sp>
      <p:sp>
        <p:nvSpPr>
          <p:cNvPr id="2289" name="Google Shape;2289;p63"/>
          <p:cNvSpPr txBox="1"/>
          <p:nvPr>
            <p:ph idx="15" type="subTitle"/>
          </p:nvPr>
        </p:nvSpPr>
        <p:spPr>
          <a:xfrm>
            <a:off x="5494200" y="3560002"/>
            <a:ext cx="2929800" cy="484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Trichophyton</a:t>
            </a:r>
            <a:endParaRPr/>
          </a:p>
        </p:txBody>
      </p:sp>
      <p:sp>
        <p:nvSpPr>
          <p:cNvPr id="2290" name="Google Shape;2290;p63"/>
          <p:cNvSpPr/>
          <p:nvPr/>
        </p:nvSpPr>
        <p:spPr>
          <a:xfrm>
            <a:off x="4769100" y="1196477"/>
            <a:ext cx="572700" cy="572700"/>
          </a:xfrm>
          <a:prstGeom prst="ellipse">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800">
                <a:solidFill>
                  <a:schemeClr val="lt1"/>
                </a:solidFill>
                <a:latin typeface="Livvic SemiBold"/>
                <a:ea typeface="Livvic SemiBold"/>
                <a:cs typeface="Livvic SemiBold"/>
                <a:sym typeface="Livvic SemiBold"/>
              </a:rPr>
              <a:t>D</a:t>
            </a:r>
            <a:endParaRPr sz="1800">
              <a:solidFill>
                <a:schemeClr val="lt1"/>
              </a:solidFill>
              <a:latin typeface="Livvic SemiBold"/>
              <a:ea typeface="Livvic SemiBold"/>
              <a:cs typeface="Livvic SemiBold"/>
              <a:sym typeface="Livvic SemiBold"/>
            </a:endParaRPr>
          </a:p>
        </p:txBody>
      </p:sp>
      <p:sp>
        <p:nvSpPr>
          <p:cNvPr id="2291" name="Google Shape;2291;p63"/>
          <p:cNvSpPr/>
          <p:nvPr/>
        </p:nvSpPr>
        <p:spPr>
          <a:xfrm>
            <a:off x="4769100" y="2419436"/>
            <a:ext cx="572700" cy="572700"/>
          </a:xfrm>
          <a:prstGeom prst="ellipse">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800">
                <a:solidFill>
                  <a:schemeClr val="lt1"/>
                </a:solidFill>
                <a:latin typeface="Livvic SemiBold"/>
                <a:ea typeface="Livvic SemiBold"/>
                <a:cs typeface="Livvic SemiBold"/>
                <a:sym typeface="Livvic SemiBold"/>
              </a:rPr>
              <a:t>E</a:t>
            </a:r>
            <a:endParaRPr sz="1800">
              <a:solidFill>
                <a:schemeClr val="lt1"/>
              </a:solidFill>
              <a:latin typeface="Livvic SemiBold"/>
              <a:ea typeface="Livvic SemiBold"/>
              <a:cs typeface="Livvic SemiBold"/>
              <a:sym typeface="Livvic SemiBold"/>
            </a:endParaRPr>
          </a:p>
        </p:txBody>
      </p:sp>
      <p:sp>
        <p:nvSpPr>
          <p:cNvPr id="2292" name="Google Shape;2292;p63"/>
          <p:cNvSpPr/>
          <p:nvPr/>
        </p:nvSpPr>
        <p:spPr>
          <a:xfrm>
            <a:off x="4769100" y="3617723"/>
            <a:ext cx="572700" cy="572700"/>
          </a:xfrm>
          <a:prstGeom prst="ellipse">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800">
                <a:solidFill>
                  <a:schemeClr val="dk1"/>
                </a:solidFill>
                <a:latin typeface="Livvic SemiBold"/>
                <a:ea typeface="Livvic SemiBold"/>
                <a:cs typeface="Livvic SemiBold"/>
                <a:sym typeface="Livvic SemiBold"/>
              </a:rPr>
              <a:t>F</a:t>
            </a:r>
            <a:endParaRPr sz="1800">
              <a:solidFill>
                <a:schemeClr val="dk1"/>
              </a:solidFill>
              <a:latin typeface="Livvic SemiBold"/>
              <a:ea typeface="Livvic SemiBold"/>
              <a:cs typeface="Livvic SemiBold"/>
              <a:sym typeface="Livvic SemiBold"/>
            </a:endParaRPr>
          </a:p>
        </p:txBody>
      </p:sp>
      <p:sp>
        <p:nvSpPr>
          <p:cNvPr id="2293" name="Google Shape;2293;p63"/>
          <p:cNvSpPr/>
          <p:nvPr/>
        </p:nvSpPr>
        <p:spPr>
          <a:xfrm>
            <a:off x="713225" y="1196477"/>
            <a:ext cx="572700" cy="572700"/>
          </a:xfrm>
          <a:prstGeom prst="ellipse">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800">
                <a:solidFill>
                  <a:schemeClr val="lt1"/>
                </a:solidFill>
                <a:latin typeface="Livvic SemiBold"/>
                <a:ea typeface="Livvic SemiBold"/>
                <a:cs typeface="Livvic SemiBold"/>
                <a:sym typeface="Livvic SemiBold"/>
              </a:rPr>
              <a:t>A</a:t>
            </a:r>
            <a:endParaRPr sz="1800">
              <a:solidFill>
                <a:schemeClr val="lt1"/>
              </a:solidFill>
              <a:latin typeface="Livvic SemiBold"/>
              <a:ea typeface="Livvic SemiBold"/>
              <a:cs typeface="Livvic SemiBold"/>
              <a:sym typeface="Livvic SemiBold"/>
            </a:endParaRPr>
          </a:p>
        </p:txBody>
      </p:sp>
      <p:sp>
        <p:nvSpPr>
          <p:cNvPr id="2294" name="Google Shape;2294;p63"/>
          <p:cNvSpPr/>
          <p:nvPr/>
        </p:nvSpPr>
        <p:spPr>
          <a:xfrm>
            <a:off x="713225" y="2419436"/>
            <a:ext cx="572700" cy="5727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800">
                <a:solidFill>
                  <a:schemeClr val="lt1"/>
                </a:solidFill>
                <a:latin typeface="Livvic SemiBold"/>
                <a:ea typeface="Livvic SemiBold"/>
                <a:cs typeface="Livvic SemiBold"/>
                <a:sym typeface="Livvic SemiBold"/>
              </a:rPr>
              <a:t>B</a:t>
            </a:r>
            <a:endParaRPr sz="1800">
              <a:solidFill>
                <a:schemeClr val="lt1"/>
              </a:solidFill>
              <a:latin typeface="Livvic SemiBold"/>
              <a:ea typeface="Livvic SemiBold"/>
              <a:cs typeface="Livvic SemiBold"/>
              <a:sym typeface="Livvic SemiBold"/>
            </a:endParaRPr>
          </a:p>
        </p:txBody>
      </p:sp>
      <p:sp>
        <p:nvSpPr>
          <p:cNvPr id="2295" name="Google Shape;2295;p63"/>
          <p:cNvSpPr/>
          <p:nvPr/>
        </p:nvSpPr>
        <p:spPr>
          <a:xfrm>
            <a:off x="713225" y="3617723"/>
            <a:ext cx="572700" cy="5727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800">
                <a:solidFill>
                  <a:schemeClr val="lt1"/>
                </a:solidFill>
                <a:latin typeface="Livvic SemiBold"/>
                <a:ea typeface="Livvic SemiBold"/>
                <a:cs typeface="Livvic SemiBold"/>
                <a:sym typeface="Livvic SemiBold"/>
              </a:rPr>
              <a:t>C</a:t>
            </a:r>
            <a:endParaRPr sz="1800">
              <a:solidFill>
                <a:schemeClr val="lt1"/>
              </a:solidFill>
              <a:latin typeface="Livvic SemiBold"/>
              <a:ea typeface="Livvic SemiBold"/>
              <a:cs typeface="Livvic SemiBold"/>
              <a:sym typeface="Livvic SemiBold"/>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99" name="Shape 2299"/>
        <p:cNvGrpSpPr/>
        <p:nvPr/>
      </p:nvGrpSpPr>
      <p:grpSpPr>
        <a:xfrm>
          <a:off x="0" y="0"/>
          <a:ext cx="0" cy="0"/>
          <a:chOff x="0" y="0"/>
          <a:chExt cx="0" cy="0"/>
        </a:xfrm>
      </p:grpSpPr>
      <p:pic>
        <p:nvPicPr>
          <p:cNvPr id="2300" name="Google Shape;2300;p64"/>
          <p:cNvPicPr preferRelativeResize="0"/>
          <p:nvPr/>
        </p:nvPicPr>
        <p:blipFill rotWithShape="1">
          <a:blip r:embed="rId3">
            <a:alphaModFix amt="70000"/>
          </a:blip>
          <a:srcRect b="26214" l="24039" r="10601" t="30158"/>
          <a:stretch/>
        </p:blipFill>
        <p:spPr>
          <a:xfrm>
            <a:off x="3620550" y="1848400"/>
            <a:ext cx="2241600" cy="2241600"/>
          </a:xfrm>
          <a:prstGeom prst="ellipse">
            <a:avLst/>
          </a:prstGeom>
          <a:noFill/>
          <a:ln cap="flat" cmpd="sng" w="9525">
            <a:solidFill>
              <a:schemeClr val="dk1"/>
            </a:solidFill>
            <a:prstDash val="solid"/>
            <a:round/>
            <a:headEnd len="sm" w="sm" type="none"/>
            <a:tailEnd len="sm" w="sm" type="none"/>
          </a:ln>
        </p:spPr>
      </p:pic>
      <p:sp>
        <p:nvSpPr>
          <p:cNvPr id="2301" name="Google Shape;2301;p6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Mushroom anatomy</a:t>
            </a:r>
            <a:endParaRPr/>
          </a:p>
        </p:txBody>
      </p:sp>
      <p:sp>
        <p:nvSpPr>
          <p:cNvPr id="2302" name="Google Shape;2302;p64"/>
          <p:cNvSpPr txBox="1"/>
          <p:nvPr/>
        </p:nvSpPr>
        <p:spPr>
          <a:xfrm>
            <a:off x="6456013" y="1446250"/>
            <a:ext cx="1663200" cy="4659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lt1"/>
                </a:solidFill>
                <a:latin typeface="Livvic SemiBold"/>
                <a:ea typeface="Livvic SemiBold"/>
                <a:cs typeface="Livvic SemiBold"/>
                <a:sym typeface="Livvic SemiBold"/>
              </a:rPr>
              <a:t>Scales</a:t>
            </a:r>
            <a:endParaRPr sz="2000">
              <a:solidFill>
                <a:schemeClr val="lt1"/>
              </a:solidFill>
              <a:latin typeface="Livvic SemiBold"/>
              <a:ea typeface="Livvic SemiBold"/>
              <a:cs typeface="Livvic SemiBold"/>
              <a:sym typeface="Livvic SemiBold"/>
            </a:endParaRPr>
          </a:p>
        </p:txBody>
      </p:sp>
      <p:sp>
        <p:nvSpPr>
          <p:cNvPr id="2303" name="Google Shape;2303;p64"/>
          <p:cNvSpPr txBox="1"/>
          <p:nvPr/>
        </p:nvSpPr>
        <p:spPr>
          <a:xfrm>
            <a:off x="6456013" y="3240817"/>
            <a:ext cx="1663200" cy="4659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lt1"/>
                </a:solidFill>
                <a:latin typeface="Livvic SemiBold"/>
                <a:ea typeface="Livvic SemiBold"/>
                <a:cs typeface="Livvic SemiBold"/>
                <a:sym typeface="Livvic SemiBold"/>
              </a:rPr>
              <a:t>Spores</a:t>
            </a:r>
            <a:endParaRPr sz="2000">
              <a:solidFill>
                <a:schemeClr val="lt1"/>
              </a:solidFill>
              <a:latin typeface="Livvic SemiBold"/>
              <a:ea typeface="Livvic SemiBold"/>
              <a:cs typeface="Livvic SemiBold"/>
              <a:sym typeface="Livvic SemiBold"/>
            </a:endParaRPr>
          </a:p>
        </p:txBody>
      </p:sp>
      <p:sp>
        <p:nvSpPr>
          <p:cNvPr id="2304" name="Google Shape;2304;p64"/>
          <p:cNvSpPr txBox="1"/>
          <p:nvPr/>
        </p:nvSpPr>
        <p:spPr>
          <a:xfrm>
            <a:off x="6456013" y="4138100"/>
            <a:ext cx="1663200" cy="4659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lt1"/>
                </a:solidFill>
                <a:latin typeface="Livvic SemiBold"/>
                <a:ea typeface="Livvic SemiBold"/>
                <a:cs typeface="Livvic SemiBold"/>
                <a:sym typeface="Livvic SemiBold"/>
              </a:rPr>
              <a:t>Mycelium</a:t>
            </a:r>
            <a:endParaRPr sz="2000">
              <a:solidFill>
                <a:schemeClr val="lt1"/>
              </a:solidFill>
              <a:latin typeface="Livvic SemiBold"/>
              <a:ea typeface="Livvic SemiBold"/>
              <a:cs typeface="Livvic SemiBold"/>
              <a:sym typeface="Livvic SemiBold"/>
            </a:endParaRPr>
          </a:p>
        </p:txBody>
      </p:sp>
      <p:sp>
        <p:nvSpPr>
          <p:cNvPr id="2305" name="Google Shape;2305;p64"/>
          <p:cNvSpPr txBox="1"/>
          <p:nvPr/>
        </p:nvSpPr>
        <p:spPr>
          <a:xfrm>
            <a:off x="1024788" y="1446250"/>
            <a:ext cx="1663200" cy="4659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lt1"/>
                </a:solidFill>
                <a:latin typeface="Livvic SemiBold"/>
                <a:ea typeface="Livvic SemiBold"/>
                <a:cs typeface="Livvic SemiBold"/>
                <a:sym typeface="Livvic SemiBold"/>
              </a:rPr>
              <a:t>Cap</a:t>
            </a:r>
            <a:endParaRPr sz="2000">
              <a:solidFill>
                <a:schemeClr val="lt1"/>
              </a:solidFill>
              <a:latin typeface="Livvic SemiBold"/>
              <a:ea typeface="Livvic SemiBold"/>
              <a:cs typeface="Livvic SemiBold"/>
              <a:sym typeface="Livvic SemiBold"/>
            </a:endParaRPr>
          </a:p>
        </p:txBody>
      </p:sp>
      <p:sp>
        <p:nvSpPr>
          <p:cNvPr id="2306" name="Google Shape;2306;p64"/>
          <p:cNvSpPr txBox="1"/>
          <p:nvPr/>
        </p:nvSpPr>
        <p:spPr>
          <a:xfrm>
            <a:off x="6456013" y="2343533"/>
            <a:ext cx="1663200" cy="4659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lt1"/>
                </a:solidFill>
                <a:latin typeface="Livvic SemiBold"/>
                <a:ea typeface="Livvic SemiBold"/>
                <a:cs typeface="Livvic SemiBold"/>
                <a:sym typeface="Livvic SemiBold"/>
              </a:rPr>
              <a:t>Gills</a:t>
            </a:r>
            <a:endParaRPr sz="2000">
              <a:solidFill>
                <a:schemeClr val="lt1"/>
              </a:solidFill>
              <a:latin typeface="Livvic SemiBold"/>
              <a:ea typeface="Livvic SemiBold"/>
              <a:cs typeface="Livvic SemiBold"/>
              <a:sym typeface="Livvic SemiBold"/>
            </a:endParaRPr>
          </a:p>
        </p:txBody>
      </p:sp>
      <p:sp>
        <p:nvSpPr>
          <p:cNvPr id="2307" name="Google Shape;2307;p64"/>
          <p:cNvSpPr txBox="1"/>
          <p:nvPr/>
        </p:nvSpPr>
        <p:spPr>
          <a:xfrm>
            <a:off x="1024788" y="2343533"/>
            <a:ext cx="1663200" cy="4659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lt1"/>
                </a:solidFill>
                <a:latin typeface="Livvic SemiBold"/>
                <a:ea typeface="Livvic SemiBold"/>
                <a:cs typeface="Livvic SemiBold"/>
                <a:sym typeface="Livvic SemiBold"/>
              </a:rPr>
              <a:t>Annulus</a:t>
            </a:r>
            <a:endParaRPr sz="2000">
              <a:solidFill>
                <a:schemeClr val="lt1"/>
              </a:solidFill>
              <a:latin typeface="Livvic SemiBold"/>
              <a:ea typeface="Livvic SemiBold"/>
              <a:cs typeface="Livvic SemiBold"/>
              <a:sym typeface="Livvic SemiBold"/>
            </a:endParaRPr>
          </a:p>
        </p:txBody>
      </p:sp>
      <p:sp>
        <p:nvSpPr>
          <p:cNvPr id="2308" name="Google Shape;2308;p64"/>
          <p:cNvSpPr txBox="1"/>
          <p:nvPr/>
        </p:nvSpPr>
        <p:spPr>
          <a:xfrm>
            <a:off x="1024788" y="3240817"/>
            <a:ext cx="1663200" cy="4659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lt1"/>
                </a:solidFill>
                <a:latin typeface="Livvic SemiBold"/>
                <a:ea typeface="Livvic SemiBold"/>
                <a:cs typeface="Livvic SemiBold"/>
                <a:sym typeface="Livvic SemiBold"/>
              </a:rPr>
              <a:t>Stem</a:t>
            </a:r>
            <a:endParaRPr sz="2000">
              <a:solidFill>
                <a:schemeClr val="lt1"/>
              </a:solidFill>
              <a:latin typeface="Livvic SemiBold"/>
              <a:ea typeface="Livvic SemiBold"/>
              <a:cs typeface="Livvic SemiBold"/>
              <a:sym typeface="Livvic SemiBold"/>
            </a:endParaRPr>
          </a:p>
        </p:txBody>
      </p:sp>
      <p:sp>
        <p:nvSpPr>
          <p:cNvPr id="2309" name="Google Shape;2309;p64"/>
          <p:cNvSpPr txBox="1"/>
          <p:nvPr/>
        </p:nvSpPr>
        <p:spPr>
          <a:xfrm>
            <a:off x="1024788" y="4138100"/>
            <a:ext cx="1663200" cy="4659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lt1"/>
                </a:solidFill>
                <a:latin typeface="Livvic SemiBold"/>
                <a:ea typeface="Livvic SemiBold"/>
                <a:cs typeface="Livvic SemiBold"/>
                <a:sym typeface="Livvic SemiBold"/>
              </a:rPr>
              <a:t>Volva</a:t>
            </a:r>
            <a:endParaRPr sz="2000">
              <a:solidFill>
                <a:schemeClr val="lt1"/>
              </a:solidFill>
              <a:latin typeface="Livvic SemiBold"/>
              <a:ea typeface="Livvic SemiBold"/>
              <a:cs typeface="Livvic SemiBold"/>
              <a:sym typeface="Livvic SemiBold"/>
            </a:endParaRPr>
          </a:p>
        </p:txBody>
      </p:sp>
      <p:sp>
        <p:nvSpPr>
          <p:cNvPr id="2310" name="Google Shape;2310;p64"/>
          <p:cNvSpPr/>
          <p:nvPr/>
        </p:nvSpPr>
        <p:spPr>
          <a:xfrm>
            <a:off x="4938775" y="2101650"/>
            <a:ext cx="276300" cy="276300"/>
          </a:xfrm>
          <a:prstGeom prst="ellipse">
            <a:avLst/>
          </a:prstGeom>
          <a:solidFill>
            <a:srgbClr val="F1F2ED">
              <a:alpha val="3019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64"/>
          <p:cNvSpPr/>
          <p:nvPr/>
        </p:nvSpPr>
        <p:spPr>
          <a:xfrm>
            <a:off x="4190625" y="1995125"/>
            <a:ext cx="276300" cy="276300"/>
          </a:xfrm>
          <a:prstGeom prst="ellipse">
            <a:avLst/>
          </a:prstGeom>
          <a:solidFill>
            <a:srgbClr val="F1F2ED">
              <a:alpha val="3019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64"/>
          <p:cNvSpPr/>
          <p:nvPr/>
        </p:nvSpPr>
        <p:spPr>
          <a:xfrm>
            <a:off x="4938763" y="2763063"/>
            <a:ext cx="276300" cy="276300"/>
          </a:xfrm>
          <a:prstGeom prst="ellipse">
            <a:avLst/>
          </a:prstGeom>
          <a:solidFill>
            <a:srgbClr val="F1F2ED">
              <a:alpha val="3019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64"/>
          <p:cNvSpPr/>
          <p:nvPr/>
        </p:nvSpPr>
        <p:spPr>
          <a:xfrm>
            <a:off x="4466913" y="2831050"/>
            <a:ext cx="276300" cy="276300"/>
          </a:xfrm>
          <a:prstGeom prst="ellipse">
            <a:avLst/>
          </a:prstGeom>
          <a:solidFill>
            <a:srgbClr val="F1F2ED">
              <a:alpha val="3019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64"/>
          <p:cNvSpPr/>
          <p:nvPr/>
        </p:nvSpPr>
        <p:spPr>
          <a:xfrm>
            <a:off x="4632825" y="3749900"/>
            <a:ext cx="276300" cy="276300"/>
          </a:xfrm>
          <a:prstGeom prst="ellipse">
            <a:avLst/>
          </a:prstGeom>
          <a:solidFill>
            <a:srgbClr val="F1F2ED">
              <a:alpha val="3019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315" name="Google Shape;2315;p64"/>
          <p:cNvCxnSpPr>
            <a:stCxn id="2302" idx="1"/>
            <a:endCxn id="2310" idx="0"/>
          </p:cNvCxnSpPr>
          <p:nvPr/>
        </p:nvCxnSpPr>
        <p:spPr>
          <a:xfrm flipH="1">
            <a:off x="5076913" y="1679200"/>
            <a:ext cx="1379100" cy="422400"/>
          </a:xfrm>
          <a:prstGeom prst="bentConnector2">
            <a:avLst/>
          </a:prstGeom>
          <a:noFill/>
          <a:ln cap="flat" cmpd="sng" w="9525">
            <a:solidFill>
              <a:schemeClr val="dk1"/>
            </a:solidFill>
            <a:prstDash val="solid"/>
            <a:round/>
            <a:headEnd len="med" w="med" type="none"/>
            <a:tailEnd len="med" w="med" type="none"/>
          </a:ln>
        </p:spPr>
      </p:cxnSp>
      <p:cxnSp>
        <p:nvCxnSpPr>
          <p:cNvPr id="2316" name="Google Shape;2316;p64"/>
          <p:cNvCxnSpPr>
            <a:stCxn id="2311" idx="0"/>
            <a:endCxn id="2305" idx="3"/>
          </p:cNvCxnSpPr>
          <p:nvPr/>
        </p:nvCxnSpPr>
        <p:spPr>
          <a:xfrm flipH="1" rot="5400000">
            <a:off x="3350475" y="1016825"/>
            <a:ext cx="315900" cy="1640700"/>
          </a:xfrm>
          <a:prstGeom prst="bentConnector2">
            <a:avLst/>
          </a:prstGeom>
          <a:noFill/>
          <a:ln cap="flat" cmpd="sng" w="9525">
            <a:solidFill>
              <a:schemeClr val="dk1"/>
            </a:solidFill>
            <a:prstDash val="solid"/>
            <a:round/>
            <a:headEnd len="med" w="med" type="none"/>
            <a:tailEnd len="med" w="med" type="none"/>
          </a:ln>
        </p:spPr>
      </p:cxnSp>
      <p:cxnSp>
        <p:nvCxnSpPr>
          <p:cNvPr id="2317" name="Google Shape;2317;p64"/>
          <p:cNvCxnSpPr>
            <a:stCxn id="2308" idx="3"/>
            <a:endCxn id="2318" idx="2"/>
          </p:cNvCxnSpPr>
          <p:nvPr/>
        </p:nvCxnSpPr>
        <p:spPr>
          <a:xfrm>
            <a:off x="2687988" y="3473767"/>
            <a:ext cx="1903500" cy="600"/>
          </a:xfrm>
          <a:prstGeom prst="bentConnector3">
            <a:avLst>
              <a:gd fmla="val 50001" name="adj1"/>
            </a:avLst>
          </a:prstGeom>
          <a:noFill/>
          <a:ln cap="flat" cmpd="sng" w="9525">
            <a:solidFill>
              <a:schemeClr val="dk1"/>
            </a:solidFill>
            <a:prstDash val="solid"/>
            <a:round/>
            <a:headEnd len="med" w="med" type="none"/>
            <a:tailEnd len="med" w="med" type="none"/>
          </a:ln>
        </p:spPr>
      </p:cxnSp>
      <p:sp>
        <p:nvSpPr>
          <p:cNvPr id="2318" name="Google Shape;2318;p64"/>
          <p:cNvSpPr/>
          <p:nvPr/>
        </p:nvSpPr>
        <p:spPr>
          <a:xfrm>
            <a:off x="4591525" y="3335613"/>
            <a:ext cx="276300" cy="276300"/>
          </a:xfrm>
          <a:prstGeom prst="ellipse">
            <a:avLst/>
          </a:prstGeom>
          <a:solidFill>
            <a:srgbClr val="F1F2ED">
              <a:alpha val="3019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319" name="Google Shape;2319;p64"/>
          <p:cNvCxnSpPr>
            <a:stCxn id="2313" idx="2"/>
            <a:endCxn id="2307" idx="3"/>
          </p:cNvCxnSpPr>
          <p:nvPr/>
        </p:nvCxnSpPr>
        <p:spPr>
          <a:xfrm rot="10800000">
            <a:off x="2687913" y="2576500"/>
            <a:ext cx="1779000" cy="392700"/>
          </a:xfrm>
          <a:prstGeom prst="bentConnector3">
            <a:avLst>
              <a:gd fmla="val 64616" name="adj1"/>
            </a:avLst>
          </a:prstGeom>
          <a:noFill/>
          <a:ln cap="flat" cmpd="sng" w="9525">
            <a:solidFill>
              <a:schemeClr val="dk1"/>
            </a:solidFill>
            <a:prstDash val="solid"/>
            <a:round/>
            <a:headEnd len="med" w="med" type="none"/>
            <a:tailEnd len="med" w="med" type="none"/>
          </a:ln>
        </p:spPr>
      </p:cxnSp>
      <p:cxnSp>
        <p:nvCxnSpPr>
          <p:cNvPr id="2320" name="Google Shape;2320;p64"/>
          <p:cNvCxnSpPr>
            <a:stCxn id="2306" idx="1"/>
            <a:endCxn id="2312" idx="6"/>
          </p:cNvCxnSpPr>
          <p:nvPr/>
        </p:nvCxnSpPr>
        <p:spPr>
          <a:xfrm flipH="1">
            <a:off x="5215213" y="2576483"/>
            <a:ext cx="1240800" cy="324600"/>
          </a:xfrm>
          <a:prstGeom prst="bentConnector3">
            <a:avLst>
              <a:gd fmla="val 32266" name="adj1"/>
            </a:avLst>
          </a:prstGeom>
          <a:noFill/>
          <a:ln cap="flat" cmpd="sng" w="9525">
            <a:solidFill>
              <a:schemeClr val="dk1"/>
            </a:solidFill>
            <a:prstDash val="solid"/>
            <a:round/>
            <a:headEnd len="med" w="med" type="none"/>
            <a:tailEnd len="med" w="med" type="none"/>
          </a:ln>
        </p:spPr>
      </p:cxnSp>
      <p:cxnSp>
        <p:nvCxnSpPr>
          <p:cNvPr id="2321" name="Google Shape;2321;p64"/>
          <p:cNvCxnSpPr>
            <a:stCxn id="2322" idx="6"/>
            <a:endCxn id="2304" idx="1"/>
          </p:cNvCxnSpPr>
          <p:nvPr/>
        </p:nvCxnSpPr>
        <p:spPr>
          <a:xfrm>
            <a:off x="5215063" y="3723713"/>
            <a:ext cx="1241100" cy="647400"/>
          </a:xfrm>
          <a:prstGeom prst="bentConnector3">
            <a:avLst>
              <a:gd fmla="val 68724" name="adj1"/>
            </a:avLst>
          </a:prstGeom>
          <a:noFill/>
          <a:ln cap="flat" cmpd="sng" w="9525">
            <a:solidFill>
              <a:schemeClr val="dk1"/>
            </a:solidFill>
            <a:prstDash val="solid"/>
            <a:round/>
            <a:headEnd len="med" w="med" type="none"/>
            <a:tailEnd len="med" w="med" type="none"/>
          </a:ln>
        </p:spPr>
      </p:cxnSp>
      <p:cxnSp>
        <p:nvCxnSpPr>
          <p:cNvPr id="2323" name="Google Shape;2323;p64"/>
          <p:cNvCxnSpPr>
            <a:stCxn id="2324" idx="6"/>
            <a:endCxn id="2303" idx="1"/>
          </p:cNvCxnSpPr>
          <p:nvPr/>
        </p:nvCxnSpPr>
        <p:spPr>
          <a:xfrm>
            <a:off x="5301938" y="3312475"/>
            <a:ext cx="1154100" cy="161400"/>
          </a:xfrm>
          <a:prstGeom prst="bentConnector3">
            <a:avLst>
              <a:gd fmla="val 65842" name="adj1"/>
            </a:avLst>
          </a:prstGeom>
          <a:noFill/>
          <a:ln cap="flat" cmpd="sng" w="9525">
            <a:solidFill>
              <a:schemeClr val="dk1"/>
            </a:solidFill>
            <a:prstDash val="solid"/>
            <a:round/>
            <a:headEnd len="med" w="med" type="none"/>
            <a:tailEnd len="med" w="med" type="none"/>
          </a:ln>
        </p:spPr>
      </p:cxnSp>
      <p:cxnSp>
        <p:nvCxnSpPr>
          <p:cNvPr id="2325" name="Google Shape;2325;p64"/>
          <p:cNvCxnSpPr>
            <a:stCxn id="2314" idx="2"/>
            <a:endCxn id="2309" idx="3"/>
          </p:cNvCxnSpPr>
          <p:nvPr/>
        </p:nvCxnSpPr>
        <p:spPr>
          <a:xfrm flipH="1">
            <a:off x="2687925" y="3888050"/>
            <a:ext cx="1944900" cy="483000"/>
          </a:xfrm>
          <a:prstGeom prst="bentConnector3">
            <a:avLst>
              <a:gd fmla="val 66683" name="adj1"/>
            </a:avLst>
          </a:prstGeom>
          <a:noFill/>
          <a:ln cap="flat" cmpd="sng" w="9525">
            <a:solidFill>
              <a:schemeClr val="dk1"/>
            </a:solidFill>
            <a:prstDash val="solid"/>
            <a:round/>
            <a:headEnd len="med" w="med" type="none"/>
            <a:tailEnd len="med" w="med" type="none"/>
          </a:ln>
        </p:spPr>
      </p:cxnSp>
      <p:grpSp>
        <p:nvGrpSpPr>
          <p:cNvPr id="2326" name="Google Shape;2326;p64"/>
          <p:cNvGrpSpPr/>
          <p:nvPr/>
        </p:nvGrpSpPr>
        <p:grpSpPr>
          <a:xfrm>
            <a:off x="5076908" y="3119869"/>
            <a:ext cx="225039" cy="233095"/>
            <a:chOff x="5871450" y="2710025"/>
            <a:chExt cx="425325" cy="440550"/>
          </a:xfrm>
        </p:grpSpPr>
        <p:sp>
          <p:nvSpPr>
            <p:cNvPr id="2327" name="Google Shape;2327;p64"/>
            <p:cNvSpPr/>
            <p:nvPr/>
          </p:nvSpPr>
          <p:spPr>
            <a:xfrm>
              <a:off x="5908575" y="2710025"/>
              <a:ext cx="94800" cy="948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64"/>
            <p:cNvSpPr/>
            <p:nvPr/>
          </p:nvSpPr>
          <p:spPr>
            <a:xfrm>
              <a:off x="6045300" y="2710025"/>
              <a:ext cx="94800" cy="948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64"/>
            <p:cNvSpPr/>
            <p:nvPr/>
          </p:nvSpPr>
          <p:spPr>
            <a:xfrm>
              <a:off x="6045300" y="2921775"/>
              <a:ext cx="94800" cy="948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64"/>
            <p:cNvSpPr/>
            <p:nvPr/>
          </p:nvSpPr>
          <p:spPr>
            <a:xfrm>
              <a:off x="5871450" y="2874400"/>
              <a:ext cx="94800" cy="948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64"/>
            <p:cNvSpPr/>
            <p:nvPr/>
          </p:nvSpPr>
          <p:spPr>
            <a:xfrm>
              <a:off x="6201975" y="2791650"/>
              <a:ext cx="94800" cy="948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64"/>
            <p:cNvSpPr/>
            <p:nvPr/>
          </p:nvSpPr>
          <p:spPr>
            <a:xfrm>
              <a:off x="6201975" y="3014400"/>
              <a:ext cx="94800" cy="948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64"/>
            <p:cNvSpPr/>
            <p:nvPr/>
          </p:nvSpPr>
          <p:spPr>
            <a:xfrm>
              <a:off x="5963225" y="3055775"/>
              <a:ext cx="94800" cy="948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24" name="Google Shape;2324;p64"/>
          <p:cNvSpPr/>
          <p:nvPr/>
        </p:nvSpPr>
        <p:spPr>
          <a:xfrm>
            <a:off x="5025638" y="3174325"/>
            <a:ext cx="276300" cy="276300"/>
          </a:xfrm>
          <a:prstGeom prst="ellipse">
            <a:avLst/>
          </a:prstGeom>
          <a:solidFill>
            <a:srgbClr val="F1F2ED">
              <a:alpha val="3019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64"/>
          <p:cNvSpPr/>
          <p:nvPr/>
        </p:nvSpPr>
        <p:spPr>
          <a:xfrm>
            <a:off x="4938763" y="3585563"/>
            <a:ext cx="276300" cy="276300"/>
          </a:xfrm>
          <a:prstGeom prst="ellipse">
            <a:avLst/>
          </a:prstGeom>
          <a:solidFill>
            <a:srgbClr val="F1F2ED">
              <a:alpha val="3019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34" name="Google Shape;2334;p64"/>
          <p:cNvGrpSpPr/>
          <p:nvPr/>
        </p:nvGrpSpPr>
        <p:grpSpPr>
          <a:xfrm>
            <a:off x="8000400" y="327688"/>
            <a:ext cx="423600" cy="423600"/>
            <a:chOff x="8046425" y="625250"/>
            <a:chExt cx="423600" cy="423600"/>
          </a:xfrm>
        </p:grpSpPr>
        <p:sp>
          <p:nvSpPr>
            <p:cNvPr id="2335" name="Google Shape;2335;p64"/>
            <p:cNvSpPr/>
            <p:nvPr/>
          </p:nvSpPr>
          <p:spPr>
            <a:xfrm>
              <a:off x="8046425" y="625250"/>
              <a:ext cx="423600" cy="4236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36" name="Google Shape;2336;p64"/>
            <p:cNvGrpSpPr/>
            <p:nvPr/>
          </p:nvGrpSpPr>
          <p:grpSpPr>
            <a:xfrm>
              <a:off x="8145970" y="724766"/>
              <a:ext cx="224559" cy="224559"/>
              <a:chOff x="5334000" y="-2238450"/>
              <a:chExt cx="2648100" cy="2648100"/>
            </a:xfrm>
          </p:grpSpPr>
          <p:cxnSp>
            <p:nvCxnSpPr>
              <p:cNvPr id="2337" name="Google Shape;2337;p64"/>
              <p:cNvCxnSpPr/>
              <p:nvPr/>
            </p:nvCxnSpPr>
            <p:spPr>
              <a:xfrm>
                <a:off x="5334000" y="-914400"/>
                <a:ext cx="2648100" cy="0"/>
              </a:xfrm>
              <a:prstGeom prst="straightConnector1">
                <a:avLst/>
              </a:prstGeom>
              <a:noFill/>
              <a:ln cap="flat" cmpd="sng" w="9525">
                <a:solidFill>
                  <a:schemeClr val="lt1"/>
                </a:solidFill>
                <a:prstDash val="solid"/>
                <a:round/>
                <a:headEnd len="med" w="med" type="none"/>
                <a:tailEnd len="med" w="med" type="none"/>
              </a:ln>
            </p:spPr>
          </p:cxnSp>
          <p:cxnSp>
            <p:nvCxnSpPr>
              <p:cNvPr id="2338" name="Google Shape;2338;p64"/>
              <p:cNvCxnSpPr/>
              <p:nvPr/>
            </p:nvCxnSpPr>
            <p:spPr>
              <a:xfrm rot="-5400000">
                <a:off x="5334000" y="-914400"/>
                <a:ext cx="2648100" cy="0"/>
              </a:xfrm>
              <a:prstGeom prst="straightConnector1">
                <a:avLst/>
              </a:prstGeom>
              <a:noFill/>
              <a:ln cap="flat" cmpd="sng" w="9525">
                <a:solidFill>
                  <a:schemeClr val="lt1"/>
                </a:solidFill>
                <a:prstDash val="solid"/>
                <a:round/>
                <a:headEnd len="med" w="med" type="none"/>
                <a:tailEnd len="med" w="med" type="none"/>
              </a:ln>
            </p:spPr>
          </p:cxnSp>
          <p:cxnSp>
            <p:nvCxnSpPr>
              <p:cNvPr id="2339" name="Google Shape;2339;p64"/>
              <p:cNvCxnSpPr/>
              <p:nvPr/>
            </p:nvCxnSpPr>
            <p:spPr>
              <a:xfrm rot="2700000">
                <a:off x="5333977" y="-914345"/>
                <a:ext cx="2648256" cy="0"/>
              </a:xfrm>
              <a:prstGeom prst="straightConnector1">
                <a:avLst/>
              </a:prstGeom>
              <a:noFill/>
              <a:ln cap="flat" cmpd="sng" w="9525">
                <a:solidFill>
                  <a:schemeClr val="lt1"/>
                </a:solidFill>
                <a:prstDash val="solid"/>
                <a:round/>
                <a:headEnd len="med" w="med" type="none"/>
                <a:tailEnd len="med" w="med" type="none"/>
              </a:ln>
            </p:spPr>
          </p:cxnSp>
          <p:cxnSp>
            <p:nvCxnSpPr>
              <p:cNvPr id="2340" name="Google Shape;2340;p64"/>
              <p:cNvCxnSpPr/>
              <p:nvPr/>
            </p:nvCxnSpPr>
            <p:spPr>
              <a:xfrm rot="-2700000">
                <a:off x="5333977" y="-914455"/>
                <a:ext cx="2648256" cy="0"/>
              </a:xfrm>
              <a:prstGeom prst="straightConnector1">
                <a:avLst/>
              </a:prstGeom>
              <a:noFill/>
              <a:ln cap="flat" cmpd="sng" w="9525">
                <a:solidFill>
                  <a:schemeClr val="lt1"/>
                </a:solidFill>
                <a:prstDash val="solid"/>
                <a:round/>
                <a:headEnd len="med" w="med" type="none"/>
                <a:tailEnd len="med" w="med" type="none"/>
              </a:ln>
            </p:spPr>
          </p:cxnSp>
          <p:cxnSp>
            <p:nvCxnSpPr>
              <p:cNvPr id="2341" name="Google Shape;2341;p64"/>
              <p:cNvCxnSpPr/>
              <p:nvPr/>
            </p:nvCxnSpPr>
            <p:spPr>
              <a:xfrm rot="4134366">
                <a:off x="5333935" y="-914312"/>
                <a:ext cx="2648255" cy="0"/>
              </a:xfrm>
              <a:prstGeom prst="straightConnector1">
                <a:avLst/>
              </a:prstGeom>
              <a:noFill/>
              <a:ln cap="flat" cmpd="sng" w="9525">
                <a:solidFill>
                  <a:schemeClr val="lt1"/>
                </a:solidFill>
                <a:prstDash val="solid"/>
                <a:round/>
                <a:headEnd len="med" w="med" type="none"/>
                <a:tailEnd len="med" w="med" type="none"/>
              </a:ln>
            </p:spPr>
          </p:cxnSp>
          <p:cxnSp>
            <p:nvCxnSpPr>
              <p:cNvPr id="2342" name="Google Shape;2342;p64"/>
              <p:cNvCxnSpPr/>
              <p:nvPr/>
            </p:nvCxnSpPr>
            <p:spPr>
              <a:xfrm rot="-1265634">
                <a:off x="5333938" y="-914429"/>
                <a:ext cx="2648255" cy="0"/>
              </a:xfrm>
              <a:prstGeom prst="straightConnector1">
                <a:avLst/>
              </a:prstGeom>
              <a:noFill/>
              <a:ln cap="flat" cmpd="sng" w="9525">
                <a:solidFill>
                  <a:schemeClr val="lt1"/>
                </a:solidFill>
                <a:prstDash val="solid"/>
                <a:round/>
                <a:headEnd len="med" w="med" type="none"/>
                <a:tailEnd len="med" w="med" type="none"/>
              </a:ln>
            </p:spPr>
          </p:cxnSp>
          <p:cxnSp>
            <p:nvCxnSpPr>
              <p:cNvPr id="2343" name="Google Shape;2343;p64"/>
              <p:cNvCxnSpPr/>
              <p:nvPr/>
            </p:nvCxnSpPr>
            <p:spPr>
              <a:xfrm rot="6834309">
                <a:off x="5334009" y="-914485"/>
                <a:ext cx="2648166" cy="0"/>
              </a:xfrm>
              <a:prstGeom prst="straightConnector1">
                <a:avLst/>
              </a:prstGeom>
              <a:noFill/>
              <a:ln cap="flat" cmpd="sng" w="9525">
                <a:solidFill>
                  <a:schemeClr val="lt1"/>
                </a:solidFill>
                <a:prstDash val="solid"/>
                <a:round/>
                <a:headEnd len="med" w="med" type="none"/>
                <a:tailEnd len="med" w="med" type="none"/>
              </a:ln>
            </p:spPr>
          </p:cxnSp>
          <p:cxnSp>
            <p:nvCxnSpPr>
              <p:cNvPr id="2344" name="Google Shape;2344;p64"/>
              <p:cNvCxnSpPr/>
              <p:nvPr/>
            </p:nvCxnSpPr>
            <p:spPr>
              <a:xfrm rot="1434309">
                <a:off x="5334026" y="-914573"/>
                <a:ext cx="2648166" cy="0"/>
              </a:xfrm>
              <a:prstGeom prst="straightConnector1">
                <a:avLst/>
              </a:prstGeom>
              <a:noFill/>
              <a:ln cap="flat" cmpd="sng" w="9525">
                <a:solidFill>
                  <a:schemeClr val="lt1"/>
                </a:solidFill>
                <a:prstDash val="solid"/>
                <a:round/>
                <a:headEnd len="med" w="med" type="none"/>
                <a:tailEnd len="med" w="med" type="none"/>
              </a:ln>
            </p:spPr>
          </p:cxnSp>
        </p:gr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48" name="Shape 2348"/>
        <p:cNvGrpSpPr/>
        <p:nvPr/>
      </p:nvGrpSpPr>
      <p:grpSpPr>
        <a:xfrm>
          <a:off x="0" y="0"/>
          <a:ext cx="0" cy="0"/>
          <a:chOff x="0" y="0"/>
          <a:chExt cx="0" cy="0"/>
        </a:xfrm>
      </p:grpSpPr>
      <p:sp>
        <p:nvSpPr>
          <p:cNvPr id="2349" name="Google Shape;2349;p6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Fungal genetics</a:t>
            </a:r>
            <a:endParaRPr/>
          </a:p>
        </p:txBody>
      </p:sp>
      <p:sp>
        <p:nvSpPr>
          <p:cNvPr id="2350" name="Google Shape;2350;p65"/>
          <p:cNvSpPr txBox="1"/>
          <p:nvPr>
            <p:ph idx="1" type="subTitle"/>
          </p:nvPr>
        </p:nvSpPr>
        <p:spPr>
          <a:xfrm>
            <a:off x="4746300" y="1572350"/>
            <a:ext cx="3677700" cy="648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a:t>
            </a:r>
            <a:endParaRPr/>
          </a:p>
        </p:txBody>
      </p:sp>
      <p:sp>
        <p:nvSpPr>
          <p:cNvPr id="2351" name="Google Shape;2351;p65"/>
          <p:cNvSpPr txBox="1"/>
          <p:nvPr>
            <p:ph idx="2" type="subTitle"/>
          </p:nvPr>
        </p:nvSpPr>
        <p:spPr>
          <a:xfrm>
            <a:off x="4746300" y="2763725"/>
            <a:ext cx="3677700" cy="648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Earth is the third planet from the Sun and the only one that harbors life in the Solar System</a:t>
            </a:r>
            <a:endParaRPr/>
          </a:p>
        </p:txBody>
      </p:sp>
      <p:sp>
        <p:nvSpPr>
          <p:cNvPr id="2352" name="Google Shape;2352;p65"/>
          <p:cNvSpPr txBox="1"/>
          <p:nvPr>
            <p:ph idx="3" type="subTitle"/>
          </p:nvPr>
        </p:nvSpPr>
        <p:spPr>
          <a:xfrm>
            <a:off x="4746300" y="3955100"/>
            <a:ext cx="3677700" cy="648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of them all </a:t>
            </a:r>
            <a:endParaRPr/>
          </a:p>
        </p:txBody>
      </p:sp>
      <p:sp>
        <p:nvSpPr>
          <p:cNvPr id="2353" name="Google Shape;2353;p65"/>
          <p:cNvSpPr txBox="1"/>
          <p:nvPr>
            <p:ph idx="4" type="subTitle"/>
          </p:nvPr>
        </p:nvSpPr>
        <p:spPr>
          <a:xfrm>
            <a:off x="4746300" y="1242050"/>
            <a:ext cx="3677700" cy="409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2000">
                <a:latin typeface="Livvic SemiBold"/>
                <a:ea typeface="Livvic SemiBold"/>
                <a:cs typeface="Livvic SemiBold"/>
                <a:sym typeface="Livvic SemiBold"/>
              </a:rPr>
              <a:t>G</a:t>
            </a:r>
            <a:r>
              <a:rPr lang="en" sz="2000">
                <a:latin typeface="Livvic SemiBold"/>
                <a:ea typeface="Livvic SemiBold"/>
                <a:cs typeface="Livvic SemiBold"/>
                <a:sym typeface="Livvic SemiBold"/>
              </a:rPr>
              <a:t>rowth</a:t>
            </a:r>
            <a:endParaRPr sz="2000">
              <a:latin typeface="Livvic SemiBold"/>
              <a:ea typeface="Livvic SemiBold"/>
              <a:cs typeface="Livvic SemiBold"/>
              <a:sym typeface="Livvic SemiBold"/>
            </a:endParaRPr>
          </a:p>
        </p:txBody>
      </p:sp>
      <p:sp>
        <p:nvSpPr>
          <p:cNvPr id="2354" name="Google Shape;2354;p65"/>
          <p:cNvSpPr txBox="1"/>
          <p:nvPr>
            <p:ph idx="5" type="subTitle"/>
          </p:nvPr>
        </p:nvSpPr>
        <p:spPr>
          <a:xfrm>
            <a:off x="4746300" y="2433425"/>
            <a:ext cx="3677700" cy="409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2000">
                <a:latin typeface="Livvic SemiBold"/>
                <a:ea typeface="Livvic SemiBold"/>
                <a:cs typeface="Livvic SemiBold"/>
                <a:sym typeface="Livvic SemiBold"/>
              </a:rPr>
              <a:t>D</a:t>
            </a:r>
            <a:r>
              <a:rPr lang="en" sz="2000">
                <a:latin typeface="Livvic SemiBold"/>
                <a:ea typeface="Livvic SemiBold"/>
                <a:cs typeface="Livvic SemiBold"/>
                <a:sym typeface="Livvic SemiBold"/>
              </a:rPr>
              <a:t>evelopment</a:t>
            </a:r>
            <a:endParaRPr sz="2000">
              <a:latin typeface="Livvic SemiBold"/>
              <a:ea typeface="Livvic SemiBold"/>
              <a:cs typeface="Livvic SemiBold"/>
              <a:sym typeface="Livvic SemiBold"/>
            </a:endParaRPr>
          </a:p>
        </p:txBody>
      </p:sp>
      <p:sp>
        <p:nvSpPr>
          <p:cNvPr id="2355" name="Google Shape;2355;p65"/>
          <p:cNvSpPr txBox="1"/>
          <p:nvPr>
            <p:ph idx="6" type="subTitle"/>
          </p:nvPr>
        </p:nvSpPr>
        <p:spPr>
          <a:xfrm>
            <a:off x="4746300" y="3624800"/>
            <a:ext cx="3677700" cy="409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2000">
                <a:latin typeface="Livvic SemiBold"/>
                <a:ea typeface="Livvic SemiBold"/>
                <a:cs typeface="Livvic SemiBold"/>
                <a:sym typeface="Livvic SemiBold"/>
              </a:rPr>
              <a:t>B</a:t>
            </a:r>
            <a:r>
              <a:rPr lang="en" sz="2000">
                <a:latin typeface="Livvic SemiBold"/>
                <a:ea typeface="Livvic SemiBold"/>
                <a:cs typeface="Livvic SemiBold"/>
                <a:sym typeface="Livvic SemiBold"/>
              </a:rPr>
              <a:t>ehavior</a:t>
            </a:r>
            <a:endParaRPr sz="2000">
              <a:latin typeface="Livvic SemiBold"/>
              <a:ea typeface="Livvic SemiBold"/>
              <a:cs typeface="Livvic SemiBold"/>
              <a:sym typeface="Livvic SemiBold"/>
            </a:endParaRPr>
          </a:p>
        </p:txBody>
      </p:sp>
      <p:pic>
        <p:nvPicPr>
          <p:cNvPr id="2356" name="Google Shape;2356;p65"/>
          <p:cNvPicPr preferRelativeResize="0"/>
          <p:nvPr/>
        </p:nvPicPr>
        <p:blipFill rotWithShape="1">
          <a:blip r:embed="rId3">
            <a:alphaModFix amt="80000"/>
          </a:blip>
          <a:srcRect b="12625" l="41734" r="35693" t="53506"/>
          <a:stretch/>
        </p:blipFill>
        <p:spPr>
          <a:xfrm>
            <a:off x="1066787" y="1498099"/>
            <a:ext cx="2292900" cy="2292300"/>
          </a:xfrm>
          <a:prstGeom prst="ellipse">
            <a:avLst/>
          </a:prstGeom>
          <a:noFill/>
          <a:ln cap="flat" cmpd="sng" w="9525">
            <a:solidFill>
              <a:schemeClr val="dk1"/>
            </a:solidFill>
            <a:prstDash val="solid"/>
            <a:round/>
            <a:headEnd len="sm" w="sm" type="none"/>
            <a:tailEnd len="sm" w="sm" type="none"/>
          </a:ln>
        </p:spPr>
      </p:pic>
      <p:grpSp>
        <p:nvGrpSpPr>
          <p:cNvPr id="2357" name="Google Shape;2357;p65"/>
          <p:cNvGrpSpPr/>
          <p:nvPr/>
        </p:nvGrpSpPr>
        <p:grpSpPr>
          <a:xfrm>
            <a:off x="3638366" y="2433422"/>
            <a:ext cx="409198" cy="409198"/>
            <a:chOff x="8046425" y="625250"/>
            <a:chExt cx="423600" cy="423600"/>
          </a:xfrm>
        </p:grpSpPr>
        <p:sp>
          <p:nvSpPr>
            <p:cNvPr id="2358" name="Google Shape;2358;p65"/>
            <p:cNvSpPr/>
            <p:nvPr/>
          </p:nvSpPr>
          <p:spPr>
            <a:xfrm>
              <a:off x="8046425" y="625250"/>
              <a:ext cx="423600" cy="423600"/>
            </a:xfrm>
            <a:prstGeom prst="ellipse">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59" name="Google Shape;2359;p65"/>
            <p:cNvGrpSpPr/>
            <p:nvPr/>
          </p:nvGrpSpPr>
          <p:grpSpPr>
            <a:xfrm>
              <a:off x="8145970" y="724766"/>
              <a:ext cx="224559" cy="224559"/>
              <a:chOff x="5334000" y="-2238450"/>
              <a:chExt cx="2648100" cy="2648100"/>
            </a:xfrm>
          </p:grpSpPr>
          <p:cxnSp>
            <p:nvCxnSpPr>
              <p:cNvPr id="2360" name="Google Shape;2360;p65"/>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361" name="Google Shape;2361;p65"/>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362" name="Google Shape;2362;p65"/>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363" name="Google Shape;2363;p65"/>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364" name="Google Shape;2364;p65"/>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365" name="Google Shape;2365;p65"/>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366" name="Google Shape;2366;p65"/>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2367" name="Google Shape;2367;p65"/>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cxnSp>
        <p:nvCxnSpPr>
          <p:cNvPr id="2368" name="Google Shape;2368;p65"/>
          <p:cNvCxnSpPr>
            <a:stCxn id="2353" idx="1"/>
            <a:endCxn id="2358" idx="6"/>
          </p:cNvCxnSpPr>
          <p:nvPr/>
        </p:nvCxnSpPr>
        <p:spPr>
          <a:xfrm flipH="1">
            <a:off x="4047600" y="1446650"/>
            <a:ext cx="698700" cy="1191300"/>
          </a:xfrm>
          <a:prstGeom prst="bentConnector3">
            <a:avLst>
              <a:gd fmla="val 50003" name="adj1"/>
            </a:avLst>
          </a:prstGeom>
          <a:noFill/>
          <a:ln cap="flat" cmpd="sng" w="9525">
            <a:solidFill>
              <a:schemeClr val="accent3"/>
            </a:solidFill>
            <a:prstDash val="solid"/>
            <a:round/>
            <a:headEnd len="med" w="med" type="none"/>
            <a:tailEnd len="med" w="med" type="none"/>
          </a:ln>
        </p:spPr>
      </p:cxnSp>
      <p:cxnSp>
        <p:nvCxnSpPr>
          <p:cNvPr id="2369" name="Google Shape;2369;p65"/>
          <p:cNvCxnSpPr>
            <a:stCxn id="2354" idx="1"/>
            <a:endCxn id="2358" idx="6"/>
          </p:cNvCxnSpPr>
          <p:nvPr/>
        </p:nvCxnSpPr>
        <p:spPr>
          <a:xfrm flipH="1">
            <a:off x="4047600" y="2638025"/>
            <a:ext cx="698700" cy="600"/>
          </a:xfrm>
          <a:prstGeom prst="bentConnector3">
            <a:avLst>
              <a:gd fmla="val 50003" name="adj1"/>
            </a:avLst>
          </a:prstGeom>
          <a:noFill/>
          <a:ln cap="flat" cmpd="sng" w="9525">
            <a:solidFill>
              <a:schemeClr val="accent3"/>
            </a:solidFill>
            <a:prstDash val="solid"/>
            <a:round/>
            <a:headEnd len="med" w="med" type="none"/>
            <a:tailEnd len="med" w="med" type="none"/>
          </a:ln>
        </p:spPr>
      </p:cxnSp>
      <p:cxnSp>
        <p:nvCxnSpPr>
          <p:cNvPr id="2370" name="Google Shape;2370;p65"/>
          <p:cNvCxnSpPr>
            <a:stCxn id="2358" idx="6"/>
            <a:endCxn id="2355" idx="1"/>
          </p:cNvCxnSpPr>
          <p:nvPr/>
        </p:nvCxnSpPr>
        <p:spPr>
          <a:xfrm>
            <a:off x="4047564" y="2638020"/>
            <a:ext cx="698700" cy="1191300"/>
          </a:xfrm>
          <a:prstGeom prst="bentConnector3">
            <a:avLst>
              <a:gd fmla="val 50003" name="adj1"/>
            </a:avLst>
          </a:prstGeom>
          <a:noFill/>
          <a:ln cap="flat" cmpd="sng" w="9525">
            <a:solidFill>
              <a:schemeClr val="accent3"/>
            </a:solidFill>
            <a:prstDash val="solid"/>
            <a:round/>
            <a:headEnd len="med" w="med" type="none"/>
            <a:tailEnd len="med" w="med" type="none"/>
          </a:ln>
        </p:spPr>
      </p:cxnSp>
      <p:sp>
        <p:nvSpPr>
          <p:cNvPr id="2371" name="Google Shape;2371;p65"/>
          <p:cNvSpPr txBox="1"/>
          <p:nvPr/>
        </p:nvSpPr>
        <p:spPr>
          <a:xfrm>
            <a:off x="713225" y="3955100"/>
            <a:ext cx="3000000" cy="6489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accent3"/>
                </a:solidFill>
                <a:latin typeface="Livvic SemiBold"/>
                <a:ea typeface="Livvic SemiBold"/>
                <a:cs typeface="Livvic SemiBold"/>
                <a:sym typeface="Livvic SemiBold"/>
              </a:rPr>
              <a:t>N</a:t>
            </a:r>
            <a:r>
              <a:rPr lang="en">
                <a:solidFill>
                  <a:schemeClr val="accent3"/>
                </a:solidFill>
                <a:latin typeface="Livvic SemiBold"/>
                <a:ea typeface="Livvic SemiBold"/>
                <a:cs typeface="Livvic SemiBold"/>
                <a:sym typeface="Livvic SemiBold"/>
              </a:rPr>
              <a:t>ew treatments and strategies for controlling fungal diseases</a:t>
            </a:r>
            <a:endParaRPr>
              <a:solidFill>
                <a:schemeClr val="accent3"/>
              </a:solidFill>
              <a:latin typeface="Livvic SemiBold"/>
              <a:ea typeface="Livvic SemiBold"/>
              <a:cs typeface="Livvic SemiBold"/>
              <a:sym typeface="Livvic SemiBold"/>
            </a:endParaRPr>
          </a:p>
        </p:txBody>
      </p:sp>
      <p:grpSp>
        <p:nvGrpSpPr>
          <p:cNvPr id="2372" name="Google Shape;2372;p65"/>
          <p:cNvGrpSpPr/>
          <p:nvPr/>
        </p:nvGrpSpPr>
        <p:grpSpPr>
          <a:xfrm>
            <a:off x="1236023" y="1446666"/>
            <a:ext cx="457022" cy="457022"/>
            <a:chOff x="8046425" y="625250"/>
            <a:chExt cx="423600" cy="423600"/>
          </a:xfrm>
        </p:grpSpPr>
        <p:sp>
          <p:nvSpPr>
            <p:cNvPr id="2373" name="Google Shape;2373;p65"/>
            <p:cNvSpPr/>
            <p:nvPr/>
          </p:nvSpPr>
          <p:spPr>
            <a:xfrm>
              <a:off x="8046425" y="625250"/>
              <a:ext cx="423600" cy="4236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74" name="Google Shape;2374;p65"/>
            <p:cNvGrpSpPr/>
            <p:nvPr/>
          </p:nvGrpSpPr>
          <p:grpSpPr>
            <a:xfrm>
              <a:off x="8145970" y="724766"/>
              <a:ext cx="224559" cy="224559"/>
              <a:chOff x="5334000" y="-2238450"/>
              <a:chExt cx="2648100" cy="2648100"/>
            </a:xfrm>
          </p:grpSpPr>
          <p:cxnSp>
            <p:nvCxnSpPr>
              <p:cNvPr id="2375" name="Google Shape;2375;p65"/>
              <p:cNvCxnSpPr/>
              <p:nvPr/>
            </p:nvCxnSpPr>
            <p:spPr>
              <a:xfrm>
                <a:off x="5334000" y="-914400"/>
                <a:ext cx="2648100" cy="0"/>
              </a:xfrm>
              <a:prstGeom prst="straightConnector1">
                <a:avLst/>
              </a:prstGeom>
              <a:noFill/>
              <a:ln cap="flat" cmpd="sng" w="9525">
                <a:solidFill>
                  <a:schemeClr val="lt1"/>
                </a:solidFill>
                <a:prstDash val="solid"/>
                <a:round/>
                <a:headEnd len="med" w="med" type="none"/>
                <a:tailEnd len="med" w="med" type="none"/>
              </a:ln>
            </p:spPr>
          </p:cxnSp>
          <p:cxnSp>
            <p:nvCxnSpPr>
              <p:cNvPr id="2376" name="Google Shape;2376;p65"/>
              <p:cNvCxnSpPr/>
              <p:nvPr/>
            </p:nvCxnSpPr>
            <p:spPr>
              <a:xfrm rot="-5400000">
                <a:off x="5334000" y="-914400"/>
                <a:ext cx="2648100" cy="0"/>
              </a:xfrm>
              <a:prstGeom prst="straightConnector1">
                <a:avLst/>
              </a:prstGeom>
              <a:noFill/>
              <a:ln cap="flat" cmpd="sng" w="9525">
                <a:solidFill>
                  <a:schemeClr val="lt1"/>
                </a:solidFill>
                <a:prstDash val="solid"/>
                <a:round/>
                <a:headEnd len="med" w="med" type="none"/>
                <a:tailEnd len="med" w="med" type="none"/>
              </a:ln>
            </p:spPr>
          </p:cxnSp>
          <p:cxnSp>
            <p:nvCxnSpPr>
              <p:cNvPr id="2377" name="Google Shape;2377;p65"/>
              <p:cNvCxnSpPr/>
              <p:nvPr/>
            </p:nvCxnSpPr>
            <p:spPr>
              <a:xfrm rot="2700000">
                <a:off x="5333977" y="-914345"/>
                <a:ext cx="2648256" cy="0"/>
              </a:xfrm>
              <a:prstGeom prst="straightConnector1">
                <a:avLst/>
              </a:prstGeom>
              <a:noFill/>
              <a:ln cap="flat" cmpd="sng" w="9525">
                <a:solidFill>
                  <a:schemeClr val="lt1"/>
                </a:solidFill>
                <a:prstDash val="solid"/>
                <a:round/>
                <a:headEnd len="med" w="med" type="none"/>
                <a:tailEnd len="med" w="med" type="none"/>
              </a:ln>
            </p:spPr>
          </p:cxnSp>
          <p:cxnSp>
            <p:nvCxnSpPr>
              <p:cNvPr id="2378" name="Google Shape;2378;p65"/>
              <p:cNvCxnSpPr/>
              <p:nvPr/>
            </p:nvCxnSpPr>
            <p:spPr>
              <a:xfrm rot="-2700000">
                <a:off x="5333977" y="-914455"/>
                <a:ext cx="2648256" cy="0"/>
              </a:xfrm>
              <a:prstGeom prst="straightConnector1">
                <a:avLst/>
              </a:prstGeom>
              <a:noFill/>
              <a:ln cap="flat" cmpd="sng" w="9525">
                <a:solidFill>
                  <a:schemeClr val="lt1"/>
                </a:solidFill>
                <a:prstDash val="solid"/>
                <a:round/>
                <a:headEnd len="med" w="med" type="none"/>
                <a:tailEnd len="med" w="med" type="none"/>
              </a:ln>
            </p:spPr>
          </p:cxnSp>
          <p:cxnSp>
            <p:nvCxnSpPr>
              <p:cNvPr id="2379" name="Google Shape;2379;p65"/>
              <p:cNvCxnSpPr/>
              <p:nvPr/>
            </p:nvCxnSpPr>
            <p:spPr>
              <a:xfrm rot="4134366">
                <a:off x="5333935" y="-914312"/>
                <a:ext cx="2648255" cy="0"/>
              </a:xfrm>
              <a:prstGeom prst="straightConnector1">
                <a:avLst/>
              </a:prstGeom>
              <a:noFill/>
              <a:ln cap="flat" cmpd="sng" w="9525">
                <a:solidFill>
                  <a:schemeClr val="lt1"/>
                </a:solidFill>
                <a:prstDash val="solid"/>
                <a:round/>
                <a:headEnd len="med" w="med" type="none"/>
                <a:tailEnd len="med" w="med" type="none"/>
              </a:ln>
            </p:spPr>
          </p:cxnSp>
          <p:cxnSp>
            <p:nvCxnSpPr>
              <p:cNvPr id="2380" name="Google Shape;2380;p65"/>
              <p:cNvCxnSpPr/>
              <p:nvPr/>
            </p:nvCxnSpPr>
            <p:spPr>
              <a:xfrm rot="-1265634">
                <a:off x="5333938" y="-914429"/>
                <a:ext cx="2648255" cy="0"/>
              </a:xfrm>
              <a:prstGeom prst="straightConnector1">
                <a:avLst/>
              </a:prstGeom>
              <a:noFill/>
              <a:ln cap="flat" cmpd="sng" w="9525">
                <a:solidFill>
                  <a:schemeClr val="lt1"/>
                </a:solidFill>
                <a:prstDash val="solid"/>
                <a:round/>
                <a:headEnd len="med" w="med" type="none"/>
                <a:tailEnd len="med" w="med" type="none"/>
              </a:ln>
            </p:spPr>
          </p:cxnSp>
          <p:cxnSp>
            <p:nvCxnSpPr>
              <p:cNvPr id="2381" name="Google Shape;2381;p65"/>
              <p:cNvCxnSpPr/>
              <p:nvPr/>
            </p:nvCxnSpPr>
            <p:spPr>
              <a:xfrm rot="6834309">
                <a:off x="5334009" y="-914485"/>
                <a:ext cx="2648166" cy="0"/>
              </a:xfrm>
              <a:prstGeom prst="straightConnector1">
                <a:avLst/>
              </a:prstGeom>
              <a:noFill/>
              <a:ln cap="flat" cmpd="sng" w="9525">
                <a:solidFill>
                  <a:schemeClr val="lt1"/>
                </a:solidFill>
                <a:prstDash val="solid"/>
                <a:round/>
                <a:headEnd len="med" w="med" type="none"/>
                <a:tailEnd len="med" w="med" type="none"/>
              </a:ln>
            </p:spPr>
          </p:cxnSp>
          <p:cxnSp>
            <p:nvCxnSpPr>
              <p:cNvPr id="2382" name="Google Shape;2382;p65"/>
              <p:cNvCxnSpPr/>
              <p:nvPr/>
            </p:nvCxnSpPr>
            <p:spPr>
              <a:xfrm rot="1434309">
                <a:off x="5334026" y="-914573"/>
                <a:ext cx="2648166" cy="0"/>
              </a:xfrm>
              <a:prstGeom prst="straightConnector1">
                <a:avLst/>
              </a:prstGeom>
              <a:noFill/>
              <a:ln cap="flat" cmpd="sng" w="9525">
                <a:solidFill>
                  <a:schemeClr val="lt1"/>
                </a:solidFill>
                <a:prstDash val="solid"/>
                <a:round/>
                <a:headEnd len="med" w="med" type="none"/>
                <a:tailEnd len="med" w="med" type="none"/>
              </a:ln>
            </p:spPr>
          </p:cxnSp>
        </p:gr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0" name="Shape 1270"/>
        <p:cNvGrpSpPr/>
        <p:nvPr/>
      </p:nvGrpSpPr>
      <p:grpSpPr>
        <a:xfrm>
          <a:off x="0" y="0"/>
          <a:ext cx="0" cy="0"/>
          <a:chOff x="0" y="0"/>
          <a:chExt cx="0" cy="0"/>
        </a:xfrm>
      </p:grpSpPr>
      <p:sp>
        <p:nvSpPr>
          <p:cNvPr id="1271" name="Google Shape;1271;p3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t>
            </a:r>
            <a:r>
              <a:rPr lang="en"/>
              <a:t>able of contents</a:t>
            </a:r>
            <a:endParaRPr/>
          </a:p>
        </p:txBody>
      </p:sp>
      <p:sp>
        <p:nvSpPr>
          <p:cNvPr id="1272" name="Google Shape;1272;p39"/>
          <p:cNvSpPr txBox="1"/>
          <p:nvPr>
            <p:ph idx="3" type="subTitle"/>
          </p:nvPr>
        </p:nvSpPr>
        <p:spPr>
          <a:xfrm>
            <a:off x="1295825" y="3942373"/>
            <a:ext cx="3150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sz="1600"/>
          </a:p>
        </p:txBody>
      </p:sp>
      <p:sp>
        <p:nvSpPr>
          <p:cNvPr id="1273" name="Google Shape;1273;p39"/>
          <p:cNvSpPr txBox="1"/>
          <p:nvPr>
            <p:ph idx="1" type="subTitle"/>
          </p:nvPr>
        </p:nvSpPr>
        <p:spPr>
          <a:xfrm>
            <a:off x="1295825" y="2209184"/>
            <a:ext cx="3150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274" name="Google Shape;1274;p39"/>
          <p:cNvSpPr txBox="1"/>
          <p:nvPr>
            <p:ph idx="2" type="subTitle"/>
          </p:nvPr>
        </p:nvSpPr>
        <p:spPr>
          <a:xfrm>
            <a:off x="5287776" y="2209184"/>
            <a:ext cx="3150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275" name="Google Shape;1275;p39"/>
          <p:cNvSpPr txBox="1"/>
          <p:nvPr>
            <p:ph idx="4" type="subTitle"/>
          </p:nvPr>
        </p:nvSpPr>
        <p:spPr>
          <a:xfrm>
            <a:off x="5287776" y="3942373"/>
            <a:ext cx="3150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276" name="Google Shape;1276;p39"/>
          <p:cNvSpPr txBox="1"/>
          <p:nvPr>
            <p:ph idx="5" type="title"/>
          </p:nvPr>
        </p:nvSpPr>
        <p:spPr>
          <a:xfrm>
            <a:off x="1295825" y="1332025"/>
            <a:ext cx="1374300" cy="447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01 .</a:t>
            </a:r>
            <a:endParaRPr/>
          </a:p>
        </p:txBody>
      </p:sp>
      <p:sp>
        <p:nvSpPr>
          <p:cNvPr id="1277" name="Google Shape;1277;p39"/>
          <p:cNvSpPr txBox="1"/>
          <p:nvPr>
            <p:ph idx="6" type="title"/>
          </p:nvPr>
        </p:nvSpPr>
        <p:spPr>
          <a:xfrm>
            <a:off x="1295825" y="3064624"/>
            <a:ext cx="1374300" cy="447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04 .</a:t>
            </a:r>
            <a:endParaRPr/>
          </a:p>
        </p:txBody>
      </p:sp>
      <p:sp>
        <p:nvSpPr>
          <p:cNvPr id="1278" name="Google Shape;1278;p39"/>
          <p:cNvSpPr txBox="1"/>
          <p:nvPr>
            <p:ph idx="7" type="title"/>
          </p:nvPr>
        </p:nvSpPr>
        <p:spPr>
          <a:xfrm>
            <a:off x="5287775" y="1332025"/>
            <a:ext cx="1374300" cy="447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02 .</a:t>
            </a:r>
            <a:endParaRPr/>
          </a:p>
        </p:txBody>
      </p:sp>
      <p:sp>
        <p:nvSpPr>
          <p:cNvPr id="1279" name="Google Shape;1279;p39"/>
          <p:cNvSpPr txBox="1"/>
          <p:nvPr>
            <p:ph idx="8" type="title"/>
          </p:nvPr>
        </p:nvSpPr>
        <p:spPr>
          <a:xfrm>
            <a:off x="5287775" y="3064625"/>
            <a:ext cx="1374300" cy="447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05 .</a:t>
            </a:r>
            <a:endParaRPr/>
          </a:p>
        </p:txBody>
      </p:sp>
      <p:sp>
        <p:nvSpPr>
          <p:cNvPr id="1280" name="Google Shape;1280;p39"/>
          <p:cNvSpPr txBox="1"/>
          <p:nvPr>
            <p:ph idx="9" type="subTitle"/>
          </p:nvPr>
        </p:nvSpPr>
        <p:spPr>
          <a:xfrm>
            <a:off x="1295825" y="1801100"/>
            <a:ext cx="3150600" cy="484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Fungal biology</a:t>
            </a:r>
            <a:endParaRPr/>
          </a:p>
        </p:txBody>
      </p:sp>
      <p:sp>
        <p:nvSpPr>
          <p:cNvPr id="1281" name="Google Shape;1281;p39"/>
          <p:cNvSpPr txBox="1"/>
          <p:nvPr>
            <p:ph idx="13" type="subTitle"/>
          </p:nvPr>
        </p:nvSpPr>
        <p:spPr>
          <a:xfrm>
            <a:off x="5287776" y="1801100"/>
            <a:ext cx="3150600" cy="484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Mushroom types</a:t>
            </a:r>
            <a:endParaRPr/>
          </a:p>
        </p:txBody>
      </p:sp>
      <p:sp>
        <p:nvSpPr>
          <p:cNvPr id="1282" name="Google Shape;1282;p39"/>
          <p:cNvSpPr txBox="1"/>
          <p:nvPr>
            <p:ph idx="14" type="subTitle"/>
          </p:nvPr>
        </p:nvSpPr>
        <p:spPr>
          <a:xfrm>
            <a:off x="1295825" y="3533770"/>
            <a:ext cx="3150600" cy="484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Taxonomy</a:t>
            </a:r>
            <a:endParaRPr/>
          </a:p>
        </p:txBody>
      </p:sp>
      <p:sp>
        <p:nvSpPr>
          <p:cNvPr id="1283" name="Google Shape;1283;p39"/>
          <p:cNvSpPr txBox="1"/>
          <p:nvPr>
            <p:ph idx="15" type="subTitle"/>
          </p:nvPr>
        </p:nvSpPr>
        <p:spPr>
          <a:xfrm>
            <a:off x="5287776" y="3533770"/>
            <a:ext cx="3150600" cy="484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Infections</a:t>
            </a:r>
            <a:endParaRPr/>
          </a:p>
        </p:txBody>
      </p:sp>
      <p:grpSp>
        <p:nvGrpSpPr>
          <p:cNvPr id="1284" name="Google Shape;1284;p39"/>
          <p:cNvGrpSpPr/>
          <p:nvPr/>
        </p:nvGrpSpPr>
        <p:grpSpPr>
          <a:xfrm>
            <a:off x="4705186" y="3127267"/>
            <a:ext cx="430187" cy="685928"/>
            <a:chOff x="-1066800" y="2268012"/>
            <a:chExt cx="381000" cy="607500"/>
          </a:xfrm>
        </p:grpSpPr>
        <p:sp>
          <p:nvSpPr>
            <p:cNvPr id="1285" name="Google Shape;1285;p39"/>
            <p:cNvSpPr/>
            <p:nvPr/>
          </p:nvSpPr>
          <p:spPr>
            <a:xfrm>
              <a:off x="-1065450" y="2268012"/>
              <a:ext cx="378300" cy="607500"/>
            </a:xfrm>
            <a:prstGeom prst="rect">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39"/>
            <p:cNvSpPr/>
            <p:nvPr/>
          </p:nvSpPr>
          <p:spPr>
            <a:xfrm>
              <a:off x="-10668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39"/>
            <p:cNvSpPr/>
            <p:nvPr/>
          </p:nvSpPr>
          <p:spPr>
            <a:xfrm>
              <a:off x="-1028850" y="2419215"/>
              <a:ext cx="305100" cy="305100"/>
            </a:xfrm>
            <a:prstGeom prst="plaque">
              <a:avLst>
                <a:gd fmla="val 50000" name="adj"/>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 name="Google Shape;1288;p39"/>
          <p:cNvGrpSpPr/>
          <p:nvPr/>
        </p:nvGrpSpPr>
        <p:grpSpPr>
          <a:xfrm>
            <a:off x="4705186" y="1394667"/>
            <a:ext cx="430187" cy="685928"/>
            <a:chOff x="-1066800" y="2268012"/>
            <a:chExt cx="381000" cy="607500"/>
          </a:xfrm>
        </p:grpSpPr>
        <p:sp>
          <p:nvSpPr>
            <p:cNvPr id="1289" name="Google Shape;1289;p39"/>
            <p:cNvSpPr/>
            <p:nvPr/>
          </p:nvSpPr>
          <p:spPr>
            <a:xfrm>
              <a:off x="-1065450" y="2268012"/>
              <a:ext cx="378300" cy="607500"/>
            </a:xfrm>
            <a:prstGeom prst="rect">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39"/>
            <p:cNvSpPr/>
            <p:nvPr/>
          </p:nvSpPr>
          <p:spPr>
            <a:xfrm>
              <a:off x="-10668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39"/>
            <p:cNvSpPr/>
            <p:nvPr/>
          </p:nvSpPr>
          <p:spPr>
            <a:xfrm>
              <a:off x="-1028850" y="2419215"/>
              <a:ext cx="305100" cy="305100"/>
            </a:xfrm>
            <a:prstGeom prst="plaque">
              <a:avLst>
                <a:gd fmla="val 50000" name="adj"/>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 name="Google Shape;1292;p39"/>
          <p:cNvGrpSpPr/>
          <p:nvPr/>
        </p:nvGrpSpPr>
        <p:grpSpPr>
          <a:xfrm>
            <a:off x="713236" y="1394667"/>
            <a:ext cx="430187" cy="685928"/>
            <a:chOff x="-1066800" y="2268012"/>
            <a:chExt cx="381000" cy="607500"/>
          </a:xfrm>
        </p:grpSpPr>
        <p:sp>
          <p:nvSpPr>
            <p:cNvPr id="1293" name="Google Shape;1293;p39"/>
            <p:cNvSpPr/>
            <p:nvPr/>
          </p:nvSpPr>
          <p:spPr>
            <a:xfrm>
              <a:off x="-1065450" y="2268012"/>
              <a:ext cx="378300" cy="6075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39"/>
            <p:cNvSpPr/>
            <p:nvPr/>
          </p:nvSpPr>
          <p:spPr>
            <a:xfrm>
              <a:off x="-10668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39"/>
            <p:cNvSpPr/>
            <p:nvPr/>
          </p:nvSpPr>
          <p:spPr>
            <a:xfrm>
              <a:off x="-1028850" y="2419215"/>
              <a:ext cx="305100" cy="305100"/>
            </a:xfrm>
            <a:prstGeom prst="plaque">
              <a:avLst>
                <a:gd fmla="val 50000" name="adj"/>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 name="Google Shape;1296;p39"/>
          <p:cNvGrpSpPr/>
          <p:nvPr/>
        </p:nvGrpSpPr>
        <p:grpSpPr>
          <a:xfrm>
            <a:off x="713236" y="3127267"/>
            <a:ext cx="430187" cy="685928"/>
            <a:chOff x="-1066800" y="2268012"/>
            <a:chExt cx="381000" cy="607500"/>
          </a:xfrm>
        </p:grpSpPr>
        <p:sp>
          <p:nvSpPr>
            <p:cNvPr id="1297" name="Google Shape;1297;p39"/>
            <p:cNvSpPr/>
            <p:nvPr/>
          </p:nvSpPr>
          <p:spPr>
            <a:xfrm>
              <a:off x="-1065450" y="2268012"/>
              <a:ext cx="378300" cy="607500"/>
            </a:xfrm>
            <a:prstGeom prst="rect">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39"/>
            <p:cNvSpPr/>
            <p:nvPr/>
          </p:nvSpPr>
          <p:spPr>
            <a:xfrm>
              <a:off x="-10668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39"/>
            <p:cNvSpPr/>
            <p:nvPr/>
          </p:nvSpPr>
          <p:spPr>
            <a:xfrm>
              <a:off x="-1028850" y="2419215"/>
              <a:ext cx="305100" cy="305100"/>
            </a:xfrm>
            <a:prstGeom prst="plaque">
              <a:avLst>
                <a:gd fmla="val 50000" name="adj"/>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86" name="Shape 2386"/>
        <p:cNvGrpSpPr/>
        <p:nvPr/>
      </p:nvGrpSpPr>
      <p:grpSpPr>
        <a:xfrm>
          <a:off x="0" y="0"/>
          <a:ext cx="0" cy="0"/>
          <a:chOff x="0" y="0"/>
          <a:chExt cx="0" cy="0"/>
        </a:xfrm>
      </p:grpSpPr>
      <p:sp>
        <p:nvSpPr>
          <p:cNvPr id="2387" name="Google Shape;2387;p6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a:t>
            </a:r>
            <a:r>
              <a:rPr lang="en"/>
              <a:t>haracteristics</a:t>
            </a:r>
            <a:endParaRPr/>
          </a:p>
        </p:txBody>
      </p:sp>
      <p:sp>
        <p:nvSpPr>
          <p:cNvPr id="2388" name="Google Shape;2388;p66"/>
          <p:cNvSpPr txBox="1"/>
          <p:nvPr/>
        </p:nvSpPr>
        <p:spPr>
          <a:xfrm>
            <a:off x="5739325" y="1549574"/>
            <a:ext cx="2688000" cy="6354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Anek Gujarati"/>
                <a:ea typeface="Anek Gujarati"/>
                <a:cs typeface="Anek Gujarati"/>
                <a:sym typeface="Anek Gujarati"/>
              </a:rPr>
              <a:t>Have complex life cycles involving various stages and cell types</a:t>
            </a:r>
            <a:endParaRPr>
              <a:solidFill>
                <a:schemeClr val="dk1"/>
              </a:solidFill>
              <a:latin typeface="Anek Gujarati"/>
              <a:ea typeface="Anek Gujarati"/>
              <a:cs typeface="Anek Gujarati"/>
              <a:sym typeface="Anek Gujarati"/>
            </a:endParaRPr>
          </a:p>
        </p:txBody>
      </p:sp>
      <p:sp>
        <p:nvSpPr>
          <p:cNvPr id="2389" name="Google Shape;2389;p66"/>
          <p:cNvSpPr txBox="1"/>
          <p:nvPr/>
        </p:nvSpPr>
        <p:spPr>
          <a:xfrm>
            <a:off x="5739325" y="2759087"/>
            <a:ext cx="2688000" cy="6354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Anek Gujarati"/>
                <a:ea typeface="Anek Gujarati"/>
                <a:cs typeface="Anek Gujarati"/>
                <a:sym typeface="Anek Gujarati"/>
              </a:rPr>
              <a:t>Decomposers and recyclers of nutrients. Symbiotic associations</a:t>
            </a:r>
            <a:endParaRPr>
              <a:solidFill>
                <a:schemeClr val="dk1"/>
              </a:solidFill>
              <a:latin typeface="Anek Gujarati"/>
              <a:ea typeface="Anek Gujarati"/>
              <a:cs typeface="Anek Gujarati"/>
              <a:sym typeface="Anek Gujarati"/>
            </a:endParaRPr>
          </a:p>
        </p:txBody>
      </p:sp>
      <p:sp>
        <p:nvSpPr>
          <p:cNvPr id="2390" name="Google Shape;2390;p66"/>
          <p:cNvSpPr txBox="1"/>
          <p:nvPr/>
        </p:nvSpPr>
        <p:spPr>
          <a:xfrm>
            <a:off x="5739325" y="3968600"/>
            <a:ext cx="2688000" cy="6354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Anek Gujarati"/>
                <a:ea typeface="Anek Gujarati"/>
                <a:cs typeface="Anek Gujarati"/>
                <a:sym typeface="Anek Gujarati"/>
              </a:rPr>
              <a:t>It is estimated that there are about 1.5 million species</a:t>
            </a:r>
            <a:endParaRPr>
              <a:solidFill>
                <a:schemeClr val="dk1"/>
              </a:solidFill>
              <a:latin typeface="Anek Gujarati"/>
              <a:ea typeface="Anek Gujarati"/>
              <a:cs typeface="Anek Gujarati"/>
              <a:sym typeface="Anek Gujarati"/>
            </a:endParaRPr>
          </a:p>
        </p:txBody>
      </p:sp>
      <p:sp>
        <p:nvSpPr>
          <p:cNvPr id="2391" name="Google Shape;2391;p66"/>
          <p:cNvSpPr txBox="1"/>
          <p:nvPr/>
        </p:nvSpPr>
        <p:spPr>
          <a:xfrm>
            <a:off x="5739325" y="2350488"/>
            <a:ext cx="2688000" cy="484800"/>
          </a:xfrm>
          <a:prstGeom prst="rect">
            <a:avLst/>
          </a:prstGeom>
          <a:noFill/>
          <a:ln>
            <a:noFill/>
          </a:ln>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000">
                <a:solidFill>
                  <a:schemeClr val="dk1"/>
                </a:solidFill>
                <a:latin typeface="Livvic SemiBold"/>
                <a:ea typeface="Livvic SemiBold"/>
                <a:cs typeface="Livvic SemiBold"/>
                <a:sym typeface="Livvic SemiBold"/>
              </a:rPr>
              <a:t>Ecosystems</a:t>
            </a:r>
            <a:endParaRPr sz="2000">
              <a:solidFill>
                <a:schemeClr val="dk1"/>
              </a:solidFill>
              <a:latin typeface="Livvic SemiBold"/>
              <a:ea typeface="Livvic SemiBold"/>
              <a:cs typeface="Livvic SemiBold"/>
              <a:sym typeface="Livvic SemiBold"/>
            </a:endParaRPr>
          </a:p>
        </p:txBody>
      </p:sp>
      <p:sp>
        <p:nvSpPr>
          <p:cNvPr id="2392" name="Google Shape;2392;p66"/>
          <p:cNvSpPr txBox="1"/>
          <p:nvPr/>
        </p:nvSpPr>
        <p:spPr>
          <a:xfrm>
            <a:off x="5739325" y="1140976"/>
            <a:ext cx="2688000" cy="484800"/>
          </a:xfrm>
          <a:prstGeom prst="rect">
            <a:avLst/>
          </a:prstGeom>
          <a:noFill/>
          <a:ln>
            <a:noFill/>
          </a:ln>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000">
                <a:solidFill>
                  <a:schemeClr val="dk1"/>
                </a:solidFill>
                <a:latin typeface="Livvic SemiBold"/>
                <a:ea typeface="Livvic SemiBold"/>
                <a:cs typeface="Livvic SemiBold"/>
                <a:sym typeface="Livvic SemiBold"/>
              </a:rPr>
              <a:t>Reproduction</a:t>
            </a:r>
            <a:endParaRPr sz="2000">
              <a:solidFill>
                <a:schemeClr val="dk1"/>
              </a:solidFill>
              <a:latin typeface="Livvic SemiBold"/>
              <a:ea typeface="Livvic SemiBold"/>
              <a:cs typeface="Livvic SemiBold"/>
              <a:sym typeface="Livvic SemiBold"/>
            </a:endParaRPr>
          </a:p>
        </p:txBody>
      </p:sp>
      <p:sp>
        <p:nvSpPr>
          <p:cNvPr id="2393" name="Google Shape;2393;p66"/>
          <p:cNvSpPr txBox="1"/>
          <p:nvPr/>
        </p:nvSpPr>
        <p:spPr>
          <a:xfrm>
            <a:off x="5739325" y="3560000"/>
            <a:ext cx="2688000" cy="484800"/>
          </a:xfrm>
          <a:prstGeom prst="rect">
            <a:avLst/>
          </a:prstGeom>
          <a:noFill/>
          <a:ln>
            <a:noFill/>
          </a:ln>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000">
                <a:solidFill>
                  <a:schemeClr val="dk1"/>
                </a:solidFill>
                <a:latin typeface="Livvic SemiBold"/>
                <a:ea typeface="Livvic SemiBold"/>
                <a:cs typeface="Livvic SemiBold"/>
                <a:sym typeface="Livvic SemiBold"/>
              </a:rPr>
              <a:t>Diversity</a:t>
            </a:r>
            <a:endParaRPr sz="2000">
              <a:solidFill>
                <a:schemeClr val="dk1"/>
              </a:solidFill>
              <a:latin typeface="Livvic SemiBold"/>
              <a:ea typeface="Livvic SemiBold"/>
              <a:cs typeface="Livvic SemiBold"/>
              <a:sym typeface="Livvic SemiBold"/>
            </a:endParaRPr>
          </a:p>
        </p:txBody>
      </p:sp>
      <p:sp>
        <p:nvSpPr>
          <p:cNvPr id="2394" name="Google Shape;2394;p66"/>
          <p:cNvSpPr txBox="1"/>
          <p:nvPr/>
        </p:nvSpPr>
        <p:spPr>
          <a:xfrm>
            <a:off x="716675" y="1549574"/>
            <a:ext cx="2688000" cy="6354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0"/>
              </a:spcAft>
              <a:buNone/>
            </a:pPr>
            <a:r>
              <a:rPr lang="en">
                <a:solidFill>
                  <a:schemeClr val="dk1"/>
                </a:solidFill>
                <a:latin typeface="Anek Gujarati"/>
                <a:ea typeface="Anek Gujarati"/>
                <a:cs typeface="Anek Gujarati"/>
                <a:sym typeface="Anek Gujarati"/>
              </a:rPr>
              <a:t>They have a nucleus and membranous organelles</a:t>
            </a:r>
            <a:endParaRPr>
              <a:solidFill>
                <a:schemeClr val="dk1"/>
              </a:solidFill>
              <a:latin typeface="Anek Gujarati"/>
              <a:ea typeface="Anek Gujarati"/>
              <a:cs typeface="Anek Gujarati"/>
              <a:sym typeface="Anek Gujarati"/>
            </a:endParaRPr>
          </a:p>
        </p:txBody>
      </p:sp>
      <p:sp>
        <p:nvSpPr>
          <p:cNvPr id="2395" name="Google Shape;2395;p66"/>
          <p:cNvSpPr txBox="1"/>
          <p:nvPr/>
        </p:nvSpPr>
        <p:spPr>
          <a:xfrm>
            <a:off x="716675" y="2759087"/>
            <a:ext cx="2688000" cy="6354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a:solidFill>
                  <a:schemeClr val="dk1"/>
                </a:solidFill>
                <a:latin typeface="Anek Gujarati"/>
                <a:ea typeface="Anek Gujarati"/>
                <a:cs typeface="Anek Gujarati"/>
                <a:sym typeface="Anek Gujarati"/>
              </a:rPr>
              <a:t>Absorption of nutrients from other organisms</a:t>
            </a:r>
            <a:endParaRPr>
              <a:solidFill>
                <a:schemeClr val="dk1"/>
              </a:solidFill>
              <a:latin typeface="Anek Gujarati"/>
              <a:ea typeface="Anek Gujarati"/>
              <a:cs typeface="Anek Gujarati"/>
              <a:sym typeface="Anek Gujarati"/>
            </a:endParaRPr>
          </a:p>
        </p:txBody>
      </p:sp>
      <p:sp>
        <p:nvSpPr>
          <p:cNvPr id="2396" name="Google Shape;2396;p66"/>
          <p:cNvSpPr txBox="1"/>
          <p:nvPr/>
        </p:nvSpPr>
        <p:spPr>
          <a:xfrm>
            <a:off x="716675" y="3968600"/>
            <a:ext cx="2688000" cy="6354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0"/>
              </a:spcAft>
              <a:buNone/>
            </a:pPr>
            <a:r>
              <a:rPr lang="en">
                <a:solidFill>
                  <a:schemeClr val="dk1"/>
                </a:solidFill>
                <a:latin typeface="Anek Gujarati"/>
                <a:ea typeface="Anek Gujarati"/>
                <a:cs typeface="Anek Gujarati"/>
                <a:sym typeface="Anek Gujarati"/>
              </a:rPr>
              <a:t>Fungal cells have cell walls made primarily of chitin</a:t>
            </a:r>
            <a:endParaRPr>
              <a:solidFill>
                <a:schemeClr val="dk1"/>
              </a:solidFill>
              <a:latin typeface="Anek Gujarati"/>
              <a:ea typeface="Anek Gujarati"/>
              <a:cs typeface="Anek Gujarati"/>
              <a:sym typeface="Anek Gujarati"/>
            </a:endParaRPr>
          </a:p>
        </p:txBody>
      </p:sp>
      <p:sp>
        <p:nvSpPr>
          <p:cNvPr id="2397" name="Google Shape;2397;p66"/>
          <p:cNvSpPr txBox="1"/>
          <p:nvPr/>
        </p:nvSpPr>
        <p:spPr>
          <a:xfrm>
            <a:off x="716675" y="2350488"/>
            <a:ext cx="2688000" cy="484800"/>
          </a:xfrm>
          <a:prstGeom prst="rect">
            <a:avLst/>
          </a:prstGeom>
          <a:noFill/>
          <a:ln>
            <a:noFill/>
          </a:ln>
        </p:spPr>
        <p:txBody>
          <a:bodyPr anchorCtr="0" anchor="b" bIns="91425" lIns="91425" spcFirstLastPara="1" rIns="91425" wrap="square" tIns="91425">
            <a:noAutofit/>
          </a:bodyPr>
          <a:lstStyle/>
          <a:p>
            <a:pPr indent="0" lvl="0" marL="0" rtl="0" algn="r">
              <a:lnSpc>
                <a:spcPct val="115000"/>
              </a:lnSpc>
              <a:spcBef>
                <a:spcPts val="0"/>
              </a:spcBef>
              <a:spcAft>
                <a:spcPts val="0"/>
              </a:spcAft>
              <a:buNone/>
            </a:pPr>
            <a:r>
              <a:rPr lang="en" sz="2000">
                <a:solidFill>
                  <a:schemeClr val="dk1"/>
                </a:solidFill>
                <a:latin typeface="Livvic SemiBold"/>
                <a:ea typeface="Livvic SemiBold"/>
                <a:cs typeface="Livvic SemiBold"/>
                <a:sym typeface="Livvic SemiBold"/>
              </a:rPr>
              <a:t>Heterotrophs</a:t>
            </a:r>
            <a:endParaRPr sz="2000">
              <a:solidFill>
                <a:schemeClr val="dk1"/>
              </a:solidFill>
              <a:latin typeface="Livvic SemiBold"/>
              <a:ea typeface="Livvic SemiBold"/>
              <a:cs typeface="Livvic SemiBold"/>
              <a:sym typeface="Livvic SemiBold"/>
            </a:endParaRPr>
          </a:p>
        </p:txBody>
      </p:sp>
      <p:sp>
        <p:nvSpPr>
          <p:cNvPr id="2398" name="Google Shape;2398;p66"/>
          <p:cNvSpPr txBox="1"/>
          <p:nvPr/>
        </p:nvSpPr>
        <p:spPr>
          <a:xfrm>
            <a:off x="716675" y="1140976"/>
            <a:ext cx="2688000" cy="484800"/>
          </a:xfrm>
          <a:prstGeom prst="rect">
            <a:avLst/>
          </a:prstGeom>
          <a:noFill/>
          <a:ln>
            <a:noFill/>
          </a:ln>
        </p:spPr>
        <p:txBody>
          <a:bodyPr anchorCtr="0" anchor="b" bIns="91425" lIns="91425" spcFirstLastPara="1" rIns="91425" wrap="square" tIns="91425">
            <a:noAutofit/>
          </a:bodyPr>
          <a:lstStyle/>
          <a:p>
            <a:pPr indent="0" lvl="0" marL="0" rtl="0" algn="r">
              <a:lnSpc>
                <a:spcPct val="115000"/>
              </a:lnSpc>
              <a:spcBef>
                <a:spcPts val="0"/>
              </a:spcBef>
              <a:spcAft>
                <a:spcPts val="0"/>
              </a:spcAft>
              <a:buNone/>
            </a:pPr>
            <a:r>
              <a:rPr lang="en" sz="2000">
                <a:solidFill>
                  <a:schemeClr val="dk1"/>
                </a:solidFill>
                <a:latin typeface="Livvic SemiBold"/>
                <a:ea typeface="Livvic SemiBold"/>
                <a:cs typeface="Livvic SemiBold"/>
                <a:sym typeface="Livvic SemiBold"/>
              </a:rPr>
              <a:t>Eukaryotes</a:t>
            </a:r>
            <a:endParaRPr sz="2000">
              <a:solidFill>
                <a:schemeClr val="dk1"/>
              </a:solidFill>
              <a:latin typeface="Livvic SemiBold"/>
              <a:ea typeface="Livvic SemiBold"/>
              <a:cs typeface="Livvic SemiBold"/>
              <a:sym typeface="Livvic SemiBold"/>
            </a:endParaRPr>
          </a:p>
        </p:txBody>
      </p:sp>
      <p:sp>
        <p:nvSpPr>
          <p:cNvPr id="2399" name="Google Shape;2399;p66"/>
          <p:cNvSpPr txBox="1"/>
          <p:nvPr/>
        </p:nvSpPr>
        <p:spPr>
          <a:xfrm>
            <a:off x="716675" y="3560000"/>
            <a:ext cx="2688000" cy="484800"/>
          </a:xfrm>
          <a:prstGeom prst="rect">
            <a:avLst/>
          </a:prstGeom>
          <a:noFill/>
          <a:ln>
            <a:noFill/>
          </a:ln>
        </p:spPr>
        <p:txBody>
          <a:bodyPr anchorCtr="0" anchor="b" bIns="91425" lIns="91425" spcFirstLastPara="1" rIns="91425" wrap="square" tIns="91425">
            <a:noAutofit/>
          </a:bodyPr>
          <a:lstStyle/>
          <a:p>
            <a:pPr indent="0" lvl="0" marL="0" rtl="0" algn="r">
              <a:lnSpc>
                <a:spcPct val="115000"/>
              </a:lnSpc>
              <a:spcBef>
                <a:spcPts val="0"/>
              </a:spcBef>
              <a:spcAft>
                <a:spcPts val="0"/>
              </a:spcAft>
              <a:buNone/>
            </a:pPr>
            <a:r>
              <a:rPr lang="en" sz="2000">
                <a:solidFill>
                  <a:schemeClr val="dk1"/>
                </a:solidFill>
                <a:latin typeface="Livvic SemiBold"/>
                <a:ea typeface="Livvic SemiBold"/>
                <a:cs typeface="Livvic SemiBold"/>
                <a:sym typeface="Livvic SemiBold"/>
              </a:rPr>
              <a:t>Cell walls</a:t>
            </a:r>
            <a:endParaRPr sz="2000">
              <a:solidFill>
                <a:schemeClr val="dk1"/>
              </a:solidFill>
              <a:latin typeface="Livvic SemiBold"/>
              <a:ea typeface="Livvic SemiBold"/>
              <a:cs typeface="Livvic SemiBold"/>
              <a:sym typeface="Livvic SemiBold"/>
            </a:endParaRPr>
          </a:p>
        </p:txBody>
      </p:sp>
      <p:pic>
        <p:nvPicPr>
          <p:cNvPr id="2400" name="Google Shape;2400;p66"/>
          <p:cNvPicPr preferRelativeResize="0"/>
          <p:nvPr/>
        </p:nvPicPr>
        <p:blipFill rotWithShape="1">
          <a:blip r:embed="rId3">
            <a:alphaModFix amt="80000"/>
          </a:blip>
          <a:srcRect b="43943" l="31991" r="39226" t="12872"/>
          <a:stretch/>
        </p:blipFill>
        <p:spPr>
          <a:xfrm>
            <a:off x="3673200" y="1695104"/>
            <a:ext cx="1797600" cy="1797600"/>
          </a:xfrm>
          <a:prstGeom prst="ellipse">
            <a:avLst/>
          </a:prstGeom>
          <a:noFill/>
          <a:ln cap="flat" cmpd="sng" w="9525">
            <a:solidFill>
              <a:schemeClr val="dk1"/>
            </a:solidFill>
            <a:prstDash val="solid"/>
            <a:round/>
            <a:headEnd len="sm" w="sm" type="none"/>
            <a:tailEnd len="sm" w="sm" type="none"/>
          </a:ln>
        </p:spPr>
      </p:pic>
      <p:cxnSp>
        <p:nvCxnSpPr>
          <p:cNvPr id="2401" name="Google Shape;2401;p66"/>
          <p:cNvCxnSpPr>
            <a:stCxn id="2398" idx="3"/>
            <a:endCxn id="2400" idx="2"/>
          </p:cNvCxnSpPr>
          <p:nvPr/>
        </p:nvCxnSpPr>
        <p:spPr>
          <a:xfrm>
            <a:off x="3404675" y="1383376"/>
            <a:ext cx="268500" cy="1210500"/>
          </a:xfrm>
          <a:prstGeom prst="bentConnector3">
            <a:avLst>
              <a:gd fmla="val 50005" name="adj1"/>
            </a:avLst>
          </a:prstGeom>
          <a:noFill/>
          <a:ln cap="flat" cmpd="sng" w="9525">
            <a:solidFill>
              <a:schemeClr val="accent3"/>
            </a:solidFill>
            <a:prstDash val="solid"/>
            <a:round/>
            <a:headEnd len="med" w="med" type="none"/>
            <a:tailEnd len="med" w="med" type="none"/>
          </a:ln>
        </p:spPr>
      </p:cxnSp>
      <p:cxnSp>
        <p:nvCxnSpPr>
          <p:cNvPr id="2402" name="Google Shape;2402;p66"/>
          <p:cNvCxnSpPr>
            <a:stCxn id="2397" idx="3"/>
            <a:endCxn id="2400" idx="2"/>
          </p:cNvCxnSpPr>
          <p:nvPr/>
        </p:nvCxnSpPr>
        <p:spPr>
          <a:xfrm>
            <a:off x="3404675" y="2592888"/>
            <a:ext cx="268500" cy="900"/>
          </a:xfrm>
          <a:prstGeom prst="bentConnector3">
            <a:avLst>
              <a:gd fmla="val 50005" name="adj1"/>
            </a:avLst>
          </a:prstGeom>
          <a:noFill/>
          <a:ln cap="flat" cmpd="sng" w="9525">
            <a:solidFill>
              <a:schemeClr val="accent3"/>
            </a:solidFill>
            <a:prstDash val="solid"/>
            <a:round/>
            <a:headEnd len="med" w="med" type="none"/>
            <a:tailEnd len="med" w="med" type="none"/>
          </a:ln>
        </p:spPr>
      </p:cxnSp>
      <p:cxnSp>
        <p:nvCxnSpPr>
          <p:cNvPr id="2403" name="Google Shape;2403;p66"/>
          <p:cNvCxnSpPr>
            <a:stCxn id="2400" idx="2"/>
            <a:endCxn id="2399" idx="3"/>
          </p:cNvCxnSpPr>
          <p:nvPr/>
        </p:nvCxnSpPr>
        <p:spPr>
          <a:xfrm flipH="1">
            <a:off x="3404700" y="2593904"/>
            <a:ext cx="268500" cy="1208400"/>
          </a:xfrm>
          <a:prstGeom prst="bentConnector3">
            <a:avLst>
              <a:gd fmla="val 50005" name="adj1"/>
            </a:avLst>
          </a:prstGeom>
          <a:noFill/>
          <a:ln cap="flat" cmpd="sng" w="9525">
            <a:solidFill>
              <a:schemeClr val="accent3"/>
            </a:solidFill>
            <a:prstDash val="solid"/>
            <a:round/>
            <a:headEnd len="med" w="med" type="none"/>
            <a:tailEnd len="med" w="med" type="none"/>
          </a:ln>
        </p:spPr>
      </p:cxnSp>
      <p:cxnSp>
        <p:nvCxnSpPr>
          <p:cNvPr id="2404" name="Google Shape;2404;p66"/>
          <p:cNvCxnSpPr>
            <a:stCxn id="2392" idx="1"/>
            <a:endCxn id="2400" idx="6"/>
          </p:cNvCxnSpPr>
          <p:nvPr/>
        </p:nvCxnSpPr>
        <p:spPr>
          <a:xfrm flipH="1">
            <a:off x="5470825" y="1383376"/>
            <a:ext cx="268500" cy="1210500"/>
          </a:xfrm>
          <a:prstGeom prst="bentConnector3">
            <a:avLst>
              <a:gd fmla="val 50005" name="adj1"/>
            </a:avLst>
          </a:prstGeom>
          <a:noFill/>
          <a:ln cap="flat" cmpd="sng" w="9525">
            <a:solidFill>
              <a:schemeClr val="accent3"/>
            </a:solidFill>
            <a:prstDash val="solid"/>
            <a:round/>
            <a:headEnd len="med" w="med" type="none"/>
            <a:tailEnd len="med" w="med" type="none"/>
          </a:ln>
        </p:spPr>
      </p:cxnSp>
      <p:cxnSp>
        <p:nvCxnSpPr>
          <p:cNvPr id="2405" name="Google Shape;2405;p66"/>
          <p:cNvCxnSpPr>
            <a:stCxn id="2391" idx="1"/>
            <a:endCxn id="2400" idx="6"/>
          </p:cNvCxnSpPr>
          <p:nvPr/>
        </p:nvCxnSpPr>
        <p:spPr>
          <a:xfrm flipH="1">
            <a:off x="5470825" y="2592888"/>
            <a:ext cx="268500" cy="900"/>
          </a:xfrm>
          <a:prstGeom prst="bentConnector3">
            <a:avLst>
              <a:gd fmla="val 50005" name="adj1"/>
            </a:avLst>
          </a:prstGeom>
          <a:noFill/>
          <a:ln cap="flat" cmpd="sng" w="9525">
            <a:solidFill>
              <a:schemeClr val="accent3"/>
            </a:solidFill>
            <a:prstDash val="solid"/>
            <a:round/>
            <a:headEnd len="med" w="med" type="none"/>
            <a:tailEnd len="med" w="med" type="none"/>
          </a:ln>
        </p:spPr>
      </p:cxnSp>
      <p:cxnSp>
        <p:nvCxnSpPr>
          <p:cNvPr id="2406" name="Google Shape;2406;p66"/>
          <p:cNvCxnSpPr>
            <a:stCxn id="2393" idx="1"/>
            <a:endCxn id="2400" idx="6"/>
          </p:cNvCxnSpPr>
          <p:nvPr/>
        </p:nvCxnSpPr>
        <p:spPr>
          <a:xfrm rot="10800000">
            <a:off x="5470825" y="2594000"/>
            <a:ext cx="268500" cy="1208400"/>
          </a:xfrm>
          <a:prstGeom prst="bentConnector3">
            <a:avLst>
              <a:gd fmla="val 50005" name="adj1"/>
            </a:avLst>
          </a:prstGeom>
          <a:noFill/>
          <a:ln cap="flat" cmpd="sng" w="9525">
            <a:solidFill>
              <a:schemeClr val="accent3"/>
            </a:solidFill>
            <a:prstDash val="solid"/>
            <a:round/>
            <a:headEnd len="med" w="med" type="none"/>
            <a:tailEnd len="med" w="med" type="none"/>
          </a:ln>
        </p:spPr>
      </p:cxnSp>
      <p:grpSp>
        <p:nvGrpSpPr>
          <p:cNvPr id="2407" name="Google Shape;2407;p66"/>
          <p:cNvGrpSpPr/>
          <p:nvPr/>
        </p:nvGrpSpPr>
        <p:grpSpPr>
          <a:xfrm>
            <a:off x="4405419" y="3711638"/>
            <a:ext cx="333161" cy="333161"/>
            <a:chOff x="8046425" y="625250"/>
            <a:chExt cx="423600" cy="423600"/>
          </a:xfrm>
        </p:grpSpPr>
        <p:sp>
          <p:nvSpPr>
            <p:cNvPr id="2408" name="Google Shape;2408;p66"/>
            <p:cNvSpPr/>
            <p:nvPr/>
          </p:nvSpPr>
          <p:spPr>
            <a:xfrm>
              <a:off x="8046425" y="625250"/>
              <a:ext cx="423600" cy="4236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09" name="Google Shape;2409;p66"/>
            <p:cNvGrpSpPr/>
            <p:nvPr/>
          </p:nvGrpSpPr>
          <p:grpSpPr>
            <a:xfrm>
              <a:off x="8145970" y="724766"/>
              <a:ext cx="224559" cy="224559"/>
              <a:chOff x="5334000" y="-2238450"/>
              <a:chExt cx="2648100" cy="2648100"/>
            </a:xfrm>
          </p:grpSpPr>
          <p:cxnSp>
            <p:nvCxnSpPr>
              <p:cNvPr id="2410" name="Google Shape;2410;p66"/>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411" name="Google Shape;2411;p66"/>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412" name="Google Shape;2412;p66"/>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413" name="Google Shape;2413;p66"/>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414" name="Google Shape;2414;p66"/>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415" name="Google Shape;2415;p66"/>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416" name="Google Shape;2416;p66"/>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2417" name="Google Shape;2417;p66"/>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grpSp>
        <p:nvGrpSpPr>
          <p:cNvPr id="2418" name="Google Shape;2418;p66"/>
          <p:cNvGrpSpPr/>
          <p:nvPr/>
        </p:nvGrpSpPr>
        <p:grpSpPr>
          <a:xfrm>
            <a:off x="4472751" y="1257546"/>
            <a:ext cx="198499" cy="198499"/>
            <a:chOff x="8046425" y="625250"/>
            <a:chExt cx="423600" cy="423600"/>
          </a:xfrm>
        </p:grpSpPr>
        <p:sp>
          <p:nvSpPr>
            <p:cNvPr id="2419" name="Google Shape;2419;p66"/>
            <p:cNvSpPr/>
            <p:nvPr/>
          </p:nvSpPr>
          <p:spPr>
            <a:xfrm>
              <a:off x="8046425" y="625250"/>
              <a:ext cx="423600" cy="4236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20" name="Google Shape;2420;p66"/>
            <p:cNvGrpSpPr/>
            <p:nvPr/>
          </p:nvGrpSpPr>
          <p:grpSpPr>
            <a:xfrm>
              <a:off x="8145970" y="724766"/>
              <a:ext cx="224559" cy="224559"/>
              <a:chOff x="5334000" y="-2238450"/>
              <a:chExt cx="2648100" cy="2648100"/>
            </a:xfrm>
          </p:grpSpPr>
          <p:cxnSp>
            <p:nvCxnSpPr>
              <p:cNvPr id="2421" name="Google Shape;2421;p66"/>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422" name="Google Shape;2422;p66"/>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423" name="Google Shape;2423;p66"/>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424" name="Google Shape;2424;p66"/>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425" name="Google Shape;2425;p66"/>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426" name="Google Shape;2426;p66"/>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427" name="Google Shape;2427;p66"/>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2428" name="Google Shape;2428;p66"/>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32" name="Shape 2432"/>
        <p:cNvGrpSpPr/>
        <p:nvPr/>
      </p:nvGrpSpPr>
      <p:grpSpPr>
        <a:xfrm>
          <a:off x="0" y="0"/>
          <a:ext cx="0" cy="0"/>
          <a:chOff x="0" y="0"/>
          <a:chExt cx="0" cy="0"/>
        </a:xfrm>
      </p:grpSpPr>
      <p:sp>
        <p:nvSpPr>
          <p:cNvPr id="2433" name="Google Shape;2433;p6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Sexual reproduction</a:t>
            </a:r>
            <a:endParaRPr/>
          </a:p>
        </p:txBody>
      </p:sp>
      <p:sp>
        <p:nvSpPr>
          <p:cNvPr id="2434" name="Google Shape;2434;p67"/>
          <p:cNvSpPr txBox="1"/>
          <p:nvPr>
            <p:ph idx="1" type="subTitle"/>
          </p:nvPr>
        </p:nvSpPr>
        <p:spPr>
          <a:xfrm>
            <a:off x="2839852" y="2147700"/>
            <a:ext cx="2735700" cy="66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Neptune is the farthest planet from the Sun</a:t>
            </a:r>
            <a:endParaRPr/>
          </a:p>
        </p:txBody>
      </p:sp>
      <p:sp>
        <p:nvSpPr>
          <p:cNvPr id="2435" name="Google Shape;2435;p67"/>
          <p:cNvSpPr txBox="1"/>
          <p:nvPr>
            <p:ph idx="2" type="subTitle"/>
          </p:nvPr>
        </p:nvSpPr>
        <p:spPr>
          <a:xfrm>
            <a:off x="5695080" y="2147700"/>
            <a:ext cx="2735700" cy="66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 is the biggest planet of them all</a:t>
            </a:r>
            <a:endParaRPr/>
          </a:p>
        </p:txBody>
      </p:sp>
      <p:sp>
        <p:nvSpPr>
          <p:cNvPr id="2436" name="Google Shape;2436;p67"/>
          <p:cNvSpPr txBox="1"/>
          <p:nvPr>
            <p:ph idx="3" type="subTitle"/>
          </p:nvPr>
        </p:nvSpPr>
        <p:spPr>
          <a:xfrm>
            <a:off x="2839852" y="3866775"/>
            <a:ext cx="2735700" cy="66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a:t>
            </a:r>
            <a:endParaRPr/>
          </a:p>
        </p:txBody>
      </p:sp>
      <p:sp>
        <p:nvSpPr>
          <p:cNvPr id="2437" name="Google Shape;2437;p67"/>
          <p:cNvSpPr txBox="1"/>
          <p:nvPr>
            <p:ph idx="4" type="subTitle"/>
          </p:nvPr>
        </p:nvSpPr>
        <p:spPr>
          <a:xfrm>
            <a:off x="5695080" y="3866775"/>
            <a:ext cx="2735700" cy="66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a:t>
            </a:r>
            <a:endParaRPr/>
          </a:p>
        </p:txBody>
      </p:sp>
      <p:sp>
        <p:nvSpPr>
          <p:cNvPr id="2438" name="Google Shape;2438;p67"/>
          <p:cNvSpPr txBox="1"/>
          <p:nvPr>
            <p:ph idx="5" type="subTitle"/>
          </p:nvPr>
        </p:nvSpPr>
        <p:spPr>
          <a:xfrm>
            <a:off x="2839850" y="1729100"/>
            <a:ext cx="2735700" cy="494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2000">
                <a:latin typeface="Livvic SemiBold"/>
                <a:ea typeface="Livvic SemiBold"/>
                <a:cs typeface="Livvic SemiBold"/>
                <a:sym typeface="Livvic SemiBold"/>
              </a:rPr>
              <a:t>Zygomycetes</a:t>
            </a:r>
            <a:endParaRPr sz="2000">
              <a:latin typeface="Livvic SemiBold"/>
              <a:ea typeface="Livvic SemiBold"/>
              <a:cs typeface="Livvic SemiBold"/>
              <a:sym typeface="Livvic SemiBold"/>
            </a:endParaRPr>
          </a:p>
        </p:txBody>
      </p:sp>
      <p:sp>
        <p:nvSpPr>
          <p:cNvPr id="2439" name="Google Shape;2439;p67"/>
          <p:cNvSpPr txBox="1"/>
          <p:nvPr>
            <p:ph idx="6" type="subTitle"/>
          </p:nvPr>
        </p:nvSpPr>
        <p:spPr>
          <a:xfrm>
            <a:off x="2839850" y="3448300"/>
            <a:ext cx="2735700" cy="494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2000">
                <a:latin typeface="Livvic SemiBold"/>
                <a:ea typeface="Livvic SemiBold"/>
                <a:cs typeface="Livvic SemiBold"/>
                <a:sym typeface="Livvic SemiBold"/>
              </a:rPr>
              <a:t>Oomycetes</a:t>
            </a:r>
            <a:endParaRPr sz="2000">
              <a:latin typeface="Livvic SemiBold"/>
              <a:ea typeface="Livvic SemiBold"/>
              <a:cs typeface="Livvic SemiBold"/>
              <a:sym typeface="Livvic SemiBold"/>
            </a:endParaRPr>
          </a:p>
        </p:txBody>
      </p:sp>
      <p:sp>
        <p:nvSpPr>
          <p:cNvPr id="2440" name="Google Shape;2440;p67"/>
          <p:cNvSpPr txBox="1"/>
          <p:nvPr>
            <p:ph idx="7" type="subTitle"/>
          </p:nvPr>
        </p:nvSpPr>
        <p:spPr>
          <a:xfrm>
            <a:off x="5695074" y="1729100"/>
            <a:ext cx="2735700" cy="494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2000">
                <a:latin typeface="Livvic SemiBold"/>
                <a:ea typeface="Livvic SemiBold"/>
                <a:cs typeface="Livvic SemiBold"/>
                <a:sym typeface="Livvic SemiBold"/>
              </a:rPr>
              <a:t>Basidiomycetes</a:t>
            </a:r>
            <a:endParaRPr sz="2000">
              <a:latin typeface="Livvic SemiBold"/>
              <a:ea typeface="Livvic SemiBold"/>
              <a:cs typeface="Livvic SemiBold"/>
              <a:sym typeface="Livvic SemiBold"/>
            </a:endParaRPr>
          </a:p>
        </p:txBody>
      </p:sp>
      <p:sp>
        <p:nvSpPr>
          <p:cNvPr id="2441" name="Google Shape;2441;p67"/>
          <p:cNvSpPr txBox="1"/>
          <p:nvPr>
            <p:ph idx="8" type="subTitle"/>
          </p:nvPr>
        </p:nvSpPr>
        <p:spPr>
          <a:xfrm>
            <a:off x="5695074" y="3448300"/>
            <a:ext cx="2735700" cy="494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2000">
                <a:latin typeface="Livvic SemiBold"/>
                <a:ea typeface="Livvic SemiBold"/>
                <a:cs typeface="Livvic SemiBold"/>
                <a:sym typeface="Livvic SemiBold"/>
              </a:rPr>
              <a:t>Ascomycetes</a:t>
            </a:r>
            <a:endParaRPr sz="2000">
              <a:latin typeface="Livvic SemiBold"/>
              <a:ea typeface="Livvic SemiBold"/>
              <a:cs typeface="Livvic SemiBold"/>
              <a:sym typeface="Livvic SemiBold"/>
            </a:endParaRPr>
          </a:p>
        </p:txBody>
      </p:sp>
      <p:pic>
        <p:nvPicPr>
          <p:cNvPr id="2442" name="Google Shape;2442;p67"/>
          <p:cNvPicPr preferRelativeResize="0"/>
          <p:nvPr/>
        </p:nvPicPr>
        <p:blipFill rotWithShape="1">
          <a:blip r:embed="rId3">
            <a:alphaModFix amt="80000"/>
          </a:blip>
          <a:srcRect b="0" l="20836" r="20830" t="0"/>
          <a:stretch/>
        </p:blipFill>
        <p:spPr>
          <a:xfrm>
            <a:off x="912525" y="1319750"/>
            <a:ext cx="1253700" cy="3224700"/>
          </a:xfrm>
          <a:prstGeom prst="roundRect">
            <a:avLst>
              <a:gd fmla="val 16667" name="adj"/>
            </a:avLst>
          </a:prstGeom>
          <a:noFill/>
          <a:ln cap="flat" cmpd="sng" w="9525">
            <a:solidFill>
              <a:schemeClr val="dk1"/>
            </a:solidFill>
            <a:prstDash val="solid"/>
            <a:round/>
            <a:headEnd len="sm" w="sm" type="none"/>
            <a:tailEnd len="sm" w="sm" type="none"/>
          </a:ln>
        </p:spPr>
      </p:pic>
      <p:grpSp>
        <p:nvGrpSpPr>
          <p:cNvPr id="2443" name="Google Shape;2443;p67"/>
          <p:cNvGrpSpPr/>
          <p:nvPr/>
        </p:nvGrpSpPr>
        <p:grpSpPr>
          <a:xfrm>
            <a:off x="2839842" y="1319738"/>
            <a:ext cx="333161" cy="333161"/>
            <a:chOff x="8046425" y="625250"/>
            <a:chExt cx="423600" cy="423600"/>
          </a:xfrm>
        </p:grpSpPr>
        <p:sp>
          <p:nvSpPr>
            <p:cNvPr id="2444" name="Google Shape;2444;p67"/>
            <p:cNvSpPr/>
            <p:nvPr/>
          </p:nvSpPr>
          <p:spPr>
            <a:xfrm>
              <a:off x="8046425" y="625250"/>
              <a:ext cx="423600" cy="423600"/>
            </a:xfrm>
            <a:prstGeom prst="ellipse">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45" name="Google Shape;2445;p67"/>
            <p:cNvGrpSpPr/>
            <p:nvPr/>
          </p:nvGrpSpPr>
          <p:grpSpPr>
            <a:xfrm>
              <a:off x="8145970" y="724766"/>
              <a:ext cx="224559" cy="224559"/>
              <a:chOff x="5334000" y="-2238450"/>
              <a:chExt cx="2648100" cy="2648100"/>
            </a:xfrm>
          </p:grpSpPr>
          <p:cxnSp>
            <p:nvCxnSpPr>
              <p:cNvPr id="2446" name="Google Shape;2446;p67"/>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447" name="Google Shape;2447;p67"/>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448" name="Google Shape;2448;p67"/>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449" name="Google Shape;2449;p67"/>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450" name="Google Shape;2450;p67"/>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451" name="Google Shape;2451;p67"/>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452" name="Google Shape;2452;p67"/>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2453" name="Google Shape;2453;p67"/>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grpSp>
        <p:nvGrpSpPr>
          <p:cNvPr id="2454" name="Google Shape;2454;p67"/>
          <p:cNvGrpSpPr/>
          <p:nvPr/>
        </p:nvGrpSpPr>
        <p:grpSpPr>
          <a:xfrm>
            <a:off x="5695067" y="1319738"/>
            <a:ext cx="333161" cy="333161"/>
            <a:chOff x="8046425" y="625250"/>
            <a:chExt cx="423600" cy="423600"/>
          </a:xfrm>
        </p:grpSpPr>
        <p:sp>
          <p:nvSpPr>
            <p:cNvPr id="2455" name="Google Shape;2455;p67"/>
            <p:cNvSpPr/>
            <p:nvPr/>
          </p:nvSpPr>
          <p:spPr>
            <a:xfrm>
              <a:off x="8046425" y="625250"/>
              <a:ext cx="423600" cy="423600"/>
            </a:xfrm>
            <a:prstGeom prst="ellipse">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56" name="Google Shape;2456;p67"/>
            <p:cNvGrpSpPr/>
            <p:nvPr/>
          </p:nvGrpSpPr>
          <p:grpSpPr>
            <a:xfrm>
              <a:off x="8145970" y="724766"/>
              <a:ext cx="224559" cy="224559"/>
              <a:chOff x="5334000" y="-2238450"/>
              <a:chExt cx="2648100" cy="2648100"/>
            </a:xfrm>
          </p:grpSpPr>
          <p:cxnSp>
            <p:nvCxnSpPr>
              <p:cNvPr id="2457" name="Google Shape;2457;p67"/>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458" name="Google Shape;2458;p67"/>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459" name="Google Shape;2459;p67"/>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460" name="Google Shape;2460;p67"/>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461" name="Google Shape;2461;p67"/>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462" name="Google Shape;2462;p67"/>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463" name="Google Shape;2463;p67"/>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2464" name="Google Shape;2464;p67"/>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grpSp>
        <p:nvGrpSpPr>
          <p:cNvPr id="2465" name="Google Shape;2465;p67"/>
          <p:cNvGrpSpPr/>
          <p:nvPr/>
        </p:nvGrpSpPr>
        <p:grpSpPr>
          <a:xfrm>
            <a:off x="2839842" y="3038938"/>
            <a:ext cx="333161" cy="333161"/>
            <a:chOff x="8046425" y="625250"/>
            <a:chExt cx="423600" cy="423600"/>
          </a:xfrm>
        </p:grpSpPr>
        <p:sp>
          <p:nvSpPr>
            <p:cNvPr id="2466" name="Google Shape;2466;p67"/>
            <p:cNvSpPr/>
            <p:nvPr/>
          </p:nvSpPr>
          <p:spPr>
            <a:xfrm>
              <a:off x="8046425" y="625250"/>
              <a:ext cx="423600" cy="4236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67" name="Google Shape;2467;p67"/>
            <p:cNvGrpSpPr/>
            <p:nvPr/>
          </p:nvGrpSpPr>
          <p:grpSpPr>
            <a:xfrm>
              <a:off x="8145970" y="724766"/>
              <a:ext cx="224559" cy="224559"/>
              <a:chOff x="5334000" y="-2238450"/>
              <a:chExt cx="2648100" cy="2648100"/>
            </a:xfrm>
          </p:grpSpPr>
          <p:cxnSp>
            <p:nvCxnSpPr>
              <p:cNvPr id="2468" name="Google Shape;2468;p67"/>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469" name="Google Shape;2469;p67"/>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470" name="Google Shape;2470;p67"/>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471" name="Google Shape;2471;p67"/>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472" name="Google Shape;2472;p67"/>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473" name="Google Shape;2473;p67"/>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474" name="Google Shape;2474;p67"/>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2475" name="Google Shape;2475;p67"/>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grpSp>
        <p:nvGrpSpPr>
          <p:cNvPr id="2476" name="Google Shape;2476;p67"/>
          <p:cNvGrpSpPr/>
          <p:nvPr/>
        </p:nvGrpSpPr>
        <p:grpSpPr>
          <a:xfrm>
            <a:off x="5695067" y="3038938"/>
            <a:ext cx="333161" cy="333161"/>
            <a:chOff x="8046425" y="625250"/>
            <a:chExt cx="423600" cy="423600"/>
          </a:xfrm>
        </p:grpSpPr>
        <p:sp>
          <p:nvSpPr>
            <p:cNvPr id="2477" name="Google Shape;2477;p67"/>
            <p:cNvSpPr/>
            <p:nvPr/>
          </p:nvSpPr>
          <p:spPr>
            <a:xfrm>
              <a:off x="8046425" y="625250"/>
              <a:ext cx="423600" cy="4236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78" name="Google Shape;2478;p67"/>
            <p:cNvGrpSpPr/>
            <p:nvPr/>
          </p:nvGrpSpPr>
          <p:grpSpPr>
            <a:xfrm>
              <a:off x="8145970" y="724766"/>
              <a:ext cx="224559" cy="224559"/>
              <a:chOff x="5334000" y="-2238450"/>
              <a:chExt cx="2648100" cy="2648100"/>
            </a:xfrm>
          </p:grpSpPr>
          <p:cxnSp>
            <p:nvCxnSpPr>
              <p:cNvPr id="2479" name="Google Shape;2479;p67"/>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480" name="Google Shape;2480;p67"/>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481" name="Google Shape;2481;p67"/>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482" name="Google Shape;2482;p67"/>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483" name="Google Shape;2483;p67"/>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484" name="Google Shape;2484;p67"/>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485" name="Google Shape;2485;p67"/>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2486" name="Google Shape;2486;p67"/>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grpSp>
        <p:nvGrpSpPr>
          <p:cNvPr id="2487" name="Google Shape;2487;p67"/>
          <p:cNvGrpSpPr/>
          <p:nvPr/>
        </p:nvGrpSpPr>
        <p:grpSpPr>
          <a:xfrm>
            <a:off x="720008" y="1868294"/>
            <a:ext cx="305105" cy="486486"/>
            <a:chOff x="-1066800" y="2268012"/>
            <a:chExt cx="381000" cy="607500"/>
          </a:xfrm>
        </p:grpSpPr>
        <p:sp>
          <p:nvSpPr>
            <p:cNvPr id="2488" name="Google Shape;2488;p67"/>
            <p:cNvSpPr/>
            <p:nvPr/>
          </p:nvSpPr>
          <p:spPr>
            <a:xfrm>
              <a:off x="-1065450" y="2268012"/>
              <a:ext cx="378300" cy="607500"/>
            </a:xfrm>
            <a:prstGeom prst="rect">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67"/>
            <p:cNvSpPr/>
            <p:nvPr/>
          </p:nvSpPr>
          <p:spPr>
            <a:xfrm>
              <a:off x="-10668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67"/>
            <p:cNvSpPr/>
            <p:nvPr/>
          </p:nvSpPr>
          <p:spPr>
            <a:xfrm>
              <a:off x="-1028850" y="2419215"/>
              <a:ext cx="305100" cy="305100"/>
            </a:xfrm>
            <a:prstGeom prst="plaque">
              <a:avLst>
                <a:gd fmla="val 50000" name="adj"/>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94" name="Shape 2494"/>
        <p:cNvGrpSpPr/>
        <p:nvPr/>
      </p:nvGrpSpPr>
      <p:grpSpPr>
        <a:xfrm>
          <a:off x="0" y="0"/>
          <a:ext cx="0" cy="0"/>
          <a:chOff x="0" y="0"/>
          <a:chExt cx="0" cy="0"/>
        </a:xfrm>
      </p:grpSpPr>
      <p:sp>
        <p:nvSpPr>
          <p:cNvPr id="2495" name="Google Shape;2495;p6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Industrial mycology</a:t>
            </a:r>
            <a:endParaRPr/>
          </a:p>
        </p:txBody>
      </p:sp>
      <p:graphicFrame>
        <p:nvGraphicFramePr>
          <p:cNvPr id="2496" name="Google Shape;2496;p68"/>
          <p:cNvGraphicFramePr/>
          <p:nvPr/>
        </p:nvGraphicFramePr>
        <p:xfrm>
          <a:off x="822675" y="1273168"/>
          <a:ext cx="3000000" cy="3000000"/>
        </p:xfrm>
        <a:graphic>
          <a:graphicData uri="http://schemas.openxmlformats.org/drawingml/2006/table">
            <a:tbl>
              <a:tblPr>
                <a:noFill/>
                <a:tableStyleId>{077E1E24-3F2E-408C-A757-7D5F5F06C747}</a:tableStyleId>
              </a:tblPr>
              <a:tblGrid>
                <a:gridCol w="1840850"/>
                <a:gridCol w="5657800"/>
              </a:tblGrid>
              <a:tr h="655750">
                <a:tc>
                  <a:txBody>
                    <a:bodyPr/>
                    <a:lstStyle/>
                    <a:p>
                      <a:pPr indent="0" lvl="0" marL="0" rtl="0" algn="l">
                        <a:lnSpc>
                          <a:spcPct val="115000"/>
                        </a:lnSpc>
                        <a:spcBef>
                          <a:spcPts val="0"/>
                        </a:spcBef>
                        <a:spcAft>
                          <a:spcPts val="0"/>
                        </a:spcAft>
                        <a:buNone/>
                      </a:pPr>
                      <a:r>
                        <a:rPr lang="en">
                          <a:solidFill>
                            <a:schemeClr val="lt1"/>
                          </a:solidFill>
                          <a:latin typeface="Livvic SemiBold"/>
                          <a:ea typeface="Livvic SemiBold"/>
                          <a:cs typeface="Livvic SemiBold"/>
                          <a:sym typeface="Livvic SemiBold"/>
                        </a:rPr>
                        <a:t>Food and beverage production</a:t>
                      </a:r>
                      <a:endParaRPr>
                        <a:solidFill>
                          <a:schemeClr val="lt1"/>
                        </a:solidFill>
                        <a:latin typeface="Livvic SemiBold"/>
                        <a:ea typeface="Livvic SemiBold"/>
                        <a:cs typeface="Livvic SemiBold"/>
                        <a:sym typeface="Livvic SemiBold"/>
                      </a:endParaRPr>
                    </a:p>
                  </a:txBody>
                  <a:tcPr marT="68575" marB="6857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dk2"/>
                      </a:solidFill>
                      <a:prstDash val="solid"/>
                      <a:round/>
                      <a:headEnd len="sm" w="sm" type="none"/>
                      <a:tailEnd len="sm" w="sm" type="none"/>
                    </a:lnB>
                    <a:solidFill>
                      <a:schemeClr val="accent3"/>
                    </a:solidFill>
                  </a:tcPr>
                </a:tc>
                <a:tc>
                  <a:txBody>
                    <a:bodyPr/>
                    <a:lstStyle/>
                    <a:p>
                      <a:pPr indent="0" lvl="0" marL="0" rtl="0" algn="l">
                        <a:lnSpc>
                          <a:spcPct val="115000"/>
                        </a:lnSpc>
                        <a:spcBef>
                          <a:spcPts val="0"/>
                        </a:spcBef>
                        <a:spcAft>
                          <a:spcPts val="0"/>
                        </a:spcAft>
                        <a:buNone/>
                      </a:pPr>
                      <a:r>
                        <a:rPr lang="en">
                          <a:solidFill>
                            <a:schemeClr val="dk1"/>
                          </a:solidFill>
                          <a:latin typeface="Anek Gujarati"/>
                          <a:ea typeface="Anek Gujarati"/>
                          <a:cs typeface="Anek Gujarati"/>
                          <a:sym typeface="Anek Gujarati"/>
                        </a:rPr>
                        <a:t>Many types of fungi are used in food and beverage production, including yeasts for fermentation and various fungal strains</a:t>
                      </a:r>
                      <a:endParaRPr>
                        <a:solidFill>
                          <a:schemeClr val="dk1"/>
                        </a:solidFill>
                        <a:latin typeface="Anek Gujarati"/>
                        <a:ea typeface="Anek Gujarati"/>
                        <a:cs typeface="Anek Gujarati"/>
                        <a:sym typeface="Anek Gujarati"/>
                      </a:endParaRPr>
                    </a:p>
                  </a:txBody>
                  <a:tcPr marT="68575" marB="6857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dk2"/>
                    </a:solidFill>
                  </a:tcPr>
                </a:tc>
              </a:tr>
              <a:tr h="655750">
                <a:tc>
                  <a:txBody>
                    <a:bodyPr/>
                    <a:lstStyle/>
                    <a:p>
                      <a:pPr indent="0" lvl="0" marL="0" rtl="0" algn="l">
                        <a:lnSpc>
                          <a:spcPct val="115000"/>
                        </a:lnSpc>
                        <a:spcBef>
                          <a:spcPts val="0"/>
                        </a:spcBef>
                        <a:spcAft>
                          <a:spcPts val="0"/>
                        </a:spcAft>
                        <a:buNone/>
                      </a:pPr>
                      <a:r>
                        <a:rPr lang="en">
                          <a:solidFill>
                            <a:schemeClr val="lt1"/>
                          </a:solidFill>
                          <a:latin typeface="Livvic SemiBold"/>
                          <a:ea typeface="Livvic SemiBold"/>
                          <a:cs typeface="Livvic SemiBold"/>
                          <a:sym typeface="Livvic SemiBold"/>
                        </a:rPr>
                        <a:t>Pharmaceuticals</a:t>
                      </a:r>
                      <a:endParaRPr>
                        <a:solidFill>
                          <a:schemeClr val="lt1"/>
                        </a:solidFill>
                        <a:latin typeface="Livvic SemiBold"/>
                        <a:ea typeface="Livvic SemiBold"/>
                        <a:cs typeface="Livvic SemiBold"/>
                        <a:sym typeface="Livvic SemiBold"/>
                      </a:endParaRPr>
                    </a:p>
                  </a:txBody>
                  <a:tcPr marT="68575" marB="6857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accent3"/>
                    </a:solidFill>
                  </a:tcPr>
                </a:tc>
                <a:tc>
                  <a:txBody>
                    <a:bodyPr/>
                    <a:lstStyle/>
                    <a:p>
                      <a:pPr indent="0" lvl="0" marL="0" rtl="0" algn="l">
                        <a:lnSpc>
                          <a:spcPct val="115000"/>
                        </a:lnSpc>
                        <a:spcBef>
                          <a:spcPts val="0"/>
                        </a:spcBef>
                        <a:spcAft>
                          <a:spcPts val="0"/>
                        </a:spcAft>
                        <a:buNone/>
                      </a:pPr>
                      <a:r>
                        <a:rPr lang="en">
                          <a:solidFill>
                            <a:schemeClr val="dk1"/>
                          </a:solidFill>
                          <a:latin typeface="Anek Gujarati"/>
                          <a:ea typeface="Anek Gujarati"/>
                          <a:cs typeface="Anek Gujarati"/>
                          <a:sym typeface="Anek Gujarati"/>
                        </a:rPr>
                        <a:t>Fungi are used to produce antibiotics, cholesterol-lowering drugs, and other medications</a:t>
                      </a:r>
                      <a:endParaRPr>
                        <a:solidFill>
                          <a:schemeClr val="dk1"/>
                        </a:solidFill>
                        <a:latin typeface="Anek Gujarati"/>
                        <a:ea typeface="Anek Gujarati"/>
                        <a:cs typeface="Anek Gujarati"/>
                        <a:sym typeface="Anek Gujarati"/>
                      </a:endParaRPr>
                    </a:p>
                  </a:txBody>
                  <a:tcPr marT="68575" marB="6857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dk2"/>
                    </a:solidFill>
                  </a:tcPr>
                </a:tc>
              </a:tr>
              <a:tr h="655750">
                <a:tc>
                  <a:txBody>
                    <a:bodyPr/>
                    <a:lstStyle/>
                    <a:p>
                      <a:pPr indent="0" lvl="0" marL="0" rtl="0" algn="l">
                        <a:lnSpc>
                          <a:spcPct val="115000"/>
                        </a:lnSpc>
                        <a:spcBef>
                          <a:spcPts val="0"/>
                        </a:spcBef>
                        <a:spcAft>
                          <a:spcPts val="0"/>
                        </a:spcAft>
                        <a:buNone/>
                      </a:pPr>
                      <a:r>
                        <a:rPr lang="en">
                          <a:solidFill>
                            <a:schemeClr val="lt1"/>
                          </a:solidFill>
                          <a:latin typeface="Livvic SemiBold"/>
                          <a:ea typeface="Livvic SemiBold"/>
                          <a:cs typeface="Livvic SemiBold"/>
                          <a:sym typeface="Livvic SemiBold"/>
                        </a:rPr>
                        <a:t>Biofuels</a:t>
                      </a:r>
                      <a:endParaRPr>
                        <a:solidFill>
                          <a:schemeClr val="lt1"/>
                        </a:solidFill>
                        <a:latin typeface="Livvic SemiBold"/>
                        <a:ea typeface="Livvic SemiBold"/>
                        <a:cs typeface="Livvic SemiBold"/>
                        <a:sym typeface="Livvic SemiBold"/>
                      </a:endParaRPr>
                    </a:p>
                  </a:txBody>
                  <a:tcPr marT="68575" marB="6857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accent3"/>
                    </a:solidFill>
                  </a:tcPr>
                </a:tc>
                <a:tc>
                  <a:txBody>
                    <a:bodyPr/>
                    <a:lstStyle/>
                    <a:p>
                      <a:pPr indent="0" lvl="0" marL="0" rtl="0" algn="l">
                        <a:lnSpc>
                          <a:spcPct val="115000"/>
                        </a:lnSpc>
                        <a:spcBef>
                          <a:spcPts val="0"/>
                        </a:spcBef>
                        <a:spcAft>
                          <a:spcPts val="0"/>
                        </a:spcAft>
                        <a:buNone/>
                      </a:pPr>
                      <a:r>
                        <a:rPr lang="en">
                          <a:solidFill>
                            <a:schemeClr val="dk1"/>
                          </a:solidFill>
                          <a:latin typeface="Anek Gujarati"/>
                          <a:ea typeface="Anek Gujarati"/>
                          <a:cs typeface="Anek Gujarati"/>
                          <a:sym typeface="Anek Gujarati"/>
                        </a:rPr>
                        <a:t>Fungi can be used to produce biofuels such as ethanol, which can be made from the sugars obtained by breaking down cellulosic materials</a:t>
                      </a:r>
                      <a:endParaRPr>
                        <a:solidFill>
                          <a:schemeClr val="dk1"/>
                        </a:solidFill>
                        <a:latin typeface="Anek Gujarati"/>
                        <a:ea typeface="Anek Gujarati"/>
                        <a:cs typeface="Anek Gujarati"/>
                        <a:sym typeface="Anek Gujarati"/>
                      </a:endParaRPr>
                    </a:p>
                  </a:txBody>
                  <a:tcPr marT="68575" marB="6857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dk2"/>
                    </a:solidFill>
                  </a:tcPr>
                </a:tc>
              </a:tr>
              <a:tr h="655750">
                <a:tc>
                  <a:txBody>
                    <a:bodyPr/>
                    <a:lstStyle/>
                    <a:p>
                      <a:pPr indent="0" lvl="0" marL="0" rtl="0" algn="l">
                        <a:lnSpc>
                          <a:spcPct val="115000"/>
                        </a:lnSpc>
                        <a:spcBef>
                          <a:spcPts val="0"/>
                        </a:spcBef>
                        <a:spcAft>
                          <a:spcPts val="0"/>
                        </a:spcAft>
                        <a:buNone/>
                      </a:pPr>
                      <a:r>
                        <a:rPr lang="en">
                          <a:solidFill>
                            <a:schemeClr val="lt1"/>
                          </a:solidFill>
                          <a:latin typeface="Livvic SemiBold"/>
                          <a:ea typeface="Livvic SemiBold"/>
                          <a:cs typeface="Livvic SemiBold"/>
                          <a:sym typeface="Livvic SemiBold"/>
                        </a:rPr>
                        <a:t>Environmental remediation</a:t>
                      </a:r>
                      <a:endParaRPr>
                        <a:solidFill>
                          <a:schemeClr val="lt1"/>
                        </a:solidFill>
                        <a:latin typeface="Livvic SemiBold"/>
                        <a:ea typeface="Livvic SemiBold"/>
                        <a:cs typeface="Livvic SemiBold"/>
                        <a:sym typeface="Livvic SemiBold"/>
                      </a:endParaRPr>
                    </a:p>
                  </a:txBody>
                  <a:tcPr marT="68575" marB="6857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accent3"/>
                    </a:solidFill>
                  </a:tcPr>
                </a:tc>
                <a:tc>
                  <a:txBody>
                    <a:bodyPr/>
                    <a:lstStyle/>
                    <a:p>
                      <a:pPr indent="0" lvl="0" marL="0" rtl="0" algn="l">
                        <a:lnSpc>
                          <a:spcPct val="115000"/>
                        </a:lnSpc>
                        <a:spcBef>
                          <a:spcPts val="0"/>
                        </a:spcBef>
                        <a:spcAft>
                          <a:spcPts val="0"/>
                        </a:spcAft>
                        <a:buNone/>
                      </a:pPr>
                      <a:r>
                        <a:rPr lang="en">
                          <a:solidFill>
                            <a:schemeClr val="dk1"/>
                          </a:solidFill>
                          <a:latin typeface="Anek Gujarati"/>
                          <a:ea typeface="Anek Gujarati"/>
                          <a:cs typeface="Anek Gujarati"/>
                          <a:sym typeface="Anek Gujarati"/>
                        </a:rPr>
                        <a:t>Fungi are used to degrade environmental pollutants such as oil spills, pesticides, and herbicides, and can also be used to treat wastewater</a:t>
                      </a:r>
                      <a:endParaRPr>
                        <a:solidFill>
                          <a:schemeClr val="dk1"/>
                        </a:solidFill>
                        <a:latin typeface="Anek Gujarati"/>
                        <a:ea typeface="Anek Gujarati"/>
                        <a:cs typeface="Anek Gujarati"/>
                        <a:sym typeface="Anek Gujarati"/>
                      </a:endParaRPr>
                    </a:p>
                  </a:txBody>
                  <a:tcPr marT="68575" marB="6857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dk2"/>
                    </a:solidFill>
                  </a:tcPr>
                </a:tc>
              </a:tr>
              <a:tr h="655750">
                <a:tc>
                  <a:txBody>
                    <a:bodyPr/>
                    <a:lstStyle/>
                    <a:p>
                      <a:pPr indent="0" lvl="0" marL="0" rtl="0" algn="l">
                        <a:lnSpc>
                          <a:spcPct val="115000"/>
                        </a:lnSpc>
                        <a:spcBef>
                          <a:spcPts val="0"/>
                        </a:spcBef>
                        <a:spcAft>
                          <a:spcPts val="0"/>
                        </a:spcAft>
                        <a:buNone/>
                      </a:pPr>
                      <a:r>
                        <a:rPr lang="en">
                          <a:solidFill>
                            <a:schemeClr val="lt1"/>
                          </a:solidFill>
                          <a:latin typeface="Livvic SemiBold"/>
                          <a:ea typeface="Livvic SemiBold"/>
                          <a:cs typeface="Livvic SemiBold"/>
                          <a:sym typeface="Livvic SemiBold"/>
                        </a:rPr>
                        <a:t>Biodegradable materials</a:t>
                      </a:r>
                      <a:endParaRPr>
                        <a:solidFill>
                          <a:schemeClr val="lt1"/>
                        </a:solidFill>
                        <a:latin typeface="Livvic SemiBold"/>
                        <a:ea typeface="Livvic SemiBold"/>
                        <a:cs typeface="Livvic SemiBold"/>
                        <a:sym typeface="Livvic SemiBold"/>
                      </a:endParaRPr>
                    </a:p>
                  </a:txBody>
                  <a:tcPr marT="68575" marB="6857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3"/>
                    </a:solidFill>
                  </a:tcPr>
                </a:tc>
                <a:tc>
                  <a:txBody>
                    <a:bodyPr/>
                    <a:lstStyle/>
                    <a:p>
                      <a:pPr indent="0" lvl="0" marL="0" rtl="0" algn="l">
                        <a:lnSpc>
                          <a:spcPct val="115000"/>
                        </a:lnSpc>
                        <a:spcBef>
                          <a:spcPts val="0"/>
                        </a:spcBef>
                        <a:spcAft>
                          <a:spcPts val="0"/>
                        </a:spcAft>
                        <a:buNone/>
                      </a:pPr>
                      <a:r>
                        <a:rPr lang="en">
                          <a:solidFill>
                            <a:schemeClr val="dk1"/>
                          </a:solidFill>
                          <a:latin typeface="Anek Gujarati"/>
                          <a:ea typeface="Anek Gujarati"/>
                          <a:cs typeface="Anek Gujarati"/>
                          <a:sym typeface="Anek Gujarati"/>
                        </a:rPr>
                        <a:t>Fungal mycelium can be used as a sustainable and biodegradable alternative to traditional materials such as plastic</a:t>
                      </a:r>
                      <a:endParaRPr>
                        <a:solidFill>
                          <a:schemeClr val="dk1"/>
                        </a:solidFill>
                        <a:latin typeface="Anek Gujarati"/>
                        <a:ea typeface="Anek Gujarati"/>
                        <a:cs typeface="Anek Gujarati"/>
                        <a:sym typeface="Anek Gujarati"/>
                      </a:endParaRPr>
                    </a:p>
                  </a:txBody>
                  <a:tcPr marT="68575" marB="6857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dk2"/>
                    </a:solidFill>
                  </a:tcPr>
                </a:tc>
              </a:tr>
            </a:tbl>
          </a:graphicData>
        </a:graphic>
      </p:graphicFrame>
      <p:grpSp>
        <p:nvGrpSpPr>
          <p:cNvPr id="2497" name="Google Shape;2497;p68"/>
          <p:cNvGrpSpPr/>
          <p:nvPr/>
        </p:nvGrpSpPr>
        <p:grpSpPr>
          <a:xfrm>
            <a:off x="8111425" y="266013"/>
            <a:ext cx="423600" cy="423600"/>
            <a:chOff x="8046425" y="625250"/>
            <a:chExt cx="423600" cy="423600"/>
          </a:xfrm>
        </p:grpSpPr>
        <p:sp>
          <p:nvSpPr>
            <p:cNvPr id="2498" name="Google Shape;2498;p68"/>
            <p:cNvSpPr/>
            <p:nvPr/>
          </p:nvSpPr>
          <p:spPr>
            <a:xfrm>
              <a:off x="8046425" y="625250"/>
              <a:ext cx="423600" cy="4236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99" name="Google Shape;2499;p68"/>
            <p:cNvGrpSpPr/>
            <p:nvPr/>
          </p:nvGrpSpPr>
          <p:grpSpPr>
            <a:xfrm>
              <a:off x="8145970" y="724766"/>
              <a:ext cx="224559" cy="224559"/>
              <a:chOff x="5334000" y="-2238450"/>
              <a:chExt cx="2648100" cy="2648100"/>
            </a:xfrm>
          </p:grpSpPr>
          <p:cxnSp>
            <p:nvCxnSpPr>
              <p:cNvPr id="2500" name="Google Shape;2500;p68"/>
              <p:cNvCxnSpPr/>
              <p:nvPr/>
            </p:nvCxnSpPr>
            <p:spPr>
              <a:xfrm>
                <a:off x="5334000" y="-914400"/>
                <a:ext cx="2648100" cy="0"/>
              </a:xfrm>
              <a:prstGeom prst="straightConnector1">
                <a:avLst/>
              </a:prstGeom>
              <a:noFill/>
              <a:ln cap="flat" cmpd="sng" w="9525">
                <a:solidFill>
                  <a:schemeClr val="lt1"/>
                </a:solidFill>
                <a:prstDash val="solid"/>
                <a:round/>
                <a:headEnd len="med" w="med" type="none"/>
                <a:tailEnd len="med" w="med" type="none"/>
              </a:ln>
            </p:spPr>
          </p:cxnSp>
          <p:cxnSp>
            <p:nvCxnSpPr>
              <p:cNvPr id="2501" name="Google Shape;2501;p68"/>
              <p:cNvCxnSpPr/>
              <p:nvPr/>
            </p:nvCxnSpPr>
            <p:spPr>
              <a:xfrm rot="-5400000">
                <a:off x="5334000" y="-914400"/>
                <a:ext cx="2648100" cy="0"/>
              </a:xfrm>
              <a:prstGeom prst="straightConnector1">
                <a:avLst/>
              </a:prstGeom>
              <a:noFill/>
              <a:ln cap="flat" cmpd="sng" w="9525">
                <a:solidFill>
                  <a:schemeClr val="lt1"/>
                </a:solidFill>
                <a:prstDash val="solid"/>
                <a:round/>
                <a:headEnd len="med" w="med" type="none"/>
                <a:tailEnd len="med" w="med" type="none"/>
              </a:ln>
            </p:spPr>
          </p:cxnSp>
          <p:cxnSp>
            <p:nvCxnSpPr>
              <p:cNvPr id="2502" name="Google Shape;2502;p68"/>
              <p:cNvCxnSpPr/>
              <p:nvPr/>
            </p:nvCxnSpPr>
            <p:spPr>
              <a:xfrm rot="2700000">
                <a:off x="5333977" y="-914345"/>
                <a:ext cx="2648256" cy="0"/>
              </a:xfrm>
              <a:prstGeom prst="straightConnector1">
                <a:avLst/>
              </a:prstGeom>
              <a:noFill/>
              <a:ln cap="flat" cmpd="sng" w="9525">
                <a:solidFill>
                  <a:schemeClr val="lt1"/>
                </a:solidFill>
                <a:prstDash val="solid"/>
                <a:round/>
                <a:headEnd len="med" w="med" type="none"/>
                <a:tailEnd len="med" w="med" type="none"/>
              </a:ln>
            </p:spPr>
          </p:cxnSp>
          <p:cxnSp>
            <p:nvCxnSpPr>
              <p:cNvPr id="2503" name="Google Shape;2503;p68"/>
              <p:cNvCxnSpPr/>
              <p:nvPr/>
            </p:nvCxnSpPr>
            <p:spPr>
              <a:xfrm rot="-2700000">
                <a:off x="5333977" y="-914455"/>
                <a:ext cx="2648256" cy="0"/>
              </a:xfrm>
              <a:prstGeom prst="straightConnector1">
                <a:avLst/>
              </a:prstGeom>
              <a:noFill/>
              <a:ln cap="flat" cmpd="sng" w="9525">
                <a:solidFill>
                  <a:schemeClr val="lt1"/>
                </a:solidFill>
                <a:prstDash val="solid"/>
                <a:round/>
                <a:headEnd len="med" w="med" type="none"/>
                <a:tailEnd len="med" w="med" type="none"/>
              </a:ln>
            </p:spPr>
          </p:cxnSp>
          <p:cxnSp>
            <p:nvCxnSpPr>
              <p:cNvPr id="2504" name="Google Shape;2504;p68"/>
              <p:cNvCxnSpPr/>
              <p:nvPr/>
            </p:nvCxnSpPr>
            <p:spPr>
              <a:xfrm rot="4134366">
                <a:off x="5333935" y="-914312"/>
                <a:ext cx="2648255" cy="0"/>
              </a:xfrm>
              <a:prstGeom prst="straightConnector1">
                <a:avLst/>
              </a:prstGeom>
              <a:noFill/>
              <a:ln cap="flat" cmpd="sng" w="9525">
                <a:solidFill>
                  <a:schemeClr val="lt1"/>
                </a:solidFill>
                <a:prstDash val="solid"/>
                <a:round/>
                <a:headEnd len="med" w="med" type="none"/>
                <a:tailEnd len="med" w="med" type="none"/>
              </a:ln>
            </p:spPr>
          </p:cxnSp>
          <p:cxnSp>
            <p:nvCxnSpPr>
              <p:cNvPr id="2505" name="Google Shape;2505;p68"/>
              <p:cNvCxnSpPr/>
              <p:nvPr/>
            </p:nvCxnSpPr>
            <p:spPr>
              <a:xfrm rot="-1265634">
                <a:off x="5333938" y="-914429"/>
                <a:ext cx="2648255" cy="0"/>
              </a:xfrm>
              <a:prstGeom prst="straightConnector1">
                <a:avLst/>
              </a:prstGeom>
              <a:noFill/>
              <a:ln cap="flat" cmpd="sng" w="9525">
                <a:solidFill>
                  <a:schemeClr val="lt1"/>
                </a:solidFill>
                <a:prstDash val="solid"/>
                <a:round/>
                <a:headEnd len="med" w="med" type="none"/>
                <a:tailEnd len="med" w="med" type="none"/>
              </a:ln>
            </p:spPr>
          </p:cxnSp>
          <p:cxnSp>
            <p:nvCxnSpPr>
              <p:cNvPr id="2506" name="Google Shape;2506;p68"/>
              <p:cNvCxnSpPr/>
              <p:nvPr/>
            </p:nvCxnSpPr>
            <p:spPr>
              <a:xfrm rot="6834309">
                <a:off x="5334009" y="-914485"/>
                <a:ext cx="2648166" cy="0"/>
              </a:xfrm>
              <a:prstGeom prst="straightConnector1">
                <a:avLst/>
              </a:prstGeom>
              <a:noFill/>
              <a:ln cap="flat" cmpd="sng" w="9525">
                <a:solidFill>
                  <a:schemeClr val="lt1"/>
                </a:solidFill>
                <a:prstDash val="solid"/>
                <a:round/>
                <a:headEnd len="med" w="med" type="none"/>
                <a:tailEnd len="med" w="med" type="none"/>
              </a:ln>
            </p:spPr>
          </p:cxnSp>
          <p:cxnSp>
            <p:nvCxnSpPr>
              <p:cNvPr id="2507" name="Google Shape;2507;p68"/>
              <p:cNvCxnSpPr/>
              <p:nvPr/>
            </p:nvCxnSpPr>
            <p:spPr>
              <a:xfrm rot="1434309">
                <a:off x="5334026" y="-914573"/>
                <a:ext cx="2648166" cy="0"/>
              </a:xfrm>
              <a:prstGeom prst="straightConnector1">
                <a:avLst/>
              </a:prstGeom>
              <a:noFill/>
              <a:ln cap="flat" cmpd="sng" w="9525">
                <a:solidFill>
                  <a:schemeClr val="lt1"/>
                </a:solidFill>
                <a:prstDash val="solid"/>
                <a:round/>
                <a:headEnd len="med" w="med" type="none"/>
                <a:tailEnd len="med" w="med" type="none"/>
              </a:ln>
            </p:spPr>
          </p:cxnSp>
        </p:gr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11" name="Shape 2511"/>
        <p:cNvGrpSpPr/>
        <p:nvPr/>
      </p:nvGrpSpPr>
      <p:grpSpPr>
        <a:xfrm>
          <a:off x="0" y="0"/>
          <a:ext cx="0" cy="0"/>
          <a:chOff x="0" y="0"/>
          <a:chExt cx="0" cy="0"/>
        </a:xfrm>
      </p:grpSpPr>
      <p:sp>
        <p:nvSpPr>
          <p:cNvPr id="2512" name="Google Shape;2512;p6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Different trophic guilds</a:t>
            </a:r>
            <a:endParaRPr/>
          </a:p>
        </p:txBody>
      </p:sp>
      <p:sp>
        <p:nvSpPr>
          <p:cNvPr id="2513" name="Google Shape;2513;p69"/>
          <p:cNvSpPr txBox="1"/>
          <p:nvPr/>
        </p:nvSpPr>
        <p:spPr>
          <a:xfrm>
            <a:off x="6340200" y="1547095"/>
            <a:ext cx="2083800" cy="2838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Anek Gujarati"/>
                <a:ea typeface="Anek Gujarati"/>
                <a:cs typeface="Anek Gujarati"/>
                <a:sym typeface="Anek Gujarati"/>
              </a:rPr>
              <a:t>Ectomycorrhizae</a:t>
            </a:r>
            <a:endParaRPr>
              <a:solidFill>
                <a:schemeClr val="dk1"/>
              </a:solidFill>
              <a:latin typeface="Anek Gujarati"/>
              <a:ea typeface="Anek Gujarati"/>
              <a:cs typeface="Anek Gujarati"/>
              <a:sym typeface="Anek Gujarati"/>
            </a:endParaRPr>
          </a:p>
        </p:txBody>
      </p:sp>
      <p:sp>
        <p:nvSpPr>
          <p:cNvPr id="2514" name="Google Shape;2514;p69"/>
          <p:cNvSpPr txBox="1"/>
          <p:nvPr/>
        </p:nvSpPr>
        <p:spPr>
          <a:xfrm>
            <a:off x="6340200" y="1140975"/>
            <a:ext cx="2083800" cy="4086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sz="2000">
                <a:solidFill>
                  <a:schemeClr val="dk1"/>
                </a:solidFill>
                <a:latin typeface="Livvic SemiBold"/>
                <a:ea typeface="Livvic SemiBold"/>
                <a:cs typeface="Livvic SemiBold"/>
                <a:sym typeface="Livvic SemiBold"/>
              </a:rPr>
              <a:t>Mutualists</a:t>
            </a:r>
            <a:endParaRPr sz="2000">
              <a:solidFill>
                <a:schemeClr val="dk1"/>
              </a:solidFill>
              <a:latin typeface="Livvic SemiBold"/>
              <a:ea typeface="Livvic SemiBold"/>
              <a:cs typeface="Livvic SemiBold"/>
              <a:sym typeface="Livvic SemiBold"/>
            </a:endParaRPr>
          </a:p>
        </p:txBody>
      </p:sp>
      <p:sp>
        <p:nvSpPr>
          <p:cNvPr id="2515" name="Google Shape;2515;p69"/>
          <p:cNvSpPr txBox="1"/>
          <p:nvPr/>
        </p:nvSpPr>
        <p:spPr>
          <a:xfrm>
            <a:off x="6340200" y="1828415"/>
            <a:ext cx="2083800" cy="2838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Anek Gujarati"/>
                <a:ea typeface="Anek Gujarati"/>
                <a:cs typeface="Anek Gujarati"/>
                <a:sym typeface="Anek Gujarati"/>
              </a:rPr>
              <a:t>Lichens</a:t>
            </a:r>
            <a:endParaRPr>
              <a:solidFill>
                <a:schemeClr val="dk1"/>
              </a:solidFill>
              <a:latin typeface="Anek Gujarati"/>
              <a:ea typeface="Anek Gujarati"/>
              <a:cs typeface="Anek Gujarati"/>
              <a:sym typeface="Anek Gujarati"/>
            </a:endParaRPr>
          </a:p>
        </p:txBody>
      </p:sp>
      <p:sp>
        <p:nvSpPr>
          <p:cNvPr id="2516" name="Google Shape;2516;p69"/>
          <p:cNvSpPr txBox="1"/>
          <p:nvPr/>
        </p:nvSpPr>
        <p:spPr>
          <a:xfrm>
            <a:off x="6340200" y="2515855"/>
            <a:ext cx="2083800" cy="2838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Anek Gujarati"/>
                <a:ea typeface="Anek Gujarati"/>
                <a:cs typeface="Anek Gujarati"/>
                <a:sym typeface="Anek Gujarati"/>
              </a:rPr>
              <a:t>Undefined</a:t>
            </a:r>
            <a:endParaRPr>
              <a:solidFill>
                <a:schemeClr val="dk1"/>
              </a:solidFill>
              <a:latin typeface="Anek Gujarati"/>
              <a:ea typeface="Anek Gujarati"/>
              <a:cs typeface="Anek Gujarati"/>
              <a:sym typeface="Anek Gujarati"/>
            </a:endParaRPr>
          </a:p>
        </p:txBody>
      </p:sp>
      <p:sp>
        <p:nvSpPr>
          <p:cNvPr id="2517" name="Google Shape;2517;p69"/>
          <p:cNvSpPr txBox="1"/>
          <p:nvPr/>
        </p:nvSpPr>
        <p:spPr>
          <a:xfrm>
            <a:off x="6340200" y="2109735"/>
            <a:ext cx="2083800" cy="4086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sz="2000">
                <a:solidFill>
                  <a:schemeClr val="dk1"/>
                </a:solidFill>
                <a:latin typeface="Livvic SemiBold"/>
                <a:ea typeface="Livvic SemiBold"/>
                <a:cs typeface="Livvic SemiBold"/>
                <a:sym typeface="Livvic SemiBold"/>
              </a:rPr>
              <a:t>Saprotrophs</a:t>
            </a:r>
            <a:endParaRPr sz="2000">
              <a:solidFill>
                <a:schemeClr val="dk1"/>
              </a:solidFill>
              <a:latin typeface="Livvic SemiBold"/>
              <a:ea typeface="Livvic SemiBold"/>
              <a:cs typeface="Livvic SemiBold"/>
              <a:sym typeface="Livvic SemiBold"/>
            </a:endParaRPr>
          </a:p>
        </p:txBody>
      </p:sp>
      <p:sp>
        <p:nvSpPr>
          <p:cNvPr id="2518" name="Google Shape;2518;p69"/>
          <p:cNvSpPr txBox="1"/>
          <p:nvPr/>
        </p:nvSpPr>
        <p:spPr>
          <a:xfrm>
            <a:off x="6340200" y="2797175"/>
            <a:ext cx="2083800" cy="2838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Anek Gujarati"/>
                <a:ea typeface="Anek Gujarati"/>
                <a:cs typeface="Anek Gujarati"/>
                <a:sym typeface="Anek Gujarati"/>
              </a:rPr>
              <a:t>Wood</a:t>
            </a:r>
            <a:endParaRPr>
              <a:solidFill>
                <a:schemeClr val="dk1"/>
              </a:solidFill>
              <a:latin typeface="Anek Gujarati"/>
              <a:ea typeface="Anek Gujarati"/>
              <a:cs typeface="Anek Gujarati"/>
              <a:sym typeface="Anek Gujarati"/>
            </a:endParaRPr>
          </a:p>
        </p:txBody>
      </p:sp>
      <p:sp>
        <p:nvSpPr>
          <p:cNvPr id="2519" name="Google Shape;2519;p69"/>
          <p:cNvSpPr txBox="1"/>
          <p:nvPr/>
        </p:nvSpPr>
        <p:spPr>
          <a:xfrm>
            <a:off x="6340200" y="3765936"/>
            <a:ext cx="2083800" cy="2838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Anek Gujarati"/>
                <a:ea typeface="Anek Gujarati"/>
                <a:cs typeface="Anek Gujarati"/>
                <a:sym typeface="Anek Gujarati"/>
              </a:rPr>
              <a:t>Plants</a:t>
            </a:r>
            <a:endParaRPr>
              <a:solidFill>
                <a:schemeClr val="dk1"/>
              </a:solidFill>
              <a:latin typeface="Anek Gujarati"/>
              <a:ea typeface="Anek Gujarati"/>
              <a:cs typeface="Anek Gujarati"/>
              <a:sym typeface="Anek Gujarati"/>
            </a:endParaRPr>
          </a:p>
        </p:txBody>
      </p:sp>
      <p:sp>
        <p:nvSpPr>
          <p:cNvPr id="2520" name="Google Shape;2520;p69"/>
          <p:cNvSpPr txBox="1"/>
          <p:nvPr/>
        </p:nvSpPr>
        <p:spPr>
          <a:xfrm>
            <a:off x="6340200" y="3359816"/>
            <a:ext cx="2083800" cy="4086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sz="2000">
                <a:solidFill>
                  <a:schemeClr val="dk1"/>
                </a:solidFill>
                <a:latin typeface="Livvic SemiBold"/>
                <a:ea typeface="Livvic SemiBold"/>
                <a:cs typeface="Livvic SemiBold"/>
                <a:sym typeface="Livvic SemiBold"/>
              </a:rPr>
              <a:t>Parasites</a:t>
            </a:r>
            <a:endParaRPr sz="2000">
              <a:solidFill>
                <a:schemeClr val="dk1"/>
              </a:solidFill>
              <a:latin typeface="Livvic SemiBold"/>
              <a:ea typeface="Livvic SemiBold"/>
              <a:cs typeface="Livvic SemiBold"/>
              <a:sym typeface="Livvic SemiBold"/>
            </a:endParaRPr>
          </a:p>
        </p:txBody>
      </p:sp>
      <p:sp>
        <p:nvSpPr>
          <p:cNvPr id="2521" name="Google Shape;2521;p69"/>
          <p:cNvSpPr txBox="1"/>
          <p:nvPr/>
        </p:nvSpPr>
        <p:spPr>
          <a:xfrm>
            <a:off x="6340200" y="4047256"/>
            <a:ext cx="2083800" cy="2838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Anek Gujarati"/>
                <a:ea typeface="Anek Gujarati"/>
                <a:cs typeface="Anek Gujarati"/>
                <a:sym typeface="Anek Gujarati"/>
              </a:rPr>
              <a:t>Insects</a:t>
            </a:r>
            <a:endParaRPr>
              <a:solidFill>
                <a:schemeClr val="dk1"/>
              </a:solidFill>
              <a:latin typeface="Anek Gujarati"/>
              <a:ea typeface="Anek Gujarati"/>
              <a:cs typeface="Anek Gujarati"/>
              <a:sym typeface="Anek Gujarati"/>
            </a:endParaRPr>
          </a:p>
        </p:txBody>
      </p:sp>
      <p:sp>
        <p:nvSpPr>
          <p:cNvPr id="2522" name="Google Shape;2522;p69"/>
          <p:cNvSpPr txBox="1"/>
          <p:nvPr/>
        </p:nvSpPr>
        <p:spPr>
          <a:xfrm>
            <a:off x="6340200" y="3078496"/>
            <a:ext cx="2083800" cy="2838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Anek Gujarati"/>
                <a:ea typeface="Anek Gujarati"/>
                <a:cs typeface="Anek Gujarati"/>
                <a:sym typeface="Anek Gujarati"/>
              </a:rPr>
              <a:t>Soil</a:t>
            </a:r>
            <a:endParaRPr>
              <a:solidFill>
                <a:schemeClr val="dk1"/>
              </a:solidFill>
              <a:latin typeface="Anek Gujarati"/>
              <a:ea typeface="Anek Gujarati"/>
              <a:cs typeface="Anek Gujarati"/>
              <a:sym typeface="Anek Gujarati"/>
            </a:endParaRPr>
          </a:p>
        </p:txBody>
      </p:sp>
      <p:sp>
        <p:nvSpPr>
          <p:cNvPr id="2523" name="Google Shape;2523;p69"/>
          <p:cNvSpPr txBox="1"/>
          <p:nvPr/>
        </p:nvSpPr>
        <p:spPr>
          <a:xfrm>
            <a:off x="6340200" y="4328576"/>
            <a:ext cx="2083800" cy="2838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Anek Gujarati"/>
                <a:ea typeface="Anek Gujarati"/>
                <a:cs typeface="Anek Gujarati"/>
                <a:sym typeface="Anek Gujarati"/>
              </a:rPr>
              <a:t>Fungi</a:t>
            </a:r>
            <a:endParaRPr>
              <a:solidFill>
                <a:schemeClr val="dk1"/>
              </a:solidFill>
              <a:latin typeface="Anek Gujarati"/>
              <a:ea typeface="Anek Gujarati"/>
              <a:cs typeface="Anek Gujarati"/>
              <a:sym typeface="Anek Gujarati"/>
            </a:endParaRPr>
          </a:p>
        </p:txBody>
      </p:sp>
      <p:sp>
        <p:nvSpPr>
          <p:cNvPr id="2524" name="Google Shape;2524;p69"/>
          <p:cNvSpPr txBox="1"/>
          <p:nvPr/>
        </p:nvSpPr>
        <p:spPr>
          <a:xfrm>
            <a:off x="5441400" y="1547095"/>
            <a:ext cx="898800" cy="2838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Anek Gujarati"/>
                <a:ea typeface="Anek Gujarati"/>
                <a:cs typeface="Anek Gujarati"/>
                <a:sym typeface="Anek Gujarati"/>
              </a:rPr>
              <a:t>46%</a:t>
            </a:r>
            <a:endParaRPr>
              <a:solidFill>
                <a:schemeClr val="dk1"/>
              </a:solidFill>
              <a:latin typeface="Anek Gujarati"/>
              <a:ea typeface="Anek Gujarati"/>
              <a:cs typeface="Anek Gujarati"/>
              <a:sym typeface="Anek Gujarati"/>
            </a:endParaRPr>
          </a:p>
        </p:txBody>
      </p:sp>
      <p:sp>
        <p:nvSpPr>
          <p:cNvPr id="2525" name="Google Shape;2525;p69"/>
          <p:cNvSpPr txBox="1"/>
          <p:nvPr/>
        </p:nvSpPr>
        <p:spPr>
          <a:xfrm>
            <a:off x="5441400" y="1140975"/>
            <a:ext cx="898800" cy="4086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2000">
                <a:solidFill>
                  <a:schemeClr val="dk1"/>
                </a:solidFill>
                <a:latin typeface="Livvic"/>
                <a:ea typeface="Livvic"/>
                <a:cs typeface="Livvic"/>
                <a:sym typeface="Livvic"/>
              </a:rPr>
              <a:t>62%</a:t>
            </a:r>
            <a:endParaRPr b="1" sz="2000">
              <a:solidFill>
                <a:schemeClr val="dk1"/>
              </a:solidFill>
              <a:latin typeface="Livvic"/>
              <a:ea typeface="Livvic"/>
              <a:cs typeface="Livvic"/>
              <a:sym typeface="Livvic"/>
            </a:endParaRPr>
          </a:p>
        </p:txBody>
      </p:sp>
      <p:sp>
        <p:nvSpPr>
          <p:cNvPr id="2526" name="Google Shape;2526;p69"/>
          <p:cNvSpPr txBox="1"/>
          <p:nvPr/>
        </p:nvSpPr>
        <p:spPr>
          <a:xfrm>
            <a:off x="5441400" y="1828415"/>
            <a:ext cx="898800" cy="2838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Anek Gujarati"/>
                <a:ea typeface="Anek Gujarati"/>
                <a:cs typeface="Anek Gujarati"/>
                <a:sym typeface="Anek Gujarati"/>
              </a:rPr>
              <a:t>16%</a:t>
            </a:r>
            <a:endParaRPr>
              <a:solidFill>
                <a:schemeClr val="dk1"/>
              </a:solidFill>
              <a:latin typeface="Anek Gujarati"/>
              <a:ea typeface="Anek Gujarati"/>
              <a:cs typeface="Anek Gujarati"/>
              <a:sym typeface="Anek Gujarati"/>
            </a:endParaRPr>
          </a:p>
        </p:txBody>
      </p:sp>
      <p:sp>
        <p:nvSpPr>
          <p:cNvPr id="2527" name="Google Shape;2527;p69"/>
          <p:cNvSpPr txBox="1"/>
          <p:nvPr/>
        </p:nvSpPr>
        <p:spPr>
          <a:xfrm>
            <a:off x="5441400" y="2515855"/>
            <a:ext cx="898800" cy="2838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Anek Gujarati"/>
                <a:ea typeface="Anek Gujarati"/>
                <a:cs typeface="Anek Gujarati"/>
                <a:sym typeface="Anek Gujarati"/>
              </a:rPr>
              <a:t>17%</a:t>
            </a:r>
            <a:endParaRPr>
              <a:solidFill>
                <a:schemeClr val="dk1"/>
              </a:solidFill>
              <a:latin typeface="Anek Gujarati"/>
              <a:ea typeface="Anek Gujarati"/>
              <a:cs typeface="Anek Gujarati"/>
              <a:sym typeface="Anek Gujarati"/>
            </a:endParaRPr>
          </a:p>
        </p:txBody>
      </p:sp>
      <p:sp>
        <p:nvSpPr>
          <p:cNvPr id="2528" name="Google Shape;2528;p69"/>
          <p:cNvSpPr txBox="1"/>
          <p:nvPr/>
        </p:nvSpPr>
        <p:spPr>
          <a:xfrm>
            <a:off x="5441400" y="2109735"/>
            <a:ext cx="898800" cy="4086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2000">
                <a:solidFill>
                  <a:schemeClr val="dk1"/>
                </a:solidFill>
                <a:latin typeface="Livvic"/>
                <a:ea typeface="Livvic"/>
                <a:cs typeface="Livvic"/>
                <a:sym typeface="Livvic"/>
              </a:rPr>
              <a:t>30%</a:t>
            </a:r>
            <a:endParaRPr b="1" sz="2000">
              <a:solidFill>
                <a:schemeClr val="dk1"/>
              </a:solidFill>
              <a:latin typeface="Livvic"/>
              <a:ea typeface="Livvic"/>
              <a:cs typeface="Livvic"/>
              <a:sym typeface="Livvic"/>
            </a:endParaRPr>
          </a:p>
        </p:txBody>
      </p:sp>
      <p:sp>
        <p:nvSpPr>
          <p:cNvPr id="2529" name="Google Shape;2529;p69"/>
          <p:cNvSpPr txBox="1"/>
          <p:nvPr/>
        </p:nvSpPr>
        <p:spPr>
          <a:xfrm>
            <a:off x="5441400" y="2797175"/>
            <a:ext cx="898800" cy="2838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Anek Gujarati"/>
                <a:ea typeface="Anek Gujarati"/>
                <a:cs typeface="Anek Gujarati"/>
                <a:sym typeface="Anek Gujarati"/>
              </a:rPr>
              <a:t>09</a:t>
            </a:r>
            <a:r>
              <a:rPr lang="en">
                <a:solidFill>
                  <a:schemeClr val="dk1"/>
                </a:solidFill>
                <a:latin typeface="Anek Gujarati"/>
                <a:ea typeface="Anek Gujarati"/>
                <a:cs typeface="Anek Gujarati"/>
                <a:sym typeface="Anek Gujarati"/>
              </a:rPr>
              <a:t>%</a:t>
            </a:r>
            <a:endParaRPr>
              <a:solidFill>
                <a:schemeClr val="dk1"/>
              </a:solidFill>
              <a:latin typeface="Anek Gujarati"/>
              <a:ea typeface="Anek Gujarati"/>
              <a:cs typeface="Anek Gujarati"/>
              <a:sym typeface="Anek Gujarati"/>
            </a:endParaRPr>
          </a:p>
        </p:txBody>
      </p:sp>
      <p:sp>
        <p:nvSpPr>
          <p:cNvPr id="2530" name="Google Shape;2530;p69"/>
          <p:cNvSpPr txBox="1"/>
          <p:nvPr/>
        </p:nvSpPr>
        <p:spPr>
          <a:xfrm>
            <a:off x="5441400" y="3765935"/>
            <a:ext cx="898800" cy="2838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Anek Gujarati"/>
                <a:ea typeface="Anek Gujarati"/>
                <a:cs typeface="Anek Gujarati"/>
                <a:sym typeface="Anek Gujarati"/>
              </a:rPr>
              <a:t>02</a:t>
            </a:r>
            <a:r>
              <a:rPr lang="en">
                <a:solidFill>
                  <a:schemeClr val="dk1"/>
                </a:solidFill>
                <a:latin typeface="Anek Gujarati"/>
                <a:ea typeface="Anek Gujarati"/>
                <a:cs typeface="Anek Gujarati"/>
                <a:sym typeface="Anek Gujarati"/>
              </a:rPr>
              <a:t>%</a:t>
            </a:r>
            <a:endParaRPr>
              <a:solidFill>
                <a:schemeClr val="dk1"/>
              </a:solidFill>
              <a:latin typeface="Anek Gujarati"/>
              <a:ea typeface="Anek Gujarati"/>
              <a:cs typeface="Anek Gujarati"/>
              <a:sym typeface="Anek Gujarati"/>
            </a:endParaRPr>
          </a:p>
        </p:txBody>
      </p:sp>
      <p:sp>
        <p:nvSpPr>
          <p:cNvPr id="2531" name="Google Shape;2531;p69"/>
          <p:cNvSpPr txBox="1"/>
          <p:nvPr/>
        </p:nvSpPr>
        <p:spPr>
          <a:xfrm>
            <a:off x="5441400" y="3359815"/>
            <a:ext cx="898800" cy="4086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2000">
                <a:solidFill>
                  <a:schemeClr val="dk1"/>
                </a:solidFill>
                <a:latin typeface="Livvic"/>
                <a:ea typeface="Livvic"/>
                <a:cs typeface="Livvic"/>
                <a:sym typeface="Livvic"/>
              </a:rPr>
              <a:t>04%</a:t>
            </a:r>
            <a:endParaRPr b="1" sz="2000">
              <a:solidFill>
                <a:schemeClr val="dk1"/>
              </a:solidFill>
              <a:latin typeface="Livvic"/>
              <a:ea typeface="Livvic"/>
              <a:cs typeface="Livvic"/>
              <a:sym typeface="Livvic"/>
            </a:endParaRPr>
          </a:p>
        </p:txBody>
      </p:sp>
      <p:sp>
        <p:nvSpPr>
          <p:cNvPr id="2532" name="Google Shape;2532;p69"/>
          <p:cNvSpPr txBox="1"/>
          <p:nvPr/>
        </p:nvSpPr>
        <p:spPr>
          <a:xfrm>
            <a:off x="5441400" y="4047255"/>
            <a:ext cx="898800" cy="2838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Anek Gujarati"/>
                <a:ea typeface="Anek Gujarati"/>
                <a:cs typeface="Anek Gujarati"/>
                <a:sym typeface="Anek Gujarati"/>
              </a:rPr>
              <a:t>01%</a:t>
            </a:r>
            <a:endParaRPr>
              <a:solidFill>
                <a:schemeClr val="dk1"/>
              </a:solidFill>
              <a:latin typeface="Anek Gujarati"/>
              <a:ea typeface="Anek Gujarati"/>
              <a:cs typeface="Anek Gujarati"/>
              <a:sym typeface="Anek Gujarati"/>
            </a:endParaRPr>
          </a:p>
        </p:txBody>
      </p:sp>
      <p:sp>
        <p:nvSpPr>
          <p:cNvPr id="2533" name="Google Shape;2533;p69"/>
          <p:cNvSpPr txBox="1"/>
          <p:nvPr/>
        </p:nvSpPr>
        <p:spPr>
          <a:xfrm>
            <a:off x="5441400" y="3078495"/>
            <a:ext cx="898800" cy="2838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Anek Gujarati"/>
                <a:ea typeface="Anek Gujarati"/>
                <a:cs typeface="Anek Gujarati"/>
                <a:sym typeface="Anek Gujarati"/>
              </a:rPr>
              <a:t>04</a:t>
            </a:r>
            <a:r>
              <a:rPr lang="en">
                <a:solidFill>
                  <a:schemeClr val="dk1"/>
                </a:solidFill>
                <a:latin typeface="Anek Gujarati"/>
                <a:ea typeface="Anek Gujarati"/>
                <a:cs typeface="Anek Gujarati"/>
                <a:sym typeface="Anek Gujarati"/>
              </a:rPr>
              <a:t>%</a:t>
            </a:r>
            <a:endParaRPr>
              <a:solidFill>
                <a:schemeClr val="dk1"/>
              </a:solidFill>
              <a:latin typeface="Anek Gujarati"/>
              <a:ea typeface="Anek Gujarati"/>
              <a:cs typeface="Anek Gujarati"/>
              <a:sym typeface="Anek Gujarati"/>
            </a:endParaRPr>
          </a:p>
        </p:txBody>
      </p:sp>
      <p:sp>
        <p:nvSpPr>
          <p:cNvPr id="2534" name="Google Shape;2534;p69"/>
          <p:cNvSpPr txBox="1"/>
          <p:nvPr/>
        </p:nvSpPr>
        <p:spPr>
          <a:xfrm>
            <a:off x="5441400" y="4328575"/>
            <a:ext cx="898800" cy="2838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Anek Gujarati"/>
                <a:ea typeface="Anek Gujarati"/>
                <a:cs typeface="Anek Gujarati"/>
                <a:sym typeface="Anek Gujarati"/>
              </a:rPr>
              <a:t>01%</a:t>
            </a:r>
            <a:endParaRPr>
              <a:solidFill>
                <a:schemeClr val="dk1"/>
              </a:solidFill>
              <a:latin typeface="Anek Gujarati"/>
              <a:ea typeface="Anek Gujarati"/>
              <a:cs typeface="Anek Gujarati"/>
              <a:sym typeface="Anek Gujarati"/>
            </a:endParaRPr>
          </a:p>
        </p:txBody>
      </p:sp>
      <p:grpSp>
        <p:nvGrpSpPr>
          <p:cNvPr id="2535" name="Google Shape;2535;p69"/>
          <p:cNvGrpSpPr/>
          <p:nvPr/>
        </p:nvGrpSpPr>
        <p:grpSpPr>
          <a:xfrm>
            <a:off x="5052828" y="1203391"/>
            <a:ext cx="283812" cy="283812"/>
            <a:chOff x="8046425" y="625250"/>
            <a:chExt cx="423600" cy="423600"/>
          </a:xfrm>
        </p:grpSpPr>
        <p:sp>
          <p:nvSpPr>
            <p:cNvPr id="2536" name="Google Shape;2536;p69"/>
            <p:cNvSpPr/>
            <p:nvPr/>
          </p:nvSpPr>
          <p:spPr>
            <a:xfrm>
              <a:off x="8046425" y="625250"/>
              <a:ext cx="423600" cy="423600"/>
            </a:xfrm>
            <a:prstGeom prst="ellipse">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37" name="Google Shape;2537;p69"/>
            <p:cNvGrpSpPr/>
            <p:nvPr/>
          </p:nvGrpSpPr>
          <p:grpSpPr>
            <a:xfrm>
              <a:off x="8145970" y="724766"/>
              <a:ext cx="224559" cy="224559"/>
              <a:chOff x="5334000" y="-2238450"/>
              <a:chExt cx="2648100" cy="2648100"/>
            </a:xfrm>
          </p:grpSpPr>
          <p:cxnSp>
            <p:nvCxnSpPr>
              <p:cNvPr id="2538" name="Google Shape;2538;p69"/>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539" name="Google Shape;2539;p69"/>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540" name="Google Shape;2540;p69"/>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541" name="Google Shape;2541;p69"/>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542" name="Google Shape;2542;p69"/>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543" name="Google Shape;2543;p69"/>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544" name="Google Shape;2544;p69"/>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2545" name="Google Shape;2545;p69"/>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grpSp>
        <p:nvGrpSpPr>
          <p:cNvPr id="2546" name="Google Shape;2546;p69"/>
          <p:cNvGrpSpPr/>
          <p:nvPr/>
        </p:nvGrpSpPr>
        <p:grpSpPr>
          <a:xfrm>
            <a:off x="5052828" y="2172116"/>
            <a:ext cx="283812" cy="283812"/>
            <a:chOff x="8046425" y="625250"/>
            <a:chExt cx="423600" cy="423600"/>
          </a:xfrm>
        </p:grpSpPr>
        <p:sp>
          <p:nvSpPr>
            <p:cNvPr id="2547" name="Google Shape;2547;p69"/>
            <p:cNvSpPr/>
            <p:nvPr/>
          </p:nvSpPr>
          <p:spPr>
            <a:xfrm>
              <a:off x="8046425" y="625250"/>
              <a:ext cx="423600" cy="4236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48" name="Google Shape;2548;p69"/>
            <p:cNvGrpSpPr/>
            <p:nvPr/>
          </p:nvGrpSpPr>
          <p:grpSpPr>
            <a:xfrm>
              <a:off x="8145970" y="724766"/>
              <a:ext cx="224559" cy="224559"/>
              <a:chOff x="5334000" y="-2238450"/>
              <a:chExt cx="2648100" cy="2648100"/>
            </a:xfrm>
          </p:grpSpPr>
          <p:cxnSp>
            <p:nvCxnSpPr>
              <p:cNvPr id="2549" name="Google Shape;2549;p69"/>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550" name="Google Shape;2550;p69"/>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551" name="Google Shape;2551;p69"/>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552" name="Google Shape;2552;p69"/>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553" name="Google Shape;2553;p69"/>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554" name="Google Shape;2554;p69"/>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555" name="Google Shape;2555;p69"/>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2556" name="Google Shape;2556;p69"/>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grpSp>
        <p:nvGrpSpPr>
          <p:cNvPr id="2557" name="Google Shape;2557;p69"/>
          <p:cNvGrpSpPr/>
          <p:nvPr/>
        </p:nvGrpSpPr>
        <p:grpSpPr>
          <a:xfrm>
            <a:off x="5052828" y="3422216"/>
            <a:ext cx="283812" cy="283812"/>
            <a:chOff x="8046425" y="625250"/>
            <a:chExt cx="423600" cy="423600"/>
          </a:xfrm>
        </p:grpSpPr>
        <p:sp>
          <p:nvSpPr>
            <p:cNvPr id="2558" name="Google Shape;2558;p69"/>
            <p:cNvSpPr/>
            <p:nvPr/>
          </p:nvSpPr>
          <p:spPr>
            <a:xfrm>
              <a:off x="8046425" y="625250"/>
              <a:ext cx="423600" cy="4236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59" name="Google Shape;2559;p69"/>
            <p:cNvGrpSpPr/>
            <p:nvPr/>
          </p:nvGrpSpPr>
          <p:grpSpPr>
            <a:xfrm>
              <a:off x="8145970" y="724766"/>
              <a:ext cx="224559" cy="224559"/>
              <a:chOff x="5334000" y="-2238450"/>
              <a:chExt cx="2648100" cy="2648100"/>
            </a:xfrm>
          </p:grpSpPr>
          <p:cxnSp>
            <p:nvCxnSpPr>
              <p:cNvPr id="2560" name="Google Shape;2560;p69"/>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561" name="Google Shape;2561;p69"/>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562" name="Google Shape;2562;p69"/>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563" name="Google Shape;2563;p69"/>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564" name="Google Shape;2564;p69"/>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565" name="Google Shape;2565;p69"/>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566" name="Google Shape;2566;p69"/>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2567" name="Google Shape;2567;p69"/>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sp>
        <p:nvSpPr>
          <p:cNvPr id="2568" name="Google Shape;2568;p69"/>
          <p:cNvSpPr txBox="1"/>
          <p:nvPr/>
        </p:nvSpPr>
        <p:spPr>
          <a:xfrm>
            <a:off x="877238" y="4120325"/>
            <a:ext cx="3416400" cy="457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000">
                <a:solidFill>
                  <a:schemeClr val="dk1"/>
                </a:solidFill>
                <a:latin typeface="Anek Gujarati"/>
                <a:ea typeface="Anek Gujarati"/>
                <a:cs typeface="Anek Gujarati"/>
                <a:sym typeface="Anek Gujarati"/>
              </a:rPr>
              <a:t>Follow the link in the graph to modify its data and then paste the new one here. </a:t>
            </a:r>
            <a:r>
              <a:rPr b="1" lang="en" sz="1000">
                <a:solidFill>
                  <a:schemeClr val="dk1"/>
                </a:solidFill>
                <a:uFill>
                  <a:noFill/>
                </a:uFill>
                <a:latin typeface="Anek Gujarati"/>
                <a:ea typeface="Anek Gujarati"/>
                <a:cs typeface="Anek Gujarati"/>
                <a:sym typeface="Anek Gujarati"/>
                <a:hlinkClick r:id="rId3">
                  <a:extLst>
                    <a:ext uri="{A12FA001-AC4F-418D-AE19-62706E023703}">
                      <ahyp:hlinkClr val="tx"/>
                    </a:ext>
                  </a:extLst>
                </a:hlinkClick>
              </a:rPr>
              <a:t>For more info, </a:t>
            </a:r>
            <a:r>
              <a:rPr b="1" lang="en" sz="1000" u="sng">
                <a:solidFill>
                  <a:schemeClr val="dk1"/>
                </a:solidFill>
                <a:latin typeface="Anek Gujarati"/>
                <a:ea typeface="Anek Gujarati"/>
                <a:cs typeface="Anek Gujarati"/>
                <a:sym typeface="Anek Gujarati"/>
                <a:hlinkClick r:id="rId4">
                  <a:extLst>
                    <a:ext uri="{A12FA001-AC4F-418D-AE19-62706E023703}">
                      <ahyp:hlinkClr val="tx"/>
                    </a:ext>
                  </a:extLst>
                </a:hlinkClick>
              </a:rPr>
              <a:t>click here</a:t>
            </a:r>
            <a:endParaRPr b="1" sz="1000" u="sng">
              <a:solidFill>
                <a:schemeClr val="dk1"/>
              </a:solidFill>
              <a:latin typeface="Anek Gujarati"/>
              <a:ea typeface="Anek Gujarati"/>
              <a:cs typeface="Anek Gujarati"/>
              <a:sym typeface="Anek Gujarati"/>
            </a:endParaRPr>
          </a:p>
        </p:txBody>
      </p:sp>
      <p:pic>
        <p:nvPicPr>
          <p:cNvPr id="2569" name="Google Shape;2569;p69" title="Gráfico">
            <a:hlinkClick r:id="rId5"/>
          </p:cNvPr>
          <p:cNvPicPr preferRelativeResize="0"/>
          <p:nvPr/>
        </p:nvPicPr>
        <p:blipFill>
          <a:blip r:embed="rId6">
            <a:alphaModFix/>
          </a:blip>
          <a:stretch>
            <a:fillRect/>
          </a:stretch>
        </p:blipFill>
        <p:spPr>
          <a:xfrm>
            <a:off x="966971" y="1187715"/>
            <a:ext cx="3236950" cy="2940062"/>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73" name="Shape 2573"/>
        <p:cNvGrpSpPr/>
        <p:nvPr/>
      </p:nvGrpSpPr>
      <p:grpSpPr>
        <a:xfrm>
          <a:off x="0" y="0"/>
          <a:ext cx="0" cy="0"/>
          <a:chOff x="0" y="0"/>
          <a:chExt cx="0" cy="0"/>
        </a:xfrm>
      </p:grpSpPr>
      <p:sp>
        <p:nvSpPr>
          <p:cNvPr id="2574" name="Google Shape;2574;p70"/>
          <p:cNvSpPr txBox="1"/>
          <p:nvPr>
            <p:ph idx="3" type="subTitle"/>
          </p:nvPr>
        </p:nvSpPr>
        <p:spPr>
          <a:xfrm>
            <a:off x="5055306" y="3399000"/>
            <a:ext cx="2505600" cy="375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Kaliyah Harris</a:t>
            </a:r>
            <a:endParaRPr/>
          </a:p>
        </p:txBody>
      </p:sp>
      <p:sp>
        <p:nvSpPr>
          <p:cNvPr id="2575" name="Google Shape;2575;p70"/>
          <p:cNvSpPr txBox="1"/>
          <p:nvPr>
            <p:ph idx="4" type="subTitle"/>
          </p:nvPr>
        </p:nvSpPr>
        <p:spPr>
          <a:xfrm>
            <a:off x="1583219" y="3399000"/>
            <a:ext cx="2505600" cy="375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Sofia Hill</a:t>
            </a:r>
            <a:endParaRPr/>
          </a:p>
        </p:txBody>
      </p:sp>
      <p:pic>
        <p:nvPicPr>
          <p:cNvPr id="2576" name="Google Shape;2576;p70"/>
          <p:cNvPicPr preferRelativeResize="0"/>
          <p:nvPr/>
        </p:nvPicPr>
        <p:blipFill rotWithShape="1">
          <a:blip r:embed="rId3">
            <a:alphaModFix amt="80000"/>
          </a:blip>
          <a:srcRect b="29381" l="6762" r="6762" t="12984"/>
          <a:stretch/>
        </p:blipFill>
        <p:spPr>
          <a:xfrm>
            <a:off x="5375706" y="1187333"/>
            <a:ext cx="1864800" cy="1864800"/>
          </a:xfrm>
          <a:prstGeom prst="ellipse">
            <a:avLst/>
          </a:prstGeom>
          <a:noFill/>
          <a:ln cap="flat" cmpd="sng" w="9525">
            <a:solidFill>
              <a:schemeClr val="dk1"/>
            </a:solidFill>
            <a:prstDash val="solid"/>
            <a:round/>
            <a:headEnd len="sm" w="sm" type="none"/>
            <a:tailEnd len="sm" w="sm" type="none"/>
          </a:ln>
        </p:spPr>
      </p:pic>
      <p:pic>
        <p:nvPicPr>
          <p:cNvPr id="2577" name="Google Shape;2577;p70"/>
          <p:cNvPicPr preferRelativeResize="0"/>
          <p:nvPr/>
        </p:nvPicPr>
        <p:blipFill rotWithShape="1">
          <a:blip r:embed="rId4">
            <a:alphaModFix amt="80000"/>
          </a:blip>
          <a:srcRect b="35418" l="10436" r="10436" t="11844"/>
          <a:stretch/>
        </p:blipFill>
        <p:spPr>
          <a:xfrm>
            <a:off x="1903619" y="1187275"/>
            <a:ext cx="1864800" cy="1864800"/>
          </a:xfrm>
          <a:prstGeom prst="ellipse">
            <a:avLst/>
          </a:prstGeom>
          <a:noFill/>
          <a:ln cap="flat" cmpd="sng" w="9525">
            <a:solidFill>
              <a:schemeClr val="dk1"/>
            </a:solidFill>
            <a:prstDash val="solid"/>
            <a:round/>
            <a:headEnd len="sm" w="sm" type="none"/>
            <a:tailEnd len="sm" w="sm" type="none"/>
          </a:ln>
        </p:spPr>
      </p:pic>
      <p:sp>
        <p:nvSpPr>
          <p:cNvPr id="2578" name="Google Shape;2578;p7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a:t>
            </a:r>
            <a:r>
              <a:rPr lang="en"/>
              <a:t>ur team</a:t>
            </a:r>
            <a:endParaRPr/>
          </a:p>
        </p:txBody>
      </p:sp>
      <p:sp>
        <p:nvSpPr>
          <p:cNvPr id="2579" name="Google Shape;2579;p70"/>
          <p:cNvSpPr txBox="1"/>
          <p:nvPr>
            <p:ph idx="1" type="subTitle"/>
          </p:nvPr>
        </p:nvSpPr>
        <p:spPr>
          <a:xfrm>
            <a:off x="5055306" y="3743099"/>
            <a:ext cx="2505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sp>
        <p:nvSpPr>
          <p:cNvPr id="2580" name="Google Shape;2580;p70"/>
          <p:cNvSpPr txBox="1"/>
          <p:nvPr>
            <p:ph idx="2" type="subTitle"/>
          </p:nvPr>
        </p:nvSpPr>
        <p:spPr>
          <a:xfrm>
            <a:off x="1583219" y="3743099"/>
            <a:ext cx="2505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grpSp>
        <p:nvGrpSpPr>
          <p:cNvPr id="2581" name="Google Shape;2581;p70"/>
          <p:cNvGrpSpPr/>
          <p:nvPr/>
        </p:nvGrpSpPr>
        <p:grpSpPr>
          <a:xfrm>
            <a:off x="3335216" y="1444212"/>
            <a:ext cx="516877" cy="516877"/>
            <a:chOff x="8046425" y="625250"/>
            <a:chExt cx="423600" cy="423600"/>
          </a:xfrm>
        </p:grpSpPr>
        <p:sp>
          <p:nvSpPr>
            <p:cNvPr id="2582" name="Google Shape;2582;p70"/>
            <p:cNvSpPr/>
            <p:nvPr/>
          </p:nvSpPr>
          <p:spPr>
            <a:xfrm>
              <a:off x="8046425" y="625250"/>
              <a:ext cx="423600" cy="423600"/>
            </a:xfrm>
            <a:prstGeom prst="ellipse">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83" name="Google Shape;2583;p70"/>
            <p:cNvGrpSpPr/>
            <p:nvPr/>
          </p:nvGrpSpPr>
          <p:grpSpPr>
            <a:xfrm>
              <a:off x="8145970" y="724766"/>
              <a:ext cx="224559" cy="224559"/>
              <a:chOff x="5334000" y="-2238450"/>
              <a:chExt cx="2648100" cy="2648100"/>
            </a:xfrm>
          </p:grpSpPr>
          <p:cxnSp>
            <p:nvCxnSpPr>
              <p:cNvPr id="2584" name="Google Shape;2584;p70"/>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585" name="Google Shape;2585;p70"/>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586" name="Google Shape;2586;p70"/>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587" name="Google Shape;2587;p70"/>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588" name="Google Shape;2588;p70"/>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589" name="Google Shape;2589;p70"/>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590" name="Google Shape;2590;p70"/>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2591" name="Google Shape;2591;p70"/>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grpSp>
        <p:nvGrpSpPr>
          <p:cNvPr id="2592" name="Google Shape;2592;p70"/>
          <p:cNvGrpSpPr/>
          <p:nvPr/>
        </p:nvGrpSpPr>
        <p:grpSpPr>
          <a:xfrm>
            <a:off x="6807303" y="2535312"/>
            <a:ext cx="516877" cy="516877"/>
            <a:chOff x="8046425" y="625250"/>
            <a:chExt cx="423600" cy="423600"/>
          </a:xfrm>
        </p:grpSpPr>
        <p:sp>
          <p:nvSpPr>
            <p:cNvPr id="2593" name="Google Shape;2593;p70"/>
            <p:cNvSpPr/>
            <p:nvPr/>
          </p:nvSpPr>
          <p:spPr>
            <a:xfrm>
              <a:off x="8046425" y="625250"/>
              <a:ext cx="423600" cy="4236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94" name="Google Shape;2594;p70"/>
            <p:cNvGrpSpPr/>
            <p:nvPr/>
          </p:nvGrpSpPr>
          <p:grpSpPr>
            <a:xfrm>
              <a:off x="8145970" y="724766"/>
              <a:ext cx="224559" cy="224559"/>
              <a:chOff x="5334000" y="-2238450"/>
              <a:chExt cx="2648100" cy="2648100"/>
            </a:xfrm>
          </p:grpSpPr>
          <p:cxnSp>
            <p:nvCxnSpPr>
              <p:cNvPr id="2595" name="Google Shape;2595;p70"/>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596" name="Google Shape;2596;p70"/>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2597" name="Google Shape;2597;p70"/>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598" name="Google Shape;2598;p70"/>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2599" name="Google Shape;2599;p70"/>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600" name="Google Shape;2600;p70"/>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2601" name="Google Shape;2601;p70"/>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2602" name="Google Shape;2602;p70"/>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grpSp>
        <p:nvGrpSpPr>
          <p:cNvPr id="2603" name="Google Shape;2603;p70"/>
          <p:cNvGrpSpPr/>
          <p:nvPr/>
        </p:nvGrpSpPr>
        <p:grpSpPr>
          <a:xfrm flipH="1">
            <a:off x="4366270" y="2160206"/>
            <a:ext cx="411480" cy="375093"/>
            <a:chOff x="4959293" y="1729625"/>
            <a:chExt cx="2241175" cy="2042988"/>
          </a:xfrm>
        </p:grpSpPr>
        <p:sp>
          <p:nvSpPr>
            <p:cNvPr id="2604" name="Google Shape;2604;p70"/>
            <p:cNvSpPr/>
            <p:nvPr/>
          </p:nvSpPr>
          <p:spPr>
            <a:xfrm>
              <a:off x="6357488" y="2476465"/>
              <a:ext cx="842980" cy="1296149"/>
            </a:xfrm>
            <a:custGeom>
              <a:rect b="b" l="l" r="r" t="t"/>
              <a:pathLst>
                <a:path extrusionOk="0" h="13400" w="8715">
                  <a:moveTo>
                    <a:pt x="722" y="1"/>
                  </a:moveTo>
                  <a:cubicBezTo>
                    <a:pt x="722" y="1"/>
                    <a:pt x="1" y="4869"/>
                    <a:pt x="1804" y="6523"/>
                  </a:cubicBezTo>
                  <a:cubicBezTo>
                    <a:pt x="3366" y="7994"/>
                    <a:pt x="6462" y="8386"/>
                    <a:pt x="5770" y="12713"/>
                  </a:cubicBezTo>
                  <a:cubicBezTo>
                    <a:pt x="5679" y="13213"/>
                    <a:pt x="6262" y="13399"/>
                    <a:pt x="6905" y="13399"/>
                  </a:cubicBezTo>
                  <a:cubicBezTo>
                    <a:pt x="7534" y="13399"/>
                    <a:pt x="8221" y="13220"/>
                    <a:pt x="8386" y="12982"/>
                  </a:cubicBezTo>
                  <a:cubicBezTo>
                    <a:pt x="8715" y="12472"/>
                    <a:pt x="8686" y="7605"/>
                    <a:pt x="3727" y="5741"/>
                  </a:cubicBezTo>
                  <a:cubicBezTo>
                    <a:pt x="1354" y="4840"/>
                    <a:pt x="1984" y="1"/>
                    <a:pt x="1984" y="1"/>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70"/>
            <p:cNvSpPr/>
            <p:nvPr/>
          </p:nvSpPr>
          <p:spPr>
            <a:xfrm>
              <a:off x="6037800" y="1729625"/>
              <a:ext cx="892505" cy="808158"/>
            </a:xfrm>
            <a:custGeom>
              <a:rect b="b" l="l" r="r" t="t"/>
              <a:pathLst>
                <a:path extrusionOk="0" h="8355" w="9227">
                  <a:moveTo>
                    <a:pt x="4779" y="1"/>
                  </a:moveTo>
                  <a:cubicBezTo>
                    <a:pt x="1022" y="1"/>
                    <a:pt x="0" y="6010"/>
                    <a:pt x="332" y="6820"/>
                  </a:cubicBezTo>
                  <a:cubicBezTo>
                    <a:pt x="661" y="7633"/>
                    <a:pt x="2224" y="8354"/>
                    <a:pt x="4688" y="8354"/>
                  </a:cubicBezTo>
                  <a:cubicBezTo>
                    <a:pt x="7183" y="8354"/>
                    <a:pt x="8414" y="7813"/>
                    <a:pt x="8806" y="7092"/>
                  </a:cubicBezTo>
                  <a:cubicBezTo>
                    <a:pt x="9227" y="6340"/>
                    <a:pt x="8534" y="1"/>
                    <a:pt x="4779" y="1"/>
                  </a:cubicBezTo>
                  <a:close/>
                </a:path>
              </a:pathLst>
            </a:cu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70"/>
            <p:cNvSpPr/>
            <p:nvPr/>
          </p:nvSpPr>
          <p:spPr>
            <a:xfrm>
              <a:off x="5186024" y="3120966"/>
              <a:ext cx="264743" cy="649719"/>
            </a:xfrm>
            <a:custGeom>
              <a:rect b="b" l="l" r="r" t="t"/>
              <a:pathLst>
                <a:path extrusionOk="0" h="6717" w="2737">
                  <a:moveTo>
                    <a:pt x="1494" y="1"/>
                  </a:moveTo>
                  <a:cubicBezTo>
                    <a:pt x="1241" y="1"/>
                    <a:pt x="1006" y="77"/>
                    <a:pt x="962" y="249"/>
                  </a:cubicBezTo>
                  <a:cubicBezTo>
                    <a:pt x="902" y="610"/>
                    <a:pt x="1" y="5749"/>
                    <a:pt x="421" y="6350"/>
                  </a:cubicBezTo>
                  <a:cubicBezTo>
                    <a:pt x="594" y="6615"/>
                    <a:pt x="1016" y="6716"/>
                    <a:pt x="1446" y="6716"/>
                  </a:cubicBezTo>
                  <a:cubicBezTo>
                    <a:pt x="1992" y="6716"/>
                    <a:pt x="2549" y="6552"/>
                    <a:pt x="2616" y="6350"/>
                  </a:cubicBezTo>
                  <a:cubicBezTo>
                    <a:pt x="2736" y="6019"/>
                    <a:pt x="2376" y="521"/>
                    <a:pt x="2164" y="249"/>
                  </a:cubicBezTo>
                  <a:cubicBezTo>
                    <a:pt x="2070" y="92"/>
                    <a:pt x="1771" y="1"/>
                    <a:pt x="1494" y="1"/>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70"/>
            <p:cNvSpPr/>
            <p:nvPr/>
          </p:nvSpPr>
          <p:spPr>
            <a:xfrm>
              <a:off x="4959293" y="2543498"/>
              <a:ext cx="816960" cy="744125"/>
            </a:xfrm>
            <a:custGeom>
              <a:rect b="b" l="l" r="r" t="t"/>
              <a:pathLst>
                <a:path extrusionOk="0" h="7693" w="8446">
                  <a:moveTo>
                    <a:pt x="4359" y="0"/>
                  </a:moveTo>
                  <a:cubicBezTo>
                    <a:pt x="934" y="0"/>
                    <a:pt x="1" y="5529"/>
                    <a:pt x="301" y="6279"/>
                  </a:cubicBezTo>
                  <a:cubicBezTo>
                    <a:pt x="573" y="7000"/>
                    <a:pt x="2015" y="7693"/>
                    <a:pt x="4299" y="7693"/>
                  </a:cubicBezTo>
                  <a:cubicBezTo>
                    <a:pt x="6552" y="7693"/>
                    <a:pt x="7693" y="7181"/>
                    <a:pt x="8085" y="6520"/>
                  </a:cubicBezTo>
                  <a:cubicBezTo>
                    <a:pt x="8446" y="5830"/>
                    <a:pt x="7814" y="0"/>
                    <a:pt x="4359" y="0"/>
                  </a:cubicBezTo>
                  <a:close/>
                </a:path>
              </a:pathLst>
            </a:cu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11" name="Shape 2611"/>
        <p:cNvGrpSpPr/>
        <p:nvPr/>
      </p:nvGrpSpPr>
      <p:grpSpPr>
        <a:xfrm>
          <a:off x="0" y="0"/>
          <a:ext cx="0" cy="0"/>
          <a:chOff x="0" y="0"/>
          <a:chExt cx="0" cy="0"/>
        </a:xfrm>
      </p:grpSpPr>
      <p:sp>
        <p:nvSpPr>
          <p:cNvPr id="2612" name="Google Shape;2612;p71"/>
          <p:cNvSpPr txBox="1"/>
          <p:nvPr>
            <p:ph type="title"/>
          </p:nvPr>
        </p:nvSpPr>
        <p:spPr>
          <a:xfrm>
            <a:off x="887750" y="825775"/>
            <a:ext cx="4296900" cy="1058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Thanks!</a:t>
            </a:r>
            <a:endParaRPr/>
          </a:p>
        </p:txBody>
      </p:sp>
      <p:sp>
        <p:nvSpPr>
          <p:cNvPr id="2613" name="Google Shape;2613;p71"/>
          <p:cNvSpPr txBox="1"/>
          <p:nvPr>
            <p:ph idx="1" type="subTitle"/>
          </p:nvPr>
        </p:nvSpPr>
        <p:spPr>
          <a:xfrm>
            <a:off x="887750" y="1672575"/>
            <a:ext cx="4296900" cy="1305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800">
                <a:latin typeface="Livvic SemiBold"/>
                <a:ea typeface="Livvic SemiBold"/>
                <a:cs typeface="Livvic SemiBold"/>
                <a:sym typeface="Livvic SemiBold"/>
              </a:rPr>
              <a:t>D</a:t>
            </a:r>
            <a:r>
              <a:rPr lang="en" sz="1800">
                <a:latin typeface="Livvic SemiBold"/>
                <a:ea typeface="Livvic SemiBold"/>
                <a:cs typeface="Livvic SemiBold"/>
                <a:sym typeface="Livvic SemiBold"/>
              </a:rPr>
              <a:t>o you have any questions?</a:t>
            </a:r>
            <a:endParaRPr sz="1800">
              <a:latin typeface="Livvic SemiBold"/>
              <a:ea typeface="Livvic SemiBold"/>
              <a:cs typeface="Livvic SemiBold"/>
              <a:sym typeface="Livvic SemiBold"/>
            </a:endParaRPr>
          </a:p>
          <a:p>
            <a:pPr indent="0" lvl="0" marL="0" rtl="0" algn="l">
              <a:spcBef>
                <a:spcPts val="0"/>
              </a:spcBef>
              <a:spcAft>
                <a:spcPts val="0"/>
              </a:spcAft>
              <a:buNone/>
            </a:pPr>
            <a:r>
              <a:rPr lang="en"/>
              <a:t>youremail@freepik.com</a:t>
            </a:r>
            <a:endParaRPr/>
          </a:p>
          <a:p>
            <a:pPr indent="0" lvl="0" marL="0" rtl="0" algn="l">
              <a:spcBef>
                <a:spcPts val="0"/>
              </a:spcBef>
              <a:spcAft>
                <a:spcPts val="0"/>
              </a:spcAft>
              <a:buNone/>
            </a:pPr>
            <a:r>
              <a:rPr lang="en"/>
              <a:t>+34 654 321 432</a:t>
            </a:r>
            <a:endParaRPr/>
          </a:p>
          <a:p>
            <a:pPr indent="0" lvl="0" marL="0" rtl="0" algn="l">
              <a:spcBef>
                <a:spcPts val="0"/>
              </a:spcBef>
              <a:spcAft>
                <a:spcPts val="0"/>
              </a:spcAft>
              <a:buNone/>
            </a:pPr>
            <a:r>
              <a:rPr lang="en"/>
              <a:t>yourwebsite.com</a:t>
            </a:r>
            <a:endParaRPr/>
          </a:p>
        </p:txBody>
      </p:sp>
      <p:sp>
        <p:nvSpPr>
          <p:cNvPr id="2614" name="Google Shape;2614;p71"/>
          <p:cNvSpPr/>
          <p:nvPr/>
        </p:nvSpPr>
        <p:spPr>
          <a:xfrm>
            <a:off x="980350" y="3179307"/>
            <a:ext cx="525000" cy="5250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71"/>
          <p:cNvSpPr/>
          <p:nvPr/>
        </p:nvSpPr>
        <p:spPr>
          <a:xfrm>
            <a:off x="1756833" y="3179307"/>
            <a:ext cx="525000" cy="525000"/>
          </a:xfrm>
          <a:prstGeom prst="rect">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71"/>
          <p:cNvSpPr/>
          <p:nvPr/>
        </p:nvSpPr>
        <p:spPr>
          <a:xfrm>
            <a:off x="2533290" y="3179307"/>
            <a:ext cx="525000" cy="525000"/>
          </a:xfrm>
          <a:prstGeom prst="rect">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17" name="Google Shape;2617;p71"/>
          <p:cNvGrpSpPr/>
          <p:nvPr/>
        </p:nvGrpSpPr>
        <p:grpSpPr>
          <a:xfrm>
            <a:off x="1084927" y="3274884"/>
            <a:ext cx="331279" cy="331258"/>
            <a:chOff x="3368074" y="3882537"/>
            <a:chExt cx="215298" cy="215298"/>
          </a:xfrm>
        </p:grpSpPr>
        <p:sp>
          <p:nvSpPr>
            <p:cNvPr id="2618" name="Google Shape;2618;p71"/>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71"/>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71"/>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1" name="Google Shape;2621;p71"/>
          <p:cNvGrpSpPr/>
          <p:nvPr/>
        </p:nvGrpSpPr>
        <p:grpSpPr>
          <a:xfrm>
            <a:off x="1859195" y="3297338"/>
            <a:ext cx="320210" cy="286349"/>
            <a:chOff x="3824739" y="3890112"/>
            <a:chExt cx="208105" cy="186110"/>
          </a:xfrm>
        </p:grpSpPr>
        <p:sp>
          <p:nvSpPr>
            <p:cNvPr id="2622" name="Google Shape;2622;p71"/>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71"/>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71"/>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25" name="Google Shape;2625;p71"/>
          <p:cNvSpPr/>
          <p:nvPr/>
        </p:nvSpPr>
        <p:spPr>
          <a:xfrm>
            <a:off x="2630888" y="3297463"/>
            <a:ext cx="349877" cy="285769"/>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71"/>
          <p:cNvSpPr txBox="1"/>
          <p:nvPr/>
        </p:nvSpPr>
        <p:spPr>
          <a:xfrm>
            <a:off x="887750" y="4343600"/>
            <a:ext cx="4151700" cy="260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Anek Gujarati"/>
                <a:ea typeface="Anek Gujarati"/>
                <a:cs typeface="Anek Gujarati"/>
                <a:sym typeface="Anek Gujarati"/>
              </a:rPr>
              <a:t>Please keep this slide for attribution</a:t>
            </a:r>
            <a:endParaRPr sz="1200">
              <a:solidFill>
                <a:schemeClr val="dk1"/>
              </a:solidFill>
              <a:latin typeface="Anek Gujarati"/>
              <a:ea typeface="Anek Gujarati"/>
              <a:cs typeface="Anek Gujarati"/>
              <a:sym typeface="Anek Gujarati"/>
            </a:endParaRPr>
          </a:p>
        </p:txBody>
      </p:sp>
      <p:sp>
        <p:nvSpPr>
          <p:cNvPr id="2627" name="Google Shape;2627;p71"/>
          <p:cNvSpPr/>
          <p:nvPr/>
        </p:nvSpPr>
        <p:spPr>
          <a:xfrm>
            <a:off x="5851832" y="954774"/>
            <a:ext cx="2346600" cy="3231900"/>
          </a:xfrm>
          <a:prstGeom prst="roundRect">
            <a:avLst>
              <a:gd fmla="val 11931"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628" name="Google Shape;2628;p71"/>
          <p:cNvPicPr preferRelativeResize="0"/>
          <p:nvPr>
            <p:ph idx="2" type="pic"/>
          </p:nvPr>
        </p:nvPicPr>
        <p:blipFill rotWithShape="1">
          <a:blip r:embed="rId3">
            <a:alphaModFix amt="80000"/>
          </a:blip>
          <a:srcRect b="0" l="26212" r="26207" t="0"/>
          <a:stretch/>
        </p:blipFill>
        <p:spPr>
          <a:xfrm>
            <a:off x="5926984" y="1032651"/>
            <a:ext cx="2196000" cy="3076200"/>
          </a:xfrm>
          <a:prstGeom prst="roundRect">
            <a:avLst>
              <a:gd fmla="val 10011" name="adj"/>
            </a:avLst>
          </a:prstGeom>
          <a:noFill/>
          <a:ln cap="flat" cmpd="sng" w="9525">
            <a:solidFill>
              <a:schemeClr val="dk1"/>
            </a:solidFill>
            <a:prstDash val="solid"/>
            <a:round/>
            <a:headEnd len="sm" w="sm" type="none"/>
            <a:tailEnd len="sm" w="sm" type="none"/>
          </a:ln>
        </p:spPr>
      </p:pic>
      <p:grpSp>
        <p:nvGrpSpPr>
          <p:cNvPr id="2629" name="Google Shape;2629;p71"/>
          <p:cNvGrpSpPr/>
          <p:nvPr/>
        </p:nvGrpSpPr>
        <p:grpSpPr>
          <a:xfrm>
            <a:off x="5671896" y="1672587"/>
            <a:ext cx="349639" cy="349639"/>
            <a:chOff x="8046425" y="625250"/>
            <a:chExt cx="423600" cy="423600"/>
          </a:xfrm>
        </p:grpSpPr>
        <p:sp>
          <p:nvSpPr>
            <p:cNvPr id="2630" name="Google Shape;2630;p71"/>
            <p:cNvSpPr/>
            <p:nvPr/>
          </p:nvSpPr>
          <p:spPr>
            <a:xfrm>
              <a:off x="8046425" y="625250"/>
              <a:ext cx="423600" cy="4236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31" name="Google Shape;2631;p71"/>
            <p:cNvGrpSpPr/>
            <p:nvPr/>
          </p:nvGrpSpPr>
          <p:grpSpPr>
            <a:xfrm>
              <a:off x="8145970" y="724766"/>
              <a:ext cx="224559" cy="224559"/>
              <a:chOff x="5334000" y="-2238450"/>
              <a:chExt cx="2648100" cy="2648100"/>
            </a:xfrm>
          </p:grpSpPr>
          <p:cxnSp>
            <p:nvCxnSpPr>
              <p:cNvPr id="2632" name="Google Shape;2632;p71"/>
              <p:cNvCxnSpPr/>
              <p:nvPr/>
            </p:nvCxnSpPr>
            <p:spPr>
              <a:xfrm>
                <a:off x="5334000" y="-914400"/>
                <a:ext cx="2648100" cy="0"/>
              </a:xfrm>
              <a:prstGeom prst="straightConnector1">
                <a:avLst/>
              </a:prstGeom>
              <a:noFill/>
              <a:ln cap="flat" cmpd="sng" w="9525">
                <a:solidFill>
                  <a:schemeClr val="lt1"/>
                </a:solidFill>
                <a:prstDash val="solid"/>
                <a:round/>
                <a:headEnd len="med" w="med" type="none"/>
                <a:tailEnd len="med" w="med" type="none"/>
              </a:ln>
            </p:spPr>
          </p:cxnSp>
          <p:cxnSp>
            <p:nvCxnSpPr>
              <p:cNvPr id="2633" name="Google Shape;2633;p71"/>
              <p:cNvCxnSpPr/>
              <p:nvPr/>
            </p:nvCxnSpPr>
            <p:spPr>
              <a:xfrm rot="-5400000">
                <a:off x="5334000" y="-914400"/>
                <a:ext cx="2648100" cy="0"/>
              </a:xfrm>
              <a:prstGeom prst="straightConnector1">
                <a:avLst/>
              </a:prstGeom>
              <a:noFill/>
              <a:ln cap="flat" cmpd="sng" w="9525">
                <a:solidFill>
                  <a:schemeClr val="lt1"/>
                </a:solidFill>
                <a:prstDash val="solid"/>
                <a:round/>
                <a:headEnd len="med" w="med" type="none"/>
                <a:tailEnd len="med" w="med" type="none"/>
              </a:ln>
            </p:spPr>
          </p:cxnSp>
          <p:cxnSp>
            <p:nvCxnSpPr>
              <p:cNvPr id="2634" name="Google Shape;2634;p71"/>
              <p:cNvCxnSpPr/>
              <p:nvPr/>
            </p:nvCxnSpPr>
            <p:spPr>
              <a:xfrm rot="2700000">
                <a:off x="5333977" y="-914345"/>
                <a:ext cx="2648256" cy="0"/>
              </a:xfrm>
              <a:prstGeom prst="straightConnector1">
                <a:avLst/>
              </a:prstGeom>
              <a:noFill/>
              <a:ln cap="flat" cmpd="sng" w="9525">
                <a:solidFill>
                  <a:schemeClr val="lt1"/>
                </a:solidFill>
                <a:prstDash val="solid"/>
                <a:round/>
                <a:headEnd len="med" w="med" type="none"/>
                <a:tailEnd len="med" w="med" type="none"/>
              </a:ln>
            </p:spPr>
          </p:cxnSp>
          <p:cxnSp>
            <p:nvCxnSpPr>
              <p:cNvPr id="2635" name="Google Shape;2635;p71"/>
              <p:cNvCxnSpPr/>
              <p:nvPr/>
            </p:nvCxnSpPr>
            <p:spPr>
              <a:xfrm rot="-2700000">
                <a:off x="5333977" y="-914455"/>
                <a:ext cx="2648256" cy="0"/>
              </a:xfrm>
              <a:prstGeom prst="straightConnector1">
                <a:avLst/>
              </a:prstGeom>
              <a:noFill/>
              <a:ln cap="flat" cmpd="sng" w="9525">
                <a:solidFill>
                  <a:schemeClr val="lt1"/>
                </a:solidFill>
                <a:prstDash val="solid"/>
                <a:round/>
                <a:headEnd len="med" w="med" type="none"/>
                <a:tailEnd len="med" w="med" type="none"/>
              </a:ln>
            </p:spPr>
          </p:cxnSp>
          <p:cxnSp>
            <p:nvCxnSpPr>
              <p:cNvPr id="2636" name="Google Shape;2636;p71"/>
              <p:cNvCxnSpPr/>
              <p:nvPr/>
            </p:nvCxnSpPr>
            <p:spPr>
              <a:xfrm rot="4134366">
                <a:off x="5333935" y="-914312"/>
                <a:ext cx="2648255" cy="0"/>
              </a:xfrm>
              <a:prstGeom prst="straightConnector1">
                <a:avLst/>
              </a:prstGeom>
              <a:noFill/>
              <a:ln cap="flat" cmpd="sng" w="9525">
                <a:solidFill>
                  <a:schemeClr val="lt1"/>
                </a:solidFill>
                <a:prstDash val="solid"/>
                <a:round/>
                <a:headEnd len="med" w="med" type="none"/>
                <a:tailEnd len="med" w="med" type="none"/>
              </a:ln>
            </p:spPr>
          </p:cxnSp>
          <p:cxnSp>
            <p:nvCxnSpPr>
              <p:cNvPr id="2637" name="Google Shape;2637;p71"/>
              <p:cNvCxnSpPr/>
              <p:nvPr/>
            </p:nvCxnSpPr>
            <p:spPr>
              <a:xfrm rot="-1265634">
                <a:off x="5333938" y="-914429"/>
                <a:ext cx="2648255" cy="0"/>
              </a:xfrm>
              <a:prstGeom prst="straightConnector1">
                <a:avLst/>
              </a:prstGeom>
              <a:noFill/>
              <a:ln cap="flat" cmpd="sng" w="9525">
                <a:solidFill>
                  <a:schemeClr val="lt1"/>
                </a:solidFill>
                <a:prstDash val="solid"/>
                <a:round/>
                <a:headEnd len="med" w="med" type="none"/>
                <a:tailEnd len="med" w="med" type="none"/>
              </a:ln>
            </p:spPr>
          </p:cxnSp>
          <p:cxnSp>
            <p:nvCxnSpPr>
              <p:cNvPr id="2638" name="Google Shape;2638;p71"/>
              <p:cNvCxnSpPr/>
              <p:nvPr/>
            </p:nvCxnSpPr>
            <p:spPr>
              <a:xfrm rot="6834309">
                <a:off x="5334009" y="-914485"/>
                <a:ext cx="2648166" cy="0"/>
              </a:xfrm>
              <a:prstGeom prst="straightConnector1">
                <a:avLst/>
              </a:prstGeom>
              <a:noFill/>
              <a:ln cap="flat" cmpd="sng" w="9525">
                <a:solidFill>
                  <a:schemeClr val="lt1"/>
                </a:solidFill>
                <a:prstDash val="solid"/>
                <a:round/>
                <a:headEnd len="med" w="med" type="none"/>
                <a:tailEnd len="med" w="med" type="none"/>
              </a:ln>
            </p:spPr>
          </p:cxnSp>
          <p:cxnSp>
            <p:nvCxnSpPr>
              <p:cNvPr id="2639" name="Google Shape;2639;p71"/>
              <p:cNvCxnSpPr/>
              <p:nvPr/>
            </p:nvCxnSpPr>
            <p:spPr>
              <a:xfrm rot="1434309">
                <a:off x="5334026" y="-914573"/>
                <a:ext cx="2648166" cy="0"/>
              </a:xfrm>
              <a:prstGeom prst="straightConnector1">
                <a:avLst/>
              </a:prstGeom>
              <a:noFill/>
              <a:ln cap="flat" cmpd="sng" w="9525">
                <a:solidFill>
                  <a:schemeClr val="lt1"/>
                </a:solidFill>
                <a:prstDash val="solid"/>
                <a:round/>
                <a:headEnd len="med" w="med" type="none"/>
                <a:tailEnd len="med" w="med" type="none"/>
              </a:ln>
            </p:spPr>
          </p:cxnSp>
        </p:gr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43" name="Shape 2643"/>
        <p:cNvGrpSpPr/>
        <p:nvPr/>
      </p:nvGrpSpPr>
      <p:grpSpPr>
        <a:xfrm>
          <a:off x="0" y="0"/>
          <a:ext cx="0" cy="0"/>
          <a:chOff x="0" y="0"/>
          <a:chExt cx="0" cy="0"/>
        </a:xfrm>
      </p:grpSpPr>
      <p:sp>
        <p:nvSpPr>
          <p:cNvPr id="2644" name="Google Shape;2644;p7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a:t>
            </a:r>
            <a:r>
              <a:rPr lang="en"/>
              <a:t>lternative resources</a:t>
            </a:r>
            <a:endParaRPr/>
          </a:p>
        </p:txBody>
      </p:sp>
      <p:sp>
        <p:nvSpPr>
          <p:cNvPr id="2645" name="Google Shape;2645;p72"/>
          <p:cNvSpPr txBox="1"/>
          <p:nvPr>
            <p:ph idx="1" type="subTitle"/>
          </p:nvPr>
        </p:nvSpPr>
        <p:spPr>
          <a:xfrm>
            <a:off x="4832075" y="1088250"/>
            <a:ext cx="3591900" cy="3516000"/>
          </a:xfrm>
          <a:prstGeom prst="rect">
            <a:avLst/>
          </a:prstGeom>
        </p:spPr>
        <p:txBody>
          <a:bodyPr anchorCtr="0" anchor="t" bIns="91425" lIns="91425" spcFirstLastPara="1" rIns="91425" wrap="square" tIns="91425">
            <a:noAutofit/>
          </a:bodyPr>
          <a:lstStyle/>
          <a:p>
            <a:pPr indent="-304800" lvl="0" marL="457200" rtl="0" algn="l">
              <a:spcBef>
                <a:spcPts val="0"/>
              </a:spcBef>
              <a:spcAft>
                <a:spcPts val="0"/>
              </a:spcAft>
              <a:buSzPts val="1200"/>
              <a:buChar char="●"/>
            </a:pPr>
            <a:r>
              <a:rPr lang="en" sz="1200">
                <a:uFill>
                  <a:noFill/>
                </a:uFill>
                <a:hlinkClick r:id="rId3"/>
              </a:rPr>
              <a:t>Cultivated button mushroom</a:t>
            </a:r>
            <a:endParaRPr sz="1200"/>
          </a:p>
          <a:p>
            <a:pPr indent="-304800" lvl="0" marL="457200" rtl="0" algn="l">
              <a:spcBef>
                <a:spcPts val="0"/>
              </a:spcBef>
              <a:spcAft>
                <a:spcPts val="0"/>
              </a:spcAft>
              <a:buSzPts val="1200"/>
              <a:buChar char="●"/>
            </a:pPr>
            <a:r>
              <a:rPr lang="en" sz="1200">
                <a:uFill>
                  <a:noFill/>
                </a:uFill>
                <a:hlinkClick r:id="rId4"/>
              </a:rPr>
              <a:t>Shot of rock</a:t>
            </a:r>
            <a:endParaRPr sz="1200"/>
          </a:p>
          <a:p>
            <a:pPr indent="-304800" lvl="0" marL="457200" rtl="0" algn="l">
              <a:spcBef>
                <a:spcPts val="0"/>
              </a:spcBef>
              <a:spcAft>
                <a:spcPts val="0"/>
              </a:spcAft>
              <a:buSzPts val="1200"/>
              <a:buChar char="●"/>
            </a:pPr>
            <a:r>
              <a:rPr lang="en" sz="1200">
                <a:uFill>
                  <a:noFill/>
                </a:uFill>
                <a:hlinkClick r:id="rId5"/>
              </a:rPr>
              <a:t>Mushrooms on floor</a:t>
            </a:r>
            <a:endParaRPr sz="1200"/>
          </a:p>
          <a:p>
            <a:pPr indent="-304800" lvl="0" marL="457200" rtl="0" algn="l">
              <a:spcBef>
                <a:spcPts val="0"/>
              </a:spcBef>
              <a:spcAft>
                <a:spcPts val="0"/>
              </a:spcAft>
              <a:buSzPts val="1200"/>
              <a:buChar char="●"/>
            </a:pPr>
            <a:r>
              <a:rPr lang="en" sz="1200">
                <a:uFill>
                  <a:noFill/>
                </a:uFill>
                <a:hlinkClick r:id="rId6"/>
              </a:rPr>
              <a:t>Variety of mushrooms</a:t>
            </a:r>
            <a:endParaRPr sz="1200"/>
          </a:p>
          <a:p>
            <a:pPr indent="-304800" lvl="0" marL="457200" rtl="0" algn="l">
              <a:spcBef>
                <a:spcPts val="0"/>
              </a:spcBef>
              <a:spcAft>
                <a:spcPts val="0"/>
              </a:spcAft>
              <a:buSzPts val="1200"/>
              <a:buChar char="●"/>
            </a:pPr>
            <a:r>
              <a:rPr lang="en" sz="1200">
                <a:uFill>
                  <a:noFill/>
                </a:uFill>
                <a:hlinkClick r:id="rId7"/>
              </a:rPr>
              <a:t>Lichens growing on tree trunk</a:t>
            </a:r>
            <a:endParaRPr sz="1200"/>
          </a:p>
          <a:p>
            <a:pPr indent="-304800" lvl="0" marL="457200" rtl="0" algn="l">
              <a:spcBef>
                <a:spcPts val="0"/>
              </a:spcBef>
              <a:spcAft>
                <a:spcPts val="0"/>
              </a:spcAft>
              <a:buSzPts val="1200"/>
              <a:buChar char="●"/>
            </a:pPr>
            <a:r>
              <a:rPr lang="en" sz="1200">
                <a:uFill>
                  <a:noFill/>
                </a:uFill>
                <a:hlinkClick r:id="rId8"/>
              </a:rPr>
              <a:t>Lichens growing on land</a:t>
            </a:r>
            <a:endParaRPr sz="1200"/>
          </a:p>
          <a:p>
            <a:pPr indent="-304800" lvl="0" marL="457200" rtl="0" algn="l">
              <a:spcBef>
                <a:spcPts val="0"/>
              </a:spcBef>
              <a:spcAft>
                <a:spcPts val="0"/>
              </a:spcAft>
              <a:buSzPts val="1200"/>
              <a:buChar char="●"/>
            </a:pPr>
            <a:r>
              <a:rPr lang="en" sz="1200">
                <a:uFill>
                  <a:noFill/>
                </a:uFill>
                <a:hlinkClick r:id="rId9"/>
              </a:rPr>
              <a:t>Macro mushroom texture</a:t>
            </a:r>
            <a:r>
              <a:rPr lang="en"/>
              <a:t> I</a:t>
            </a:r>
            <a:endParaRPr sz="1200"/>
          </a:p>
          <a:p>
            <a:pPr indent="-304800" lvl="0" marL="457200" rtl="0" algn="l">
              <a:spcBef>
                <a:spcPts val="0"/>
              </a:spcBef>
              <a:spcAft>
                <a:spcPts val="0"/>
              </a:spcAft>
              <a:buSzPts val="1200"/>
              <a:buChar char="●"/>
            </a:pPr>
            <a:r>
              <a:rPr lang="en" sz="1200">
                <a:uFill>
                  <a:noFill/>
                </a:uFill>
                <a:hlinkClick r:id="rId10"/>
              </a:rPr>
              <a:t>Macro mushroom texture</a:t>
            </a:r>
            <a:r>
              <a:rPr lang="en"/>
              <a:t> II</a:t>
            </a:r>
            <a:endParaRPr sz="1200"/>
          </a:p>
          <a:p>
            <a:pPr indent="-304800" lvl="0" marL="457200" rtl="0" algn="l">
              <a:spcBef>
                <a:spcPts val="0"/>
              </a:spcBef>
              <a:spcAft>
                <a:spcPts val="0"/>
              </a:spcAft>
              <a:buSzPts val="1200"/>
              <a:buChar char="●"/>
            </a:pPr>
            <a:r>
              <a:rPr lang="en" sz="1200">
                <a:uFill>
                  <a:noFill/>
                </a:uFill>
                <a:hlinkClick r:id="rId11"/>
              </a:rPr>
              <a:t>Healthy and fresh mushrooms in store</a:t>
            </a:r>
            <a:endParaRPr sz="1200"/>
          </a:p>
          <a:p>
            <a:pPr indent="-304800" lvl="0" marL="457200" rtl="0" algn="l">
              <a:spcBef>
                <a:spcPts val="0"/>
              </a:spcBef>
              <a:spcAft>
                <a:spcPts val="0"/>
              </a:spcAft>
              <a:buSzPts val="1200"/>
              <a:buChar char="●"/>
            </a:pPr>
            <a:r>
              <a:rPr lang="en" sz="1200">
                <a:uFill>
                  <a:noFill/>
                </a:uFill>
                <a:hlinkClick r:id="rId12"/>
              </a:rPr>
              <a:t>Mushrooms in pot</a:t>
            </a:r>
            <a:endParaRPr/>
          </a:p>
          <a:p>
            <a:pPr indent="-304800" lvl="0" marL="457200" rtl="0" algn="l">
              <a:spcBef>
                <a:spcPts val="0"/>
              </a:spcBef>
              <a:spcAft>
                <a:spcPts val="0"/>
              </a:spcAft>
              <a:buSzPts val="1200"/>
              <a:buChar char="●"/>
            </a:pPr>
            <a:r>
              <a:rPr lang="en">
                <a:uFill>
                  <a:noFill/>
                </a:uFill>
                <a:hlinkClick r:id="rId13"/>
              </a:rPr>
              <a:t>Mushrooms in the forest</a:t>
            </a:r>
            <a:endParaRPr/>
          </a:p>
          <a:p>
            <a:pPr indent="-304800" lvl="0" marL="457200" rtl="0" algn="l">
              <a:spcBef>
                <a:spcPts val="0"/>
              </a:spcBef>
              <a:spcAft>
                <a:spcPts val="0"/>
              </a:spcAft>
              <a:buSzPts val="1200"/>
              <a:buChar char="●"/>
            </a:pPr>
            <a:r>
              <a:rPr lang="en">
                <a:uFill>
                  <a:noFill/>
                </a:uFill>
                <a:hlinkClick r:id="rId14"/>
              </a:rPr>
              <a:t>Mushrooms arrange on floor</a:t>
            </a:r>
            <a:endParaRPr/>
          </a:p>
        </p:txBody>
      </p:sp>
      <p:sp>
        <p:nvSpPr>
          <p:cNvPr id="2646" name="Google Shape;2646;p72"/>
          <p:cNvSpPr txBox="1"/>
          <p:nvPr>
            <p:ph idx="2" type="subTitle"/>
          </p:nvPr>
        </p:nvSpPr>
        <p:spPr>
          <a:xfrm>
            <a:off x="720100" y="1088250"/>
            <a:ext cx="3591900" cy="3516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Here’s an assortment of alternative resources whose style fits the one of this template:</a:t>
            </a:r>
            <a:endParaRPr/>
          </a:p>
          <a:p>
            <a:pPr indent="0" lvl="0" marL="0" rtl="0" algn="l">
              <a:spcBef>
                <a:spcPts val="1000"/>
              </a:spcBef>
              <a:spcAft>
                <a:spcPts val="0"/>
              </a:spcAft>
              <a:buNone/>
            </a:pPr>
            <a:r>
              <a:rPr lang="en" sz="2000">
                <a:latin typeface="Livvic SemiBold"/>
                <a:ea typeface="Livvic SemiBold"/>
                <a:cs typeface="Livvic SemiBold"/>
                <a:sym typeface="Livvic SemiBold"/>
              </a:rPr>
              <a:t>Photos</a:t>
            </a:r>
            <a:endParaRPr sz="2000">
              <a:latin typeface="Livvic SemiBold"/>
              <a:ea typeface="Livvic SemiBold"/>
              <a:cs typeface="Livvic SemiBold"/>
              <a:sym typeface="Livvic SemiBold"/>
            </a:endParaRPr>
          </a:p>
          <a:p>
            <a:pPr indent="-304800" lvl="0" marL="457200" rtl="0" algn="l">
              <a:spcBef>
                <a:spcPts val="1000"/>
              </a:spcBef>
              <a:spcAft>
                <a:spcPts val="0"/>
              </a:spcAft>
              <a:buSzPts val="1200"/>
              <a:buChar char="●"/>
            </a:pPr>
            <a:r>
              <a:rPr lang="en">
                <a:uFill>
                  <a:noFill/>
                </a:uFill>
                <a:hlinkClick r:id="rId15"/>
              </a:rPr>
              <a:t>Organic mushrooms</a:t>
            </a:r>
            <a:endParaRPr/>
          </a:p>
          <a:p>
            <a:pPr indent="-304800" lvl="0" marL="457200" rtl="0" algn="l">
              <a:spcBef>
                <a:spcPts val="0"/>
              </a:spcBef>
              <a:spcAft>
                <a:spcPts val="0"/>
              </a:spcAft>
              <a:buSzPts val="1200"/>
              <a:buChar char="●"/>
            </a:pPr>
            <a:r>
              <a:rPr lang="en">
                <a:uFill>
                  <a:noFill/>
                </a:uFill>
                <a:hlinkClick r:id="rId16"/>
              </a:rPr>
              <a:t>Beautiful macro fresh mushroom</a:t>
            </a:r>
            <a:r>
              <a:rPr lang="en"/>
              <a:t> I</a:t>
            </a:r>
            <a:endParaRPr/>
          </a:p>
          <a:p>
            <a:pPr indent="-304800" lvl="0" marL="457200" rtl="0" algn="l">
              <a:spcBef>
                <a:spcPts val="0"/>
              </a:spcBef>
              <a:spcAft>
                <a:spcPts val="0"/>
              </a:spcAft>
              <a:buSzPts val="1200"/>
              <a:buChar char="●"/>
            </a:pPr>
            <a:r>
              <a:rPr lang="en">
                <a:uFill>
                  <a:noFill/>
                </a:uFill>
                <a:hlinkClick r:id="rId17"/>
              </a:rPr>
              <a:t>Beautiful macro fresh mushroom</a:t>
            </a:r>
            <a:r>
              <a:rPr lang="en"/>
              <a:t> II</a:t>
            </a:r>
            <a:endParaRPr/>
          </a:p>
          <a:p>
            <a:pPr indent="-304800" lvl="0" marL="457200" rtl="0" algn="l">
              <a:spcBef>
                <a:spcPts val="0"/>
              </a:spcBef>
              <a:spcAft>
                <a:spcPts val="0"/>
              </a:spcAft>
              <a:buSzPts val="1200"/>
              <a:buChar char="●"/>
            </a:pPr>
            <a:r>
              <a:rPr lang="en">
                <a:uFill>
                  <a:noFill/>
                </a:uFill>
                <a:hlinkClick r:id="rId18"/>
              </a:rPr>
              <a:t>Mushroom caps and stems</a:t>
            </a:r>
            <a:endParaRPr/>
          </a:p>
          <a:p>
            <a:pPr indent="-304800" lvl="0" marL="457200" rtl="0" algn="l">
              <a:spcBef>
                <a:spcPts val="0"/>
              </a:spcBef>
              <a:spcAft>
                <a:spcPts val="0"/>
              </a:spcAft>
              <a:buSzPts val="1200"/>
              <a:buChar char="●"/>
            </a:pPr>
            <a:r>
              <a:rPr lang="en">
                <a:uFill>
                  <a:noFill/>
                </a:uFill>
                <a:hlinkClick r:id="rId19"/>
              </a:rPr>
              <a:t>Healthy mushrooms arrangement</a:t>
            </a:r>
            <a:endParaRPr/>
          </a:p>
          <a:p>
            <a:pPr indent="-304800" lvl="0" marL="457200" rtl="0" algn="l">
              <a:spcBef>
                <a:spcPts val="0"/>
              </a:spcBef>
              <a:spcAft>
                <a:spcPts val="0"/>
              </a:spcAft>
              <a:buSzPts val="1200"/>
              <a:buChar char="●"/>
            </a:pPr>
            <a:r>
              <a:rPr lang="en">
                <a:uFill>
                  <a:noFill/>
                </a:uFill>
                <a:hlinkClick r:id="rId20"/>
              </a:rPr>
              <a:t>Macro mushroom texture</a:t>
            </a:r>
            <a:endParaRPr/>
          </a:p>
          <a:p>
            <a:pPr indent="-304800" lvl="0" marL="457200" rtl="0" algn="l">
              <a:spcBef>
                <a:spcPts val="0"/>
              </a:spcBef>
              <a:spcAft>
                <a:spcPts val="0"/>
              </a:spcAft>
              <a:buSzPts val="1200"/>
              <a:buChar char="●"/>
            </a:pPr>
            <a:r>
              <a:rPr lang="en">
                <a:uFill>
                  <a:noFill/>
                </a:uFill>
                <a:hlinkClick r:id="rId21"/>
              </a:rPr>
              <a:t>Vegetables in the market for customers</a:t>
            </a:r>
            <a:endParaRPr/>
          </a:p>
          <a:p>
            <a:pPr indent="-304800" lvl="0" marL="457200" rtl="0" algn="l">
              <a:spcBef>
                <a:spcPts val="0"/>
              </a:spcBef>
              <a:spcAft>
                <a:spcPts val="0"/>
              </a:spcAft>
              <a:buSzPts val="1200"/>
              <a:buChar char="●"/>
            </a:pPr>
            <a:r>
              <a:rPr lang="en">
                <a:uFill>
                  <a:noFill/>
                </a:uFill>
                <a:hlinkClick r:id="rId22"/>
              </a:rPr>
              <a:t>Hands holding hat with mushrooms</a:t>
            </a:r>
            <a:endParaRPr/>
          </a:p>
          <a:p>
            <a:pPr indent="-304800" lvl="0" marL="457200" rtl="0" algn="l">
              <a:spcBef>
                <a:spcPts val="0"/>
              </a:spcBef>
              <a:spcAft>
                <a:spcPts val="0"/>
              </a:spcAft>
              <a:buSzPts val="1200"/>
              <a:buChar char="●"/>
            </a:pPr>
            <a:r>
              <a:rPr lang="en">
                <a:uFill>
                  <a:noFill/>
                </a:uFill>
                <a:hlinkClick r:id="rId23"/>
              </a:rPr>
              <a:t>Mushroom and water glass</a:t>
            </a:r>
            <a:endParaRPr/>
          </a:p>
          <a:p>
            <a:pPr indent="-304800" lvl="0" marL="457200" rtl="0" algn="l">
              <a:spcBef>
                <a:spcPts val="0"/>
              </a:spcBef>
              <a:spcAft>
                <a:spcPts val="0"/>
              </a:spcAft>
              <a:buSzPts val="1200"/>
              <a:buChar char="●"/>
            </a:pPr>
            <a:r>
              <a:rPr lang="en">
                <a:uFill>
                  <a:noFill/>
                </a:uFill>
                <a:hlinkClick r:id="rId24"/>
              </a:rPr>
              <a:t>Mushrooms on a dark table</a:t>
            </a:r>
            <a:endParaRPr/>
          </a:p>
          <a:p>
            <a:pPr indent="-304800" lvl="0" marL="457200" rtl="0" algn="l">
              <a:spcBef>
                <a:spcPts val="0"/>
              </a:spcBef>
              <a:spcAft>
                <a:spcPts val="0"/>
              </a:spcAft>
              <a:buSzPts val="1200"/>
              <a:buChar char="●"/>
            </a:pPr>
            <a:r>
              <a:rPr lang="en">
                <a:uFill>
                  <a:noFill/>
                </a:uFill>
                <a:hlinkClick r:id="rId25"/>
              </a:rPr>
              <a:t>Mushrooms on a wooden support</a:t>
            </a:r>
            <a:endParaRPr/>
          </a:p>
          <a:p>
            <a:pPr indent="-304800" lvl="0" marL="457200" rtl="0" algn="l">
              <a:spcBef>
                <a:spcPts val="0"/>
              </a:spcBef>
              <a:spcAft>
                <a:spcPts val="0"/>
              </a:spcAft>
              <a:buSzPts val="1200"/>
              <a:buChar char="●"/>
            </a:pPr>
            <a:r>
              <a:rPr lang="en">
                <a:uFill>
                  <a:noFill/>
                </a:uFill>
                <a:hlinkClick r:id="rId26"/>
              </a:rPr>
              <a:t>Fresh mushrooms</a:t>
            </a:r>
            <a:endParaRPr/>
          </a:p>
          <a:p>
            <a:pPr indent="-304800" lvl="0" marL="457200" rtl="0" algn="l">
              <a:spcBef>
                <a:spcPts val="0"/>
              </a:spcBef>
              <a:spcAft>
                <a:spcPts val="0"/>
              </a:spcAft>
              <a:buSzPts val="1200"/>
              <a:buChar char="●"/>
            </a:pPr>
            <a:r>
              <a:rPr lang="en">
                <a:uFill>
                  <a:noFill/>
                </a:uFill>
                <a:hlinkClick r:id="rId27"/>
              </a:rPr>
              <a:t>Person holding mushroom</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50" name="Shape 2650"/>
        <p:cNvGrpSpPr/>
        <p:nvPr/>
      </p:nvGrpSpPr>
      <p:grpSpPr>
        <a:xfrm>
          <a:off x="0" y="0"/>
          <a:ext cx="0" cy="0"/>
          <a:chOff x="0" y="0"/>
          <a:chExt cx="0" cy="0"/>
        </a:xfrm>
      </p:grpSpPr>
      <p:sp>
        <p:nvSpPr>
          <p:cNvPr id="2651" name="Google Shape;2651;p7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a:t>
            </a:r>
            <a:r>
              <a:rPr lang="en"/>
              <a:t>esources</a:t>
            </a:r>
            <a:endParaRPr/>
          </a:p>
        </p:txBody>
      </p:sp>
      <p:sp>
        <p:nvSpPr>
          <p:cNvPr id="2652" name="Google Shape;2652;p73"/>
          <p:cNvSpPr txBox="1"/>
          <p:nvPr>
            <p:ph idx="1" type="subTitle"/>
          </p:nvPr>
        </p:nvSpPr>
        <p:spPr>
          <a:xfrm>
            <a:off x="4832075" y="1088250"/>
            <a:ext cx="3591900" cy="3516000"/>
          </a:xfrm>
          <a:prstGeom prst="rect">
            <a:avLst/>
          </a:prstGeom>
        </p:spPr>
        <p:txBody>
          <a:bodyPr anchorCtr="0" anchor="t" bIns="91425" lIns="91425" spcFirstLastPara="1" rIns="91425" wrap="square" tIns="91425">
            <a:noAutofit/>
          </a:bodyPr>
          <a:lstStyle/>
          <a:p>
            <a:pPr indent="-304800" lvl="0" marL="457200" rtl="0" algn="l">
              <a:spcBef>
                <a:spcPts val="300"/>
              </a:spcBef>
              <a:spcAft>
                <a:spcPts val="0"/>
              </a:spcAft>
              <a:buSzPts val="1200"/>
              <a:buChar char="●"/>
            </a:pPr>
            <a:r>
              <a:rPr lang="en">
                <a:uFill>
                  <a:noFill/>
                </a:uFill>
                <a:hlinkClick r:id="rId3"/>
              </a:rPr>
              <a:t>Shot of rock</a:t>
            </a:r>
            <a:endParaRPr/>
          </a:p>
          <a:p>
            <a:pPr indent="-304800" lvl="0" marL="457200" rtl="0" algn="l">
              <a:spcBef>
                <a:spcPts val="0"/>
              </a:spcBef>
              <a:spcAft>
                <a:spcPts val="0"/>
              </a:spcAft>
              <a:buSzPts val="1200"/>
              <a:buChar char="●"/>
            </a:pPr>
            <a:r>
              <a:rPr lang="en">
                <a:uFill>
                  <a:noFill/>
                </a:uFill>
                <a:hlinkClick r:id="rId4"/>
              </a:rPr>
              <a:t>Red lichen growing on tree</a:t>
            </a:r>
            <a:endParaRPr/>
          </a:p>
          <a:p>
            <a:pPr indent="-304800" lvl="0" marL="457200" rtl="0" algn="l">
              <a:spcBef>
                <a:spcPts val="0"/>
              </a:spcBef>
              <a:spcAft>
                <a:spcPts val="0"/>
              </a:spcAft>
              <a:buSzPts val="1200"/>
              <a:buChar char="●"/>
            </a:pPr>
            <a:r>
              <a:rPr lang="en">
                <a:uFill>
                  <a:noFill/>
                </a:uFill>
                <a:hlinkClick r:id="rId5"/>
              </a:rPr>
              <a:t>White lichens on the tree bark</a:t>
            </a:r>
            <a:endParaRPr/>
          </a:p>
          <a:p>
            <a:pPr indent="-304800" lvl="0" marL="457200" rtl="0" algn="l">
              <a:spcBef>
                <a:spcPts val="0"/>
              </a:spcBef>
              <a:spcAft>
                <a:spcPts val="0"/>
              </a:spcAft>
              <a:buSzPts val="1200"/>
              <a:buChar char="●"/>
            </a:pPr>
            <a:r>
              <a:rPr lang="en">
                <a:uFill>
                  <a:noFill/>
                </a:uFill>
                <a:hlinkClick r:id="rId6"/>
              </a:rPr>
              <a:t>Inedible mushroom in woods</a:t>
            </a:r>
            <a:endParaRPr/>
          </a:p>
          <a:p>
            <a:pPr indent="-304800" lvl="0" marL="457200" rtl="0" algn="l">
              <a:spcBef>
                <a:spcPts val="0"/>
              </a:spcBef>
              <a:spcAft>
                <a:spcPts val="0"/>
              </a:spcAft>
              <a:buSzPts val="1200"/>
              <a:buChar char="●"/>
            </a:pPr>
            <a:r>
              <a:rPr lang="en">
                <a:uFill>
                  <a:noFill/>
                </a:uFill>
                <a:hlinkClick r:id="rId7"/>
              </a:rPr>
              <a:t>Yellow and white fly agaric in forest</a:t>
            </a:r>
            <a:endParaRPr/>
          </a:p>
          <a:p>
            <a:pPr indent="-304800" lvl="0" marL="457200" rtl="0" algn="l">
              <a:spcBef>
                <a:spcPts val="0"/>
              </a:spcBef>
              <a:spcAft>
                <a:spcPts val="0"/>
              </a:spcAft>
              <a:buSzPts val="1200"/>
              <a:buChar char="●"/>
            </a:pPr>
            <a:r>
              <a:rPr lang="en">
                <a:uFill>
                  <a:noFill/>
                </a:uFill>
                <a:hlinkClick r:id="rId8"/>
              </a:rPr>
              <a:t>Mushrooms in pot</a:t>
            </a:r>
            <a:endParaRPr/>
          </a:p>
          <a:p>
            <a:pPr indent="-304800" lvl="0" marL="457200" rtl="0" algn="l">
              <a:spcBef>
                <a:spcPts val="0"/>
              </a:spcBef>
              <a:spcAft>
                <a:spcPts val="0"/>
              </a:spcAft>
              <a:buSzPts val="1200"/>
              <a:buChar char="●"/>
            </a:pPr>
            <a:r>
              <a:rPr lang="en">
                <a:uFill>
                  <a:noFill/>
                </a:uFill>
                <a:hlinkClick r:id="rId9"/>
              </a:rPr>
              <a:t>Close-up of mushroom</a:t>
            </a:r>
            <a:endParaRPr/>
          </a:p>
          <a:p>
            <a:pPr indent="-304800" lvl="0" marL="457200" rtl="0" algn="l">
              <a:spcBef>
                <a:spcPts val="0"/>
              </a:spcBef>
              <a:spcAft>
                <a:spcPts val="0"/>
              </a:spcAft>
              <a:buSzPts val="1200"/>
              <a:buChar char="●"/>
            </a:pPr>
            <a:r>
              <a:rPr lang="en">
                <a:uFill>
                  <a:noFill/>
                </a:uFill>
                <a:hlinkClick r:id="rId10"/>
              </a:rPr>
              <a:t>Macro fresh mushroom</a:t>
            </a:r>
            <a:endParaRPr/>
          </a:p>
          <a:p>
            <a:pPr indent="-304800" lvl="0" marL="457200" rtl="0" algn="l">
              <a:spcBef>
                <a:spcPts val="0"/>
              </a:spcBef>
              <a:spcAft>
                <a:spcPts val="0"/>
              </a:spcAft>
              <a:buSzPts val="1200"/>
              <a:buChar char="●"/>
            </a:pPr>
            <a:r>
              <a:rPr lang="en">
                <a:uFill>
                  <a:noFill/>
                </a:uFill>
                <a:hlinkClick r:id="rId11"/>
              </a:rPr>
              <a:t>Mushrooms close up</a:t>
            </a:r>
            <a:endParaRPr/>
          </a:p>
          <a:p>
            <a:pPr indent="-304800" lvl="0" marL="457200" rtl="0" algn="l">
              <a:spcBef>
                <a:spcPts val="0"/>
              </a:spcBef>
              <a:spcAft>
                <a:spcPts val="0"/>
              </a:spcAft>
              <a:buSzPts val="1200"/>
              <a:buChar char="●"/>
            </a:pPr>
            <a:r>
              <a:rPr lang="en">
                <a:uFill>
                  <a:noFill/>
                </a:uFill>
                <a:hlinkClick r:id="rId12"/>
              </a:rPr>
              <a:t>Fungus and lichen on rock surface</a:t>
            </a:r>
            <a:endParaRPr/>
          </a:p>
          <a:p>
            <a:pPr indent="-304800" lvl="0" marL="457200" rtl="0" algn="l">
              <a:spcBef>
                <a:spcPts val="0"/>
              </a:spcBef>
              <a:spcAft>
                <a:spcPts val="0"/>
              </a:spcAft>
              <a:buSzPts val="1200"/>
              <a:buChar char="●"/>
            </a:pPr>
            <a:r>
              <a:rPr lang="en">
                <a:uFill>
                  <a:noFill/>
                </a:uFill>
                <a:hlinkClick r:id="rId13"/>
              </a:rPr>
              <a:t>Moss covered bark of tree</a:t>
            </a:r>
            <a:endParaRPr/>
          </a:p>
          <a:p>
            <a:pPr indent="-304800" lvl="0" marL="457200" rtl="0" algn="l">
              <a:spcBef>
                <a:spcPts val="0"/>
              </a:spcBef>
              <a:spcAft>
                <a:spcPts val="0"/>
              </a:spcAft>
              <a:buSzPts val="1200"/>
              <a:buChar char="●"/>
            </a:pPr>
            <a:r>
              <a:rPr lang="en">
                <a:uFill>
                  <a:noFill/>
                </a:uFill>
                <a:hlinkClick r:id="rId14"/>
              </a:rPr>
              <a:t>Wall texture with black lichen</a:t>
            </a:r>
            <a:endParaRPr/>
          </a:p>
          <a:p>
            <a:pPr indent="-304800" lvl="0" marL="457200" rtl="0" algn="l">
              <a:spcBef>
                <a:spcPts val="0"/>
              </a:spcBef>
              <a:spcAft>
                <a:spcPts val="0"/>
              </a:spcAft>
              <a:buSzPts val="1200"/>
              <a:buChar char="●"/>
            </a:pPr>
            <a:r>
              <a:rPr lang="en">
                <a:uFill>
                  <a:noFill/>
                </a:uFill>
                <a:hlinkClick r:id="rId15"/>
              </a:rPr>
              <a:t>Orange lichens on branches</a:t>
            </a:r>
            <a:endParaRPr/>
          </a:p>
          <a:p>
            <a:pPr indent="-304800" lvl="0" marL="457200" rtl="0" algn="l">
              <a:spcBef>
                <a:spcPts val="0"/>
              </a:spcBef>
              <a:spcAft>
                <a:spcPts val="0"/>
              </a:spcAft>
              <a:buSzPts val="1200"/>
              <a:buChar char="●"/>
            </a:pPr>
            <a:r>
              <a:rPr lang="en">
                <a:uFill>
                  <a:noFill/>
                </a:uFill>
                <a:hlinkClick r:id="rId16"/>
              </a:rPr>
              <a:t>Rock with moss and fungus</a:t>
            </a:r>
            <a:endParaRPr/>
          </a:p>
        </p:txBody>
      </p:sp>
      <p:sp>
        <p:nvSpPr>
          <p:cNvPr id="2653" name="Google Shape;2653;p73"/>
          <p:cNvSpPr txBox="1"/>
          <p:nvPr>
            <p:ph idx="2" type="subTitle"/>
          </p:nvPr>
        </p:nvSpPr>
        <p:spPr>
          <a:xfrm>
            <a:off x="720100" y="1088250"/>
            <a:ext cx="3591900" cy="3516000"/>
          </a:xfrm>
          <a:prstGeom prst="rect">
            <a:avLst/>
          </a:prstGeom>
        </p:spPr>
        <p:txBody>
          <a:bodyPr anchorCtr="0" anchor="t" bIns="91425" lIns="91425" spcFirstLastPara="1" rIns="91425" wrap="square" tIns="91425">
            <a:noAutofit/>
          </a:bodyPr>
          <a:lstStyle/>
          <a:p>
            <a:pPr indent="0" lvl="0" marL="0" rtl="0" algn="l">
              <a:spcBef>
                <a:spcPts val="300"/>
              </a:spcBef>
              <a:spcAft>
                <a:spcPts val="0"/>
              </a:spcAft>
              <a:buClr>
                <a:schemeClr val="dk1"/>
              </a:buClr>
              <a:buSzPts val="1100"/>
              <a:buFont typeface="Arial"/>
              <a:buNone/>
            </a:pPr>
            <a:r>
              <a:rPr lang="en"/>
              <a:t>Did you like the resources on this template? Get them for free at our other websites:</a:t>
            </a:r>
            <a:endParaRPr/>
          </a:p>
          <a:p>
            <a:pPr indent="0" lvl="0" marL="0" rtl="0" algn="l">
              <a:spcBef>
                <a:spcPts val="300"/>
              </a:spcBef>
              <a:spcAft>
                <a:spcPts val="0"/>
              </a:spcAft>
              <a:buClr>
                <a:schemeClr val="dk1"/>
              </a:buClr>
              <a:buSzPts val="1100"/>
              <a:buFont typeface="Arial"/>
              <a:buNone/>
            </a:pPr>
            <a:r>
              <a:t/>
            </a:r>
            <a:endParaRPr/>
          </a:p>
          <a:p>
            <a:pPr indent="0" lvl="0" marL="0" rtl="0" algn="l">
              <a:spcBef>
                <a:spcPts val="0"/>
              </a:spcBef>
              <a:spcAft>
                <a:spcPts val="0"/>
              </a:spcAft>
              <a:buNone/>
            </a:pPr>
            <a:r>
              <a:rPr lang="en" sz="2000">
                <a:latin typeface="Livvic SemiBold"/>
                <a:ea typeface="Livvic SemiBold"/>
                <a:cs typeface="Livvic SemiBold"/>
                <a:sym typeface="Livvic SemiBold"/>
              </a:rPr>
              <a:t>Vectors</a:t>
            </a:r>
            <a:endParaRPr sz="2000">
              <a:latin typeface="Livvic SemiBold"/>
              <a:ea typeface="Livvic SemiBold"/>
              <a:cs typeface="Livvic SemiBold"/>
              <a:sym typeface="Livvic SemiBold"/>
            </a:endParaRPr>
          </a:p>
          <a:p>
            <a:pPr indent="-304800" lvl="0" marL="457200" rtl="0" algn="l">
              <a:spcBef>
                <a:spcPts val="1000"/>
              </a:spcBef>
              <a:spcAft>
                <a:spcPts val="0"/>
              </a:spcAft>
              <a:buSzPts val="1200"/>
              <a:buChar char="●"/>
            </a:pPr>
            <a:r>
              <a:rPr lang="en">
                <a:uFill>
                  <a:noFill/>
                </a:uFill>
                <a:hlinkClick r:id="rId17"/>
              </a:rPr>
              <a:t>Explore wild nature</a:t>
            </a:r>
            <a:endParaRPr/>
          </a:p>
          <a:p>
            <a:pPr indent="-304800" lvl="0" marL="457200" rtl="0" algn="l">
              <a:spcBef>
                <a:spcPts val="0"/>
              </a:spcBef>
              <a:spcAft>
                <a:spcPts val="0"/>
              </a:spcAft>
              <a:buSzPts val="1200"/>
              <a:buChar char="●"/>
            </a:pPr>
            <a:r>
              <a:rPr lang="en">
                <a:uFill>
                  <a:noFill/>
                </a:uFill>
                <a:hlinkClick r:id="rId18"/>
              </a:rPr>
              <a:t>Hand drawn autumn celebration</a:t>
            </a:r>
            <a:endParaRPr/>
          </a:p>
          <a:p>
            <a:pPr indent="0" lvl="0" marL="0" rtl="0" algn="l">
              <a:spcBef>
                <a:spcPts val="1000"/>
              </a:spcBef>
              <a:spcAft>
                <a:spcPts val="0"/>
              </a:spcAft>
              <a:buNone/>
            </a:pPr>
            <a:r>
              <a:rPr lang="en" sz="2000">
                <a:latin typeface="Livvic SemiBold"/>
                <a:ea typeface="Livvic SemiBold"/>
                <a:cs typeface="Livvic SemiBold"/>
                <a:sym typeface="Livvic SemiBold"/>
              </a:rPr>
              <a:t>Photos</a:t>
            </a:r>
            <a:endParaRPr sz="2000">
              <a:latin typeface="Livvic SemiBold"/>
              <a:ea typeface="Livvic SemiBold"/>
              <a:cs typeface="Livvic SemiBold"/>
              <a:sym typeface="Livvic SemiBold"/>
            </a:endParaRPr>
          </a:p>
          <a:p>
            <a:pPr indent="-304800" lvl="0" marL="457200" rtl="0" algn="l">
              <a:spcBef>
                <a:spcPts val="1000"/>
              </a:spcBef>
              <a:spcAft>
                <a:spcPts val="0"/>
              </a:spcAft>
              <a:buSzPts val="1200"/>
              <a:buChar char="●"/>
            </a:pPr>
            <a:r>
              <a:rPr lang="en">
                <a:uFill>
                  <a:noFill/>
                </a:uFill>
                <a:hlinkClick r:id="rId19"/>
              </a:rPr>
              <a:t>Doctor wearing white coat</a:t>
            </a:r>
            <a:endParaRPr/>
          </a:p>
          <a:p>
            <a:pPr indent="-304800" lvl="0" marL="457200" rtl="0" algn="l">
              <a:spcBef>
                <a:spcPts val="0"/>
              </a:spcBef>
              <a:spcAft>
                <a:spcPts val="0"/>
              </a:spcAft>
              <a:buSzPts val="1200"/>
              <a:buChar char="●"/>
            </a:pPr>
            <a:r>
              <a:rPr lang="en">
                <a:uFill>
                  <a:noFill/>
                </a:uFill>
                <a:hlinkClick r:id="rId20"/>
              </a:rPr>
              <a:t>Female researcher in the laboratory</a:t>
            </a:r>
            <a:endParaRPr/>
          </a:p>
          <a:p>
            <a:pPr indent="-304800" lvl="0" marL="457200" rtl="0" algn="l">
              <a:spcBef>
                <a:spcPts val="0"/>
              </a:spcBef>
              <a:spcAft>
                <a:spcPts val="0"/>
              </a:spcAft>
              <a:buSzPts val="1200"/>
              <a:buChar char="●"/>
            </a:pPr>
            <a:r>
              <a:rPr lang="en">
                <a:uFill>
                  <a:noFill/>
                </a:uFill>
                <a:hlinkClick r:id="rId21"/>
              </a:rPr>
              <a:t>Various types of mold in nature</a:t>
            </a:r>
            <a:endParaRPr/>
          </a:p>
          <a:p>
            <a:pPr indent="-304800" lvl="0" marL="457200" rtl="0" algn="l">
              <a:spcBef>
                <a:spcPts val="0"/>
              </a:spcBef>
              <a:spcAft>
                <a:spcPts val="0"/>
              </a:spcAft>
              <a:buSzPts val="1200"/>
              <a:buChar char="●"/>
            </a:pPr>
            <a:r>
              <a:rPr lang="en">
                <a:uFill>
                  <a:noFill/>
                </a:uFill>
                <a:hlinkClick r:id="rId22"/>
              </a:rPr>
              <a:t>Mushrooms on floor</a:t>
            </a:r>
            <a:endParaRPr/>
          </a:p>
          <a:p>
            <a:pPr indent="-304800" lvl="0" marL="457200" rtl="0" algn="l">
              <a:spcBef>
                <a:spcPts val="0"/>
              </a:spcBef>
              <a:spcAft>
                <a:spcPts val="0"/>
              </a:spcAft>
              <a:buSzPts val="1200"/>
              <a:buChar char="●"/>
            </a:pPr>
            <a:r>
              <a:rPr lang="en">
                <a:uFill>
                  <a:noFill/>
                </a:uFill>
                <a:hlinkClick r:id="rId23"/>
              </a:rPr>
              <a:t>Various types of mold in nature</a:t>
            </a:r>
            <a:endParaRPr/>
          </a:p>
          <a:p>
            <a:pPr indent="-304800" lvl="0" marL="457200" rtl="0" algn="l">
              <a:spcBef>
                <a:spcPts val="0"/>
              </a:spcBef>
              <a:spcAft>
                <a:spcPts val="0"/>
              </a:spcAft>
              <a:buSzPts val="1200"/>
              <a:buChar char="●"/>
            </a:pPr>
            <a:r>
              <a:rPr lang="en">
                <a:uFill>
                  <a:noFill/>
                </a:uFill>
                <a:hlinkClick r:id="rId24"/>
              </a:rPr>
              <a:t>Lichen on weathered rock</a:t>
            </a:r>
            <a:endParaRPr/>
          </a:p>
          <a:p>
            <a:pPr indent="-304800" lvl="0" marL="457200" rtl="0" algn="l">
              <a:spcBef>
                <a:spcPts val="0"/>
              </a:spcBef>
              <a:spcAft>
                <a:spcPts val="0"/>
              </a:spcAft>
              <a:buSzPts val="1200"/>
              <a:buChar char="●"/>
            </a:pPr>
            <a:r>
              <a:rPr lang="en">
                <a:uFill>
                  <a:noFill/>
                </a:uFill>
                <a:hlinkClick r:id="rId25"/>
              </a:rPr>
              <a:t>Fungus and green moss on rock</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657" name="Shape 2657"/>
        <p:cNvGrpSpPr/>
        <p:nvPr/>
      </p:nvGrpSpPr>
      <p:grpSpPr>
        <a:xfrm>
          <a:off x="0" y="0"/>
          <a:ext cx="0" cy="0"/>
          <a:chOff x="0" y="0"/>
          <a:chExt cx="0" cy="0"/>
        </a:xfrm>
      </p:grpSpPr>
      <p:sp>
        <p:nvSpPr>
          <p:cNvPr id="2658" name="Google Shape;2658;p74"/>
          <p:cNvSpPr txBox="1"/>
          <p:nvPr/>
        </p:nvSpPr>
        <p:spPr>
          <a:xfrm>
            <a:off x="716700" y="1188000"/>
            <a:ext cx="7710600" cy="344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100">
                <a:solidFill>
                  <a:schemeClr val="lt1"/>
                </a:solidFill>
              </a:rPr>
              <a:t>As a Premium user, you can use this template without attributing </a:t>
            </a:r>
            <a:r>
              <a:rPr b="1" lang="en" sz="1100" u="sng">
                <a:solidFill>
                  <a:schemeClr val="hlink"/>
                </a:solidFill>
                <a:hlinkClick r:id="rId3"/>
              </a:rPr>
              <a:t>Slidesgo</a:t>
            </a:r>
            <a:r>
              <a:rPr b="1" lang="en" sz="1100">
                <a:solidFill>
                  <a:schemeClr val="hlink"/>
                </a:solidFill>
              </a:rPr>
              <a:t> </a:t>
            </a:r>
            <a:r>
              <a:rPr lang="en" sz="1100">
                <a:solidFill>
                  <a:schemeClr val="lt1"/>
                </a:solidFill>
              </a:rPr>
              <a:t>or keeping the "</a:t>
            </a:r>
            <a:r>
              <a:rPr b="1" lang="en" sz="1100" u="sng">
                <a:solidFill>
                  <a:schemeClr val="hlink"/>
                </a:solidFill>
                <a:hlinkClick action="ppaction://hlinksldjump" r:id="rId4"/>
              </a:rPr>
              <a:t>Thanks</a:t>
            </a:r>
            <a:r>
              <a:rPr lang="en" sz="1100">
                <a:solidFill>
                  <a:schemeClr val="lt1"/>
                </a:solidFill>
              </a:rPr>
              <a:t>" slide.</a:t>
            </a:r>
            <a:endParaRPr sz="1100">
              <a:solidFill>
                <a:schemeClr val="lt1"/>
              </a:solidFill>
            </a:endParaRPr>
          </a:p>
          <a:p>
            <a:pPr indent="0" lvl="0" marL="0" rtl="0" algn="l">
              <a:spcBef>
                <a:spcPts val="1000"/>
              </a:spcBef>
              <a:spcAft>
                <a:spcPts val="0"/>
              </a:spcAft>
              <a:buClr>
                <a:schemeClr val="dk1"/>
              </a:buClr>
              <a:buSzPts val="1100"/>
              <a:buFont typeface="Arial"/>
              <a:buNone/>
            </a:pPr>
            <a:r>
              <a:rPr b="1" lang="en" sz="1100">
                <a:solidFill>
                  <a:schemeClr val="hlink"/>
                </a:solidFill>
              </a:rPr>
              <a:t>You are allowed to:</a:t>
            </a:r>
            <a:endParaRPr b="1" sz="1100">
              <a:solidFill>
                <a:schemeClr val="hlink"/>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indent="0" lvl="0" marL="0" rtl="0" algn="l">
              <a:spcBef>
                <a:spcPts val="1000"/>
              </a:spcBef>
              <a:spcAft>
                <a:spcPts val="0"/>
              </a:spcAft>
              <a:buClr>
                <a:schemeClr val="dk1"/>
              </a:buClr>
              <a:buSzPts val="1100"/>
              <a:buFont typeface="Arial"/>
              <a:buNone/>
            </a:pPr>
            <a:r>
              <a:rPr b="1" lang="en" sz="1100">
                <a:solidFill>
                  <a:schemeClr val="hlink"/>
                </a:solidFill>
              </a:rPr>
              <a:t>You are not allowed to:</a:t>
            </a:r>
            <a:endParaRPr b="1" sz="1100">
              <a:solidFill>
                <a:schemeClr val="hlink"/>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indent="0" lvl="0" marL="0" rtl="0" algn="l">
              <a:spcBef>
                <a:spcPts val="0"/>
              </a:spcBef>
              <a:spcAft>
                <a:spcPts val="0"/>
              </a:spcAft>
              <a:buClr>
                <a:schemeClr val="dk1"/>
              </a:buClr>
              <a:buSzPts val="1100"/>
              <a:buFont typeface="Arial"/>
              <a:buNone/>
            </a:pPr>
            <a:r>
              <a:t/>
            </a:r>
            <a:endParaRPr sz="1100">
              <a:solidFill>
                <a:schemeClr val="lt1"/>
              </a:solidFill>
            </a:endParaRPr>
          </a:p>
          <a:p>
            <a:pPr indent="0" lvl="0" marL="0" rtl="0" algn="ctr">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indent="0" lvl="0" marL="0" rtl="0" algn="ctr">
              <a:spcBef>
                <a:spcPts val="0"/>
              </a:spcBef>
              <a:spcAft>
                <a:spcPts val="0"/>
              </a:spcAft>
              <a:buClr>
                <a:schemeClr val="dk1"/>
              </a:buClr>
              <a:buSzPts val="1100"/>
              <a:buFont typeface="Arial"/>
              <a:buNone/>
            </a:pPr>
            <a:r>
              <a:rPr b="1" lang="en" sz="1100" u="sng">
                <a:solidFill>
                  <a:schemeClr val="hlink"/>
                </a:solidFill>
                <a:hlinkClick r:id="rId5"/>
              </a:rPr>
              <a:t>https://slidesgo.com/faqs</a:t>
            </a:r>
            <a:r>
              <a:rPr lang="en" sz="1100">
                <a:solidFill>
                  <a:schemeClr val="lt1"/>
                </a:solidFill>
              </a:rPr>
              <a:t> and </a:t>
            </a:r>
            <a:r>
              <a:rPr b="1" lang="en" sz="1100" u="sng">
                <a:solidFill>
                  <a:schemeClr val="hlink"/>
                </a:solidFill>
                <a:hlinkClick r:id="rId6"/>
              </a:rPr>
              <a:t>https://slidesgo.com/slidesgo-school</a:t>
            </a:r>
            <a:endParaRPr sz="1000">
              <a:solidFill>
                <a:schemeClr val="lt1"/>
              </a:solidFill>
            </a:endParaRPr>
          </a:p>
        </p:txBody>
      </p:sp>
      <p:sp>
        <p:nvSpPr>
          <p:cNvPr id="2659" name="Google Shape;2659;p74"/>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 (premium users)</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663" name="Shape 2663"/>
        <p:cNvGrpSpPr/>
        <p:nvPr/>
      </p:nvGrpSpPr>
      <p:grpSpPr>
        <a:xfrm>
          <a:off x="0" y="0"/>
          <a:ext cx="0" cy="0"/>
          <a:chOff x="0" y="0"/>
          <a:chExt cx="0" cy="0"/>
        </a:xfrm>
      </p:grpSpPr>
      <p:sp>
        <p:nvSpPr>
          <p:cNvPr id="2664" name="Google Shape;2664;p75"/>
          <p:cNvSpPr txBox="1"/>
          <p:nvPr/>
        </p:nvSpPr>
        <p:spPr>
          <a:xfrm>
            <a:off x="716700" y="1188000"/>
            <a:ext cx="7710600" cy="1425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100">
                <a:solidFill>
                  <a:schemeClr val="lt1"/>
                </a:solidFill>
              </a:rPr>
              <a:t>This presentation has been made using the following fonts:</a:t>
            </a:r>
            <a:endParaRPr sz="1100">
              <a:solidFill>
                <a:schemeClr val="lt1"/>
              </a:solidFill>
            </a:endParaRPr>
          </a:p>
          <a:p>
            <a:pPr indent="0" lvl="0" marL="0" rtl="0" algn="ctr">
              <a:spcBef>
                <a:spcPts val="1000"/>
              </a:spcBef>
              <a:spcAft>
                <a:spcPts val="0"/>
              </a:spcAft>
              <a:buClr>
                <a:schemeClr val="dk1"/>
              </a:buClr>
              <a:buSzPts val="1100"/>
              <a:buFont typeface="Arial"/>
              <a:buNone/>
            </a:pPr>
            <a:r>
              <a:rPr b="1" lang="en" sz="1100">
                <a:solidFill>
                  <a:schemeClr val="lt1"/>
                </a:solidFill>
              </a:rPr>
              <a:t>Livvic</a:t>
            </a:r>
            <a:endParaRPr b="1" sz="1100">
              <a:solidFill>
                <a:schemeClr val="lt1"/>
              </a:solidFill>
            </a:endParaRPr>
          </a:p>
          <a:p>
            <a:pPr indent="0" lvl="0" marL="0" rtl="0" algn="ctr">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3">
                  <a:extLst>
                    <a:ext uri="{A12FA001-AC4F-418D-AE19-62706E023703}">
                      <ahyp:hlinkClr val="tx"/>
                    </a:ext>
                  </a:extLst>
                </a:hlinkClick>
              </a:rPr>
              <a:t>https://fonts.google.com/specimen/Livvic</a:t>
            </a:r>
            <a:r>
              <a:rPr lang="en" sz="1100">
                <a:solidFill>
                  <a:schemeClr val="lt1"/>
                </a:solidFill>
              </a:rPr>
              <a:t>)</a:t>
            </a:r>
            <a:endParaRPr sz="1100">
              <a:solidFill>
                <a:schemeClr val="lt1"/>
              </a:solidFill>
            </a:endParaRPr>
          </a:p>
          <a:p>
            <a:pPr indent="0" lvl="0" marL="0" rtl="0" algn="ctr">
              <a:spcBef>
                <a:spcPts val="0"/>
              </a:spcBef>
              <a:spcAft>
                <a:spcPts val="0"/>
              </a:spcAft>
              <a:buClr>
                <a:schemeClr val="dk1"/>
              </a:buClr>
              <a:buSzPts val="1100"/>
              <a:buFont typeface="Arial"/>
              <a:buNone/>
            </a:pPr>
            <a:r>
              <a:t/>
            </a:r>
            <a:endParaRPr sz="1100">
              <a:solidFill>
                <a:schemeClr val="lt1"/>
              </a:solidFill>
            </a:endParaRPr>
          </a:p>
          <a:p>
            <a:pPr indent="0" lvl="0" marL="0" rtl="0" algn="ctr">
              <a:spcBef>
                <a:spcPts val="0"/>
              </a:spcBef>
              <a:spcAft>
                <a:spcPts val="0"/>
              </a:spcAft>
              <a:buClr>
                <a:schemeClr val="dk1"/>
              </a:buClr>
              <a:buSzPts val="1100"/>
              <a:buFont typeface="Arial"/>
              <a:buNone/>
            </a:pPr>
            <a:r>
              <a:rPr b="1" lang="en" sz="1100">
                <a:solidFill>
                  <a:schemeClr val="lt1"/>
                </a:solidFill>
              </a:rPr>
              <a:t>Anek Gujarati</a:t>
            </a:r>
            <a:endParaRPr b="1" sz="1100">
              <a:solidFill>
                <a:schemeClr val="lt1"/>
              </a:solidFill>
            </a:endParaRPr>
          </a:p>
          <a:p>
            <a:pPr indent="0" lvl="0" marL="0" rtl="0" algn="ctr">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4">
                  <a:extLst>
                    <a:ext uri="{A12FA001-AC4F-418D-AE19-62706E023703}">
                      <ahyp:hlinkClr val="tx"/>
                    </a:ext>
                  </a:extLst>
                </a:hlinkClick>
              </a:rPr>
              <a:t>https://fonts.google.com/specimen/Anek+Gujarati</a:t>
            </a:r>
            <a:r>
              <a:rPr lang="en" sz="1100">
                <a:solidFill>
                  <a:schemeClr val="lt1"/>
                </a:solidFill>
              </a:rPr>
              <a:t>)</a:t>
            </a:r>
            <a:endParaRPr sz="1100">
              <a:solidFill>
                <a:schemeClr val="lt1"/>
              </a:solidFill>
            </a:endParaRPr>
          </a:p>
        </p:txBody>
      </p:sp>
      <p:sp>
        <p:nvSpPr>
          <p:cNvPr id="2665" name="Google Shape;2665;p75"/>
          <p:cNvSpPr/>
          <p:nvPr/>
        </p:nvSpPr>
        <p:spPr>
          <a:xfrm>
            <a:off x="2583563" y="2947800"/>
            <a:ext cx="791400" cy="754200"/>
          </a:xfrm>
          <a:prstGeom prst="roundRect">
            <a:avLst>
              <a:gd fmla="val 16667" name="adj"/>
            </a:avLst>
          </a:prstGeom>
          <a:solidFill>
            <a:srgbClr val="1B1A1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75"/>
          <p:cNvSpPr/>
          <p:nvPr/>
        </p:nvSpPr>
        <p:spPr>
          <a:xfrm>
            <a:off x="3645382" y="2947800"/>
            <a:ext cx="791400" cy="754200"/>
          </a:xfrm>
          <a:prstGeom prst="roundRect">
            <a:avLst>
              <a:gd fmla="val 16667" name="adj"/>
            </a:avLst>
          </a:prstGeom>
          <a:solidFill>
            <a:srgbClr val="E1D5C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75"/>
          <p:cNvSpPr/>
          <p:nvPr/>
        </p:nvSpPr>
        <p:spPr>
          <a:xfrm>
            <a:off x="4707202" y="2947800"/>
            <a:ext cx="791400" cy="754200"/>
          </a:xfrm>
          <a:prstGeom prst="roundRect">
            <a:avLst>
              <a:gd fmla="val 16667" name="adj"/>
            </a:avLst>
          </a:prstGeom>
          <a:solidFill>
            <a:srgbClr val="EEE4D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75"/>
          <p:cNvSpPr txBox="1"/>
          <p:nvPr/>
        </p:nvSpPr>
        <p:spPr>
          <a:xfrm>
            <a:off x="2583563" y="31048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#1b1a16</a:t>
            </a:r>
            <a:endParaRPr sz="1000">
              <a:solidFill>
                <a:srgbClr val="FFFFFF"/>
              </a:solidFill>
            </a:endParaRPr>
          </a:p>
        </p:txBody>
      </p:sp>
      <p:sp>
        <p:nvSpPr>
          <p:cNvPr id="2669" name="Google Shape;2669;p75"/>
          <p:cNvSpPr txBox="1"/>
          <p:nvPr/>
        </p:nvSpPr>
        <p:spPr>
          <a:xfrm>
            <a:off x="3645388" y="31048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#e1d5c6</a:t>
            </a:r>
            <a:endParaRPr sz="1000">
              <a:solidFill>
                <a:schemeClr val="dk1"/>
              </a:solidFill>
            </a:endParaRPr>
          </a:p>
        </p:txBody>
      </p:sp>
      <p:sp>
        <p:nvSpPr>
          <p:cNvPr id="2670" name="Google Shape;2670;p75"/>
          <p:cNvSpPr txBox="1"/>
          <p:nvPr/>
        </p:nvSpPr>
        <p:spPr>
          <a:xfrm>
            <a:off x="4707213" y="31048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#eee4d6</a:t>
            </a:r>
            <a:endParaRPr sz="1000">
              <a:solidFill>
                <a:schemeClr val="dk1"/>
              </a:solidFill>
            </a:endParaRPr>
          </a:p>
        </p:txBody>
      </p:sp>
      <p:sp>
        <p:nvSpPr>
          <p:cNvPr id="2671" name="Google Shape;2671;p75"/>
          <p:cNvSpPr/>
          <p:nvPr/>
        </p:nvSpPr>
        <p:spPr>
          <a:xfrm>
            <a:off x="5769038" y="2947800"/>
            <a:ext cx="791400" cy="754200"/>
          </a:xfrm>
          <a:prstGeom prst="roundRect">
            <a:avLst>
              <a:gd fmla="val 16667" name="adj"/>
            </a:avLst>
          </a:prstGeom>
          <a:solidFill>
            <a:srgbClr val="9B917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75"/>
          <p:cNvSpPr txBox="1"/>
          <p:nvPr/>
        </p:nvSpPr>
        <p:spPr>
          <a:xfrm>
            <a:off x="5769038" y="31048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#9b9177</a:t>
            </a:r>
            <a:endParaRPr sz="1000">
              <a:solidFill>
                <a:srgbClr val="FFFFFF"/>
              </a:solidFill>
            </a:endParaRPr>
          </a:p>
        </p:txBody>
      </p:sp>
      <p:sp>
        <p:nvSpPr>
          <p:cNvPr id="2673" name="Google Shape;2673;p75"/>
          <p:cNvSpPr/>
          <p:nvPr/>
        </p:nvSpPr>
        <p:spPr>
          <a:xfrm>
            <a:off x="2052650" y="3878900"/>
            <a:ext cx="791400" cy="754200"/>
          </a:xfrm>
          <a:prstGeom prst="roundRect">
            <a:avLst>
              <a:gd fmla="val 16667" name="adj"/>
            </a:avLst>
          </a:prstGeom>
          <a:solidFill>
            <a:srgbClr val="7B763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75"/>
          <p:cNvSpPr/>
          <p:nvPr/>
        </p:nvSpPr>
        <p:spPr>
          <a:xfrm>
            <a:off x="3114470" y="3878900"/>
            <a:ext cx="791400" cy="754200"/>
          </a:xfrm>
          <a:prstGeom prst="roundRect">
            <a:avLst>
              <a:gd fmla="val 16667" name="adj"/>
            </a:avLst>
          </a:prstGeom>
          <a:solidFill>
            <a:srgbClr val="998D6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75"/>
          <p:cNvSpPr/>
          <p:nvPr/>
        </p:nvSpPr>
        <p:spPr>
          <a:xfrm>
            <a:off x="4176289" y="3878900"/>
            <a:ext cx="791400" cy="754200"/>
          </a:xfrm>
          <a:prstGeom prst="roundRect">
            <a:avLst>
              <a:gd fmla="val 16667" name="adj"/>
            </a:avLst>
          </a:prstGeom>
          <a:solidFill>
            <a:srgbClr val="50494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75"/>
          <p:cNvSpPr txBox="1"/>
          <p:nvPr/>
        </p:nvSpPr>
        <p:spPr>
          <a:xfrm>
            <a:off x="2052650" y="40359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#7b763e</a:t>
            </a:r>
            <a:endParaRPr sz="1000">
              <a:solidFill>
                <a:srgbClr val="FFFFFF"/>
              </a:solidFill>
            </a:endParaRPr>
          </a:p>
        </p:txBody>
      </p:sp>
      <p:sp>
        <p:nvSpPr>
          <p:cNvPr id="2677" name="Google Shape;2677;p75"/>
          <p:cNvSpPr txBox="1"/>
          <p:nvPr/>
        </p:nvSpPr>
        <p:spPr>
          <a:xfrm>
            <a:off x="3114475" y="40359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#998d6e</a:t>
            </a:r>
            <a:endParaRPr sz="1000">
              <a:solidFill>
                <a:srgbClr val="FFFFFF"/>
              </a:solidFill>
            </a:endParaRPr>
          </a:p>
        </p:txBody>
      </p:sp>
      <p:sp>
        <p:nvSpPr>
          <p:cNvPr id="2678" name="Google Shape;2678;p75"/>
          <p:cNvSpPr txBox="1"/>
          <p:nvPr/>
        </p:nvSpPr>
        <p:spPr>
          <a:xfrm>
            <a:off x="4176300" y="40359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#504942</a:t>
            </a:r>
            <a:endParaRPr sz="1000">
              <a:solidFill>
                <a:srgbClr val="FFFFFF"/>
              </a:solidFill>
            </a:endParaRPr>
          </a:p>
        </p:txBody>
      </p:sp>
      <p:sp>
        <p:nvSpPr>
          <p:cNvPr id="2679" name="Google Shape;2679;p75"/>
          <p:cNvSpPr/>
          <p:nvPr/>
        </p:nvSpPr>
        <p:spPr>
          <a:xfrm>
            <a:off x="5238125" y="3878900"/>
            <a:ext cx="791400" cy="754200"/>
          </a:xfrm>
          <a:prstGeom prst="roundRect">
            <a:avLst>
              <a:gd fmla="val 16667" name="adj"/>
            </a:avLst>
          </a:prstGeom>
          <a:solidFill>
            <a:srgbClr val="6D6B5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75"/>
          <p:cNvSpPr txBox="1"/>
          <p:nvPr/>
        </p:nvSpPr>
        <p:spPr>
          <a:xfrm>
            <a:off x="5238125" y="40359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#6d6b5b</a:t>
            </a:r>
            <a:endParaRPr sz="1000">
              <a:solidFill>
                <a:srgbClr val="FFFFFF"/>
              </a:solidFill>
            </a:endParaRPr>
          </a:p>
        </p:txBody>
      </p:sp>
      <p:sp>
        <p:nvSpPr>
          <p:cNvPr id="2681" name="Google Shape;2681;p75"/>
          <p:cNvSpPr/>
          <p:nvPr/>
        </p:nvSpPr>
        <p:spPr>
          <a:xfrm>
            <a:off x="6299950" y="3878900"/>
            <a:ext cx="791400" cy="754200"/>
          </a:xfrm>
          <a:prstGeom prst="roundRect">
            <a:avLst>
              <a:gd fmla="val 16667" name="adj"/>
            </a:avLst>
          </a:prstGeom>
          <a:solidFill>
            <a:srgbClr val="F1F2E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75"/>
          <p:cNvSpPr txBox="1"/>
          <p:nvPr/>
        </p:nvSpPr>
        <p:spPr>
          <a:xfrm>
            <a:off x="6299950" y="40359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#f1f2ed</a:t>
            </a:r>
            <a:endParaRPr sz="1000">
              <a:solidFill>
                <a:schemeClr val="dk1"/>
              </a:solidFill>
            </a:endParaRPr>
          </a:p>
        </p:txBody>
      </p:sp>
      <p:sp>
        <p:nvSpPr>
          <p:cNvPr id="2683" name="Google Shape;2683;p75"/>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Fonts &amp; colors used</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1D5C6"/>
        </a:solidFill>
      </p:bgPr>
    </p:bg>
    <p:spTree>
      <p:nvGrpSpPr>
        <p:cNvPr id="1303" name="Shape 1303"/>
        <p:cNvGrpSpPr/>
        <p:nvPr/>
      </p:nvGrpSpPr>
      <p:grpSpPr>
        <a:xfrm>
          <a:off x="0" y="0"/>
          <a:ext cx="0" cy="0"/>
          <a:chOff x="0" y="0"/>
          <a:chExt cx="0" cy="0"/>
        </a:xfrm>
      </p:grpSpPr>
      <p:sp>
        <p:nvSpPr>
          <p:cNvPr id="1304" name="Google Shape;1304;p40"/>
          <p:cNvSpPr txBox="1"/>
          <p:nvPr>
            <p:ph type="title"/>
          </p:nvPr>
        </p:nvSpPr>
        <p:spPr>
          <a:xfrm>
            <a:off x="867225" y="1709963"/>
            <a:ext cx="4617300" cy="1088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Whoa!</a:t>
            </a:r>
            <a:endParaRPr/>
          </a:p>
        </p:txBody>
      </p:sp>
      <p:sp>
        <p:nvSpPr>
          <p:cNvPr id="1305" name="Google Shape;1305;p40"/>
          <p:cNvSpPr txBox="1"/>
          <p:nvPr>
            <p:ph idx="1" type="subTitle"/>
          </p:nvPr>
        </p:nvSpPr>
        <p:spPr>
          <a:xfrm>
            <a:off x="867225" y="2762438"/>
            <a:ext cx="4617300" cy="671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can be the part of the presentation where you introduce yourself, write your email…</a:t>
            </a:r>
            <a:endParaRPr/>
          </a:p>
        </p:txBody>
      </p:sp>
      <p:pic>
        <p:nvPicPr>
          <p:cNvPr id="1306" name="Google Shape;1306;p40"/>
          <p:cNvPicPr preferRelativeResize="0"/>
          <p:nvPr/>
        </p:nvPicPr>
        <p:blipFill rotWithShape="1">
          <a:blip r:embed="rId3">
            <a:alphaModFix amt="80000"/>
          </a:blip>
          <a:srcRect b="3268" l="53510" r="0" t="56778"/>
          <a:stretch/>
        </p:blipFill>
        <p:spPr>
          <a:xfrm>
            <a:off x="6274228" y="3515594"/>
            <a:ext cx="1900200" cy="1088400"/>
          </a:xfrm>
          <a:prstGeom prst="roundRect">
            <a:avLst>
              <a:gd fmla="val 16667" name="adj"/>
            </a:avLst>
          </a:prstGeom>
          <a:noFill/>
          <a:ln cap="flat" cmpd="sng" w="9525">
            <a:solidFill>
              <a:schemeClr val="dk1"/>
            </a:solidFill>
            <a:prstDash val="solid"/>
            <a:round/>
            <a:headEnd len="sm" w="sm" type="none"/>
            <a:tailEnd len="sm" w="sm" type="none"/>
          </a:ln>
        </p:spPr>
      </p:pic>
      <p:pic>
        <p:nvPicPr>
          <p:cNvPr id="1307" name="Google Shape;1307;p40"/>
          <p:cNvPicPr preferRelativeResize="0"/>
          <p:nvPr/>
        </p:nvPicPr>
        <p:blipFill rotWithShape="1">
          <a:blip r:embed="rId4">
            <a:alphaModFix amt="80000"/>
          </a:blip>
          <a:srcRect b="7029" l="0" r="0" t="7029"/>
          <a:stretch/>
        </p:blipFill>
        <p:spPr>
          <a:xfrm>
            <a:off x="6274228" y="724794"/>
            <a:ext cx="1900200" cy="1088400"/>
          </a:xfrm>
          <a:prstGeom prst="roundRect">
            <a:avLst>
              <a:gd fmla="val 16667" name="adj"/>
            </a:avLst>
          </a:prstGeom>
          <a:noFill/>
          <a:ln cap="flat" cmpd="sng" w="9525">
            <a:solidFill>
              <a:schemeClr val="dk1"/>
            </a:solidFill>
            <a:prstDash val="solid"/>
            <a:round/>
            <a:headEnd len="sm" w="sm" type="none"/>
            <a:tailEnd len="sm" w="sm" type="none"/>
          </a:ln>
        </p:spPr>
      </p:pic>
      <p:pic>
        <p:nvPicPr>
          <p:cNvPr id="1308" name="Google Shape;1308;p40"/>
          <p:cNvPicPr preferRelativeResize="0"/>
          <p:nvPr/>
        </p:nvPicPr>
        <p:blipFill rotWithShape="1">
          <a:blip r:embed="rId5">
            <a:alphaModFix amt="80000"/>
          </a:blip>
          <a:srcRect b="7029" l="0" r="0" t="7029"/>
          <a:stretch/>
        </p:blipFill>
        <p:spPr>
          <a:xfrm>
            <a:off x="6274228" y="2120194"/>
            <a:ext cx="1900200" cy="1088400"/>
          </a:xfrm>
          <a:prstGeom prst="roundRect">
            <a:avLst>
              <a:gd fmla="val 16667" name="adj"/>
            </a:avLst>
          </a:prstGeom>
          <a:noFill/>
          <a:ln cap="flat" cmpd="sng" w="9525">
            <a:solidFill>
              <a:schemeClr val="dk1"/>
            </a:solidFill>
            <a:prstDash val="solid"/>
            <a:round/>
            <a:headEnd len="sm" w="sm" type="none"/>
            <a:tailEnd len="sm" w="sm" type="none"/>
          </a:ln>
        </p:spPr>
      </p:pic>
      <p:grpSp>
        <p:nvGrpSpPr>
          <p:cNvPr id="1309" name="Google Shape;1309;p40"/>
          <p:cNvGrpSpPr/>
          <p:nvPr/>
        </p:nvGrpSpPr>
        <p:grpSpPr>
          <a:xfrm>
            <a:off x="5925685" y="2881569"/>
            <a:ext cx="571500" cy="911250"/>
            <a:chOff x="-1066800" y="2268012"/>
            <a:chExt cx="381000" cy="607500"/>
          </a:xfrm>
        </p:grpSpPr>
        <p:sp>
          <p:nvSpPr>
            <p:cNvPr id="1310" name="Google Shape;1310;p40"/>
            <p:cNvSpPr/>
            <p:nvPr/>
          </p:nvSpPr>
          <p:spPr>
            <a:xfrm>
              <a:off x="-1065450" y="2268012"/>
              <a:ext cx="378300" cy="607500"/>
            </a:xfrm>
            <a:prstGeom prst="rect">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40"/>
            <p:cNvSpPr/>
            <p:nvPr/>
          </p:nvSpPr>
          <p:spPr>
            <a:xfrm>
              <a:off x="-10668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40"/>
            <p:cNvSpPr/>
            <p:nvPr/>
          </p:nvSpPr>
          <p:spPr>
            <a:xfrm>
              <a:off x="-1028850" y="2419215"/>
              <a:ext cx="305100" cy="305100"/>
            </a:xfrm>
            <a:prstGeom prst="plaque">
              <a:avLst>
                <a:gd fmla="val 50000" name="adj"/>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 name="Google Shape;1313;p40"/>
          <p:cNvGrpSpPr/>
          <p:nvPr/>
        </p:nvGrpSpPr>
        <p:grpSpPr>
          <a:xfrm>
            <a:off x="7857060" y="625250"/>
            <a:ext cx="423600" cy="423600"/>
            <a:chOff x="7857060" y="625250"/>
            <a:chExt cx="423600" cy="423600"/>
          </a:xfrm>
        </p:grpSpPr>
        <p:sp>
          <p:nvSpPr>
            <p:cNvPr id="1314" name="Google Shape;1314;p40"/>
            <p:cNvSpPr/>
            <p:nvPr/>
          </p:nvSpPr>
          <p:spPr>
            <a:xfrm>
              <a:off x="7857060" y="625250"/>
              <a:ext cx="423600" cy="423600"/>
            </a:xfrm>
            <a:prstGeom prst="ellipse">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5" name="Google Shape;1315;p40"/>
            <p:cNvGrpSpPr/>
            <p:nvPr/>
          </p:nvGrpSpPr>
          <p:grpSpPr>
            <a:xfrm>
              <a:off x="7965823" y="724766"/>
              <a:ext cx="224559" cy="224559"/>
              <a:chOff x="5334000" y="-2238450"/>
              <a:chExt cx="2648100" cy="2648100"/>
            </a:xfrm>
          </p:grpSpPr>
          <p:cxnSp>
            <p:nvCxnSpPr>
              <p:cNvPr id="1316" name="Google Shape;1316;p40"/>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317" name="Google Shape;1317;p40"/>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318" name="Google Shape;1318;p40"/>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319" name="Google Shape;1319;p40"/>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320" name="Google Shape;1320;p40"/>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321" name="Google Shape;1321;p40"/>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322" name="Google Shape;1322;p40"/>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1323" name="Google Shape;1323;p40"/>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687" name="Shape 2687"/>
        <p:cNvGrpSpPr/>
        <p:nvPr/>
      </p:nvGrpSpPr>
      <p:grpSpPr>
        <a:xfrm>
          <a:off x="0" y="0"/>
          <a:ext cx="0" cy="0"/>
          <a:chOff x="0" y="0"/>
          <a:chExt cx="0" cy="0"/>
        </a:xfrm>
      </p:grpSpPr>
      <p:sp>
        <p:nvSpPr>
          <p:cNvPr id="2688" name="Google Shape;2688;p76"/>
          <p:cNvSpPr txBox="1"/>
          <p:nvPr/>
        </p:nvSpPr>
        <p:spPr>
          <a:xfrm>
            <a:off x="1572600" y="1188000"/>
            <a:ext cx="5998800" cy="8526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b="1" lang="en" sz="1100">
                <a:solidFill>
                  <a:schemeClr val="hlink"/>
                </a:solidFill>
              </a:rPr>
              <a:t>h</a:t>
            </a:r>
            <a:r>
              <a:rPr b="1" lang="en" sz="1100">
                <a:solidFill>
                  <a:schemeClr val="hlink"/>
                </a:solidFill>
                <a:uFill>
                  <a:noFill/>
                </a:uFill>
                <a:hlinkClick r:id="rId3"/>
              </a:rPr>
              <a:t>ow it works</a:t>
            </a:r>
            <a:r>
              <a:rPr lang="en" sz="1100">
                <a:solidFill>
                  <a:schemeClr val="lt1"/>
                </a:solidFill>
                <a:uFill>
                  <a:noFill/>
                </a:uFill>
                <a:hlinkClick r:id="rId4">
                  <a:extLst>
                    <a:ext uri="{A12FA001-AC4F-418D-AE19-62706E023703}">
                      <ahyp:hlinkClr val="tx"/>
                    </a:ext>
                  </a:extLst>
                </a:hlinkClick>
              </a:rPr>
              <a:t>.</a:t>
            </a:r>
            <a:endParaRPr sz="1100">
              <a:solidFill>
                <a:srgbClr val="869FB2"/>
              </a:solidFill>
            </a:endParaRPr>
          </a:p>
        </p:txBody>
      </p:sp>
      <p:sp>
        <p:nvSpPr>
          <p:cNvPr id="2689" name="Google Shape;2689;p76"/>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rPr>
              <a:t>Storyset</a:t>
            </a:r>
            <a:endParaRPr/>
          </a:p>
        </p:txBody>
      </p:sp>
      <p:pic>
        <p:nvPicPr>
          <p:cNvPr id="2690" name="Google Shape;2690;p76"/>
          <p:cNvPicPr preferRelativeResize="0"/>
          <p:nvPr/>
        </p:nvPicPr>
        <p:blipFill rotWithShape="1">
          <a:blip r:embed="rId5">
            <a:alphaModFix/>
          </a:blip>
          <a:srcRect b="16540" l="0" r="0" t="16547"/>
          <a:stretch/>
        </p:blipFill>
        <p:spPr>
          <a:xfrm>
            <a:off x="723400" y="2607125"/>
            <a:ext cx="1522615" cy="1018800"/>
          </a:xfrm>
          <a:prstGeom prst="rect">
            <a:avLst/>
          </a:prstGeom>
          <a:noFill/>
          <a:ln>
            <a:noFill/>
          </a:ln>
        </p:spPr>
      </p:pic>
      <p:sp>
        <p:nvSpPr>
          <p:cNvPr id="2691" name="Google Shape;2691;p76">
            <a:hlinkClick r:id="rId6"/>
          </p:cNvPr>
          <p:cNvSpPr txBox="1"/>
          <p:nvPr/>
        </p:nvSpPr>
        <p:spPr>
          <a:xfrm>
            <a:off x="881858"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7">
                  <a:extLst>
                    <a:ext uri="{A12FA001-AC4F-418D-AE19-62706E023703}">
                      <ahyp:hlinkClr val="tx"/>
                    </a:ext>
                  </a:extLst>
                </a:hlinkClick>
              </a:rPr>
              <a:t>Pana</a:t>
            </a:r>
            <a:endParaRPr b="1">
              <a:solidFill>
                <a:srgbClr val="869FB2"/>
              </a:solidFill>
            </a:endParaRPr>
          </a:p>
        </p:txBody>
      </p:sp>
      <p:sp>
        <p:nvSpPr>
          <p:cNvPr id="2692" name="Google Shape;2692;p76">
            <a:hlinkClick r:id="rId8"/>
          </p:cNvPr>
          <p:cNvSpPr txBox="1"/>
          <p:nvPr/>
        </p:nvSpPr>
        <p:spPr>
          <a:xfrm>
            <a:off x="240297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9">
                  <a:extLst>
                    <a:ext uri="{A12FA001-AC4F-418D-AE19-62706E023703}">
                      <ahyp:hlinkClr val="tx"/>
                    </a:ext>
                  </a:extLst>
                </a:hlinkClick>
              </a:rPr>
              <a:t>Amico</a:t>
            </a:r>
            <a:endParaRPr b="1">
              <a:solidFill>
                <a:srgbClr val="869FB2"/>
              </a:solidFill>
            </a:endParaRPr>
          </a:p>
        </p:txBody>
      </p:sp>
      <p:sp>
        <p:nvSpPr>
          <p:cNvPr id="2693" name="Google Shape;2693;p76">
            <a:hlinkClick r:id="rId10"/>
          </p:cNvPr>
          <p:cNvSpPr txBox="1"/>
          <p:nvPr/>
        </p:nvSpPr>
        <p:spPr>
          <a:xfrm>
            <a:off x="392408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1">
                  <a:extLst>
                    <a:ext uri="{A12FA001-AC4F-418D-AE19-62706E023703}">
                      <ahyp:hlinkClr val="tx"/>
                    </a:ext>
                  </a:extLst>
                </a:hlinkClick>
              </a:rPr>
              <a:t>Bro</a:t>
            </a:r>
            <a:endParaRPr b="1">
              <a:solidFill>
                <a:srgbClr val="869FB2"/>
              </a:solidFill>
            </a:endParaRPr>
          </a:p>
        </p:txBody>
      </p:sp>
      <p:sp>
        <p:nvSpPr>
          <p:cNvPr id="2694" name="Google Shape;2694;p76">
            <a:hlinkClick r:id="rId12"/>
          </p:cNvPr>
          <p:cNvSpPr txBox="1"/>
          <p:nvPr/>
        </p:nvSpPr>
        <p:spPr>
          <a:xfrm>
            <a:off x="544520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3">
                  <a:extLst>
                    <a:ext uri="{A12FA001-AC4F-418D-AE19-62706E023703}">
                      <ahyp:hlinkClr val="tx"/>
                    </a:ext>
                  </a:extLst>
                </a:hlinkClick>
              </a:rPr>
              <a:t>Rafiki</a:t>
            </a:r>
            <a:endParaRPr b="1">
              <a:solidFill>
                <a:srgbClr val="869FB2"/>
              </a:solidFill>
            </a:endParaRPr>
          </a:p>
        </p:txBody>
      </p:sp>
      <p:pic>
        <p:nvPicPr>
          <p:cNvPr id="2695" name="Google Shape;2695;p76"/>
          <p:cNvPicPr preferRelativeResize="0"/>
          <p:nvPr/>
        </p:nvPicPr>
        <p:blipFill rotWithShape="1">
          <a:blip r:embed="rId14">
            <a:alphaModFix/>
          </a:blip>
          <a:srcRect b="0" l="0" r="0" t="0"/>
          <a:stretch/>
        </p:blipFill>
        <p:spPr>
          <a:xfrm>
            <a:off x="2376355" y="2481308"/>
            <a:ext cx="1270420" cy="1270435"/>
          </a:xfrm>
          <a:prstGeom prst="rect">
            <a:avLst/>
          </a:prstGeom>
          <a:noFill/>
          <a:ln>
            <a:noFill/>
          </a:ln>
        </p:spPr>
      </p:pic>
      <p:pic>
        <p:nvPicPr>
          <p:cNvPr id="2696" name="Google Shape;2696;p76"/>
          <p:cNvPicPr preferRelativeResize="0"/>
          <p:nvPr/>
        </p:nvPicPr>
        <p:blipFill rotWithShape="1">
          <a:blip r:embed="rId15">
            <a:alphaModFix/>
          </a:blip>
          <a:srcRect b="6377" l="0" r="0" t="6377"/>
          <a:stretch/>
        </p:blipFill>
        <p:spPr>
          <a:xfrm>
            <a:off x="3816030" y="2517800"/>
            <a:ext cx="1372495" cy="1197450"/>
          </a:xfrm>
          <a:prstGeom prst="rect">
            <a:avLst/>
          </a:prstGeom>
          <a:noFill/>
          <a:ln>
            <a:noFill/>
          </a:ln>
        </p:spPr>
      </p:pic>
      <p:pic>
        <p:nvPicPr>
          <p:cNvPr id="2697" name="Google Shape;2697;p76"/>
          <p:cNvPicPr preferRelativeResize="0"/>
          <p:nvPr/>
        </p:nvPicPr>
        <p:blipFill rotWithShape="1">
          <a:blip r:embed="rId16">
            <a:alphaModFix/>
          </a:blip>
          <a:srcRect b="9256" l="0" r="0" t="9256"/>
          <a:stretch/>
        </p:blipFill>
        <p:spPr>
          <a:xfrm>
            <a:off x="5306751" y="2557330"/>
            <a:ext cx="1372475" cy="1118390"/>
          </a:xfrm>
          <a:prstGeom prst="rect">
            <a:avLst/>
          </a:prstGeom>
          <a:noFill/>
          <a:ln>
            <a:noFill/>
          </a:ln>
        </p:spPr>
      </p:pic>
      <p:pic>
        <p:nvPicPr>
          <p:cNvPr id="2698" name="Google Shape;2698;p76"/>
          <p:cNvPicPr preferRelativeResize="0"/>
          <p:nvPr/>
        </p:nvPicPr>
        <p:blipFill rotWithShape="1">
          <a:blip r:embed="rId17">
            <a:alphaModFix/>
          </a:blip>
          <a:srcRect b="14844" l="0" r="0" t="14837"/>
          <a:stretch/>
        </p:blipFill>
        <p:spPr>
          <a:xfrm>
            <a:off x="6717734" y="2517795"/>
            <a:ext cx="1702865" cy="1197460"/>
          </a:xfrm>
          <a:prstGeom prst="rect">
            <a:avLst/>
          </a:prstGeom>
          <a:noFill/>
          <a:ln>
            <a:noFill/>
          </a:ln>
        </p:spPr>
      </p:pic>
      <p:sp>
        <p:nvSpPr>
          <p:cNvPr id="2699" name="Google Shape;2699;p76">
            <a:hlinkClick r:id="rId18"/>
          </p:cNvPr>
          <p:cNvSpPr txBox="1"/>
          <p:nvPr/>
        </p:nvSpPr>
        <p:spPr>
          <a:xfrm>
            <a:off x="696631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9">
                  <a:extLst>
                    <a:ext uri="{A12FA001-AC4F-418D-AE19-62706E023703}">
                      <ahyp:hlinkClr val="tx"/>
                    </a:ext>
                  </a:extLst>
                </a:hlinkClick>
              </a:rPr>
              <a:t>Cuate</a:t>
            </a:r>
            <a:endParaRPr b="1">
              <a:solidFill>
                <a:srgbClr val="869FB2"/>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703" name="Shape 2703"/>
        <p:cNvGrpSpPr/>
        <p:nvPr/>
      </p:nvGrpSpPr>
      <p:grpSpPr>
        <a:xfrm>
          <a:off x="0" y="0"/>
          <a:ext cx="0" cy="0"/>
          <a:chOff x="0" y="0"/>
          <a:chExt cx="0" cy="0"/>
        </a:xfrm>
      </p:grpSpPr>
      <p:sp>
        <p:nvSpPr>
          <p:cNvPr id="2704" name="Google Shape;2704;p77"/>
          <p:cNvSpPr txBox="1"/>
          <p:nvPr/>
        </p:nvSpPr>
        <p:spPr>
          <a:xfrm>
            <a:off x="716775" y="1188000"/>
            <a:ext cx="7710600" cy="772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100">
                <a:solidFill>
                  <a:schemeClr val="lt1"/>
                </a:solidFill>
              </a:rPr>
              <a:t>You can easily </a:t>
            </a:r>
            <a:r>
              <a:rPr b="1" lang="en" sz="1100">
                <a:solidFill>
                  <a:schemeClr val="hlink"/>
                </a:solidFill>
              </a:rPr>
              <a:t>resize </a:t>
            </a:r>
            <a:r>
              <a:rPr lang="en" sz="1100">
                <a:solidFill>
                  <a:schemeClr val="lt1"/>
                </a:solidFill>
              </a:rPr>
              <a:t>these resources without losing quality. To </a:t>
            </a:r>
            <a:r>
              <a:rPr b="1" lang="en" sz="1100">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b="1" lang="en" sz="1100">
                <a:solidFill>
                  <a:schemeClr val="hlink"/>
                </a:solidFill>
                <a:uFill>
                  <a:noFill/>
                </a:uFill>
                <a:hlinkClick r:id="rId3"/>
              </a:rPr>
              <a:t>infographics</a:t>
            </a:r>
            <a:r>
              <a:rPr b="1" lang="en" sz="1100">
                <a:solidFill>
                  <a:schemeClr val="hlink"/>
                </a:solidFill>
              </a:rPr>
              <a:t> </a:t>
            </a:r>
            <a:r>
              <a:rPr lang="en" sz="1100">
                <a:solidFill>
                  <a:schemeClr val="lt1"/>
                </a:solidFill>
              </a:rPr>
              <a:t>on Slidesgo.</a:t>
            </a:r>
            <a:endParaRPr sz="1100">
              <a:solidFill>
                <a:srgbClr val="FFFFFF"/>
              </a:solidFill>
            </a:endParaRPr>
          </a:p>
        </p:txBody>
      </p:sp>
      <p:grpSp>
        <p:nvGrpSpPr>
          <p:cNvPr id="2705" name="Google Shape;2705;p77"/>
          <p:cNvGrpSpPr/>
          <p:nvPr/>
        </p:nvGrpSpPr>
        <p:grpSpPr>
          <a:xfrm>
            <a:off x="5117640" y="3085736"/>
            <a:ext cx="474294" cy="551291"/>
            <a:chOff x="4727025" y="1332775"/>
            <a:chExt cx="59900" cy="69625"/>
          </a:xfrm>
        </p:grpSpPr>
        <p:sp>
          <p:nvSpPr>
            <p:cNvPr id="2706" name="Google Shape;2706;p77"/>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77"/>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8" name="Google Shape;2708;p77"/>
          <p:cNvGrpSpPr/>
          <p:nvPr/>
        </p:nvGrpSpPr>
        <p:grpSpPr>
          <a:xfrm>
            <a:off x="5731296" y="2314340"/>
            <a:ext cx="555653" cy="557031"/>
            <a:chOff x="4820425" y="1329900"/>
            <a:chExt cx="70175" cy="70350"/>
          </a:xfrm>
        </p:grpSpPr>
        <p:sp>
          <p:nvSpPr>
            <p:cNvPr id="2709" name="Google Shape;2709;p77"/>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77"/>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77"/>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77"/>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3" name="Google Shape;2713;p77"/>
          <p:cNvGrpSpPr/>
          <p:nvPr/>
        </p:nvGrpSpPr>
        <p:grpSpPr>
          <a:xfrm>
            <a:off x="6357664" y="2318845"/>
            <a:ext cx="582574" cy="533871"/>
            <a:chOff x="4903200" y="1331525"/>
            <a:chExt cx="73575" cy="67425"/>
          </a:xfrm>
        </p:grpSpPr>
        <p:sp>
          <p:nvSpPr>
            <p:cNvPr id="2714" name="Google Shape;2714;p77"/>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77"/>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6" name="Google Shape;2716;p77"/>
          <p:cNvGrpSpPr/>
          <p:nvPr/>
        </p:nvGrpSpPr>
        <p:grpSpPr>
          <a:xfrm>
            <a:off x="5717142" y="3078709"/>
            <a:ext cx="583960" cy="565345"/>
            <a:chOff x="4815575" y="1416800"/>
            <a:chExt cx="73750" cy="71400"/>
          </a:xfrm>
        </p:grpSpPr>
        <p:sp>
          <p:nvSpPr>
            <p:cNvPr id="2717" name="Google Shape;2717;p77"/>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77"/>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77"/>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0" name="Google Shape;2720;p77"/>
          <p:cNvGrpSpPr/>
          <p:nvPr/>
        </p:nvGrpSpPr>
        <p:grpSpPr>
          <a:xfrm>
            <a:off x="6351924" y="3108896"/>
            <a:ext cx="589898" cy="504970"/>
            <a:chOff x="4902475" y="1418875"/>
            <a:chExt cx="74500" cy="63775"/>
          </a:xfrm>
        </p:grpSpPr>
        <p:sp>
          <p:nvSpPr>
            <p:cNvPr id="2721" name="Google Shape;2721;p77"/>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77"/>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3" name="Google Shape;2723;p77"/>
          <p:cNvGrpSpPr/>
          <p:nvPr/>
        </p:nvGrpSpPr>
        <p:grpSpPr>
          <a:xfrm>
            <a:off x="5727139" y="3826000"/>
            <a:ext cx="563967" cy="567127"/>
            <a:chOff x="4818100" y="1507675"/>
            <a:chExt cx="71225" cy="71625"/>
          </a:xfrm>
        </p:grpSpPr>
        <p:sp>
          <p:nvSpPr>
            <p:cNvPr id="2724" name="Google Shape;2724;p77"/>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77"/>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77"/>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77"/>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8" name="Google Shape;2728;p77"/>
          <p:cNvGrpSpPr/>
          <p:nvPr/>
        </p:nvGrpSpPr>
        <p:grpSpPr>
          <a:xfrm>
            <a:off x="5040636" y="3829461"/>
            <a:ext cx="628301" cy="588505"/>
            <a:chOff x="4721450" y="1509475"/>
            <a:chExt cx="79350" cy="74325"/>
          </a:xfrm>
        </p:grpSpPr>
        <p:sp>
          <p:nvSpPr>
            <p:cNvPr id="2729" name="Google Shape;2729;p77"/>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77"/>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77"/>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77"/>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3" name="Google Shape;2733;p77"/>
          <p:cNvGrpSpPr/>
          <p:nvPr/>
        </p:nvGrpSpPr>
        <p:grpSpPr>
          <a:xfrm>
            <a:off x="6386170" y="3814027"/>
            <a:ext cx="557038" cy="562772"/>
            <a:chOff x="4906800" y="1507500"/>
            <a:chExt cx="70350" cy="71075"/>
          </a:xfrm>
        </p:grpSpPr>
        <p:sp>
          <p:nvSpPr>
            <p:cNvPr id="2734" name="Google Shape;2734;p77"/>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77"/>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77"/>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77"/>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77"/>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9" name="Google Shape;2739;p77"/>
          <p:cNvGrpSpPr/>
          <p:nvPr/>
        </p:nvGrpSpPr>
        <p:grpSpPr>
          <a:xfrm>
            <a:off x="4423778" y="2340963"/>
            <a:ext cx="517934" cy="517934"/>
            <a:chOff x="3736598" y="2170606"/>
            <a:chExt cx="404889" cy="404889"/>
          </a:xfrm>
        </p:grpSpPr>
        <p:sp>
          <p:nvSpPr>
            <p:cNvPr id="2740" name="Google Shape;2740;p77"/>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77"/>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77"/>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77"/>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4" name="Google Shape;2744;p77"/>
          <p:cNvGrpSpPr/>
          <p:nvPr/>
        </p:nvGrpSpPr>
        <p:grpSpPr>
          <a:xfrm>
            <a:off x="3690839" y="2341061"/>
            <a:ext cx="586986" cy="517740"/>
            <a:chOff x="3161917" y="2170682"/>
            <a:chExt cx="458870" cy="404737"/>
          </a:xfrm>
        </p:grpSpPr>
        <p:sp>
          <p:nvSpPr>
            <p:cNvPr id="2745" name="Google Shape;2745;p77"/>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77"/>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77"/>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8" name="Google Shape;2748;p77"/>
          <p:cNvGrpSpPr/>
          <p:nvPr/>
        </p:nvGrpSpPr>
        <p:grpSpPr>
          <a:xfrm>
            <a:off x="3713860" y="3102400"/>
            <a:ext cx="540943" cy="517963"/>
            <a:chOff x="3179914" y="2889488"/>
            <a:chExt cx="422876" cy="404911"/>
          </a:xfrm>
        </p:grpSpPr>
        <p:sp>
          <p:nvSpPr>
            <p:cNvPr id="2749" name="Google Shape;2749;p77"/>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77"/>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77"/>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77"/>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77"/>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77"/>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5" name="Google Shape;2755;p77"/>
          <p:cNvGrpSpPr/>
          <p:nvPr/>
        </p:nvGrpSpPr>
        <p:grpSpPr>
          <a:xfrm>
            <a:off x="4414654" y="3102358"/>
            <a:ext cx="536180" cy="518047"/>
            <a:chOff x="3729467" y="2889422"/>
            <a:chExt cx="419153" cy="404977"/>
          </a:xfrm>
        </p:grpSpPr>
        <p:sp>
          <p:nvSpPr>
            <p:cNvPr id="2756" name="Google Shape;2756;p77"/>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77"/>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77"/>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77"/>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77"/>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77"/>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77"/>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3" name="Google Shape;2763;p77"/>
          <p:cNvGrpSpPr/>
          <p:nvPr/>
        </p:nvGrpSpPr>
        <p:grpSpPr>
          <a:xfrm>
            <a:off x="1951688" y="3445787"/>
            <a:ext cx="965351" cy="134611"/>
            <a:chOff x="4411970" y="2962952"/>
            <a:chExt cx="706544" cy="104212"/>
          </a:xfrm>
        </p:grpSpPr>
        <p:sp>
          <p:nvSpPr>
            <p:cNvPr id="2764" name="Google Shape;2764;p77"/>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77"/>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77"/>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77"/>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8" name="Google Shape;2768;p77"/>
          <p:cNvGrpSpPr/>
          <p:nvPr/>
        </p:nvGrpSpPr>
        <p:grpSpPr>
          <a:xfrm>
            <a:off x="1951688" y="3041077"/>
            <a:ext cx="960158" cy="289172"/>
            <a:chOff x="4411970" y="2726085"/>
            <a:chExt cx="643107" cy="193659"/>
          </a:xfrm>
        </p:grpSpPr>
        <p:sp>
          <p:nvSpPr>
            <p:cNvPr id="2769" name="Google Shape;2769;p77"/>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77"/>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77"/>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2" name="Google Shape;2772;p77"/>
          <p:cNvGrpSpPr/>
          <p:nvPr/>
        </p:nvGrpSpPr>
        <p:grpSpPr>
          <a:xfrm>
            <a:off x="960185" y="3295400"/>
            <a:ext cx="811503" cy="252584"/>
            <a:chOff x="4411970" y="4340222"/>
            <a:chExt cx="779467" cy="242683"/>
          </a:xfrm>
        </p:grpSpPr>
        <p:sp>
          <p:nvSpPr>
            <p:cNvPr id="2773" name="Google Shape;2773;p77"/>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77"/>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77"/>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6" name="Google Shape;2776;p77"/>
          <p:cNvGrpSpPr/>
          <p:nvPr/>
        </p:nvGrpSpPr>
        <p:grpSpPr>
          <a:xfrm>
            <a:off x="1951688" y="2709308"/>
            <a:ext cx="965160" cy="216230"/>
            <a:chOff x="4411970" y="2468674"/>
            <a:chExt cx="747317" cy="167425"/>
          </a:xfrm>
        </p:grpSpPr>
        <p:sp>
          <p:nvSpPr>
            <p:cNvPr id="2777" name="Google Shape;2777;p77"/>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77"/>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79" name="Google Shape;2779;p77"/>
          <p:cNvSpPr/>
          <p:nvPr/>
        </p:nvSpPr>
        <p:spPr>
          <a:xfrm>
            <a:off x="958435"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80" name="Google Shape;2780;p77"/>
          <p:cNvGrpSpPr/>
          <p:nvPr/>
        </p:nvGrpSpPr>
        <p:grpSpPr>
          <a:xfrm>
            <a:off x="959254" y="2334687"/>
            <a:ext cx="1959041" cy="208784"/>
            <a:chOff x="6336019" y="3733725"/>
            <a:chExt cx="2566206" cy="351310"/>
          </a:xfrm>
        </p:grpSpPr>
        <p:sp>
          <p:nvSpPr>
            <p:cNvPr id="2781" name="Google Shape;2781;p77"/>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77"/>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77"/>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77"/>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5" name="Google Shape;2785;p77"/>
          <p:cNvGrpSpPr/>
          <p:nvPr/>
        </p:nvGrpSpPr>
        <p:grpSpPr>
          <a:xfrm>
            <a:off x="1951688" y="3950602"/>
            <a:ext cx="946551" cy="153200"/>
            <a:chOff x="4404545" y="3301592"/>
            <a:chExt cx="782403" cy="129272"/>
          </a:xfrm>
        </p:grpSpPr>
        <p:sp>
          <p:nvSpPr>
            <p:cNvPr id="2786" name="Google Shape;2786;p77"/>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77"/>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8" name="Google Shape;2788;p77"/>
          <p:cNvGrpSpPr/>
          <p:nvPr/>
        </p:nvGrpSpPr>
        <p:grpSpPr>
          <a:xfrm>
            <a:off x="1951688" y="3695937"/>
            <a:ext cx="962257" cy="139127"/>
            <a:chOff x="4411970" y="3131459"/>
            <a:chExt cx="710520" cy="117397"/>
          </a:xfrm>
        </p:grpSpPr>
        <p:sp>
          <p:nvSpPr>
            <p:cNvPr id="2789" name="Google Shape;2789;p77"/>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77"/>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2791" name="Google Shape;2791;p77"/>
          <p:cNvSpPr/>
          <p:nvPr/>
        </p:nvSpPr>
        <p:spPr>
          <a:xfrm>
            <a:off x="1951688"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92" name="Google Shape;2792;p77"/>
          <p:cNvGrpSpPr/>
          <p:nvPr/>
        </p:nvGrpSpPr>
        <p:grpSpPr>
          <a:xfrm>
            <a:off x="951833" y="3621603"/>
            <a:ext cx="823838" cy="458988"/>
            <a:chOff x="4411970" y="1801825"/>
            <a:chExt cx="734586" cy="409262"/>
          </a:xfrm>
        </p:grpSpPr>
        <p:sp>
          <p:nvSpPr>
            <p:cNvPr id="2793" name="Google Shape;2793;p77"/>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77"/>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5" name="Google Shape;2795;p77"/>
          <p:cNvGrpSpPr/>
          <p:nvPr/>
        </p:nvGrpSpPr>
        <p:grpSpPr>
          <a:xfrm>
            <a:off x="3056804" y="2339173"/>
            <a:ext cx="521514" cy="521514"/>
            <a:chOff x="5681300" y="2527788"/>
            <a:chExt cx="805800" cy="805800"/>
          </a:xfrm>
        </p:grpSpPr>
        <p:sp>
          <p:nvSpPr>
            <p:cNvPr id="2796" name="Google Shape;2796;p77"/>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77"/>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8" name="Google Shape;2798;p77"/>
          <p:cNvGrpSpPr/>
          <p:nvPr/>
        </p:nvGrpSpPr>
        <p:grpSpPr>
          <a:xfrm>
            <a:off x="3051044" y="3094865"/>
            <a:ext cx="533033" cy="533033"/>
            <a:chOff x="4049800" y="640400"/>
            <a:chExt cx="858900" cy="858900"/>
          </a:xfrm>
        </p:grpSpPr>
        <p:sp>
          <p:nvSpPr>
            <p:cNvPr id="2799" name="Google Shape;2799;p77"/>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77"/>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1" name="Google Shape;2801;p77"/>
          <p:cNvGrpSpPr/>
          <p:nvPr/>
        </p:nvGrpSpPr>
        <p:grpSpPr>
          <a:xfrm>
            <a:off x="2976527" y="3772543"/>
            <a:ext cx="682068" cy="682068"/>
            <a:chOff x="5080188" y="927900"/>
            <a:chExt cx="961200" cy="961200"/>
          </a:xfrm>
        </p:grpSpPr>
        <p:sp>
          <p:nvSpPr>
            <p:cNvPr id="2802" name="Google Shape;2802;p77"/>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77"/>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77"/>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77"/>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77"/>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77"/>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77"/>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77"/>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0" name="Google Shape;2810;p77"/>
          <p:cNvGrpSpPr/>
          <p:nvPr/>
        </p:nvGrpSpPr>
        <p:grpSpPr>
          <a:xfrm>
            <a:off x="4440026" y="3869234"/>
            <a:ext cx="505650" cy="504006"/>
            <a:chOff x="6039282" y="1042577"/>
            <a:chExt cx="734315" cy="731929"/>
          </a:xfrm>
        </p:grpSpPr>
        <p:sp>
          <p:nvSpPr>
            <p:cNvPr id="2811" name="Google Shape;2811;p77"/>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77"/>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77"/>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77"/>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77"/>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77"/>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77"/>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77"/>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77"/>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77"/>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77"/>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77"/>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77"/>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77"/>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77"/>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77"/>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77"/>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77"/>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77"/>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77"/>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77"/>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2" name="Google Shape;2832;p77"/>
          <p:cNvGrpSpPr/>
          <p:nvPr/>
        </p:nvGrpSpPr>
        <p:grpSpPr>
          <a:xfrm>
            <a:off x="5052628" y="2298862"/>
            <a:ext cx="567744" cy="602136"/>
            <a:chOff x="1825800" y="1651625"/>
            <a:chExt cx="539989" cy="571775"/>
          </a:xfrm>
        </p:grpSpPr>
        <p:sp>
          <p:nvSpPr>
            <p:cNvPr id="2833" name="Google Shape;2833;p77"/>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77"/>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77"/>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77"/>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7" name="Google Shape;2837;p77"/>
          <p:cNvGrpSpPr/>
          <p:nvPr/>
        </p:nvGrpSpPr>
        <p:grpSpPr>
          <a:xfrm>
            <a:off x="3727557" y="3855579"/>
            <a:ext cx="508123" cy="507955"/>
            <a:chOff x="1897577" y="2802432"/>
            <a:chExt cx="492176" cy="492014"/>
          </a:xfrm>
        </p:grpSpPr>
        <p:sp>
          <p:nvSpPr>
            <p:cNvPr id="2838" name="Google Shape;2838;p77"/>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77"/>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77"/>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77"/>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77"/>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77"/>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77"/>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77"/>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77"/>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77"/>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77"/>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77"/>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0" name="Google Shape;2850;p77"/>
          <p:cNvGrpSpPr/>
          <p:nvPr/>
        </p:nvGrpSpPr>
        <p:grpSpPr>
          <a:xfrm>
            <a:off x="959087" y="4169123"/>
            <a:ext cx="809227" cy="200842"/>
            <a:chOff x="2013045" y="4813233"/>
            <a:chExt cx="921986" cy="228854"/>
          </a:xfrm>
        </p:grpSpPr>
        <p:sp>
          <p:nvSpPr>
            <p:cNvPr id="2851" name="Google Shape;2851;p77"/>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77"/>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3" name="Google Shape;2853;p77"/>
          <p:cNvGrpSpPr/>
          <p:nvPr/>
        </p:nvGrpSpPr>
        <p:grpSpPr>
          <a:xfrm>
            <a:off x="967547" y="2656004"/>
            <a:ext cx="792421" cy="269941"/>
            <a:chOff x="1046767" y="4756633"/>
            <a:chExt cx="859646" cy="292841"/>
          </a:xfrm>
        </p:grpSpPr>
        <p:sp>
          <p:nvSpPr>
            <p:cNvPr id="2854" name="Google Shape;2854;p77"/>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77"/>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77"/>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57" name="Google Shape;2857;p77"/>
          <p:cNvSpPr/>
          <p:nvPr/>
        </p:nvSpPr>
        <p:spPr>
          <a:xfrm>
            <a:off x="7401300"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77"/>
          <p:cNvSpPr/>
          <p:nvPr/>
        </p:nvSpPr>
        <p:spPr>
          <a:xfrm>
            <a:off x="7100754"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77"/>
          <p:cNvSpPr/>
          <p:nvPr/>
        </p:nvSpPr>
        <p:spPr>
          <a:xfrm>
            <a:off x="7723043"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77"/>
          <p:cNvSpPr/>
          <p:nvPr/>
        </p:nvSpPr>
        <p:spPr>
          <a:xfrm>
            <a:off x="8017748"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61" name="Google Shape;2861;p77"/>
          <p:cNvGrpSpPr/>
          <p:nvPr/>
        </p:nvGrpSpPr>
        <p:grpSpPr>
          <a:xfrm>
            <a:off x="7103403" y="2550562"/>
            <a:ext cx="166473" cy="141497"/>
            <a:chOff x="4660325" y="1866850"/>
            <a:chExt cx="68350" cy="58100"/>
          </a:xfrm>
        </p:grpSpPr>
        <p:sp>
          <p:nvSpPr>
            <p:cNvPr id="2862" name="Google Shape;2862;p77"/>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77"/>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4" name="Google Shape;2864;p77"/>
          <p:cNvGrpSpPr/>
          <p:nvPr/>
        </p:nvGrpSpPr>
        <p:grpSpPr>
          <a:xfrm>
            <a:off x="7412747" y="2576286"/>
            <a:ext cx="162515" cy="90049"/>
            <a:chOff x="4791775" y="1877500"/>
            <a:chExt cx="66725" cy="36975"/>
          </a:xfrm>
        </p:grpSpPr>
        <p:sp>
          <p:nvSpPr>
            <p:cNvPr id="2865" name="Google Shape;2865;p77"/>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77"/>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7" name="Google Shape;2867;p77"/>
          <p:cNvGrpSpPr/>
          <p:nvPr/>
        </p:nvGrpSpPr>
        <p:grpSpPr>
          <a:xfrm>
            <a:off x="7734460" y="2576286"/>
            <a:ext cx="144979" cy="90049"/>
            <a:chOff x="4923925" y="1877500"/>
            <a:chExt cx="59525" cy="36975"/>
          </a:xfrm>
        </p:grpSpPr>
        <p:sp>
          <p:nvSpPr>
            <p:cNvPr id="2868" name="Google Shape;2868;p77"/>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77"/>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0" name="Google Shape;2870;p77"/>
          <p:cNvGrpSpPr/>
          <p:nvPr/>
        </p:nvGrpSpPr>
        <p:grpSpPr>
          <a:xfrm>
            <a:off x="8028952" y="2558477"/>
            <a:ext cx="141447" cy="125667"/>
            <a:chOff x="5058450" y="1870100"/>
            <a:chExt cx="58075" cy="51600"/>
          </a:xfrm>
        </p:grpSpPr>
        <p:sp>
          <p:nvSpPr>
            <p:cNvPr id="2871" name="Google Shape;2871;p77"/>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77"/>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3" name="Google Shape;2873;p77"/>
          <p:cNvGrpSpPr/>
          <p:nvPr/>
        </p:nvGrpSpPr>
        <p:grpSpPr>
          <a:xfrm>
            <a:off x="7443466" y="2980885"/>
            <a:ext cx="101077" cy="107645"/>
            <a:chOff x="4811425" y="2065025"/>
            <a:chExt cx="41500" cy="44200"/>
          </a:xfrm>
        </p:grpSpPr>
        <p:sp>
          <p:nvSpPr>
            <p:cNvPr id="2874" name="Google Shape;2874;p77"/>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77"/>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6" name="Google Shape;2876;p77"/>
          <p:cNvGrpSpPr/>
          <p:nvPr/>
        </p:nvGrpSpPr>
        <p:grpSpPr>
          <a:xfrm>
            <a:off x="7735904" y="2981098"/>
            <a:ext cx="120867" cy="107218"/>
            <a:chOff x="4929875" y="2065025"/>
            <a:chExt cx="49625" cy="44025"/>
          </a:xfrm>
        </p:grpSpPr>
        <p:sp>
          <p:nvSpPr>
            <p:cNvPr id="2877" name="Google Shape;2877;p77"/>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77"/>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9" name="Google Shape;2879;p77"/>
          <p:cNvGrpSpPr/>
          <p:nvPr/>
        </p:nvGrpSpPr>
        <p:grpSpPr>
          <a:xfrm>
            <a:off x="8064572" y="2984112"/>
            <a:ext cx="70206" cy="101191"/>
            <a:chOff x="5083925" y="2066350"/>
            <a:chExt cx="28825" cy="41550"/>
          </a:xfrm>
        </p:grpSpPr>
        <p:sp>
          <p:nvSpPr>
            <p:cNvPr id="2880" name="Google Shape;2880;p77"/>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77"/>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2" name="Google Shape;2882;p77"/>
          <p:cNvGrpSpPr/>
          <p:nvPr/>
        </p:nvGrpSpPr>
        <p:grpSpPr>
          <a:xfrm>
            <a:off x="7096126" y="2999759"/>
            <a:ext cx="181026" cy="69896"/>
            <a:chOff x="4659775" y="2072775"/>
            <a:chExt cx="74325" cy="28700"/>
          </a:xfrm>
        </p:grpSpPr>
        <p:sp>
          <p:nvSpPr>
            <p:cNvPr id="2883" name="Google Shape;2883;p77"/>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77"/>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77"/>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6" name="Google Shape;2886;p77"/>
          <p:cNvGrpSpPr/>
          <p:nvPr/>
        </p:nvGrpSpPr>
        <p:grpSpPr>
          <a:xfrm>
            <a:off x="8015982" y="2790324"/>
            <a:ext cx="167387" cy="89197"/>
            <a:chOff x="4662475" y="1976500"/>
            <a:chExt cx="68725" cy="36625"/>
          </a:xfrm>
        </p:grpSpPr>
        <p:sp>
          <p:nvSpPr>
            <p:cNvPr id="2887" name="Google Shape;2887;p77"/>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77"/>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77"/>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0" name="Google Shape;2890;p77"/>
          <p:cNvGrpSpPr/>
          <p:nvPr/>
        </p:nvGrpSpPr>
        <p:grpSpPr>
          <a:xfrm>
            <a:off x="7712887" y="2793764"/>
            <a:ext cx="166899" cy="82317"/>
            <a:chOff x="4920150" y="1977875"/>
            <a:chExt cx="68525" cy="33800"/>
          </a:xfrm>
        </p:grpSpPr>
        <p:sp>
          <p:nvSpPr>
            <p:cNvPr id="2891" name="Google Shape;2891;p77"/>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77"/>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77"/>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4" name="Google Shape;2894;p77"/>
          <p:cNvGrpSpPr/>
          <p:nvPr/>
        </p:nvGrpSpPr>
        <p:grpSpPr>
          <a:xfrm>
            <a:off x="7124044" y="3197682"/>
            <a:ext cx="125190" cy="127859"/>
            <a:chOff x="4676550" y="2160575"/>
            <a:chExt cx="51400" cy="52500"/>
          </a:xfrm>
        </p:grpSpPr>
        <p:sp>
          <p:nvSpPr>
            <p:cNvPr id="2895" name="Google Shape;2895;p77"/>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77"/>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77"/>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8" name="Google Shape;2898;p77"/>
          <p:cNvGrpSpPr/>
          <p:nvPr/>
        </p:nvGrpSpPr>
        <p:grpSpPr>
          <a:xfrm>
            <a:off x="7421302" y="3204714"/>
            <a:ext cx="145405" cy="113794"/>
            <a:chOff x="4768325" y="2163475"/>
            <a:chExt cx="59700" cy="46725"/>
          </a:xfrm>
        </p:grpSpPr>
        <p:sp>
          <p:nvSpPr>
            <p:cNvPr id="2899" name="Google Shape;2899;p77"/>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77"/>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01" name="Google Shape;2901;p77"/>
          <p:cNvSpPr/>
          <p:nvPr/>
        </p:nvSpPr>
        <p:spPr>
          <a:xfrm>
            <a:off x="7753257"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77"/>
          <p:cNvSpPr/>
          <p:nvPr/>
        </p:nvSpPr>
        <p:spPr>
          <a:xfrm>
            <a:off x="8025633"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77"/>
          <p:cNvSpPr/>
          <p:nvPr/>
        </p:nvSpPr>
        <p:spPr>
          <a:xfrm>
            <a:off x="7127089"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77"/>
          <p:cNvSpPr/>
          <p:nvPr/>
        </p:nvSpPr>
        <p:spPr>
          <a:xfrm>
            <a:off x="7095061"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77"/>
          <p:cNvSpPr/>
          <p:nvPr/>
        </p:nvSpPr>
        <p:spPr>
          <a:xfrm>
            <a:off x="7112384"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77"/>
          <p:cNvSpPr/>
          <p:nvPr/>
        </p:nvSpPr>
        <p:spPr>
          <a:xfrm>
            <a:off x="7746133"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07" name="Google Shape;2907;p77"/>
          <p:cNvGrpSpPr/>
          <p:nvPr/>
        </p:nvGrpSpPr>
        <p:grpSpPr>
          <a:xfrm>
            <a:off x="7437621" y="3459808"/>
            <a:ext cx="112768" cy="106853"/>
            <a:chOff x="4768575" y="2253950"/>
            <a:chExt cx="46300" cy="43875"/>
          </a:xfrm>
        </p:grpSpPr>
        <p:sp>
          <p:nvSpPr>
            <p:cNvPr id="2908" name="Google Shape;2908;p77"/>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77"/>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0" name="Google Shape;2910;p77"/>
          <p:cNvGrpSpPr/>
          <p:nvPr/>
        </p:nvGrpSpPr>
        <p:grpSpPr>
          <a:xfrm>
            <a:off x="7737243" y="3948834"/>
            <a:ext cx="118187" cy="146246"/>
            <a:chOff x="4960900" y="2433225"/>
            <a:chExt cx="48525" cy="60050"/>
          </a:xfrm>
        </p:grpSpPr>
        <p:sp>
          <p:nvSpPr>
            <p:cNvPr id="2911" name="Google Shape;2911;p77"/>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77"/>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3" name="Google Shape;2913;p77"/>
          <p:cNvGrpSpPr/>
          <p:nvPr/>
        </p:nvGrpSpPr>
        <p:grpSpPr>
          <a:xfrm>
            <a:off x="7425808" y="4212895"/>
            <a:ext cx="136394" cy="143810"/>
            <a:chOff x="4854075" y="2527625"/>
            <a:chExt cx="56000" cy="59050"/>
          </a:xfrm>
        </p:grpSpPr>
        <p:sp>
          <p:nvSpPr>
            <p:cNvPr id="2914" name="Google Shape;2914;p77"/>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77"/>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16" name="Google Shape;2916;p77"/>
          <p:cNvSpPr/>
          <p:nvPr/>
        </p:nvSpPr>
        <p:spPr>
          <a:xfrm>
            <a:off x="7441061"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77"/>
          <p:cNvSpPr/>
          <p:nvPr/>
        </p:nvSpPr>
        <p:spPr>
          <a:xfrm>
            <a:off x="8019727"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77"/>
          <p:cNvSpPr/>
          <p:nvPr/>
        </p:nvSpPr>
        <p:spPr>
          <a:xfrm>
            <a:off x="7118991"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19" name="Google Shape;2919;p77"/>
          <p:cNvGrpSpPr/>
          <p:nvPr/>
        </p:nvGrpSpPr>
        <p:grpSpPr>
          <a:xfrm>
            <a:off x="8050020" y="3676639"/>
            <a:ext cx="99312" cy="160797"/>
            <a:chOff x="5059700" y="2334775"/>
            <a:chExt cx="40775" cy="66025"/>
          </a:xfrm>
        </p:grpSpPr>
        <p:sp>
          <p:nvSpPr>
            <p:cNvPr id="2920" name="Google Shape;2920;p77"/>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77"/>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77"/>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77"/>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77"/>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77"/>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77"/>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77"/>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77"/>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9" name="Google Shape;2929;p77"/>
          <p:cNvGrpSpPr/>
          <p:nvPr/>
        </p:nvGrpSpPr>
        <p:grpSpPr>
          <a:xfrm>
            <a:off x="8007184" y="3941771"/>
            <a:ext cx="184984" cy="160371"/>
            <a:chOff x="5037700" y="2430325"/>
            <a:chExt cx="75950" cy="65850"/>
          </a:xfrm>
        </p:grpSpPr>
        <p:sp>
          <p:nvSpPr>
            <p:cNvPr id="2930" name="Google Shape;2930;p77"/>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77"/>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2" name="Google Shape;2932;p77"/>
          <p:cNvGrpSpPr/>
          <p:nvPr/>
        </p:nvGrpSpPr>
        <p:grpSpPr>
          <a:xfrm>
            <a:off x="7426689" y="3708223"/>
            <a:ext cx="173014" cy="97629"/>
            <a:chOff x="4756975" y="2341800"/>
            <a:chExt cx="91975" cy="51925"/>
          </a:xfrm>
        </p:grpSpPr>
        <p:sp>
          <p:nvSpPr>
            <p:cNvPr id="2933" name="Google Shape;2933;p77"/>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77"/>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77"/>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77"/>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77"/>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77"/>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77"/>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77"/>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77"/>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77"/>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77"/>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77"/>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77"/>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77"/>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77"/>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77"/>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77"/>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77"/>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77"/>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77"/>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3" name="Google Shape;2953;p77"/>
          <p:cNvGrpSpPr/>
          <p:nvPr/>
        </p:nvGrpSpPr>
        <p:grpSpPr>
          <a:xfrm>
            <a:off x="7693626" y="4196920"/>
            <a:ext cx="212497" cy="175761"/>
            <a:chOff x="4943575" y="2516350"/>
            <a:chExt cx="98675" cy="81700"/>
          </a:xfrm>
        </p:grpSpPr>
        <p:sp>
          <p:nvSpPr>
            <p:cNvPr id="2954" name="Google Shape;2954;p77"/>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77"/>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77"/>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77"/>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77"/>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77"/>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77"/>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77"/>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77"/>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77"/>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77"/>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77"/>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77"/>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77"/>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77"/>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77"/>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77"/>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77"/>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77"/>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77"/>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77"/>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77"/>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77"/>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77"/>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77"/>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77"/>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77"/>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77"/>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77"/>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77"/>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77"/>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77"/>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77"/>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77"/>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77"/>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77"/>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77"/>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77"/>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77"/>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77"/>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77"/>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77"/>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77"/>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77"/>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77"/>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77"/>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77"/>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77"/>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77"/>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77"/>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77"/>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77"/>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77"/>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77"/>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77"/>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77"/>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77"/>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77"/>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77"/>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77"/>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77"/>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77"/>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77"/>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77"/>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77"/>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77"/>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77"/>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77"/>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77"/>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77"/>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77"/>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77"/>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77"/>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77"/>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77"/>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77"/>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77"/>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77"/>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32" name="Google Shape;3032;p77"/>
          <p:cNvSpPr/>
          <p:nvPr/>
        </p:nvSpPr>
        <p:spPr>
          <a:xfrm>
            <a:off x="7709169"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77"/>
          <p:cNvSpPr/>
          <p:nvPr/>
        </p:nvSpPr>
        <p:spPr>
          <a:xfrm>
            <a:off x="8025426"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77"/>
          <p:cNvSpPr/>
          <p:nvPr/>
        </p:nvSpPr>
        <p:spPr>
          <a:xfrm>
            <a:off x="7127539"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77"/>
          <p:cNvSpPr/>
          <p:nvPr/>
        </p:nvSpPr>
        <p:spPr>
          <a:xfrm flipH="1">
            <a:off x="7434905"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77"/>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40" name="Shape 3040"/>
        <p:cNvGrpSpPr/>
        <p:nvPr/>
      </p:nvGrpSpPr>
      <p:grpSpPr>
        <a:xfrm>
          <a:off x="0" y="0"/>
          <a:ext cx="0" cy="0"/>
          <a:chOff x="0" y="0"/>
          <a:chExt cx="0" cy="0"/>
        </a:xfrm>
      </p:grpSpPr>
      <p:grpSp>
        <p:nvGrpSpPr>
          <p:cNvPr id="3041" name="Google Shape;3041;p78"/>
          <p:cNvGrpSpPr/>
          <p:nvPr/>
        </p:nvGrpSpPr>
        <p:grpSpPr>
          <a:xfrm>
            <a:off x="6681268" y="3584496"/>
            <a:ext cx="560636" cy="516497"/>
            <a:chOff x="6652051" y="3714143"/>
            <a:chExt cx="560636" cy="516497"/>
          </a:xfrm>
        </p:grpSpPr>
        <p:grpSp>
          <p:nvGrpSpPr>
            <p:cNvPr id="3042" name="Google Shape;3042;p78"/>
            <p:cNvGrpSpPr/>
            <p:nvPr/>
          </p:nvGrpSpPr>
          <p:grpSpPr>
            <a:xfrm>
              <a:off x="6669657" y="3716715"/>
              <a:ext cx="466768" cy="464314"/>
              <a:chOff x="3139766" y="765669"/>
              <a:chExt cx="886380" cy="881888"/>
            </a:xfrm>
          </p:grpSpPr>
          <p:grpSp>
            <p:nvGrpSpPr>
              <p:cNvPr id="3043" name="Google Shape;3043;p78"/>
              <p:cNvGrpSpPr/>
              <p:nvPr/>
            </p:nvGrpSpPr>
            <p:grpSpPr>
              <a:xfrm>
                <a:off x="3139766" y="765669"/>
                <a:ext cx="886380" cy="881888"/>
                <a:chOff x="3139766" y="765669"/>
                <a:chExt cx="886380" cy="881888"/>
              </a:xfrm>
            </p:grpSpPr>
            <p:sp>
              <p:nvSpPr>
                <p:cNvPr id="3044" name="Google Shape;3044;p78"/>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78"/>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78"/>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78"/>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78"/>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78"/>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78"/>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78"/>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78"/>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53" name="Google Shape;3053;p78"/>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78"/>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78"/>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78"/>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57" name="Google Shape;3057;p78"/>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8" name="Google Shape;3058;p78"/>
          <p:cNvGrpSpPr/>
          <p:nvPr/>
        </p:nvGrpSpPr>
        <p:grpSpPr>
          <a:xfrm>
            <a:off x="7679978" y="3065079"/>
            <a:ext cx="104231" cy="320340"/>
            <a:chOff x="7564426" y="3224343"/>
            <a:chExt cx="119985" cy="368801"/>
          </a:xfrm>
        </p:grpSpPr>
        <p:sp>
          <p:nvSpPr>
            <p:cNvPr id="3059" name="Google Shape;3059;p78"/>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78"/>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1" name="Google Shape;3061;p78"/>
          <p:cNvGrpSpPr/>
          <p:nvPr/>
        </p:nvGrpSpPr>
        <p:grpSpPr>
          <a:xfrm>
            <a:off x="7379466" y="3059180"/>
            <a:ext cx="189489" cy="332132"/>
            <a:chOff x="8370831" y="3202002"/>
            <a:chExt cx="218129" cy="382376"/>
          </a:xfrm>
        </p:grpSpPr>
        <p:sp>
          <p:nvSpPr>
            <p:cNvPr id="3062" name="Google Shape;3062;p78"/>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78"/>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4" name="Google Shape;3064;p78"/>
          <p:cNvGrpSpPr/>
          <p:nvPr/>
        </p:nvGrpSpPr>
        <p:grpSpPr>
          <a:xfrm>
            <a:off x="8102855" y="3470312"/>
            <a:ext cx="309429" cy="267000"/>
            <a:chOff x="6742064" y="3750480"/>
            <a:chExt cx="399315" cy="344560"/>
          </a:xfrm>
        </p:grpSpPr>
        <p:sp>
          <p:nvSpPr>
            <p:cNvPr id="3065" name="Google Shape;3065;p78"/>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78"/>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7" name="Google Shape;3067;p78"/>
          <p:cNvGrpSpPr/>
          <p:nvPr/>
        </p:nvGrpSpPr>
        <p:grpSpPr>
          <a:xfrm>
            <a:off x="7641874" y="3821360"/>
            <a:ext cx="180437" cy="281608"/>
            <a:chOff x="7248525" y="3739696"/>
            <a:chExt cx="230531" cy="359790"/>
          </a:xfrm>
        </p:grpSpPr>
        <p:sp>
          <p:nvSpPr>
            <p:cNvPr id="3068" name="Google Shape;3068;p78"/>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78"/>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0" name="Google Shape;3070;p78"/>
          <p:cNvGrpSpPr/>
          <p:nvPr/>
        </p:nvGrpSpPr>
        <p:grpSpPr>
          <a:xfrm>
            <a:off x="7887794" y="3464584"/>
            <a:ext cx="162896" cy="278710"/>
            <a:chOff x="7601242" y="3729267"/>
            <a:chExt cx="222566" cy="380803"/>
          </a:xfrm>
        </p:grpSpPr>
        <p:sp>
          <p:nvSpPr>
            <p:cNvPr id="3071" name="Google Shape;3071;p78"/>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78"/>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73" name="Google Shape;3073;p78"/>
          <p:cNvSpPr/>
          <p:nvPr/>
        </p:nvSpPr>
        <p:spPr>
          <a:xfrm>
            <a:off x="7853820" y="3076940"/>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74" name="Google Shape;3074;p78"/>
          <p:cNvGrpSpPr/>
          <p:nvPr/>
        </p:nvGrpSpPr>
        <p:grpSpPr>
          <a:xfrm>
            <a:off x="7377439" y="3465724"/>
            <a:ext cx="193543" cy="275990"/>
            <a:chOff x="8304647" y="3738687"/>
            <a:chExt cx="225076" cy="320956"/>
          </a:xfrm>
        </p:grpSpPr>
        <p:sp>
          <p:nvSpPr>
            <p:cNvPr id="3075" name="Google Shape;3075;p78"/>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78"/>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78"/>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8" name="Google Shape;3078;p78"/>
          <p:cNvGrpSpPr/>
          <p:nvPr/>
        </p:nvGrpSpPr>
        <p:grpSpPr>
          <a:xfrm>
            <a:off x="7649932" y="3465724"/>
            <a:ext cx="178492" cy="275990"/>
            <a:chOff x="8615101" y="3738687"/>
            <a:chExt cx="207573" cy="320956"/>
          </a:xfrm>
        </p:grpSpPr>
        <p:sp>
          <p:nvSpPr>
            <p:cNvPr id="3079" name="Google Shape;3079;p78"/>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78"/>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78"/>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82" name="Google Shape;3082;p78"/>
          <p:cNvSpPr/>
          <p:nvPr/>
        </p:nvSpPr>
        <p:spPr>
          <a:xfrm>
            <a:off x="8146371" y="3055607"/>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83" name="Google Shape;3083;p78"/>
          <p:cNvGrpSpPr/>
          <p:nvPr/>
        </p:nvGrpSpPr>
        <p:grpSpPr>
          <a:xfrm>
            <a:off x="7875463" y="3868385"/>
            <a:ext cx="187557" cy="187557"/>
            <a:chOff x="8565775" y="671075"/>
            <a:chExt cx="441000" cy="441000"/>
          </a:xfrm>
        </p:grpSpPr>
        <p:sp>
          <p:nvSpPr>
            <p:cNvPr id="3084" name="Google Shape;3084;p78"/>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78"/>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86" name="Google Shape;3086;p78"/>
          <p:cNvSpPr/>
          <p:nvPr/>
        </p:nvSpPr>
        <p:spPr>
          <a:xfrm>
            <a:off x="8160729" y="3864305"/>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78"/>
          <p:cNvSpPr/>
          <p:nvPr/>
        </p:nvSpPr>
        <p:spPr>
          <a:xfrm flipH="1">
            <a:off x="7384916" y="3830761"/>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88" name="Google Shape;3088;p78"/>
          <p:cNvGrpSpPr/>
          <p:nvPr/>
        </p:nvGrpSpPr>
        <p:grpSpPr>
          <a:xfrm>
            <a:off x="6029935" y="2940910"/>
            <a:ext cx="587865" cy="517731"/>
            <a:chOff x="6000718" y="3070557"/>
            <a:chExt cx="587865" cy="517731"/>
          </a:xfrm>
        </p:grpSpPr>
        <p:sp>
          <p:nvSpPr>
            <p:cNvPr id="3089" name="Google Shape;3089;p78"/>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78"/>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78"/>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78"/>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78"/>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78"/>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78"/>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78"/>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78"/>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78"/>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9" name="Google Shape;3099;p78"/>
          <p:cNvGrpSpPr/>
          <p:nvPr/>
        </p:nvGrpSpPr>
        <p:grpSpPr>
          <a:xfrm>
            <a:off x="6044740" y="3584570"/>
            <a:ext cx="557665" cy="516387"/>
            <a:chOff x="6015523" y="3714217"/>
            <a:chExt cx="557665" cy="516387"/>
          </a:xfrm>
        </p:grpSpPr>
        <p:grpSp>
          <p:nvGrpSpPr>
            <p:cNvPr id="3100" name="Google Shape;3100;p78"/>
            <p:cNvGrpSpPr/>
            <p:nvPr/>
          </p:nvGrpSpPr>
          <p:grpSpPr>
            <a:xfrm>
              <a:off x="6036094" y="3716980"/>
              <a:ext cx="529822" cy="510480"/>
              <a:chOff x="3148311" y="-545634"/>
              <a:chExt cx="1006118" cy="969572"/>
            </a:xfrm>
          </p:grpSpPr>
          <p:sp>
            <p:nvSpPr>
              <p:cNvPr id="3101" name="Google Shape;3101;p78"/>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78"/>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78"/>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78"/>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78"/>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78"/>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78"/>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78"/>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78"/>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78"/>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11" name="Google Shape;3111;p78"/>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2" name="Google Shape;3112;p78"/>
          <p:cNvGrpSpPr/>
          <p:nvPr/>
        </p:nvGrpSpPr>
        <p:grpSpPr>
          <a:xfrm>
            <a:off x="6673522" y="2943981"/>
            <a:ext cx="576302" cy="511871"/>
            <a:chOff x="6644304" y="3073628"/>
            <a:chExt cx="576302" cy="511871"/>
          </a:xfrm>
        </p:grpSpPr>
        <p:grpSp>
          <p:nvGrpSpPr>
            <p:cNvPr id="3113" name="Google Shape;3113;p78"/>
            <p:cNvGrpSpPr/>
            <p:nvPr/>
          </p:nvGrpSpPr>
          <p:grpSpPr>
            <a:xfrm>
              <a:off x="6712169" y="3073651"/>
              <a:ext cx="481611" cy="506713"/>
              <a:chOff x="1833536" y="-546641"/>
              <a:chExt cx="914567" cy="962419"/>
            </a:xfrm>
          </p:grpSpPr>
          <p:grpSp>
            <p:nvGrpSpPr>
              <p:cNvPr id="3114" name="Google Shape;3114;p78"/>
              <p:cNvGrpSpPr/>
              <p:nvPr/>
            </p:nvGrpSpPr>
            <p:grpSpPr>
              <a:xfrm>
                <a:off x="1833536" y="-524249"/>
                <a:ext cx="914567" cy="940027"/>
                <a:chOff x="1833536" y="-524249"/>
                <a:chExt cx="914567" cy="940027"/>
              </a:xfrm>
            </p:grpSpPr>
            <p:sp>
              <p:nvSpPr>
                <p:cNvPr id="3115" name="Google Shape;3115;p78"/>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78"/>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78"/>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78"/>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78"/>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20" name="Google Shape;3120;p78"/>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78"/>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78"/>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78"/>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24" name="Google Shape;3124;p78"/>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5" name="Google Shape;3125;p78"/>
          <p:cNvGrpSpPr/>
          <p:nvPr/>
        </p:nvGrpSpPr>
        <p:grpSpPr>
          <a:xfrm>
            <a:off x="752796" y="2869970"/>
            <a:ext cx="2622876" cy="1333540"/>
            <a:chOff x="238125" y="1038125"/>
            <a:chExt cx="7146800" cy="3633625"/>
          </a:xfrm>
        </p:grpSpPr>
        <p:sp>
          <p:nvSpPr>
            <p:cNvPr id="3126" name="Google Shape;3126;p78"/>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78"/>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78"/>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78"/>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78"/>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78"/>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78"/>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78"/>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78"/>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78"/>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78"/>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78"/>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78"/>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78"/>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78"/>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78"/>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78"/>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78"/>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78"/>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78"/>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78"/>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78"/>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78"/>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78"/>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78"/>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78"/>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78"/>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78"/>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78"/>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78"/>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78"/>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78"/>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78"/>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78"/>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78"/>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78"/>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78"/>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8"/>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78"/>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78"/>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8"/>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8"/>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78"/>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78"/>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78"/>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78"/>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78"/>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78"/>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78"/>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78"/>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78"/>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78"/>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78"/>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78"/>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78"/>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78"/>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78"/>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78"/>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78"/>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78"/>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8"/>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78"/>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8"/>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78"/>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78"/>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78"/>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78"/>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78"/>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78"/>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78"/>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78"/>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78"/>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78"/>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8"/>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78"/>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78"/>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78"/>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8"/>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78"/>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78"/>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78"/>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78"/>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78"/>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78"/>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78"/>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78"/>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78"/>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8"/>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78"/>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78"/>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78"/>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78"/>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78"/>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78"/>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78"/>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78"/>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78"/>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78"/>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78"/>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78"/>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78"/>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78"/>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78"/>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78"/>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78"/>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78"/>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78"/>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78"/>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78"/>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78"/>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78"/>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78"/>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78"/>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78"/>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78"/>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78"/>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78"/>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78"/>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78"/>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78"/>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78"/>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78"/>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78"/>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78"/>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78"/>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78"/>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78"/>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78"/>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78"/>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78"/>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78"/>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78"/>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78"/>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78"/>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78"/>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78"/>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78"/>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78"/>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78"/>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78"/>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78"/>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78"/>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78"/>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78"/>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78"/>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78"/>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78"/>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78"/>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78"/>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78"/>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78"/>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78"/>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78"/>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78"/>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78"/>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78"/>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78"/>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78"/>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78"/>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78"/>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78"/>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78"/>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78"/>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78"/>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78"/>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78"/>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78"/>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78"/>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78"/>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78"/>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78"/>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78"/>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78"/>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78"/>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78"/>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78"/>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78"/>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8"/>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78"/>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78"/>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78"/>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78"/>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78"/>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78"/>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78"/>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8"/>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78"/>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78"/>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78"/>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78"/>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78"/>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78"/>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78"/>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78"/>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78"/>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8"/>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8"/>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78"/>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78"/>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8"/>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78"/>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78"/>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78"/>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78"/>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78"/>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8"/>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78"/>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78"/>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78"/>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78"/>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78"/>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78"/>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78"/>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78"/>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78"/>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8"/>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78"/>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78"/>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78"/>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8"/>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78"/>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78"/>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78"/>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78"/>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78"/>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78"/>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78"/>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78"/>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78"/>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78"/>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78"/>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78"/>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8"/>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78"/>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8"/>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8"/>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78"/>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78"/>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78"/>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78"/>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78"/>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78"/>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78"/>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8"/>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78"/>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78"/>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78"/>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8"/>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8"/>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78"/>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78"/>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78"/>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78"/>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78"/>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78"/>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8"/>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8"/>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78"/>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78"/>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78"/>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78"/>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78"/>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78"/>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78"/>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8"/>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78"/>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8"/>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8"/>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8"/>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78"/>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78"/>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78"/>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78"/>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8"/>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78"/>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78"/>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78"/>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8"/>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8"/>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78"/>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78"/>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8"/>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8"/>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8"/>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78"/>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8"/>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78"/>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78"/>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8"/>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78"/>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78"/>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8"/>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78"/>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78"/>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8"/>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78"/>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78"/>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8"/>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78"/>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8"/>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8"/>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78"/>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78"/>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8"/>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8"/>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78"/>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78"/>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8"/>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78"/>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8"/>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8"/>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78"/>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78"/>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8"/>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8"/>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78"/>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78"/>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78"/>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78"/>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78"/>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78"/>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78"/>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78"/>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78"/>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78"/>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78"/>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78"/>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78"/>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8"/>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78"/>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78"/>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8"/>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78"/>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78"/>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8"/>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78"/>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78"/>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8"/>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78"/>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78"/>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78"/>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78"/>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8"/>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78"/>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78"/>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78"/>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8"/>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78"/>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78"/>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78"/>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78"/>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78"/>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78"/>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78"/>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78"/>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78"/>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78"/>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78"/>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78"/>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78"/>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8"/>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78"/>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78"/>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8"/>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78"/>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78"/>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8"/>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78"/>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78"/>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78"/>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78"/>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78"/>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78"/>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78"/>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78"/>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78"/>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78"/>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78"/>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78"/>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78"/>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78"/>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8"/>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8"/>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78"/>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8"/>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8"/>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78"/>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78"/>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8"/>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8"/>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8"/>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78"/>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8"/>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8"/>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8"/>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8"/>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8"/>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8"/>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8"/>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8"/>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78"/>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8"/>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78"/>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8"/>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78"/>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78"/>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78"/>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78"/>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78"/>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8"/>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78"/>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78"/>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78"/>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78"/>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78"/>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8"/>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78"/>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78"/>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78"/>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78"/>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78"/>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8"/>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8"/>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8"/>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78"/>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78"/>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78"/>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78"/>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8"/>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8"/>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78"/>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78"/>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8"/>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8"/>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78"/>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78"/>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78"/>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78"/>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78"/>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8"/>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8"/>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78"/>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8"/>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8"/>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8"/>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78"/>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8"/>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8"/>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8"/>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78"/>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78"/>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8"/>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8"/>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8"/>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8"/>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8"/>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8"/>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78"/>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8"/>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8"/>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78"/>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78"/>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78"/>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78"/>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78"/>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78"/>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78"/>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78"/>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78"/>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78"/>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78"/>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78"/>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78"/>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78"/>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78"/>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8"/>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8"/>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78"/>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8"/>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78"/>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78"/>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8"/>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8"/>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8"/>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78"/>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8"/>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8"/>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8"/>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8"/>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8"/>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8"/>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8"/>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78"/>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8"/>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8"/>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78"/>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8"/>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8"/>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8"/>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8"/>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8"/>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8"/>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8"/>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8"/>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8"/>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8"/>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8"/>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8"/>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8"/>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8"/>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8"/>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8"/>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8"/>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78"/>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8"/>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8"/>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78"/>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8"/>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8"/>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8"/>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8"/>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8"/>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8"/>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8"/>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8"/>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8"/>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8"/>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8"/>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8"/>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8"/>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8"/>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8"/>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8"/>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8"/>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8"/>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8"/>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8"/>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8"/>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8"/>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8"/>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8"/>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8"/>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8"/>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8"/>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8"/>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8"/>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8"/>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8"/>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8"/>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8"/>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8"/>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8"/>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8"/>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8"/>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8"/>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8"/>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8"/>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8"/>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8"/>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8"/>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8"/>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8"/>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8"/>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8"/>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8"/>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8"/>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8"/>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8"/>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8"/>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8"/>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8"/>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8"/>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8"/>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8"/>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8"/>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8"/>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8"/>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8"/>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8"/>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8"/>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8"/>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8"/>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8"/>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8"/>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8"/>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8"/>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8"/>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8"/>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8"/>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8"/>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8"/>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8"/>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8"/>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8"/>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8"/>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8"/>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8"/>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8"/>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8"/>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8"/>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8"/>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8"/>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8"/>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8"/>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8"/>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8"/>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8"/>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8"/>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8"/>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8"/>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8"/>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8"/>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8"/>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8"/>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8"/>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8"/>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8"/>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8"/>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8"/>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8"/>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8"/>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8"/>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8"/>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8"/>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8"/>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8"/>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8"/>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8"/>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8"/>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8"/>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8"/>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8"/>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8"/>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8"/>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8"/>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8"/>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8"/>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8"/>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8"/>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8"/>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8"/>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8"/>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8"/>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8"/>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8"/>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8"/>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8"/>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8"/>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8"/>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8"/>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8"/>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8"/>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8"/>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8"/>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8"/>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8"/>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8"/>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8"/>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8"/>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8"/>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8"/>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8"/>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8"/>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8"/>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8"/>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8"/>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8"/>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8"/>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8"/>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8"/>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8"/>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8"/>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8"/>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8"/>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8"/>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8"/>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8"/>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8"/>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8"/>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8"/>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8"/>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8"/>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8"/>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8"/>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8"/>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8"/>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8"/>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8"/>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8"/>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8"/>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8"/>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8"/>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8"/>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8"/>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8"/>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8"/>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8"/>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8"/>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8"/>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8"/>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8"/>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8"/>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8"/>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8"/>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8"/>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8"/>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8"/>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8"/>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8"/>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8"/>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8"/>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8"/>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8"/>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8"/>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8"/>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8"/>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8"/>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8"/>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8"/>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8"/>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8"/>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8"/>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8"/>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8"/>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8"/>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8"/>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8"/>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8"/>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8"/>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8"/>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8"/>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8"/>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8"/>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8"/>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8"/>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8"/>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8"/>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8"/>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8"/>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8"/>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8"/>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8"/>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8"/>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8"/>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8"/>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8"/>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8"/>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8"/>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8"/>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8"/>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8"/>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8"/>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8"/>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8"/>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8"/>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8"/>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8"/>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8"/>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8"/>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8"/>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8"/>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8"/>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8"/>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8"/>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8"/>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8"/>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8"/>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8"/>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8"/>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8"/>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8"/>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8"/>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8"/>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8"/>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8"/>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8"/>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8"/>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8"/>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8"/>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8"/>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8"/>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8"/>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8"/>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8"/>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8"/>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8"/>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8"/>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8"/>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8"/>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8"/>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8"/>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8"/>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8"/>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8"/>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8"/>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8"/>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8"/>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8"/>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8"/>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8"/>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8"/>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8"/>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8"/>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8"/>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8"/>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8"/>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8"/>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8"/>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8"/>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8"/>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8"/>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8"/>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8"/>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8"/>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8"/>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8"/>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8"/>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8"/>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8"/>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8"/>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8"/>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8"/>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8"/>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8"/>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8"/>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8"/>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8"/>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8"/>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8"/>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8"/>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8"/>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8"/>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8"/>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8"/>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8"/>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8"/>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8"/>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8"/>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8"/>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8"/>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8"/>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8"/>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8"/>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8"/>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8"/>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8"/>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8"/>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8"/>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8"/>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8"/>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8"/>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8"/>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8"/>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8"/>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8"/>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8"/>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8"/>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8"/>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8"/>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8"/>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8"/>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8"/>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8"/>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8"/>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8"/>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8"/>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78"/>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8"/>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8"/>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8"/>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8"/>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8"/>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8"/>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8"/>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8"/>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8"/>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8"/>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8"/>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8"/>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8"/>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8"/>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8"/>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8"/>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8"/>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8"/>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8"/>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8"/>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8"/>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8"/>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8"/>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8"/>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8"/>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8"/>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8"/>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8"/>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8"/>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8"/>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8"/>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8"/>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8"/>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8"/>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8"/>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8"/>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8"/>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8"/>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8"/>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8"/>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8"/>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8"/>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8"/>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8"/>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8"/>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8"/>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8"/>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8"/>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8"/>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8"/>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8"/>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8"/>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8"/>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8"/>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78"/>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8"/>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8"/>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8"/>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8"/>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8"/>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8"/>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8"/>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8"/>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8"/>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8"/>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8"/>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8"/>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8"/>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8"/>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8"/>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8"/>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8"/>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8"/>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8"/>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8"/>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8"/>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8"/>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8"/>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8"/>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8"/>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8"/>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8"/>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8"/>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8"/>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8"/>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8"/>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8"/>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8"/>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8"/>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8"/>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8"/>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8"/>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8"/>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8"/>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8"/>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8"/>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8"/>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8"/>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8"/>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8"/>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8"/>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8"/>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8"/>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8"/>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8"/>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8"/>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8"/>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8"/>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8"/>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8"/>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8"/>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8"/>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8"/>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8"/>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8"/>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8"/>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8"/>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8"/>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8"/>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8"/>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8"/>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8"/>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8"/>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8"/>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8"/>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8"/>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8"/>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8"/>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8"/>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8"/>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8"/>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8"/>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8"/>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8"/>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8"/>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8"/>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8"/>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8"/>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8"/>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8"/>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8"/>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8"/>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8"/>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8"/>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8"/>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8"/>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8"/>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8"/>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8"/>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8"/>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8"/>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8"/>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8"/>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8"/>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8"/>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8"/>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8"/>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8"/>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8"/>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8"/>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8"/>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8"/>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8"/>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8"/>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8"/>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8"/>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8"/>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8"/>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8"/>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8"/>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8"/>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8"/>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8"/>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8"/>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8"/>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8"/>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8"/>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8"/>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8"/>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8"/>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8"/>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8"/>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8"/>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8"/>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8"/>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8"/>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8"/>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8"/>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8"/>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8"/>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8"/>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8"/>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8"/>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8"/>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8"/>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8"/>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8"/>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8"/>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8"/>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8"/>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8"/>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8"/>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8"/>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8"/>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8"/>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8"/>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8"/>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8"/>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8"/>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8"/>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8"/>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8"/>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8"/>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8"/>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8"/>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8"/>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8"/>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8"/>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8"/>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8"/>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8"/>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8"/>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8"/>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8"/>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8"/>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8"/>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8"/>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8"/>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8"/>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8"/>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8"/>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8"/>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8"/>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8"/>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8"/>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8"/>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8"/>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8"/>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8"/>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8"/>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8"/>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8"/>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8"/>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8"/>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8"/>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8"/>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8"/>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8"/>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8"/>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8"/>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8"/>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8"/>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8"/>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8"/>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8"/>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8"/>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8"/>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8"/>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8"/>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8"/>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8"/>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8"/>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8"/>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8"/>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8"/>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8"/>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8"/>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8"/>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8"/>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8"/>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8"/>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8"/>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8"/>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8"/>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8"/>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8"/>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8"/>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8"/>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8"/>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8"/>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8"/>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8"/>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8"/>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8"/>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8"/>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8"/>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8"/>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8"/>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8"/>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8"/>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8"/>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8"/>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8"/>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8"/>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8"/>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8"/>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8"/>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8"/>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8"/>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8"/>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8"/>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8"/>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8"/>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8"/>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8"/>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8"/>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8"/>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8"/>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8"/>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8"/>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8"/>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8"/>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8"/>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8"/>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8"/>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8"/>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8"/>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8"/>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8"/>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8"/>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8"/>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8"/>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8"/>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8"/>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8"/>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8"/>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8"/>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8"/>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8"/>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8"/>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8"/>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8"/>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8"/>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8"/>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8"/>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8"/>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8"/>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8"/>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8"/>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8"/>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8"/>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8"/>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8"/>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8"/>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8"/>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8"/>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8"/>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8"/>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8"/>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8"/>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8"/>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8"/>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8"/>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8"/>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8"/>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8"/>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8"/>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8"/>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8"/>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8"/>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8"/>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8"/>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8"/>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8"/>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8"/>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8"/>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8"/>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8"/>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8"/>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8"/>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8"/>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8"/>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8"/>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8"/>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8"/>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8"/>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8"/>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8"/>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8"/>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8"/>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8"/>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8"/>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8"/>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8"/>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8"/>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8"/>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8"/>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8"/>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8"/>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8"/>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8"/>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8"/>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8"/>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8"/>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8"/>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8"/>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8"/>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8"/>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8"/>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8"/>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8"/>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8"/>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8"/>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8"/>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8"/>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8"/>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8"/>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8"/>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8"/>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8"/>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8"/>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8"/>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8"/>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8"/>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8"/>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8"/>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8"/>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8"/>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8"/>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8"/>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8"/>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8"/>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8"/>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8"/>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8"/>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8"/>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8"/>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8"/>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8"/>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8"/>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8"/>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8"/>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8"/>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8"/>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8"/>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8"/>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8"/>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8"/>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8"/>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8"/>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8"/>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8"/>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8"/>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8"/>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8"/>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8"/>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8"/>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8"/>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8"/>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8"/>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8"/>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8"/>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8"/>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8"/>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8"/>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8"/>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8"/>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8"/>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8"/>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8"/>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8"/>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8"/>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8"/>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8"/>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8"/>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8"/>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8"/>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8"/>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8"/>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8"/>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8"/>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8"/>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8"/>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8"/>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8"/>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8"/>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8"/>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8"/>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8"/>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8"/>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8"/>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8"/>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8"/>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8"/>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8"/>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8"/>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8"/>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8"/>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8"/>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8"/>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8"/>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8"/>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8"/>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8"/>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8"/>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8"/>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8"/>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8"/>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8"/>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8"/>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8"/>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8"/>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8"/>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8"/>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8"/>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8"/>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8"/>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8"/>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8"/>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8"/>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8"/>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8"/>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8"/>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8"/>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8"/>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8"/>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8"/>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8"/>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8"/>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8"/>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8"/>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8"/>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8"/>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8"/>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8"/>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8"/>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8"/>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8"/>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8"/>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8"/>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8"/>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8"/>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8"/>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8"/>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8"/>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8"/>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8"/>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8"/>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8"/>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8"/>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8"/>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8"/>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8"/>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8"/>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8"/>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8"/>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8"/>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8"/>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8"/>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8"/>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8"/>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8"/>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8"/>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8"/>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8"/>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8"/>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8"/>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8"/>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8"/>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8"/>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8"/>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8"/>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8"/>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8"/>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8"/>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8"/>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8"/>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8"/>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8"/>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8"/>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8"/>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8"/>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8"/>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8"/>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8"/>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8"/>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8"/>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8"/>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8"/>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8"/>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8"/>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8"/>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8"/>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8"/>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8"/>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8"/>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8"/>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8"/>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8"/>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8"/>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8"/>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8"/>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8"/>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8"/>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8"/>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8"/>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8"/>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8"/>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8"/>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8"/>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8"/>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8"/>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8"/>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8"/>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8"/>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8"/>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8"/>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8"/>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8"/>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8"/>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8"/>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8"/>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8"/>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8"/>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8"/>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8"/>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8"/>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8"/>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8"/>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8"/>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8"/>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8"/>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8"/>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8"/>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8"/>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8"/>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8"/>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8"/>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8"/>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8"/>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8"/>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8"/>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8"/>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8"/>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8"/>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8"/>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8"/>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8"/>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8"/>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8"/>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8"/>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8"/>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8"/>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8"/>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8"/>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8"/>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8"/>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8"/>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8"/>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8"/>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8"/>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8"/>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8"/>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8"/>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8"/>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8"/>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8"/>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8"/>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8"/>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8"/>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8"/>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8"/>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8"/>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8"/>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8"/>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8"/>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8"/>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8"/>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8"/>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8"/>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8"/>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8"/>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8"/>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8"/>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8"/>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8"/>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8"/>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8"/>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8"/>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8"/>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8"/>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8"/>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8"/>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8"/>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8"/>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8"/>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8"/>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8"/>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8"/>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8"/>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8"/>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8"/>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8"/>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8"/>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8"/>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8"/>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8"/>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8"/>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8"/>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8"/>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8"/>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8"/>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8"/>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8"/>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8"/>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8" name="Google Shape;4698;p78"/>
          <p:cNvGrpSpPr/>
          <p:nvPr/>
        </p:nvGrpSpPr>
        <p:grpSpPr>
          <a:xfrm>
            <a:off x="5938558" y="1033351"/>
            <a:ext cx="2435960" cy="1297725"/>
            <a:chOff x="233350" y="949250"/>
            <a:chExt cx="7137300" cy="3802300"/>
          </a:xfrm>
        </p:grpSpPr>
        <p:sp>
          <p:nvSpPr>
            <p:cNvPr id="4699" name="Google Shape;4699;p78"/>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8"/>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8"/>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8"/>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8"/>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8"/>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8"/>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8"/>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8"/>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8"/>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8"/>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8"/>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8"/>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8"/>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8"/>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8"/>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8"/>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8"/>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8"/>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8"/>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8"/>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8"/>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8"/>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8"/>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8"/>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8"/>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8"/>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8"/>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8"/>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8"/>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8"/>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8"/>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8"/>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8"/>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8"/>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8"/>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8"/>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8"/>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8"/>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8"/>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8"/>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8"/>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8"/>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8"/>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8"/>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8"/>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8"/>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8"/>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8"/>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8"/>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8"/>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0" name="Google Shape;4750;p78"/>
          <p:cNvGrpSpPr/>
          <p:nvPr/>
        </p:nvGrpSpPr>
        <p:grpSpPr>
          <a:xfrm>
            <a:off x="731715" y="995041"/>
            <a:ext cx="2665073" cy="1317140"/>
            <a:chOff x="793334" y="1192826"/>
            <a:chExt cx="2665073" cy="1317140"/>
          </a:xfrm>
        </p:grpSpPr>
        <p:sp>
          <p:nvSpPr>
            <p:cNvPr id="4751" name="Google Shape;4751;p78"/>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8"/>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8"/>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8"/>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8"/>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8"/>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8"/>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8"/>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8"/>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8"/>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8"/>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8"/>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8"/>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8"/>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8"/>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8"/>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8"/>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8"/>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8"/>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8"/>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8"/>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8"/>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8"/>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8"/>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8"/>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8"/>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8"/>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8"/>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8"/>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8"/>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8"/>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8"/>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8"/>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8"/>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8"/>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8"/>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8"/>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8"/>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78"/>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8"/>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8"/>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8"/>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8"/>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8"/>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8"/>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8"/>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8"/>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8"/>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8"/>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8"/>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8"/>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8"/>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8"/>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8"/>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8"/>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8"/>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8"/>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8"/>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8"/>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8"/>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8"/>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8"/>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8"/>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8"/>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8"/>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8"/>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8"/>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8"/>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8"/>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8"/>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8"/>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8"/>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8"/>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8"/>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8"/>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8"/>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8"/>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8"/>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8"/>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8"/>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8"/>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8"/>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8"/>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8"/>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8"/>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8"/>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8"/>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8"/>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8"/>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8"/>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8"/>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8"/>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8"/>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8"/>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8"/>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8"/>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8"/>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8"/>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8"/>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8"/>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8"/>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8"/>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8"/>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8"/>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8"/>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8"/>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8"/>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8"/>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8"/>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8"/>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8"/>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8"/>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8"/>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8"/>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8"/>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8"/>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8"/>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8"/>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8"/>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8"/>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8"/>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8"/>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8"/>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8"/>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8"/>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8"/>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8"/>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8"/>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8"/>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78"/>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8"/>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8"/>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8"/>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8"/>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8"/>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8"/>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8"/>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8"/>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8"/>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8"/>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8"/>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8"/>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8"/>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8"/>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8"/>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8"/>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8"/>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8"/>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8"/>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8"/>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8"/>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8"/>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8"/>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8"/>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8"/>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8"/>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8"/>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8"/>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8"/>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8"/>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8"/>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8"/>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8"/>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8"/>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8"/>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8"/>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8"/>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8"/>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8"/>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8"/>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8"/>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78"/>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8"/>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8"/>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8"/>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8"/>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8"/>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8"/>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8"/>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8"/>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8"/>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8"/>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8"/>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8"/>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8"/>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8"/>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8"/>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8"/>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8"/>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8"/>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8"/>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8"/>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8"/>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8"/>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8"/>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8"/>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8"/>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8"/>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8"/>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8"/>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8"/>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8"/>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8"/>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8"/>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8"/>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8"/>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8"/>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8"/>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8"/>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8"/>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8"/>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8"/>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8"/>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8"/>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8"/>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8"/>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8"/>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8"/>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8"/>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8"/>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8"/>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8"/>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8"/>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8"/>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8"/>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8"/>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8"/>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8"/>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8"/>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8"/>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8"/>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8"/>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8"/>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8"/>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8"/>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8"/>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8"/>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8"/>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8"/>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8"/>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8"/>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8"/>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8"/>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8"/>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8"/>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8"/>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8"/>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8"/>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8"/>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8"/>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8"/>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8"/>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8"/>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8"/>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8"/>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8"/>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8"/>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8"/>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8"/>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8"/>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8"/>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8"/>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8"/>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8"/>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8"/>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8"/>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8"/>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8"/>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8"/>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8"/>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8"/>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8"/>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8"/>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8"/>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8"/>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8"/>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8"/>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8"/>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8"/>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8"/>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8"/>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8"/>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8"/>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8"/>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8"/>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8"/>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8"/>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8"/>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8"/>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8"/>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8"/>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8"/>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8"/>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8"/>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8"/>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8"/>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8"/>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8"/>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8"/>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8"/>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8"/>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8"/>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8"/>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8"/>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8"/>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8"/>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8"/>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8"/>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8"/>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8"/>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8"/>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8"/>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8"/>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8"/>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8"/>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8"/>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8"/>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8"/>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8"/>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8"/>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8"/>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8"/>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8"/>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8"/>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8"/>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8"/>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8"/>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8"/>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8"/>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8"/>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8"/>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8"/>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8"/>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8"/>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8"/>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8"/>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8"/>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8"/>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8"/>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8"/>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8"/>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8"/>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8"/>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8"/>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8"/>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8"/>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8"/>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8"/>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8"/>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8"/>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8"/>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8"/>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8"/>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8"/>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8"/>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8"/>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8"/>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8"/>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8"/>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8"/>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8"/>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8"/>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8"/>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8"/>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8"/>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8"/>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8"/>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8"/>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8"/>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8"/>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8"/>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8"/>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8"/>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8"/>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8"/>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8"/>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8"/>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8"/>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8"/>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8"/>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8"/>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8"/>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8"/>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8"/>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78"/>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8"/>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8"/>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8"/>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8"/>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8"/>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8"/>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8"/>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8"/>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8"/>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8"/>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8"/>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8"/>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8"/>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8"/>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8"/>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8"/>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8"/>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8"/>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8"/>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8"/>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8"/>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8"/>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8"/>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8"/>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8"/>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8"/>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8"/>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8"/>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8"/>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8"/>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8"/>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8"/>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8"/>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8"/>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8"/>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8"/>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8"/>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8"/>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8"/>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8"/>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8"/>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8"/>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8"/>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8"/>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8"/>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8"/>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8"/>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8"/>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8"/>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8"/>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8"/>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8"/>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8"/>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8"/>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8"/>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8"/>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8"/>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8"/>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8"/>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8"/>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8"/>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8"/>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8"/>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8"/>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8"/>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8"/>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8"/>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8"/>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8"/>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8"/>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8"/>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8"/>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8"/>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8"/>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8"/>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8"/>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8"/>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8"/>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8"/>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8"/>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8"/>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8"/>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8"/>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8"/>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8"/>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8"/>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8"/>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8"/>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8"/>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8"/>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8"/>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8"/>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8"/>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8"/>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8"/>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8"/>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8"/>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8"/>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78"/>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8"/>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78"/>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78"/>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8"/>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78"/>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78"/>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8"/>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8"/>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8"/>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8"/>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78"/>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8"/>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8"/>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8"/>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8"/>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8"/>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78"/>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8"/>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8"/>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78"/>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8"/>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8"/>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8"/>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8"/>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8"/>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8"/>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8"/>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8"/>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8"/>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8"/>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8"/>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78"/>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8"/>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8"/>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8"/>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8"/>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8"/>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8"/>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8"/>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8"/>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8"/>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8"/>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8"/>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8"/>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8"/>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78"/>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78"/>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8"/>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8"/>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8"/>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8"/>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78"/>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78"/>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8"/>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8"/>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78"/>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8"/>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78"/>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78"/>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78"/>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8"/>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78"/>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8"/>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8"/>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8"/>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8"/>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8"/>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8"/>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8"/>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8"/>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8"/>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8"/>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8"/>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78"/>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8"/>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8"/>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8"/>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8"/>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8"/>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8"/>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8"/>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8"/>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8"/>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8"/>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8"/>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78"/>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8"/>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8"/>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8"/>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8"/>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8"/>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78"/>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8"/>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8"/>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8"/>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8"/>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8"/>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8"/>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8"/>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8"/>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78"/>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8"/>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8"/>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78"/>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78"/>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8"/>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78"/>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8"/>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8"/>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8"/>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8"/>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8"/>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8"/>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8"/>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8"/>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8"/>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8"/>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8"/>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8"/>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8"/>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8"/>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8"/>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8"/>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8"/>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8"/>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8"/>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8"/>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8"/>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8"/>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8"/>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8"/>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8"/>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8"/>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8"/>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8"/>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8"/>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8"/>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8"/>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8"/>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8"/>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8"/>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8"/>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8"/>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8"/>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8"/>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8"/>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8"/>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8"/>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8"/>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8"/>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8"/>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8"/>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8"/>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8"/>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8"/>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8"/>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8"/>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8"/>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8"/>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8"/>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8"/>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8"/>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8"/>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8"/>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8"/>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8"/>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8"/>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8"/>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8"/>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8"/>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8"/>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8"/>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8"/>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8"/>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8"/>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8"/>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8"/>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8"/>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8"/>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8"/>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8"/>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8"/>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8"/>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8"/>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8"/>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8"/>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8"/>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8"/>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8"/>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8"/>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8"/>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8"/>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8"/>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8"/>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8"/>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8"/>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8"/>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8"/>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8"/>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8"/>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8"/>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8"/>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8"/>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8"/>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8"/>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8"/>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8"/>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8"/>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8"/>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8"/>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8"/>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8"/>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8"/>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8"/>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8"/>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8"/>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8"/>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8"/>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8"/>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8"/>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8"/>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8"/>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8"/>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8"/>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8"/>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8"/>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8"/>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8"/>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8"/>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8"/>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8"/>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8"/>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8"/>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8"/>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8"/>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8"/>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8"/>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8"/>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8"/>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8"/>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8"/>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8"/>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8"/>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8"/>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8"/>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8"/>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8"/>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8"/>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8"/>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8"/>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8"/>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8"/>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8"/>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8"/>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8"/>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8"/>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8"/>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8"/>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8"/>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8"/>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8"/>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8"/>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8"/>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8"/>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8"/>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8"/>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8"/>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8"/>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8"/>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8"/>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8"/>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8"/>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8"/>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8"/>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8"/>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8"/>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8"/>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8"/>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8"/>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8"/>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8"/>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8"/>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8"/>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8"/>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8"/>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8"/>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8"/>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8"/>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8"/>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8"/>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8"/>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8"/>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8"/>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8"/>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8"/>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8"/>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8"/>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8"/>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8"/>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8"/>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8"/>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78"/>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8"/>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8"/>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8"/>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8"/>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8"/>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8"/>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8"/>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8"/>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8"/>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8"/>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8"/>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8"/>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8"/>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8"/>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8"/>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8"/>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8"/>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8"/>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8"/>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8"/>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8"/>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8"/>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8"/>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8"/>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8"/>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8"/>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8"/>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8"/>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8"/>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8"/>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8"/>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8"/>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8"/>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8"/>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8"/>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8"/>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8"/>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8"/>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8"/>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8"/>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8"/>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8"/>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8"/>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8"/>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8"/>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8"/>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8"/>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8"/>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8"/>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8"/>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8"/>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8"/>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8"/>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8"/>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8"/>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8"/>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8"/>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8"/>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8"/>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8"/>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8"/>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8"/>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8"/>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78"/>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78"/>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8"/>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8"/>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8"/>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8"/>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8"/>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8"/>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8"/>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8"/>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8"/>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8"/>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8"/>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8"/>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8"/>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8"/>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8"/>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8"/>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8"/>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8"/>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8"/>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8"/>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8"/>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8"/>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8"/>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8"/>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8"/>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8"/>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8"/>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8"/>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8"/>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8"/>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8"/>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8"/>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8"/>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8"/>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8"/>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8"/>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8"/>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8"/>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8"/>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8"/>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8"/>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8"/>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8"/>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8"/>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78"/>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8"/>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8"/>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8"/>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8"/>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8"/>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8"/>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8"/>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8"/>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8"/>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8"/>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8"/>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8"/>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8"/>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8"/>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78"/>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8"/>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8"/>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8"/>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8"/>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8"/>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8"/>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8"/>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8"/>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8"/>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8"/>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78"/>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8"/>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8"/>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8"/>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8"/>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8"/>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8"/>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8"/>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8"/>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8"/>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8"/>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8"/>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8"/>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8"/>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8"/>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8"/>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8"/>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8"/>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8"/>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8"/>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8"/>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8"/>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8"/>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8"/>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8"/>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8"/>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8"/>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8"/>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8"/>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8"/>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8"/>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8"/>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8"/>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8"/>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8"/>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8"/>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8"/>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8"/>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8"/>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8"/>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8"/>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8"/>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78"/>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78"/>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8"/>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8"/>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78"/>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8"/>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8"/>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78"/>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78"/>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8"/>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78"/>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8"/>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8"/>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78"/>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8"/>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8"/>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8"/>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78"/>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8"/>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8"/>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78"/>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8"/>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8"/>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78"/>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8"/>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8"/>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78"/>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78"/>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8"/>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78"/>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8"/>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8"/>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78"/>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78"/>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8"/>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8"/>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8"/>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8"/>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8"/>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78"/>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8"/>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78"/>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78"/>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8"/>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78"/>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78"/>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78"/>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8"/>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8"/>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8"/>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78"/>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8"/>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8"/>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78"/>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8"/>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8"/>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8"/>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8"/>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8"/>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8"/>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8"/>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8"/>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8"/>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8"/>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8"/>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8"/>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8"/>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8"/>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8"/>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8"/>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8"/>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8"/>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8"/>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8"/>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8"/>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8"/>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8"/>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8"/>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78"/>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78"/>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8"/>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8"/>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78"/>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8"/>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8"/>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78"/>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8"/>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8"/>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78"/>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8"/>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8"/>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8"/>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8"/>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8"/>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8"/>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8"/>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8"/>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8"/>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8"/>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8"/>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8"/>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8"/>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8"/>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8"/>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8"/>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8"/>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8"/>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8"/>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8"/>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8"/>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8"/>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8"/>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8"/>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8"/>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8"/>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8"/>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8"/>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8"/>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8"/>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8"/>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8"/>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8"/>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8"/>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8"/>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8"/>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8"/>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8"/>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8"/>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8"/>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8"/>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8"/>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8"/>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8"/>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78"/>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8"/>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8"/>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8"/>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8"/>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8"/>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8"/>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8"/>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8"/>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8"/>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8"/>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8"/>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8"/>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8"/>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8"/>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8"/>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8"/>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8"/>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8"/>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8"/>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8"/>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8"/>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8"/>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8"/>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8"/>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8"/>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8"/>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78"/>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8"/>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8"/>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8"/>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8"/>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78"/>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78"/>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8"/>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8"/>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8"/>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8"/>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8"/>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8"/>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8"/>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78"/>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78"/>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8"/>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78"/>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78"/>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8"/>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8"/>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78"/>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8"/>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8"/>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8"/>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8"/>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8"/>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8"/>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8"/>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78"/>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8"/>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8"/>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8"/>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8"/>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8"/>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8"/>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8"/>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8"/>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8"/>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8"/>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8"/>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78"/>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8"/>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8"/>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8"/>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8"/>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8"/>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8"/>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8"/>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8"/>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78"/>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8"/>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8"/>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8"/>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8"/>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8"/>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8"/>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8"/>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8"/>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8"/>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8"/>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8"/>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8"/>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8"/>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8"/>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8"/>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8"/>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8"/>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8"/>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8"/>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8"/>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8"/>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8"/>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8"/>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8"/>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8"/>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8"/>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8"/>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8"/>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8"/>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8"/>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8"/>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8"/>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8"/>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8"/>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8"/>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8"/>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8"/>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8"/>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8"/>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8"/>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8"/>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8"/>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8"/>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8"/>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8"/>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8"/>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8"/>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8"/>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8"/>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8"/>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8"/>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8"/>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8"/>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8"/>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78"/>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8"/>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8"/>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8"/>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8"/>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8"/>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8"/>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8"/>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8"/>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8"/>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8"/>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8"/>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8"/>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8"/>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8"/>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8"/>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8"/>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8"/>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78"/>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8"/>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8"/>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8"/>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8"/>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78"/>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8"/>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8"/>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8"/>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8"/>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8"/>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8"/>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8"/>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8"/>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8"/>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8"/>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8"/>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8"/>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8"/>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8"/>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8"/>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8"/>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8"/>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8"/>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8"/>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8"/>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8"/>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8"/>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8"/>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78"/>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8"/>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8"/>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8"/>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8"/>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8"/>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78"/>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78"/>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8"/>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78"/>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78"/>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8"/>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8"/>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8"/>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8"/>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8"/>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8"/>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8"/>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8"/>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8"/>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8"/>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8"/>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8"/>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8"/>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8"/>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8"/>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8"/>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8"/>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8"/>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8"/>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8"/>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8"/>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8"/>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8"/>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8"/>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8"/>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8"/>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8"/>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8"/>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8"/>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8"/>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8"/>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8"/>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8"/>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8"/>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8"/>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8"/>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8"/>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8"/>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8"/>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8"/>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8"/>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8"/>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78"/>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8"/>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8"/>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8"/>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8"/>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8"/>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8"/>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8"/>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78"/>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8"/>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8"/>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8"/>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8"/>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8"/>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8"/>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8"/>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8"/>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8"/>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78"/>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8"/>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8"/>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8"/>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8"/>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8"/>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8"/>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8"/>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8"/>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8"/>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8"/>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8"/>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8"/>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8"/>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8"/>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8"/>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8"/>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8"/>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8"/>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8"/>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8"/>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8"/>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8"/>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78"/>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8"/>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8"/>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8"/>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8"/>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8"/>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8"/>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8"/>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8"/>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8"/>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8"/>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8"/>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8"/>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8"/>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8"/>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78"/>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8"/>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8"/>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8"/>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8"/>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8"/>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8"/>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8"/>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78"/>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8"/>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8"/>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8"/>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8"/>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8"/>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8"/>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8"/>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8"/>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8"/>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8"/>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8"/>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8"/>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8"/>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8"/>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8"/>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8"/>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8"/>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8"/>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8"/>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8"/>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8"/>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8"/>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8"/>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8"/>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8"/>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8"/>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8"/>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8"/>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8"/>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8"/>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78"/>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8"/>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8"/>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8"/>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8"/>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8"/>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8"/>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8"/>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8"/>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8"/>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8"/>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8"/>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8"/>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8"/>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8"/>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8"/>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8"/>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8"/>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8"/>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8"/>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8"/>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8"/>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8"/>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8"/>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8"/>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8"/>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8"/>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8"/>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8"/>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8"/>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8"/>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8"/>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8"/>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8"/>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8"/>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78"/>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8"/>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8"/>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78"/>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78"/>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8"/>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78"/>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8"/>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8"/>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8"/>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8"/>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8"/>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78"/>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8"/>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78"/>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78"/>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8"/>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8"/>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78"/>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78"/>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8"/>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78"/>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78"/>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8"/>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8"/>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8"/>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78"/>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8"/>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8"/>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78"/>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8"/>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8"/>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78"/>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8"/>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8"/>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78"/>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8"/>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8"/>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78"/>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78"/>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8"/>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78"/>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78"/>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8"/>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78"/>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8"/>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8"/>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78"/>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78"/>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78"/>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8"/>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78"/>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8"/>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78"/>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8"/>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8"/>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8"/>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78"/>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8"/>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8"/>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78"/>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8"/>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8"/>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78"/>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8"/>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8"/>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78"/>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8"/>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8"/>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8"/>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8"/>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8"/>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8"/>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8"/>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8"/>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8"/>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8"/>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8"/>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78"/>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8"/>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8"/>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8"/>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8"/>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8"/>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78"/>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78"/>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8"/>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8"/>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8"/>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78"/>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8"/>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8"/>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8"/>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8"/>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8"/>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8"/>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78"/>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78"/>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8"/>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8"/>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8"/>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8"/>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8"/>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8"/>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8"/>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8"/>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8"/>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8"/>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8"/>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8"/>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78"/>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8"/>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8"/>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8"/>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8"/>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8"/>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8"/>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8"/>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8"/>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78"/>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8"/>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8"/>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8"/>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8"/>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8"/>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8"/>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8"/>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8"/>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8"/>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8"/>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8"/>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8"/>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8"/>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8"/>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8"/>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8"/>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8"/>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8"/>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8"/>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8"/>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8"/>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8"/>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8"/>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8"/>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8"/>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8"/>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8"/>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8"/>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8"/>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8"/>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8"/>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8"/>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8"/>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8"/>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8"/>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8"/>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8"/>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8"/>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8"/>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8"/>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8"/>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8"/>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8"/>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8"/>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8"/>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8"/>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8"/>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8"/>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8"/>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8"/>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8"/>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8"/>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8"/>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8"/>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8"/>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8"/>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8"/>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8"/>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8"/>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8"/>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8"/>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8"/>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8"/>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8"/>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8"/>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8"/>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8"/>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8"/>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78"/>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8"/>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8"/>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78"/>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78"/>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8"/>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8"/>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8"/>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8"/>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8"/>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8"/>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8"/>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78"/>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8"/>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8"/>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8"/>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8"/>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8"/>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8"/>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8"/>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8"/>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8"/>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8"/>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8"/>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8"/>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8"/>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8"/>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8"/>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8"/>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8"/>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8"/>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8"/>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8"/>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8"/>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8"/>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8"/>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8"/>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8"/>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8"/>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8"/>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8"/>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8"/>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8"/>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8"/>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8"/>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8"/>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8"/>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8"/>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8"/>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8"/>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8"/>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8"/>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8"/>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8"/>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8"/>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8"/>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8"/>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8"/>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8"/>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8"/>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8"/>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78"/>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8"/>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8"/>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78"/>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8"/>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8"/>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8"/>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78"/>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78"/>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78"/>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78"/>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78"/>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8"/>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8"/>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8"/>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8"/>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78"/>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8"/>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8"/>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8"/>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8"/>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78"/>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78"/>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8"/>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8"/>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8"/>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8"/>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8"/>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78"/>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78"/>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8"/>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78"/>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78"/>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8"/>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8"/>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8"/>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8"/>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8"/>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8"/>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8"/>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8"/>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8"/>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8"/>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8"/>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8"/>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8"/>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8"/>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78"/>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8"/>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8"/>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8"/>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8"/>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8"/>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8"/>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8"/>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8"/>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8"/>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78"/>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8"/>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8"/>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8"/>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8"/>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8"/>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78"/>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8"/>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8"/>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8"/>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8"/>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8"/>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8"/>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78"/>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8"/>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78"/>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78"/>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8"/>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8"/>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8"/>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8"/>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8"/>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8"/>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78"/>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78"/>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78"/>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8"/>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8"/>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8"/>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78"/>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8"/>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8"/>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8"/>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8"/>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8"/>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8"/>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8"/>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78"/>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78"/>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8"/>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78"/>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8"/>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78"/>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78"/>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8"/>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8"/>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8"/>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8"/>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8"/>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78"/>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78"/>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8"/>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78"/>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78"/>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78"/>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8"/>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8"/>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78"/>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78"/>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78"/>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78"/>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78"/>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78"/>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78"/>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78"/>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78"/>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78"/>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78"/>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8"/>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8"/>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8"/>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8"/>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8"/>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8"/>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8"/>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8"/>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8"/>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8"/>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8"/>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8"/>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8"/>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8"/>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8"/>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8"/>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8"/>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78"/>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78"/>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8"/>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78"/>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78"/>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78"/>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78"/>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78"/>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8"/>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8"/>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8"/>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8"/>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8"/>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8"/>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8"/>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8"/>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8"/>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8"/>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78"/>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78"/>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8"/>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8"/>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78"/>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8"/>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8"/>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78"/>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78"/>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78"/>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78"/>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8"/>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78"/>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78"/>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8"/>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78"/>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8"/>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8"/>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8"/>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8"/>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8"/>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8"/>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8"/>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78"/>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78"/>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78"/>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8"/>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8"/>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8"/>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78"/>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78"/>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8"/>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78"/>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8"/>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8"/>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8"/>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78"/>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78"/>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78"/>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8"/>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8"/>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78"/>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78"/>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8"/>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78"/>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8"/>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8"/>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78"/>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78"/>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8"/>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78"/>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8"/>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8"/>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8"/>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8"/>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78"/>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78"/>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8"/>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8"/>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8"/>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8"/>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8"/>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8"/>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8"/>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8"/>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8"/>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78"/>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8"/>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78"/>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8"/>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8"/>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8"/>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78"/>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8"/>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8"/>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8"/>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8"/>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8"/>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8"/>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8"/>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8"/>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8"/>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78"/>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78"/>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8"/>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8"/>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8"/>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8"/>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78"/>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78"/>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78"/>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8"/>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8"/>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8"/>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8"/>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78"/>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78"/>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8"/>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8"/>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8"/>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8"/>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8"/>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8"/>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8"/>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78"/>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8"/>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8"/>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78"/>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78"/>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8"/>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8"/>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8"/>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8"/>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8"/>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78"/>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8"/>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8"/>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8"/>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8"/>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8"/>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78"/>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8"/>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8"/>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8"/>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8"/>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8"/>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8"/>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8"/>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8"/>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8"/>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8"/>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78"/>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78"/>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78"/>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8"/>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8"/>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8"/>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8"/>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78"/>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8"/>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8"/>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8"/>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8"/>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8"/>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8"/>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8"/>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78"/>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8"/>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8"/>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8"/>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8"/>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8"/>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78"/>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8"/>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8"/>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8"/>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8"/>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8"/>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8"/>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8"/>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8"/>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8"/>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8"/>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8"/>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8"/>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78"/>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78"/>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78"/>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78"/>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78"/>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78"/>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8"/>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8"/>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8"/>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78"/>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78"/>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8"/>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8"/>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8"/>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8"/>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8"/>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8"/>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8"/>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8"/>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8"/>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8"/>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8"/>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8"/>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8"/>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78"/>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78"/>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8"/>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78"/>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8"/>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8"/>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8"/>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78"/>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8"/>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8"/>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8"/>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8"/>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78"/>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78"/>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78"/>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8"/>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8"/>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8"/>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8"/>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8"/>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8"/>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78"/>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8"/>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8"/>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78"/>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78"/>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78"/>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78"/>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8"/>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8"/>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8"/>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78"/>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8"/>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8"/>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8"/>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78"/>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78"/>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8"/>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8"/>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78"/>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8"/>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8"/>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78"/>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8"/>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8"/>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78"/>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8"/>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78"/>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78"/>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8"/>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78"/>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78"/>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8"/>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8"/>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8"/>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8"/>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78"/>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78"/>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78"/>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78"/>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8"/>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8"/>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78"/>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78"/>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78"/>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78"/>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8"/>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78"/>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78"/>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8"/>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78"/>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78"/>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8"/>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78"/>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78"/>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8"/>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8"/>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78"/>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8"/>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78"/>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78"/>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78"/>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8"/>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8"/>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8"/>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8"/>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8"/>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8"/>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8"/>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8"/>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8"/>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8"/>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8"/>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8"/>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8"/>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8"/>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8"/>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8"/>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8"/>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8"/>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8"/>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78"/>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8"/>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8"/>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8"/>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78"/>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78"/>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8"/>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78"/>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8"/>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8"/>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8"/>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8"/>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8"/>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78"/>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8"/>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8"/>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78"/>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8"/>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8"/>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8"/>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8"/>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78"/>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8"/>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8"/>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8"/>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8"/>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8"/>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78"/>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8"/>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8"/>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8"/>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8"/>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8"/>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78"/>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78"/>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8"/>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8"/>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8"/>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8"/>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78"/>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8"/>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8"/>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8"/>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8"/>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8"/>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8"/>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8"/>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8"/>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8"/>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8"/>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8"/>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78"/>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8"/>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8"/>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8"/>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8"/>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8"/>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8"/>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8"/>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8"/>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8"/>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8"/>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8"/>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8"/>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8"/>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8"/>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8"/>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8"/>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8"/>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8"/>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8"/>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8"/>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8"/>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8"/>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8"/>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8"/>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8"/>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78"/>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78"/>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8"/>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8"/>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78"/>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78"/>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8"/>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8"/>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8"/>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8"/>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8"/>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8"/>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8"/>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8"/>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8"/>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8"/>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8"/>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8"/>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8"/>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8"/>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8"/>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8"/>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8"/>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8"/>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8"/>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8"/>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8"/>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8"/>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8"/>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8"/>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8"/>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8"/>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78"/>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78"/>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8"/>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8"/>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8"/>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8"/>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8"/>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8"/>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8"/>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8"/>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8"/>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8"/>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8"/>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8"/>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8"/>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8"/>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8"/>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78"/>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8"/>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8"/>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78"/>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8"/>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8"/>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78"/>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8"/>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8"/>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8"/>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78"/>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8"/>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8"/>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78"/>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78"/>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78"/>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8"/>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8"/>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8"/>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8"/>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8"/>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8"/>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8"/>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8"/>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8"/>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8"/>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8"/>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78"/>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8"/>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8"/>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8"/>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8"/>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8"/>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8"/>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8"/>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8"/>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78"/>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8"/>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8"/>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78"/>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8"/>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78"/>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78"/>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8"/>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8"/>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78"/>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8"/>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8"/>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8"/>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8"/>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78"/>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78"/>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8"/>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8"/>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8"/>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8"/>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8"/>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78"/>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8"/>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8"/>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8"/>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8"/>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78"/>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8"/>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8"/>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78"/>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78"/>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78"/>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8"/>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8"/>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78"/>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8"/>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8"/>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8"/>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78"/>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8"/>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8"/>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8"/>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8"/>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78"/>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78"/>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8"/>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8"/>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78"/>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78"/>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78"/>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8"/>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8"/>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8"/>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78"/>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8"/>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8"/>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78"/>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8"/>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78"/>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8"/>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8"/>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78"/>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78"/>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78"/>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78"/>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78"/>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78"/>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78"/>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8"/>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78"/>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8"/>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78"/>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78"/>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78"/>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78"/>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78"/>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78"/>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78"/>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78"/>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78"/>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8"/>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78"/>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8"/>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8"/>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78"/>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78"/>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8"/>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78"/>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78"/>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78"/>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78"/>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78"/>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78"/>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78"/>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78"/>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78"/>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78"/>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78"/>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78"/>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78"/>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78"/>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78"/>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78"/>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8"/>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8"/>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8"/>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8"/>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78"/>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78"/>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8"/>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78"/>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78"/>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8"/>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78"/>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8"/>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78"/>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78"/>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78"/>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8"/>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78"/>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78"/>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8"/>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78"/>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78"/>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8"/>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78"/>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78"/>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78"/>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78"/>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78"/>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8"/>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78"/>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78"/>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8"/>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78"/>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78"/>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8"/>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8"/>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8"/>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8"/>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78"/>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78"/>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78"/>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78"/>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8"/>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8"/>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8"/>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78"/>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8"/>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78"/>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78"/>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8"/>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8"/>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78"/>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78"/>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8"/>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78"/>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78"/>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8"/>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78"/>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8"/>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8"/>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78"/>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8"/>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78"/>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78"/>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8"/>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8"/>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78"/>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8"/>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8"/>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78"/>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8"/>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8"/>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8"/>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8"/>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8"/>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78"/>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8"/>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8"/>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78"/>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78"/>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8"/>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78"/>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8"/>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8"/>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78"/>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78"/>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78"/>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8"/>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8"/>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8"/>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8"/>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8"/>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8"/>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8"/>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8"/>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8"/>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8"/>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8"/>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8"/>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8"/>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8"/>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8"/>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8"/>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8"/>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8"/>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8"/>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78"/>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8"/>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8"/>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8"/>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78"/>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8"/>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8"/>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8"/>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8"/>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8"/>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8"/>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8"/>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8"/>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78"/>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8"/>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8"/>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78"/>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8"/>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8"/>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8"/>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78"/>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78"/>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8"/>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78"/>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8"/>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8"/>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8"/>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8"/>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8"/>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8"/>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8"/>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8"/>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8"/>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8"/>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78"/>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78"/>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8"/>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78"/>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8"/>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8"/>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8"/>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8"/>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8"/>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8"/>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8"/>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8"/>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8"/>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78"/>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8"/>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8"/>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8"/>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8"/>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8"/>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8"/>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8"/>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8"/>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78"/>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8"/>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8"/>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8"/>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8"/>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8"/>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8"/>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8"/>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8"/>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8"/>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8"/>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8"/>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8"/>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8"/>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8"/>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8"/>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8"/>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8"/>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8"/>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8"/>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8"/>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8"/>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78"/>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8"/>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8"/>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8"/>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8"/>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8"/>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8"/>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8"/>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8"/>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8"/>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8"/>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8"/>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8"/>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8"/>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8"/>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8"/>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8"/>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8"/>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8"/>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8"/>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8"/>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8"/>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78"/>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78"/>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8"/>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8"/>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8"/>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8"/>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8"/>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8"/>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8"/>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8"/>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78"/>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8"/>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8"/>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8"/>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8"/>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78"/>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8"/>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8"/>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78"/>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8"/>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8"/>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78"/>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78"/>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8"/>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8"/>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8"/>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8"/>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8"/>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78"/>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8"/>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8"/>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8"/>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8"/>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78"/>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8"/>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8"/>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78"/>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78"/>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8"/>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8"/>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8"/>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8"/>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78"/>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8"/>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8"/>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78"/>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8"/>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78"/>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78"/>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8"/>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8"/>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8"/>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78"/>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8"/>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8"/>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78"/>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78"/>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78"/>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78"/>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78"/>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78"/>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78"/>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8"/>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8"/>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8"/>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8"/>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8"/>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8"/>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78"/>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8"/>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78"/>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78"/>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78"/>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8"/>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8"/>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8"/>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78"/>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78"/>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78"/>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78"/>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78"/>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78"/>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78"/>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8"/>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8"/>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8"/>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78"/>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78"/>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78"/>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8"/>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78"/>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8"/>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8"/>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8"/>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78"/>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78"/>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78"/>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8"/>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8"/>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78"/>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78"/>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8"/>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8"/>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78"/>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78"/>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8"/>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8"/>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78"/>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8"/>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8"/>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78"/>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8"/>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8"/>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8"/>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8"/>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8"/>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78"/>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78"/>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8"/>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78"/>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8"/>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8"/>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8"/>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8"/>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78"/>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78"/>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8"/>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8"/>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8"/>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78"/>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78"/>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78"/>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78"/>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78"/>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78"/>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8"/>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8"/>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78"/>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78"/>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78"/>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78"/>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8"/>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8"/>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8"/>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78"/>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78"/>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78"/>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78"/>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78"/>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8"/>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8"/>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8"/>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8"/>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8"/>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8"/>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78"/>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78"/>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78"/>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8"/>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8"/>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78"/>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8"/>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8"/>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8"/>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8"/>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8"/>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78"/>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78"/>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8"/>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78"/>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8"/>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8"/>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8"/>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78"/>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8"/>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78"/>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78"/>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78"/>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8"/>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8"/>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8"/>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78"/>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78"/>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8"/>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8"/>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8"/>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8"/>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8"/>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78"/>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78"/>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78"/>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8"/>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8"/>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8"/>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8"/>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8"/>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78"/>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78"/>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8"/>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8"/>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78"/>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8"/>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8"/>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78"/>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78"/>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78"/>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78"/>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8"/>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8"/>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78"/>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8"/>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8"/>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78"/>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8"/>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8"/>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8"/>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8"/>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8"/>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8"/>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78"/>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78"/>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78"/>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8"/>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78"/>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8"/>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78"/>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78"/>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78"/>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78"/>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78"/>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8"/>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78"/>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8"/>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8"/>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78"/>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78"/>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8"/>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78"/>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78"/>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78"/>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78"/>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78"/>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78"/>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78"/>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78"/>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78"/>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78"/>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8"/>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78"/>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78"/>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8"/>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8"/>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78"/>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8"/>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78"/>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78"/>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78"/>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78"/>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78"/>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8"/>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78"/>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78"/>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78"/>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78"/>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78"/>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8"/>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78"/>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8"/>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78"/>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78"/>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78"/>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78"/>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8"/>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8"/>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78"/>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8"/>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8"/>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78"/>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8"/>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8"/>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78"/>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78"/>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78"/>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78"/>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78"/>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8"/>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78"/>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78"/>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8"/>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78"/>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78"/>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78"/>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78"/>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78"/>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78"/>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78"/>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78"/>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8"/>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78"/>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8"/>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78"/>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78"/>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78"/>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78"/>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78"/>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8"/>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8"/>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78"/>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78"/>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78"/>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78"/>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78"/>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78"/>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78"/>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78"/>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78"/>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78"/>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78"/>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8"/>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78"/>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78"/>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78"/>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78"/>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78"/>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78"/>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78"/>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78"/>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78"/>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78"/>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78"/>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78"/>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78"/>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78"/>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78"/>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78"/>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78"/>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78"/>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78"/>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78"/>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78"/>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78"/>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78"/>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78"/>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78"/>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78"/>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8"/>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78"/>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78"/>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78"/>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78"/>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78"/>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78"/>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78"/>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78"/>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78"/>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78"/>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78"/>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78"/>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78"/>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78"/>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78"/>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78"/>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8"/>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78"/>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78"/>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78"/>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78"/>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78"/>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78"/>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8"/>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8"/>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78"/>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78"/>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8"/>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8"/>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8"/>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8"/>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8"/>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78"/>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78"/>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78"/>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78"/>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8"/>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8"/>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8"/>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78"/>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78"/>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78"/>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8"/>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8"/>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8"/>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8"/>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78"/>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78"/>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8"/>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78"/>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78"/>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8"/>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8"/>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8"/>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78"/>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78"/>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8"/>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8"/>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8"/>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78"/>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8"/>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8"/>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78"/>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78"/>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8"/>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78"/>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78"/>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78"/>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78"/>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78"/>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78"/>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78"/>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8"/>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8"/>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8"/>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78"/>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78"/>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78"/>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78"/>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8"/>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8"/>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8"/>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78"/>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78"/>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78"/>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78"/>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8"/>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78"/>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78"/>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8"/>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78"/>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78"/>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78"/>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78"/>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78"/>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78"/>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78"/>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78"/>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8"/>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8"/>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78"/>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78"/>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8"/>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78"/>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78"/>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78"/>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8"/>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78"/>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78"/>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78"/>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78"/>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78"/>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8"/>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78"/>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78"/>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78"/>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78"/>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78"/>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78"/>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78"/>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78"/>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78"/>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78"/>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78"/>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78"/>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78"/>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78"/>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78"/>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78"/>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78"/>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78"/>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78"/>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78"/>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78"/>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78"/>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78"/>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78"/>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78"/>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78"/>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78"/>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78"/>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78"/>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78"/>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78"/>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8"/>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8"/>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78"/>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78"/>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8"/>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78"/>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78"/>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8"/>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78"/>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78"/>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78"/>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78"/>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78"/>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78"/>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78"/>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78"/>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8"/>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78"/>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78"/>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8"/>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78"/>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78"/>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8"/>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78"/>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78"/>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78"/>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78"/>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78"/>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78"/>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78"/>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78"/>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8"/>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78"/>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78"/>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8"/>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8"/>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78"/>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78"/>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78"/>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78"/>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8"/>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78"/>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78"/>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78"/>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78"/>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78"/>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8"/>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78"/>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78"/>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78"/>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78"/>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78"/>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78"/>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78"/>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78"/>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8"/>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78"/>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78"/>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78"/>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78"/>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78"/>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78"/>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78"/>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78"/>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8"/>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78"/>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78"/>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78"/>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78"/>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78"/>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78"/>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78"/>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78"/>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78"/>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78"/>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8"/>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78"/>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78"/>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8"/>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78"/>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78"/>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78"/>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8"/>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78"/>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78"/>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78"/>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78"/>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78"/>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78"/>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78"/>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78"/>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8"/>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78"/>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78"/>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78"/>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78"/>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78"/>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78"/>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78"/>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78"/>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78"/>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78"/>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78"/>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78"/>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78"/>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78"/>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8"/>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8"/>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78"/>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78"/>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78"/>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78"/>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8"/>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78"/>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78"/>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8"/>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78"/>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78"/>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8"/>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78"/>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78"/>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78"/>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78"/>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78"/>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78"/>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78"/>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78"/>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78"/>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78"/>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78"/>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78"/>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8"/>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78"/>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78"/>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78"/>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78"/>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8"/>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78"/>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78"/>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8"/>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8"/>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78"/>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78"/>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78"/>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78"/>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78"/>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8"/>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78"/>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78"/>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78"/>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78"/>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8"/>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8"/>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78"/>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78"/>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78"/>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78"/>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78"/>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8"/>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78"/>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8"/>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78"/>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78"/>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8"/>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8"/>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78"/>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78"/>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78"/>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78"/>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8"/>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8"/>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78"/>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8"/>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8"/>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78"/>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78"/>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8"/>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8"/>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8"/>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78"/>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78"/>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78"/>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78"/>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8"/>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78"/>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78"/>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78"/>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78"/>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78"/>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78"/>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8"/>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78"/>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78"/>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78"/>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78"/>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78"/>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8"/>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78"/>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78"/>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78"/>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78"/>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78"/>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8"/>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78"/>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78"/>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78"/>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78"/>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8"/>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8"/>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78"/>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78"/>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78"/>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78"/>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8"/>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78"/>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78"/>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78"/>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8"/>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78"/>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78"/>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8"/>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78"/>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78"/>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78"/>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8"/>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8"/>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8"/>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8"/>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8"/>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78"/>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78"/>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78"/>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8"/>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8"/>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8"/>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8"/>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8"/>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78"/>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78"/>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8"/>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78"/>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78"/>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78"/>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78"/>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8"/>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78"/>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8"/>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8"/>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8"/>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8"/>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8"/>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8"/>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8"/>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8"/>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78"/>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78"/>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8"/>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8"/>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8"/>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8"/>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8"/>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78"/>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78"/>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78"/>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78"/>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8"/>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8"/>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8"/>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8"/>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8"/>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8"/>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8"/>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8"/>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78"/>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78"/>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8"/>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8"/>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8"/>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8"/>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8"/>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8"/>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78"/>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78"/>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8"/>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8"/>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8"/>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8"/>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8"/>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8"/>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78"/>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78"/>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78"/>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78"/>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78"/>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8"/>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78"/>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78"/>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8"/>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8"/>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8"/>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8"/>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8"/>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78"/>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78"/>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8"/>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78"/>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78"/>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8"/>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78"/>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8"/>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8"/>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8"/>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78"/>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8"/>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78"/>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78"/>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8"/>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8"/>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78"/>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78"/>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8"/>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78"/>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78"/>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78"/>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8"/>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78"/>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78"/>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8"/>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78"/>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78"/>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78"/>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8"/>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8"/>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8"/>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8"/>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8"/>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78"/>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78"/>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8"/>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8"/>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8"/>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78"/>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78"/>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8"/>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8"/>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8"/>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78"/>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78"/>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8"/>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78"/>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78"/>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8"/>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8"/>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8"/>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78"/>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78"/>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78"/>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78"/>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78"/>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78"/>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8"/>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8"/>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78"/>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8"/>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8"/>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78"/>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8"/>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8"/>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78"/>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78"/>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78"/>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78"/>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8"/>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8"/>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78"/>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78"/>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78"/>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8"/>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8"/>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78"/>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78"/>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78"/>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78"/>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78"/>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78"/>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78"/>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78"/>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78"/>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78"/>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78"/>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8"/>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8"/>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78"/>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78"/>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78"/>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8"/>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8"/>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8"/>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78"/>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8"/>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8"/>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78"/>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8"/>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8"/>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8"/>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78"/>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78"/>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8"/>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78"/>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78"/>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8"/>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8"/>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78"/>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78"/>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8"/>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8"/>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78"/>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78"/>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78"/>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8"/>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8"/>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8"/>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8"/>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8"/>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8"/>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8"/>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78"/>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78"/>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78"/>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8"/>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8"/>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8"/>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8"/>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78"/>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8"/>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78"/>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78"/>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78"/>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78"/>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8"/>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78"/>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78"/>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78"/>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78"/>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78"/>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8"/>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8"/>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8"/>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78"/>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78"/>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8"/>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78"/>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8"/>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8"/>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8"/>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8"/>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8"/>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78"/>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78"/>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8"/>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8"/>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8"/>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8"/>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8"/>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78"/>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8"/>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8"/>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8"/>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8"/>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8"/>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8"/>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8"/>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78"/>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8"/>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8"/>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8"/>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78"/>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78"/>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8"/>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78"/>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8"/>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8"/>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8"/>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8"/>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78"/>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8"/>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8"/>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8"/>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78"/>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78"/>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78"/>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78"/>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8"/>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78"/>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78"/>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78"/>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78"/>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8"/>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8"/>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78"/>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78"/>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78"/>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78"/>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8"/>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8"/>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8"/>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78"/>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78"/>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8"/>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78"/>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78"/>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78"/>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78"/>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8"/>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78"/>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78"/>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8"/>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8"/>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78"/>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78"/>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8"/>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8"/>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78"/>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78"/>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78"/>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8"/>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8"/>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78"/>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78"/>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8"/>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8"/>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8"/>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8"/>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78"/>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78"/>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8"/>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78"/>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78"/>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78"/>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78"/>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78"/>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8"/>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78"/>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78"/>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78"/>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8"/>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8"/>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78"/>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78"/>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78"/>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8"/>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8"/>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78"/>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8"/>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8"/>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8"/>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8"/>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8"/>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78"/>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8"/>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78"/>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78"/>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78"/>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78"/>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78"/>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78"/>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78"/>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78"/>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78"/>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78"/>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78"/>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78"/>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78"/>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78"/>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8"/>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78"/>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78"/>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78"/>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78"/>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78"/>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78"/>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8"/>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8"/>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8"/>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78"/>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78"/>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8"/>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8"/>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78"/>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78"/>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78"/>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78"/>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78"/>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78"/>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8"/>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78"/>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78"/>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78"/>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78"/>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78"/>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8"/>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8"/>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78"/>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78"/>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78"/>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78"/>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78"/>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8"/>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78"/>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78"/>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78"/>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78"/>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78"/>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78"/>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78"/>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78"/>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8"/>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78"/>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78"/>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8"/>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78"/>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78"/>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8"/>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8"/>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8"/>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8"/>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8"/>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78"/>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78"/>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8"/>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8"/>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8"/>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78"/>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78"/>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8"/>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8"/>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78"/>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78"/>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8"/>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78"/>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8"/>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78"/>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78"/>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8"/>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8"/>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78"/>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78"/>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8"/>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78"/>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78"/>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78"/>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78"/>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78"/>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8"/>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8"/>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8"/>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78"/>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78"/>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78"/>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78"/>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78"/>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78"/>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78"/>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78"/>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78"/>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78"/>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78"/>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78"/>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78"/>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8"/>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78"/>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78"/>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8"/>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78"/>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78"/>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8"/>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8"/>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8"/>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78"/>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78"/>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8"/>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8"/>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78"/>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78"/>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78"/>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78"/>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8"/>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78"/>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78"/>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8"/>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78"/>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8"/>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78"/>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78"/>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78"/>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8"/>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78"/>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78"/>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8"/>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8"/>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8"/>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8"/>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8"/>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8"/>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8"/>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78"/>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78"/>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78"/>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78"/>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78"/>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78"/>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78"/>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8"/>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8"/>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8"/>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8"/>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78"/>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78"/>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78"/>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78"/>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8"/>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8"/>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8"/>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8"/>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8"/>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8"/>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8"/>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78"/>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8"/>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78"/>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78"/>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8"/>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8"/>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78"/>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78"/>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8"/>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8"/>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8"/>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8"/>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78"/>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78"/>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78"/>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8"/>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78"/>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78"/>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78"/>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78"/>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8"/>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8"/>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8"/>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8"/>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78"/>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78"/>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8"/>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78"/>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78"/>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78"/>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78"/>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78"/>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8"/>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78"/>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8"/>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78"/>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78"/>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78"/>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78"/>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8"/>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8"/>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8"/>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78"/>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78"/>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78"/>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8"/>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8"/>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8"/>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78"/>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8"/>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8"/>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78"/>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78"/>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78"/>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78"/>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78"/>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8"/>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78"/>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78"/>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8"/>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78"/>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78"/>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78"/>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8"/>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78"/>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78"/>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78"/>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78"/>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78"/>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78"/>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78"/>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78"/>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8"/>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78"/>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78"/>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78"/>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8"/>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78"/>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78"/>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78"/>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78"/>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78"/>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78"/>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78"/>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78"/>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78"/>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78"/>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78"/>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78"/>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78"/>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8"/>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78"/>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78"/>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78"/>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78"/>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78"/>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78"/>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78"/>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78"/>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78"/>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78"/>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78"/>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78"/>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78"/>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78"/>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78"/>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78"/>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8"/>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8"/>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8"/>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78"/>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78"/>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78"/>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78"/>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78"/>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78"/>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78"/>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78"/>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78"/>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78"/>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78"/>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8"/>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78"/>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8" name="Google Shape;8718;p78"/>
          <p:cNvGrpSpPr/>
          <p:nvPr/>
        </p:nvGrpSpPr>
        <p:grpSpPr>
          <a:xfrm>
            <a:off x="3450485" y="919691"/>
            <a:ext cx="2310381" cy="1488888"/>
            <a:chOff x="229225" y="549050"/>
            <a:chExt cx="7161750" cy="4615275"/>
          </a:xfrm>
        </p:grpSpPr>
        <p:sp>
          <p:nvSpPr>
            <p:cNvPr id="8719" name="Google Shape;8719;p78"/>
            <p:cNvSpPr/>
            <p:nvPr/>
          </p:nvSpPr>
          <p:spPr>
            <a:xfrm>
              <a:off x="627425" y="2326500"/>
              <a:ext cx="1488625" cy="1368700"/>
            </a:xfrm>
            <a:custGeom>
              <a:rect b="b" l="l" r="r" t="t"/>
              <a:pathLst>
                <a:path extrusionOk="0" h="54748" w="59545">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8"/>
            <p:cNvSpPr/>
            <p:nvPr/>
          </p:nvSpPr>
          <p:spPr>
            <a:xfrm>
              <a:off x="229225" y="2394575"/>
              <a:ext cx="390500" cy="214975"/>
            </a:xfrm>
            <a:custGeom>
              <a:rect b="b" l="l" r="r" t="t"/>
              <a:pathLst>
                <a:path extrusionOk="0" h="8599" w="1562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78"/>
            <p:cNvSpPr/>
            <p:nvPr/>
          </p:nvSpPr>
          <p:spPr>
            <a:xfrm>
              <a:off x="619700" y="2453625"/>
              <a:ext cx="7750" cy="4700"/>
            </a:xfrm>
            <a:custGeom>
              <a:rect b="b" l="l" r="r" t="t"/>
              <a:pathLst>
                <a:path extrusionOk="0" h="188" w="31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78"/>
            <p:cNvSpPr/>
            <p:nvPr/>
          </p:nvSpPr>
          <p:spPr>
            <a:xfrm>
              <a:off x="485900" y="2399275"/>
              <a:ext cx="75" cy="175"/>
            </a:xfrm>
            <a:custGeom>
              <a:rect b="b" l="l" r="r" t="t"/>
              <a:pathLst>
                <a:path extrusionOk="0" h="7" w="3">
                  <a:moveTo>
                    <a:pt x="0" y="0"/>
                  </a:moveTo>
                  <a:lnTo>
                    <a:pt x="0" y="6"/>
                  </a:lnTo>
                  <a:cubicBezTo>
                    <a:pt x="3" y="6"/>
                    <a:pt x="3"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8"/>
            <p:cNvSpPr/>
            <p:nvPr/>
          </p:nvSpPr>
          <p:spPr>
            <a:xfrm>
              <a:off x="485900" y="2399275"/>
              <a:ext cx="75" cy="175"/>
            </a:xfrm>
            <a:custGeom>
              <a:rect b="b" l="l" r="r" t="t"/>
              <a:pathLst>
                <a:path extrusionOk="0" fill="none" h="7" w="3">
                  <a:moveTo>
                    <a:pt x="0" y="6"/>
                  </a:moveTo>
                  <a:cubicBezTo>
                    <a:pt x="3" y="6"/>
                    <a:pt x="3" y="0"/>
                    <a:pt x="0" y="0"/>
                  </a:cubicBez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8"/>
            <p:cNvSpPr/>
            <p:nvPr/>
          </p:nvSpPr>
          <p:spPr>
            <a:xfrm>
              <a:off x="974450" y="2255775"/>
              <a:ext cx="21025" cy="28625"/>
            </a:xfrm>
            <a:custGeom>
              <a:rect b="b" l="l" r="r" t="t"/>
              <a:pathLst>
                <a:path extrusionOk="0" h="1145" w="841">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8"/>
            <p:cNvSpPr/>
            <p:nvPr/>
          </p:nvSpPr>
          <p:spPr>
            <a:xfrm>
              <a:off x="277475" y="1782875"/>
              <a:ext cx="1282325" cy="813425"/>
            </a:xfrm>
            <a:custGeom>
              <a:rect b="b" l="l" r="r" t="t"/>
              <a:pathLst>
                <a:path extrusionOk="0" h="32537" w="51293">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8"/>
            <p:cNvSpPr/>
            <p:nvPr/>
          </p:nvSpPr>
          <p:spPr>
            <a:xfrm>
              <a:off x="1982300" y="2504500"/>
              <a:ext cx="64825" cy="112625"/>
            </a:xfrm>
            <a:custGeom>
              <a:rect b="b" l="l" r="r" t="t"/>
              <a:pathLst>
                <a:path extrusionOk="0" h="4505" w="2593">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8"/>
            <p:cNvSpPr/>
            <p:nvPr/>
          </p:nvSpPr>
          <p:spPr>
            <a:xfrm>
              <a:off x="1965925" y="2438400"/>
              <a:ext cx="16400" cy="66125"/>
            </a:xfrm>
            <a:custGeom>
              <a:rect b="b" l="l" r="r" t="t"/>
              <a:pathLst>
                <a:path extrusionOk="0" h="2645" w="656">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78"/>
            <p:cNvSpPr/>
            <p:nvPr/>
          </p:nvSpPr>
          <p:spPr>
            <a:xfrm>
              <a:off x="1646825" y="2096200"/>
              <a:ext cx="445350" cy="351225"/>
            </a:xfrm>
            <a:custGeom>
              <a:rect b="b" l="l" r="r" t="t"/>
              <a:pathLst>
                <a:path extrusionOk="0" h="14049" w="17814">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78"/>
            <p:cNvSpPr/>
            <p:nvPr/>
          </p:nvSpPr>
          <p:spPr>
            <a:xfrm>
              <a:off x="2029925" y="2223150"/>
              <a:ext cx="265325" cy="386075"/>
            </a:xfrm>
            <a:custGeom>
              <a:rect b="b" l="l" r="r" t="t"/>
              <a:pathLst>
                <a:path extrusionOk="0" h="15443" w="10613">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78"/>
            <p:cNvSpPr/>
            <p:nvPr/>
          </p:nvSpPr>
          <p:spPr>
            <a:xfrm>
              <a:off x="2287025" y="2324375"/>
              <a:ext cx="290100" cy="308650"/>
            </a:xfrm>
            <a:custGeom>
              <a:rect b="b" l="l" r="r" t="t"/>
              <a:pathLst>
                <a:path extrusionOk="0" h="12346" w="11604">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78"/>
            <p:cNvSpPr/>
            <p:nvPr/>
          </p:nvSpPr>
          <p:spPr>
            <a:xfrm>
              <a:off x="2000425" y="3668900"/>
              <a:ext cx="255750" cy="503975"/>
            </a:xfrm>
            <a:custGeom>
              <a:rect b="b" l="l" r="r" t="t"/>
              <a:pathLst>
                <a:path extrusionOk="0" h="20159" w="1023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78"/>
            <p:cNvSpPr/>
            <p:nvPr/>
          </p:nvSpPr>
          <p:spPr>
            <a:xfrm>
              <a:off x="2105800" y="4171775"/>
              <a:ext cx="307475" cy="989675"/>
            </a:xfrm>
            <a:custGeom>
              <a:rect b="b" l="l" r="r" t="t"/>
              <a:pathLst>
                <a:path extrusionOk="0" h="39587" w="12299">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78"/>
            <p:cNvSpPr/>
            <p:nvPr/>
          </p:nvSpPr>
          <p:spPr>
            <a:xfrm>
              <a:off x="2271275" y="4054625"/>
              <a:ext cx="651325" cy="1046350"/>
            </a:xfrm>
            <a:custGeom>
              <a:rect b="b" l="l" r="r" t="t"/>
              <a:pathLst>
                <a:path extrusionOk="0" h="41854" w="26053">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78"/>
            <p:cNvSpPr/>
            <p:nvPr/>
          </p:nvSpPr>
          <p:spPr>
            <a:xfrm>
              <a:off x="1583375" y="3415625"/>
              <a:ext cx="27825" cy="21875"/>
            </a:xfrm>
            <a:custGeom>
              <a:rect b="b" l="l" r="r" t="t"/>
              <a:pathLst>
                <a:path extrusionOk="0" h="875" w="1113">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8"/>
            <p:cNvSpPr/>
            <p:nvPr/>
          </p:nvSpPr>
          <p:spPr>
            <a:xfrm>
              <a:off x="1611100" y="3392825"/>
              <a:ext cx="26300" cy="24650"/>
            </a:xfrm>
            <a:custGeom>
              <a:rect b="b" l="l" r="r" t="t"/>
              <a:pathLst>
                <a:path extrusionOk="0" h="986" w="1052">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8"/>
            <p:cNvSpPr/>
            <p:nvPr/>
          </p:nvSpPr>
          <p:spPr>
            <a:xfrm>
              <a:off x="2233600" y="3828000"/>
              <a:ext cx="18275" cy="19275"/>
            </a:xfrm>
            <a:custGeom>
              <a:rect b="b" l="l" r="r" t="t"/>
              <a:pathLst>
                <a:path extrusionOk="0" h="771" w="731">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8"/>
            <p:cNvSpPr/>
            <p:nvPr/>
          </p:nvSpPr>
          <p:spPr>
            <a:xfrm>
              <a:off x="2564525" y="3930825"/>
              <a:ext cx="88525" cy="91100"/>
            </a:xfrm>
            <a:custGeom>
              <a:rect b="b" l="l" r="r" t="t"/>
              <a:pathLst>
                <a:path extrusionOk="0" h="3644" w="3541">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78"/>
            <p:cNvSpPr/>
            <p:nvPr/>
          </p:nvSpPr>
          <p:spPr>
            <a:xfrm>
              <a:off x="1589325" y="3178675"/>
              <a:ext cx="1345850" cy="1985650"/>
            </a:xfrm>
            <a:custGeom>
              <a:rect b="b" l="l" r="r" t="t"/>
              <a:pathLst>
                <a:path extrusionOk="0" h="79426" w="53834">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78"/>
            <p:cNvSpPr/>
            <p:nvPr/>
          </p:nvSpPr>
          <p:spPr>
            <a:xfrm>
              <a:off x="2003525" y="3325225"/>
              <a:ext cx="305325" cy="147250"/>
            </a:xfrm>
            <a:custGeom>
              <a:rect b="b" l="l" r="r" t="t"/>
              <a:pathLst>
                <a:path extrusionOk="0" h="5890" w="12213">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78"/>
            <p:cNvSpPr/>
            <p:nvPr/>
          </p:nvSpPr>
          <p:spPr>
            <a:xfrm>
              <a:off x="2053850" y="2646725"/>
              <a:ext cx="613050" cy="516425"/>
            </a:xfrm>
            <a:custGeom>
              <a:rect b="b" l="l" r="r" t="t"/>
              <a:pathLst>
                <a:path extrusionOk="0" h="20657" w="24522">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78"/>
            <p:cNvSpPr/>
            <p:nvPr/>
          </p:nvSpPr>
          <p:spPr>
            <a:xfrm>
              <a:off x="2878850" y="956500"/>
              <a:ext cx="59000" cy="79050"/>
            </a:xfrm>
            <a:custGeom>
              <a:rect b="b" l="l" r="r" t="t"/>
              <a:pathLst>
                <a:path extrusionOk="0" h="3162" w="236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78"/>
            <p:cNvSpPr/>
            <p:nvPr/>
          </p:nvSpPr>
          <p:spPr>
            <a:xfrm>
              <a:off x="2591950" y="1603975"/>
              <a:ext cx="3275" cy="3925"/>
            </a:xfrm>
            <a:custGeom>
              <a:rect b="b" l="l" r="r" t="t"/>
              <a:pathLst>
                <a:path extrusionOk="0" h="157" w="131">
                  <a:moveTo>
                    <a:pt x="131" y="0"/>
                  </a:moveTo>
                  <a:cubicBezTo>
                    <a:pt x="88" y="52"/>
                    <a:pt x="47" y="104"/>
                    <a:pt x="1" y="156"/>
                  </a:cubicBezTo>
                  <a:cubicBezTo>
                    <a:pt x="47" y="107"/>
                    <a:pt x="90" y="55"/>
                    <a:pt x="1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8"/>
            <p:cNvSpPr/>
            <p:nvPr/>
          </p:nvSpPr>
          <p:spPr>
            <a:xfrm>
              <a:off x="2741575" y="1422025"/>
              <a:ext cx="117325" cy="137075"/>
            </a:xfrm>
            <a:custGeom>
              <a:rect b="b" l="l" r="r" t="t"/>
              <a:pathLst>
                <a:path extrusionOk="0" h="5483" w="4693">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8"/>
            <p:cNvSpPr/>
            <p:nvPr/>
          </p:nvSpPr>
          <p:spPr>
            <a:xfrm>
              <a:off x="2753550" y="1723425"/>
              <a:ext cx="46075" cy="54600"/>
            </a:xfrm>
            <a:custGeom>
              <a:rect b="b" l="l" r="r" t="t"/>
              <a:pathLst>
                <a:path extrusionOk="0" h="2184" w="1843">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78"/>
            <p:cNvSpPr/>
            <p:nvPr/>
          </p:nvSpPr>
          <p:spPr>
            <a:xfrm>
              <a:off x="3013825" y="1258700"/>
              <a:ext cx="106550" cy="113700"/>
            </a:xfrm>
            <a:custGeom>
              <a:rect b="b" l="l" r="r" t="t"/>
              <a:pathLst>
                <a:path extrusionOk="0" h="4548" w="4262">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78"/>
            <p:cNvSpPr/>
            <p:nvPr/>
          </p:nvSpPr>
          <p:spPr>
            <a:xfrm>
              <a:off x="3189500" y="1467850"/>
              <a:ext cx="5950" cy="5300"/>
            </a:xfrm>
            <a:custGeom>
              <a:rect b="b" l="l" r="r" t="t"/>
              <a:pathLst>
                <a:path extrusionOk="0" h="212" w="238">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78"/>
            <p:cNvSpPr/>
            <p:nvPr/>
          </p:nvSpPr>
          <p:spPr>
            <a:xfrm>
              <a:off x="1570450" y="549050"/>
              <a:ext cx="1813800" cy="1774475"/>
            </a:xfrm>
            <a:custGeom>
              <a:rect b="b" l="l" r="r" t="t"/>
              <a:pathLst>
                <a:path extrusionOk="0" h="70979" w="72552">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78"/>
            <p:cNvSpPr/>
            <p:nvPr/>
          </p:nvSpPr>
          <p:spPr>
            <a:xfrm>
              <a:off x="1156325" y="1192300"/>
              <a:ext cx="429675" cy="394375"/>
            </a:xfrm>
            <a:custGeom>
              <a:rect b="b" l="l" r="r" t="t"/>
              <a:pathLst>
                <a:path extrusionOk="0" h="15775" w="17187">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78"/>
            <p:cNvSpPr/>
            <p:nvPr/>
          </p:nvSpPr>
          <p:spPr>
            <a:xfrm>
              <a:off x="1539350" y="1278375"/>
              <a:ext cx="75750" cy="77625"/>
            </a:xfrm>
            <a:custGeom>
              <a:rect b="b" l="l" r="r" t="t"/>
              <a:pathLst>
                <a:path extrusionOk="0" h="3105" w="303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78"/>
            <p:cNvSpPr/>
            <p:nvPr/>
          </p:nvSpPr>
          <p:spPr>
            <a:xfrm>
              <a:off x="1546875" y="1112825"/>
              <a:ext cx="224550" cy="180650"/>
            </a:xfrm>
            <a:custGeom>
              <a:rect b="b" l="l" r="r" t="t"/>
              <a:pathLst>
                <a:path extrusionOk="0" h="7226" w="8982">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78"/>
            <p:cNvSpPr/>
            <p:nvPr/>
          </p:nvSpPr>
          <p:spPr>
            <a:xfrm>
              <a:off x="1737125" y="905350"/>
              <a:ext cx="192825" cy="321850"/>
            </a:xfrm>
            <a:custGeom>
              <a:rect b="b" l="l" r="r" t="t"/>
              <a:pathLst>
                <a:path extrusionOk="0" h="12874" w="7713">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78"/>
            <p:cNvSpPr/>
            <p:nvPr/>
          </p:nvSpPr>
          <p:spPr>
            <a:xfrm>
              <a:off x="3134800" y="2033550"/>
              <a:ext cx="230750" cy="177850"/>
            </a:xfrm>
            <a:custGeom>
              <a:rect b="b" l="l" r="r" t="t"/>
              <a:pathLst>
                <a:path extrusionOk="0" h="7114" w="923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78"/>
            <p:cNvSpPr/>
            <p:nvPr/>
          </p:nvSpPr>
          <p:spPr>
            <a:xfrm>
              <a:off x="3451425" y="1868325"/>
              <a:ext cx="900375" cy="1164925"/>
            </a:xfrm>
            <a:custGeom>
              <a:rect b="b" l="l" r="r" t="t"/>
              <a:pathLst>
                <a:path extrusionOk="0" h="46597" w="36015">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78"/>
            <p:cNvSpPr/>
            <p:nvPr/>
          </p:nvSpPr>
          <p:spPr>
            <a:xfrm>
              <a:off x="3718175" y="2963250"/>
              <a:ext cx="10100" cy="10000"/>
            </a:xfrm>
            <a:custGeom>
              <a:rect b="b" l="l" r="r" t="t"/>
              <a:pathLst>
                <a:path extrusionOk="0" h="400" w="404">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78"/>
            <p:cNvSpPr/>
            <p:nvPr/>
          </p:nvSpPr>
          <p:spPr>
            <a:xfrm>
              <a:off x="3701000" y="2861350"/>
              <a:ext cx="59850" cy="102000"/>
            </a:xfrm>
            <a:custGeom>
              <a:rect b="b" l="l" r="r" t="t"/>
              <a:pathLst>
                <a:path extrusionOk="0" h="4080" w="2394">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78"/>
            <p:cNvSpPr/>
            <p:nvPr/>
          </p:nvSpPr>
          <p:spPr>
            <a:xfrm>
              <a:off x="4162850" y="3176950"/>
              <a:ext cx="825" cy="1400"/>
            </a:xfrm>
            <a:custGeom>
              <a:rect b="b" l="l" r="r" t="t"/>
              <a:pathLst>
                <a:path extrusionOk="0" h="56" w="33">
                  <a:moveTo>
                    <a:pt x="32" y="1"/>
                  </a:moveTo>
                  <a:cubicBezTo>
                    <a:pt x="24" y="12"/>
                    <a:pt x="15" y="27"/>
                    <a:pt x="6" y="41"/>
                  </a:cubicBezTo>
                  <a:lnTo>
                    <a:pt x="1" y="56"/>
                  </a:lnTo>
                  <a:cubicBezTo>
                    <a:pt x="9" y="35"/>
                    <a:pt x="24" y="18"/>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8"/>
            <p:cNvSpPr/>
            <p:nvPr/>
          </p:nvSpPr>
          <p:spPr>
            <a:xfrm>
              <a:off x="3697825" y="3288025"/>
              <a:ext cx="7975" cy="11300"/>
            </a:xfrm>
            <a:custGeom>
              <a:rect b="b" l="l" r="r" t="t"/>
              <a:pathLst>
                <a:path extrusionOk="0" h="452" w="319">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78"/>
            <p:cNvSpPr/>
            <p:nvPr/>
          </p:nvSpPr>
          <p:spPr>
            <a:xfrm>
              <a:off x="3909450" y="3369675"/>
              <a:ext cx="62600" cy="80850"/>
            </a:xfrm>
            <a:custGeom>
              <a:rect b="b" l="l" r="r" t="t"/>
              <a:pathLst>
                <a:path extrusionOk="0" h="3234" w="2504">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78"/>
            <p:cNvSpPr/>
            <p:nvPr/>
          </p:nvSpPr>
          <p:spPr>
            <a:xfrm>
              <a:off x="3285550" y="3006625"/>
              <a:ext cx="1042475" cy="1050600"/>
            </a:xfrm>
            <a:custGeom>
              <a:rect b="b" l="l" r="r" t="t"/>
              <a:pathLst>
                <a:path extrusionOk="0" h="42024" w="41699">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78"/>
            <p:cNvSpPr/>
            <p:nvPr/>
          </p:nvSpPr>
          <p:spPr>
            <a:xfrm>
              <a:off x="4020600" y="4528725"/>
              <a:ext cx="89650" cy="23625"/>
            </a:xfrm>
            <a:custGeom>
              <a:rect b="b" l="l" r="r" t="t"/>
              <a:pathLst>
                <a:path extrusionOk="0" h="945" w="3586">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78"/>
            <p:cNvSpPr/>
            <p:nvPr/>
          </p:nvSpPr>
          <p:spPr>
            <a:xfrm>
              <a:off x="3817925" y="4050975"/>
              <a:ext cx="202775" cy="477700"/>
            </a:xfrm>
            <a:custGeom>
              <a:rect b="b" l="l" r="r" t="t"/>
              <a:pathLst>
                <a:path extrusionOk="0" h="19108" w="8111">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78"/>
            <p:cNvSpPr/>
            <p:nvPr/>
          </p:nvSpPr>
          <p:spPr>
            <a:xfrm>
              <a:off x="4110175" y="3244525"/>
              <a:ext cx="798225" cy="1302350"/>
            </a:xfrm>
            <a:custGeom>
              <a:rect b="b" l="l" r="r" t="t"/>
              <a:pathLst>
                <a:path extrusionOk="0" h="52094" w="31929">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78"/>
            <p:cNvSpPr/>
            <p:nvPr/>
          </p:nvSpPr>
          <p:spPr>
            <a:xfrm>
              <a:off x="3835550" y="2303200"/>
              <a:ext cx="19500" cy="20300"/>
            </a:xfrm>
            <a:custGeom>
              <a:rect b="b" l="l" r="r" t="t"/>
              <a:pathLst>
                <a:path extrusionOk="0" h="812" w="78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78"/>
            <p:cNvSpPr/>
            <p:nvPr/>
          </p:nvSpPr>
          <p:spPr>
            <a:xfrm>
              <a:off x="3855025" y="2280550"/>
              <a:ext cx="21675" cy="22675"/>
            </a:xfrm>
            <a:custGeom>
              <a:rect b="b" l="l" r="r" t="t"/>
              <a:pathLst>
                <a:path extrusionOk="0" h="907" w="867">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78"/>
            <p:cNvSpPr/>
            <p:nvPr/>
          </p:nvSpPr>
          <p:spPr>
            <a:xfrm>
              <a:off x="3876675" y="2249375"/>
              <a:ext cx="28750" cy="31200"/>
            </a:xfrm>
            <a:custGeom>
              <a:rect b="b" l="l" r="r" t="t"/>
              <a:pathLst>
                <a:path extrusionOk="0" h="1248" w="115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78"/>
            <p:cNvSpPr/>
            <p:nvPr/>
          </p:nvSpPr>
          <p:spPr>
            <a:xfrm>
              <a:off x="3514925" y="1774450"/>
              <a:ext cx="981275" cy="1252850"/>
            </a:xfrm>
            <a:custGeom>
              <a:rect b="b" l="l" r="r" t="t"/>
              <a:pathLst>
                <a:path extrusionOk="0" h="50114" w="39251">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78"/>
            <p:cNvSpPr/>
            <p:nvPr/>
          </p:nvSpPr>
          <p:spPr>
            <a:xfrm>
              <a:off x="4676950" y="2073550"/>
              <a:ext cx="20750" cy="22675"/>
            </a:xfrm>
            <a:custGeom>
              <a:rect b="b" l="l" r="r" t="t"/>
              <a:pathLst>
                <a:path extrusionOk="0" h="907" w="83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78"/>
            <p:cNvSpPr/>
            <p:nvPr/>
          </p:nvSpPr>
          <p:spPr>
            <a:xfrm>
              <a:off x="4104175" y="2561150"/>
              <a:ext cx="133900" cy="132250"/>
            </a:xfrm>
            <a:custGeom>
              <a:rect b="b" l="l" r="r" t="t"/>
              <a:pathLst>
                <a:path extrusionOk="0" h="5290" w="5356">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78"/>
            <p:cNvSpPr/>
            <p:nvPr/>
          </p:nvSpPr>
          <p:spPr>
            <a:xfrm>
              <a:off x="4529425" y="2080700"/>
              <a:ext cx="100725" cy="115050"/>
            </a:xfrm>
            <a:custGeom>
              <a:rect b="b" l="l" r="r" t="t"/>
              <a:pathLst>
                <a:path extrusionOk="0" h="4602" w="4029">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78"/>
            <p:cNvSpPr/>
            <p:nvPr/>
          </p:nvSpPr>
          <p:spPr>
            <a:xfrm>
              <a:off x="4023550" y="2864950"/>
              <a:ext cx="12525" cy="11925"/>
            </a:xfrm>
            <a:custGeom>
              <a:rect b="b" l="l" r="r" t="t"/>
              <a:pathLst>
                <a:path extrusionOk="0" h="477" w="501">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78"/>
            <p:cNvSpPr/>
            <p:nvPr/>
          </p:nvSpPr>
          <p:spPr>
            <a:xfrm>
              <a:off x="4146900" y="2619550"/>
              <a:ext cx="291675" cy="383175"/>
            </a:xfrm>
            <a:custGeom>
              <a:rect b="b" l="l" r="r" t="t"/>
              <a:pathLst>
                <a:path extrusionOk="0" h="15327" w="11667">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78"/>
            <p:cNvSpPr/>
            <p:nvPr/>
          </p:nvSpPr>
          <p:spPr>
            <a:xfrm>
              <a:off x="4438500" y="2570050"/>
              <a:ext cx="41375" cy="49525"/>
            </a:xfrm>
            <a:custGeom>
              <a:rect b="b" l="l" r="r" t="t"/>
              <a:pathLst>
                <a:path extrusionOk="0" h="1981" w="1655">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8"/>
            <p:cNvSpPr/>
            <p:nvPr/>
          </p:nvSpPr>
          <p:spPr>
            <a:xfrm>
              <a:off x="4346675" y="2672675"/>
              <a:ext cx="43475" cy="51550"/>
            </a:xfrm>
            <a:custGeom>
              <a:rect b="b" l="l" r="r" t="t"/>
              <a:pathLst>
                <a:path extrusionOk="0" h="2062" w="1739">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8"/>
            <p:cNvSpPr/>
            <p:nvPr/>
          </p:nvSpPr>
          <p:spPr>
            <a:xfrm>
              <a:off x="3715150" y="1348850"/>
              <a:ext cx="1605150" cy="1793100"/>
            </a:xfrm>
            <a:custGeom>
              <a:rect b="b" l="l" r="r" t="t"/>
              <a:pathLst>
                <a:path extrusionOk="0" h="71724" w="64206">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78"/>
            <p:cNvSpPr/>
            <p:nvPr/>
          </p:nvSpPr>
          <p:spPr>
            <a:xfrm>
              <a:off x="5218275" y="1585725"/>
              <a:ext cx="162200" cy="137000"/>
            </a:xfrm>
            <a:custGeom>
              <a:rect b="b" l="l" r="r" t="t"/>
              <a:pathLst>
                <a:path extrusionOk="0" h="5480" w="6488">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78"/>
            <p:cNvSpPr/>
            <p:nvPr/>
          </p:nvSpPr>
          <p:spPr>
            <a:xfrm>
              <a:off x="4237700" y="3191475"/>
              <a:ext cx="64175" cy="89875"/>
            </a:xfrm>
            <a:custGeom>
              <a:rect b="b" l="l" r="r" t="t"/>
              <a:pathLst>
                <a:path extrusionOk="0" h="3595" w="2567">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78"/>
            <p:cNvSpPr/>
            <p:nvPr/>
          </p:nvSpPr>
          <p:spPr>
            <a:xfrm>
              <a:off x="4212000" y="3281400"/>
              <a:ext cx="25725" cy="37050"/>
            </a:xfrm>
            <a:custGeom>
              <a:rect b="b" l="l" r="r" t="t"/>
              <a:pathLst>
                <a:path extrusionOk="0" h="1482" w="1029">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78"/>
            <p:cNvSpPr/>
            <p:nvPr/>
          </p:nvSpPr>
          <p:spPr>
            <a:xfrm>
              <a:off x="3872150" y="3337350"/>
              <a:ext cx="734525" cy="1216250"/>
            </a:xfrm>
            <a:custGeom>
              <a:rect b="b" l="l" r="r" t="t"/>
              <a:pathLst>
                <a:path extrusionOk="0" h="48650" w="29381">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78"/>
            <p:cNvSpPr/>
            <p:nvPr/>
          </p:nvSpPr>
          <p:spPr>
            <a:xfrm>
              <a:off x="4007750" y="3526075"/>
              <a:ext cx="134350" cy="162425"/>
            </a:xfrm>
            <a:custGeom>
              <a:rect b="b" l="l" r="r" t="t"/>
              <a:pathLst>
                <a:path extrusionOk="0" h="6497" w="5374">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78"/>
            <p:cNvSpPr/>
            <p:nvPr/>
          </p:nvSpPr>
          <p:spPr>
            <a:xfrm>
              <a:off x="4015750" y="3586775"/>
              <a:ext cx="128225" cy="188550"/>
            </a:xfrm>
            <a:custGeom>
              <a:rect b="b" l="l" r="r" t="t"/>
              <a:pathLst>
                <a:path extrusionOk="0" h="7542" w="5129">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78"/>
            <p:cNvSpPr/>
            <p:nvPr/>
          </p:nvSpPr>
          <p:spPr>
            <a:xfrm>
              <a:off x="3786475" y="1293300"/>
              <a:ext cx="2115175" cy="2649500"/>
            </a:xfrm>
            <a:custGeom>
              <a:rect b="b" l="l" r="r" t="t"/>
              <a:pathLst>
                <a:path extrusionOk="0" h="105980" w="84607">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78"/>
            <p:cNvSpPr/>
            <p:nvPr/>
          </p:nvSpPr>
          <p:spPr>
            <a:xfrm>
              <a:off x="5490650" y="3675725"/>
              <a:ext cx="84675" cy="91500"/>
            </a:xfrm>
            <a:custGeom>
              <a:rect b="b" l="l" r="r" t="t"/>
              <a:pathLst>
                <a:path extrusionOk="0" h="3660" w="3387">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78"/>
            <p:cNvSpPr/>
            <p:nvPr/>
          </p:nvSpPr>
          <p:spPr>
            <a:xfrm>
              <a:off x="5646325" y="3602300"/>
              <a:ext cx="178375" cy="319450"/>
            </a:xfrm>
            <a:custGeom>
              <a:rect b="b" l="l" r="r" t="t"/>
              <a:pathLst>
                <a:path extrusionOk="0" h="12778" w="7135">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78"/>
            <p:cNvSpPr/>
            <p:nvPr/>
          </p:nvSpPr>
          <p:spPr>
            <a:xfrm>
              <a:off x="5824675" y="3921725"/>
              <a:ext cx="90675" cy="31725"/>
            </a:xfrm>
            <a:custGeom>
              <a:rect b="b" l="l" r="r" t="t"/>
              <a:pathLst>
                <a:path extrusionOk="0" h="1269" w="3627">
                  <a:moveTo>
                    <a:pt x="1" y="1"/>
                  </a:moveTo>
                  <a:cubicBezTo>
                    <a:pt x="853" y="653"/>
                    <a:pt x="2163" y="1049"/>
                    <a:pt x="3627" y="1268"/>
                  </a:cubicBezTo>
                  <a:cubicBezTo>
                    <a:pt x="2386" y="945"/>
                    <a:pt x="1173" y="52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78"/>
            <p:cNvSpPr/>
            <p:nvPr/>
          </p:nvSpPr>
          <p:spPr>
            <a:xfrm>
              <a:off x="5516775" y="3755850"/>
              <a:ext cx="747050" cy="258800"/>
            </a:xfrm>
            <a:custGeom>
              <a:rect b="b" l="l" r="r" t="t"/>
              <a:pathLst>
                <a:path extrusionOk="0" h="10352" w="29882">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8"/>
            <p:cNvSpPr/>
            <p:nvPr/>
          </p:nvSpPr>
          <p:spPr>
            <a:xfrm>
              <a:off x="5788675" y="3606475"/>
              <a:ext cx="8175" cy="6375"/>
            </a:xfrm>
            <a:custGeom>
              <a:rect b="b" l="l" r="r" t="t"/>
              <a:pathLst>
                <a:path extrusionOk="0" h="255" w="327">
                  <a:moveTo>
                    <a:pt x="165" y="0"/>
                  </a:moveTo>
                  <a:cubicBezTo>
                    <a:pt x="0" y="0"/>
                    <a:pt x="0" y="254"/>
                    <a:pt x="165" y="254"/>
                  </a:cubicBezTo>
                  <a:cubicBezTo>
                    <a:pt x="326" y="254"/>
                    <a:pt x="326" y="0"/>
                    <a:pt x="1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8"/>
            <p:cNvSpPr/>
            <p:nvPr/>
          </p:nvSpPr>
          <p:spPr>
            <a:xfrm>
              <a:off x="5590950" y="3167925"/>
              <a:ext cx="491425" cy="517425"/>
            </a:xfrm>
            <a:custGeom>
              <a:rect b="b" l="l" r="r" t="t"/>
              <a:pathLst>
                <a:path extrusionOk="0" h="20697" w="19657">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78"/>
            <p:cNvSpPr/>
            <p:nvPr/>
          </p:nvSpPr>
          <p:spPr>
            <a:xfrm>
              <a:off x="5996400" y="2979625"/>
              <a:ext cx="227725" cy="171275"/>
            </a:xfrm>
            <a:custGeom>
              <a:rect b="b" l="l" r="r" t="t"/>
              <a:pathLst>
                <a:path extrusionOk="0" h="6851" w="9109">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78"/>
            <p:cNvSpPr/>
            <p:nvPr/>
          </p:nvSpPr>
          <p:spPr>
            <a:xfrm>
              <a:off x="6186125" y="2701725"/>
              <a:ext cx="225450" cy="340000"/>
            </a:xfrm>
            <a:custGeom>
              <a:rect b="b" l="l" r="r" t="t"/>
              <a:pathLst>
                <a:path extrusionOk="0" h="13600" w="9018">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8"/>
            <p:cNvSpPr/>
            <p:nvPr/>
          </p:nvSpPr>
          <p:spPr>
            <a:xfrm>
              <a:off x="6187425" y="2719500"/>
              <a:ext cx="405000" cy="468050"/>
            </a:xfrm>
            <a:custGeom>
              <a:rect b="b" l="l" r="r" t="t"/>
              <a:pathLst>
                <a:path extrusionOk="0" h="18722" w="1620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78"/>
            <p:cNvSpPr/>
            <p:nvPr/>
          </p:nvSpPr>
          <p:spPr>
            <a:xfrm>
              <a:off x="6328025" y="2219625"/>
              <a:ext cx="575775" cy="590850"/>
            </a:xfrm>
            <a:custGeom>
              <a:rect b="b" l="l" r="r" t="t"/>
              <a:pathLst>
                <a:path extrusionOk="0" h="23634" w="23031">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78"/>
            <p:cNvSpPr/>
            <p:nvPr/>
          </p:nvSpPr>
          <p:spPr>
            <a:xfrm>
              <a:off x="6705250" y="2055250"/>
              <a:ext cx="527450" cy="644225"/>
            </a:xfrm>
            <a:custGeom>
              <a:rect b="b" l="l" r="r" t="t"/>
              <a:pathLst>
                <a:path extrusionOk="0" h="25769" w="21098">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78"/>
            <p:cNvSpPr/>
            <p:nvPr/>
          </p:nvSpPr>
          <p:spPr>
            <a:xfrm>
              <a:off x="5768900" y="1995950"/>
              <a:ext cx="164800" cy="211150"/>
            </a:xfrm>
            <a:custGeom>
              <a:rect b="b" l="l" r="r" t="t"/>
              <a:pathLst>
                <a:path extrusionOk="0" h="8446" w="6592">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78"/>
            <p:cNvSpPr/>
            <p:nvPr/>
          </p:nvSpPr>
          <p:spPr>
            <a:xfrm>
              <a:off x="5705950" y="2238400"/>
              <a:ext cx="36900" cy="47575"/>
            </a:xfrm>
            <a:custGeom>
              <a:rect b="b" l="l" r="r" t="t"/>
              <a:pathLst>
                <a:path extrusionOk="0" h="1903" w="1476">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78"/>
            <p:cNvSpPr/>
            <p:nvPr/>
          </p:nvSpPr>
          <p:spPr>
            <a:xfrm>
              <a:off x="5166150" y="3442125"/>
              <a:ext cx="4425" cy="5725"/>
            </a:xfrm>
            <a:custGeom>
              <a:rect b="b" l="l" r="r" t="t"/>
              <a:pathLst>
                <a:path extrusionOk="0" h="229" w="177">
                  <a:moveTo>
                    <a:pt x="177" y="1"/>
                  </a:moveTo>
                  <a:cubicBezTo>
                    <a:pt x="108" y="76"/>
                    <a:pt x="59" y="151"/>
                    <a:pt x="1" y="229"/>
                  </a:cubicBezTo>
                  <a:cubicBezTo>
                    <a:pt x="59" y="154"/>
                    <a:pt x="119" y="76"/>
                    <a:pt x="1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8"/>
            <p:cNvSpPr/>
            <p:nvPr/>
          </p:nvSpPr>
          <p:spPr>
            <a:xfrm>
              <a:off x="5451900" y="3109550"/>
              <a:ext cx="52075" cy="70600"/>
            </a:xfrm>
            <a:custGeom>
              <a:rect b="b" l="l" r="r" t="t"/>
              <a:pathLst>
                <a:path extrusionOk="0" h="2824" w="2083">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8"/>
            <p:cNvSpPr/>
            <p:nvPr/>
          </p:nvSpPr>
          <p:spPr>
            <a:xfrm>
              <a:off x="6131925" y="2028500"/>
              <a:ext cx="71475" cy="94575"/>
            </a:xfrm>
            <a:custGeom>
              <a:rect b="b" l="l" r="r" t="t"/>
              <a:pathLst>
                <a:path extrusionOk="0" h="3783" w="2859">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78"/>
            <p:cNvSpPr/>
            <p:nvPr/>
          </p:nvSpPr>
          <p:spPr>
            <a:xfrm>
              <a:off x="6257025" y="2090000"/>
              <a:ext cx="175750" cy="248300"/>
            </a:xfrm>
            <a:custGeom>
              <a:rect b="b" l="l" r="r" t="t"/>
              <a:pathLst>
                <a:path extrusionOk="0" h="9932" w="703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78"/>
            <p:cNvSpPr/>
            <p:nvPr/>
          </p:nvSpPr>
          <p:spPr>
            <a:xfrm>
              <a:off x="6294325" y="2124500"/>
              <a:ext cx="299850" cy="401100"/>
            </a:xfrm>
            <a:custGeom>
              <a:rect b="b" l="l" r="r" t="t"/>
              <a:pathLst>
                <a:path extrusionOk="0" h="16044" w="11994">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8"/>
            <p:cNvSpPr/>
            <p:nvPr/>
          </p:nvSpPr>
          <p:spPr>
            <a:xfrm>
              <a:off x="6594150" y="2032400"/>
              <a:ext cx="76950" cy="92050"/>
            </a:xfrm>
            <a:custGeom>
              <a:rect b="b" l="l" r="r" t="t"/>
              <a:pathLst>
                <a:path extrusionOk="0" h="3682" w="3078">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78"/>
            <p:cNvSpPr/>
            <p:nvPr/>
          </p:nvSpPr>
          <p:spPr>
            <a:xfrm>
              <a:off x="6161675" y="2525575"/>
              <a:ext cx="132675" cy="194325"/>
            </a:xfrm>
            <a:custGeom>
              <a:rect b="b" l="l" r="r" t="t"/>
              <a:pathLst>
                <a:path extrusionOk="0" h="7773" w="5307">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78"/>
            <p:cNvSpPr/>
            <p:nvPr/>
          </p:nvSpPr>
          <p:spPr>
            <a:xfrm>
              <a:off x="6379550" y="3041325"/>
              <a:ext cx="23100" cy="28100"/>
            </a:xfrm>
            <a:custGeom>
              <a:rect b="b" l="l" r="r" t="t"/>
              <a:pathLst>
                <a:path extrusionOk="0" h="1124" w="924">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8"/>
            <p:cNvSpPr/>
            <p:nvPr/>
          </p:nvSpPr>
          <p:spPr>
            <a:xfrm>
              <a:off x="6393200" y="3039675"/>
              <a:ext cx="2425" cy="3650"/>
            </a:xfrm>
            <a:custGeom>
              <a:rect b="b" l="l" r="r" t="t"/>
              <a:pathLst>
                <a:path extrusionOk="0" h="146" w="97">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78"/>
            <p:cNvSpPr/>
            <p:nvPr/>
          </p:nvSpPr>
          <p:spPr>
            <a:xfrm>
              <a:off x="6013550" y="3351625"/>
              <a:ext cx="475" cy="600"/>
            </a:xfrm>
            <a:custGeom>
              <a:rect b="b" l="l" r="r" t="t"/>
              <a:pathLst>
                <a:path extrusionOk="0" h="24" w="19">
                  <a:moveTo>
                    <a:pt x="18" y="0"/>
                  </a:moveTo>
                  <a:cubicBezTo>
                    <a:pt x="8" y="14"/>
                    <a:pt x="1" y="23"/>
                    <a:pt x="1" y="23"/>
                  </a:cubicBezTo>
                  <a:cubicBezTo>
                    <a:pt x="1" y="23"/>
                    <a:pt x="6" y="16"/>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78"/>
            <p:cNvSpPr/>
            <p:nvPr/>
          </p:nvSpPr>
          <p:spPr>
            <a:xfrm>
              <a:off x="6661050" y="2225050"/>
              <a:ext cx="3275" cy="4200"/>
            </a:xfrm>
            <a:custGeom>
              <a:rect b="b" l="l" r="r" t="t"/>
              <a:pathLst>
                <a:path extrusionOk="0" h="168" w="131">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8"/>
            <p:cNvSpPr/>
            <p:nvPr/>
          </p:nvSpPr>
          <p:spPr>
            <a:xfrm>
              <a:off x="4492925" y="1558725"/>
              <a:ext cx="2898050" cy="2460325"/>
            </a:xfrm>
            <a:custGeom>
              <a:rect b="b" l="l" r="r" t="t"/>
              <a:pathLst>
                <a:path extrusionOk="0" h="98413" w="115922">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78"/>
            <p:cNvSpPr/>
            <p:nvPr/>
          </p:nvSpPr>
          <p:spPr>
            <a:xfrm>
              <a:off x="3821825" y="993775"/>
              <a:ext cx="392800" cy="417775"/>
            </a:xfrm>
            <a:custGeom>
              <a:rect b="b" l="l" r="r" t="t"/>
              <a:pathLst>
                <a:path extrusionOk="0" h="16711" w="15712">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8"/>
            <p:cNvSpPr/>
            <p:nvPr/>
          </p:nvSpPr>
          <p:spPr>
            <a:xfrm>
              <a:off x="4492625" y="804475"/>
              <a:ext cx="446125" cy="296800"/>
            </a:xfrm>
            <a:custGeom>
              <a:rect b="b" l="l" r="r" t="t"/>
              <a:pathLst>
                <a:path extrusionOk="0" h="11872" w="17845">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8"/>
            <p:cNvSpPr/>
            <p:nvPr/>
          </p:nvSpPr>
          <p:spPr>
            <a:xfrm>
              <a:off x="5432550" y="952075"/>
              <a:ext cx="328650" cy="322675"/>
            </a:xfrm>
            <a:custGeom>
              <a:rect b="b" l="l" r="r" t="t"/>
              <a:pathLst>
                <a:path extrusionOk="0" h="12907" w="13146">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78"/>
            <p:cNvSpPr/>
            <p:nvPr/>
          </p:nvSpPr>
          <p:spPr>
            <a:xfrm>
              <a:off x="6326800" y="1440800"/>
              <a:ext cx="161475" cy="100175"/>
            </a:xfrm>
            <a:custGeom>
              <a:rect b="b" l="l" r="r" t="t"/>
              <a:pathLst>
                <a:path extrusionOk="0" h="4007" w="6459">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78"/>
            <p:cNvSpPr/>
            <p:nvPr/>
          </p:nvSpPr>
          <p:spPr>
            <a:xfrm>
              <a:off x="6512725" y="1459400"/>
              <a:ext cx="130525" cy="109825"/>
            </a:xfrm>
            <a:custGeom>
              <a:rect b="b" l="l" r="r" t="t"/>
              <a:pathLst>
                <a:path extrusionOk="0" h="4393" w="5221">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8"/>
            <p:cNvSpPr/>
            <p:nvPr/>
          </p:nvSpPr>
          <p:spPr>
            <a:xfrm>
              <a:off x="6382025" y="1568650"/>
              <a:ext cx="133400" cy="76300"/>
            </a:xfrm>
            <a:custGeom>
              <a:rect b="b" l="l" r="r" t="t"/>
              <a:pathLst>
                <a:path extrusionOk="0" h="3052" w="5336">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8"/>
            <p:cNvSpPr/>
            <p:nvPr/>
          </p:nvSpPr>
          <p:spPr>
            <a:xfrm>
              <a:off x="7159050" y="1734200"/>
              <a:ext cx="125325" cy="71225"/>
            </a:xfrm>
            <a:custGeom>
              <a:rect b="b" l="l" r="r" t="t"/>
              <a:pathLst>
                <a:path extrusionOk="0" h="2849" w="5013">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78"/>
            <p:cNvSpPr/>
            <p:nvPr/>
          </p:nvSpPr>
          <p:spPr>
            <a:xfrm>
              <a:off x="5991550" y="3413900"/>
              <a:ext cx="83825" cy="164550"/>
            </a:xfrm>
            <a:custGeom>
              <a:rect b="b" l="l" r="r" t="t"/>
              <a:pathLst>
                <a:path extrusionOk="0" h="6582" w="3353">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78"/>
            <p:cNvSpPr/>
            <p:nvPr/>
          </p:nvSpPr>
          <p:spPr>
            <a:xfrm>
              <a:off x="5981225" y="3763550"/>
              <a:ext cx="150150" cy="137775"/>
            </a:xfrm>
            <a:custGeom>
              <a:rect b="b" l="l" r="r" t="t"/>
              <a:pathLst>
                <a:path extrusionOk="0" h="5511" w="6006">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8"/>
            <p:cNvSpPr/>
            <p:nvPr/>
          </p:nvSpPr>
          <p:spPr>
            <a:xfrm>
              <a:off x="6073900" y="3620300"/>
              <a:ext cx="92475" cy="102900"/>
            </a:xfrm>
            <a:custGeom>
              <a:rect b="b" l="l" r="r" t="t"/>
              <a:pathLst>
                <a:path extrusionOk="0" h="4116" w="3699">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78"/>
            <p:cNvSpPr/>
            <p:nvPr/>
          </p:nvSpPr>
          <p:spPr>
            <a:xfrm>
              <a:off x="5776700" y="3655450"/>
              <a:ext cx="255650" cy="229725"/>
            </a:xfrm>
            <a:custGeom>
              <a:rect b="b" l="l" r="r" t="t"/>
              <a:pathLst>
                <a:path extrusionOk="0" h="9189" w="10226">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8"/>
            <p:cNvSpPr/>
            <p:nvPr/>
          </p:nvSpPr>
          <p:spPr>
            <a:xfrm>
              <a:off x="6225900" y="3825325"/>
              <a:ext cx="398875" cy="192375"/>
            </a:xfrm>
            <a:custGeom>
              <a:rect b="b" l="l" r="r" t="t"/>
              <a:pathLst>
                <a:path extrusionOk="0" h="7695" w="15955">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8"/>
            <p:cNvSpPr/>
            <p:nvPr/>
          </p:nvSpPr>
          <p:spPr>
            <a:xfrm>
              <a:off x="6167800" y="4229200"/>
              <a:ext cx="43975" cy="65425"/>
            </a:xfrm>
            <a:custGeom>
              <a:rect b="b" l="l" r="r" t="t"/>
              <a:pathLst>
                <a:path extrusionOk="0" h="2617" w="1759">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78"/>
            <p:cNvSpPr/>
            <p:nvPr/>
          </p:nvSpPr>
          <p:spPr>
            <a:xfrm>
              <a:off x="6091225" y="4333200"/>
              <a:ext cx="12375" cy="16700"/>
            </a:xfrm>
            <a:custGeom>
              <a:rect b="b" l="l" r="r" t="t"/>
              <a:pathLst>
                <a:path extrusionOk="0" h="668" w="495">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78"/>
            <p:cNvSpPr/>
            <p:nvPr/>
          </p:nvSpPr>
          <p:spPr>
            <a:xfrm>
              <a:off x="6144775" y="4219175"/>
              <a:ext cx="40950" cy="59275"/>
            </a:xfrm>
            <a:custGeom>
              <a:rect b="b" l="l" r="r" t="t"/>
              <a:pathLst>
                <a:path extrusionOk="0" h="2371" w="1638">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78"/>
            <p:cNvSpPr/>
            <p:nvPr/>
          </p:nvSpPr>
          <p:spPr>
            <a:xfrm>
              <a:off x="5868925" y="3998175"/>
              <a:ext cx="673275" cy="683025"/>
            </a:xfrm>
            <a:custGeom>
              <a:rect b="b" l="l" r="r" t="t"/>
              <a:pathLst>
                <a:path extrusionOk="0" h="27321" w="26931">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78"/>
            <p:cNvSpPr/>
            <p:nvPr/>
          </p:nvSpPr>
          <p:spPr>
            <a:xfrm>
              <a:off x="6158125" y="4021950"/>
              <a:ext cx="552250" cy="774725"/>
            </a:xfrm>
            <a:custGeom>
              <a:rect b="b" l="l" r="r" t="t"/>
              <a:pathLst>
                <a:path extrusionOk="0" h="30989" w="2209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8"/>
            <p:cNvSpPr/>
            <p:nvPr/>
          </p:nvSpPr>
          <p:spPr>
            <a:xfrm>
              <a:off x="6920800" y="4536575"/>
              <a:ext cx="288650" cy="364500"/>
            </a:xfrm>
            <a:custGeom>
              <a:rect b="b" l="l" r="r" t="t"/>
              <a:pathLst>
                <a:path extrusionOk="0" h="14580" w="11546">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8"/>
            <p:cNvSpPr/>
            <p:nvPr/>
          </p:nvSpPr>
          <p:spPr>
            <a:xfrm>
              <a:off x="4490450" y="4030275"/>
              <a:ext cx="166950" cy="327500"/>
            </a:xfrm>
            <a:custGeom>
              <a:rect b="b" l="l" r="r" t="t"/>
              <a:pathLst>
                <a:path extrusionOk="0" h="13100" w="6678">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78"/>
            <p:cNvSpPr/>
            <p:nvPr/>
          </p:nvSpPr>
          <p:spPr>
            <a:xfrm>
              <a:off x="2233550" y="2129125"/>
              <a:ext cx="18850" cy="19225"/>
            </a:xfrm>
            <a:custGeom>
              <a:rect b="b" l="l" r="r" t="t"/>
              <a:pathLst>
                <a:path extrusionOk="0" h="769" w="754">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78"/>
            <p:cNvSpPr/>
            <p:nvPr/>
          </p:nvSpPr>
          <p:spPr>
            <a:xfrm>
              <a:off x="1535825" y="2847850"/>
              <a:ext cx="14525" cy="17925"/>
            </a:xfrm>
            <a:custGeom>
              <a:rect b="b" l="l" r="r" t="t"/>
              <a:pathLst>
                <a:path extrusionOk="0" h="717" w="581">
                  <a:moveTo>
                    <a:pt x="581" y="0"/>
                  </a:moveTo>
                  <a:cubicBezTo>
                    <a:pt x="387" y="234"/>
                    <a:pt x="194" y="474"/>
                    <a:pt x="0" y="716"/>
                  </a:cubicBezTo>
                  <a:lnTo>
                    <a:pt x="5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78"/>
            <p:cNvSpPr/>
            <p:nvPr/>
          </p:nvSpPr>
          <p:spPr>
            <a:xfrm>
              <a:off x="1637725" y="3318000"/>
              <a:ext cx="22850" cy="21675"/>
            </a:xfrm>
            <a:custGeom>
              <a:rect b="b" l="l" r="r" t="t"/>
              <a:pathLst>
                <a:path extrusionOk="0" h="867" w="914">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78"/>
            <p:cNvSpPr/>
            <p:nvPr/>
          </p:nvSpPr>
          <p:spPr>
            <a:xfrm>
              <a:off x="1580550" y="3339650"/>
              <a:ext cx="57200" cy="68650"/>
            </a:xfrm>
            <a:custGeom>
              <a:rect b="b" l="l" r="r" t="t"/>
              <a:pathLst>
                <a:path extrusionOk="0" h="2746" w="2288">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8"/>
            <p:cNvSpPr/>
            <p:nvPr/>
          </p:nvSpPr>
          <p:spPr>
            <a:xfrm>
              <a:off x="1583350" y="3416000"/>
              <a:ext cx="9150" cy="13450"/>
            </a:xfrm>
            <a:custGeom>
              <a:rect b="b" l="l" r="r" t="t"/>
              <a:pathLst>
                <a:path extrusionOk="0" h="538" w="366">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8"/>
            <p:cNvSpPr/>
            <p:nvPr/>
          </p:nvSpPr>
          <p:spPr>
            <a:xfrm>
              <a:off x="989675" y="1551075"/>
              <a:ext cx="1615425" cy="1865375"/>
            </a:xfrm>
            <a:custGeom>
              <a:rect b="b" l="l" r="r" t="t"/>
              <a:pathLst>
                <a:path extrusionOk="0" h="74615" w="64617">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8"/>
            <p:cNvSpPr/>
            <p:nvPr/>
          </p:nvSpPr>
          <p:spPr>
            <a:xfrm>
              <a:off x="2436050" y="2480575"/>
              <a:ext cx="6675" cy="6050"/>
            </a:xfrm>
            <a:custGeom>
              <a:rect b="b" l="l" r="r" t="t"/>
              <a:pathLst>
                <a:path extrusionOk="0" h="242" w="267">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78"/>
            <p:cNvSpPr/>
            <p:nvPr/>
          </p:nvSpPr>
          <p:spPr>
            <a:xfrm>
              <a:off x="3237575" y="748750"/>
              <a:ext cx="6150" cy="6250"/>
            </a:xfrm>
            <a:custGeom>
              <a:rect b="b" l="l" r="r" t="t"/>
              <a:pathLst>
                <a:path extrusionOk="0" h="250" w="246">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78"/>
            <p:cNvSpPr/>
            <p:nvPr/>
          </p:nvSpPr>
          <p:spPr>
            <a:xfrm>
              <a:off x="3544900" y="2688975"/>
              <a:ext cx="3150" cy="5800"/>
            </a:xfrm>
            <a:custGeom>
              <a:rect b="b" l="l" r="r" t="t"/>
              <a:pathLst>
                <a:path extrusionOk="0" h="232" w="126">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78"/>
            <p:cNvSpPr/>
            <p:nvPr/>
          </p:nvSpPr>
          <p:spPr>
            <a:xfrm>
              <a:off x="3431000" y="2330125"/>
              <a:ext cx="228750" cy="311750"/>
            </a:xfrm>
            <a:custGeom>
              <a:rect b="b" l="l" r="r" t="t"/>
              <a:pathLst>
                <a:path extrusionOk="0" h="12470" w="915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6" name="Google Shape;8836;p78"/>
          <p:cNvGrpSpPr/>
          <p:nvPr/>
        </p:nvGrpSpPr>
        <p:grpSpPr>
          <a:xfrm>
            <a:off x="3548403" y="2849588"/>
            <a:ext cx="2310282" cy="1374222"/>
            <a:chOff x="238125" y="732525"/>
            <a:chExt cx="7130500" cy="4241425"/>
          </a:xfrm>
        </p:grpSpPr>
        <p:sp>
          <p:nvSpPr>
            <p:cNvPr id="8837" name="Google Shape;8837;p78"/>
            <p:cNvSpPr/>
            <p:nvPr/>
          </p:nvSpPr>
          <p:spPr>
            <a:xfrm>
              <a:off x="3175800" y="1003350"/>
              <a:ext cx="3741725" cy="3331975"/>
            </a:xfrm>
            <a:custGeom>
              <a:rect b="b" l="l" r="r" t="t"/>
              <a:pathLst>
                <a:path extrusionOk="0" h="133279" w="149669">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8"/>
            <p:cNvSpPr/>
            <p:nvPr/>
          </p:nvSpPr>
          <p:spPr>
            <a:xfrm>
              <a:off x="3167575" y="993250"/>
              <a:ext cx="3759100" cy="3349975"/>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78"/>
            <p:cNvSpPr/>
            <p:nvPr/>
          </p:nvSpPr>
          <p:spPr>
            <a:xfrm>
              <a:off x="4467225" y="3815075"/>
              <a:ext cx="177425" cy="289800"/>
            </a:xfrm>
            <a:custGeom>
              <a:rect b="b" l="l" r="r" t="t"/>
              <a:pathLst>
                <a:path extrusionOk="0" h="11592" w="7097">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78"/>
            <p:cNvSpPr/>
            <p:nvPr/>
          </p:nvSpPr>
          <p:spPr>
            <a:xfrm>
              <a:off x="4458375" y="3806875"/>
              <a:ext cx="194800" cy="307475"/>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78"/>
            <p:cNvSpPr/>
            <p:nvPr/>
          </p:nvSpPr>
          <p:spPr>
            <a:xfrm>
              <a:off x="5304725" y="3312525"/>
              <a:ext cx="45475" cy="78625"/>
            </a:xfrm>
            <a:custGeom>
              <a:rect b="b" l="l" r="r" t="t"/>
              <a:pathLst>
                <a:path extrusionOk="0" h="3145" w="1819">
                  <a:moveTo>
                    <a:pt x="480" y="0"/>
                  </a:moveTo>
                  <a:lnTo>
                    <a:pt x="0" y="1654"/>
                  </a:lnTo>
                  <a:lnTo>
                    <a:pt x="480" y="3144"/>
                  </a:lnTo>
                  <a:lnTo>
                    <a:pt x="1503" y="2753"/>
                  </a:lnTo>
                  <a:lnTo>
                    <a:pt x="1818" y="1566"/>
                  </a:lnTo>
                  <a:lnTo>
                    <a:pt x="48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78"/>
            <p:cNvSpPr/>
            <p:nvPr/>
          </p:nvSpPr>
          <p:spPr>
            <a:xfrm>
              <a:off x="5296500" y="3296100"/>
              <a:ext cx="62525" cy="105475"/>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78"/>
            <p:cNvSpPr/>
            <p:nvPr/>
          </p:nvSpPr>
          <p:spPr>
            <a:xfrm>
              <a:off x="5643750" y="3420800"/>
              <a:ext cx="232675" cy="252250"/>
            </a:xfrm>
            <a:custGeom>
              <a:rect b="b" l="l" r="r" t="t"/>
              <a:pathLst>
                <a:path extrusionOk="0" h="10090" w="9307">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78"/>
            <p:cNvSpPr/>
            <p:nvPr/>
          </p:nvSpPr>
          <p:spPr>
            <a:xfrm>
              <a:off x="5628275" y="3412900"/>
              <a:ext cx="256350" cy="268025"/>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78"/>
            <p:cNvSpPr/>
            <p:nvPr/>
          </p:nvSpPr>
          <p:spPr>
            <a:xfrm>
              <a:off x="5873550" y="3662925"/>
              <a:ext cx="284775" cy="73250"/>
            </a:xfrm>
            <a:custGeom>
              <a:rect b="b" l="l" r="r" t="t"/>
              <a:pathLst>
                <a:path extrusionOk="0" h="2930" w="11391">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78"/>
            <p:cNvSpPr/>
            <p:nvPr/>
          </p:nvSpPr>
          <p:spPr>
            <a:xfrm>
              <a:off x="5859050" y="3654075"/>
              <a:ext cx="342200" cy="9000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78"/>
            <p:cNvSpPr/>
            <p:nvPr/>
          </p:nvSpPr>
          <p:spPr>
            <a:xfrm>
              <a:off x="6185775" y="3706475"/>
              <a:ext cx="137975" cy="31600"/>
            </a:xfrm>
            <a:custGeom>
              <a:rect b="b" l="l" r="r" t="t"/>
              <a:pathLst>
                <a:path extrusionOk="0" h="1264" w="5519">
                  <a:moveTo>
                    <a:pt x="3397" y="1"/>
                  </a:moveTo>
                  <a:lnTo>
                    <a:pt x="0" y="556"/>
                  </a:lnTo>
                  <a:lnTo>
                    <a:pt x="1818" y="1263"/>
                  </a:lnTo>
                  <a:lnTo>
                    <a:pt x="5518" y="556"/>
                  </a:lnTo>
                  <a:lnTo>
                    <a:pt x="339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78"/>
            <p:cNvSpPr/>
            <p:nvPr/>
          </p:nvSpPr>
          <p:spPr>
            <a:xfrm>
              <a:off x="6156100" y="3698600"/>
              <a:ext cx="203625" cy="47675"/>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78"/>
            <p:cNvSpPr/>
            <p:nvPr/>
          </p:nvSpPr>
          <p:spPr>
            <a:xfrm>
              <a:off x="6158300" y="3493725"/>
              <a:ext cx="139875" cy="161950"/>
            </a:xfrm>
            <a:custGeom>
              <a:rect b="b" l="l" r="r" t="t"/>
              <a:pathLst>
                <a:path extrusionOk="0" h="6478" w="5595">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78"/>
            <p:cNvSpPr/>
            <p:nvPr/>
          </p:nvSpPr>
          <p:spPr>
            <a:xfrm>
              <a:off x="6149775" y="3484875"/>
              <a:ext cx="165125" cy="188175"/>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78"/>
            <p:cNvSpPr/>
            <p:nvPr/>
          </p:nvSpPr>
          <p:spPr>
            <a:xfrm>
              <a:off x="5945525" y="3367450"/>
              <a:ext cx="213125" cy="254775"/>
            </a:xfrm>
            <a:custGeom>
              <a:rect b="b" l="l" r="r" t="t"/>
              <a:pathLst>
                <a:path extrusionOk="0" h="10191" w="8525">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8"/>
            <p:cNvSpPr/>
            <p:nvPr/>
          </p:nvSpPr>
          <p:spPr>
            <a:xfrm>
              <a:off x="5936075" y="3355775"/>
              <a:ext cx="232350" cy="278450"/>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8"/>
            <p:cNvSpPr/>
            <p:nvPr/>
          </p:nvSpPr>
          <p:spPr>
            <a:xfrm>
              <a:off x="6429775" y="3529075"/>
              <a:ext cx="453650" cy="254450"/>
            </a:xfrm>
            <a:custGeom>
              <a:rect b="b" l="l" r="r" t="t"/>
              <a:pathLst>
                <a:path extrusionOk="0" h="10178" w="18146">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78"/>
            <p:cNvSpPr/>
            <p:nvPr/>
          </p:nvSpPr>
          <p:spPr>
            <a:xfrm>
              <a:off x="6416200" y="3519925"/>
              <a:ext cx="483325" cy="271500"/>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78"/>
            <p:cNvSpPr/>
            <p:nvPr/>
          </p:nvSpPr>
          <p:spPr>
            <a:xfrm>
              <a:off x="5992575" y="3785400"/>
              <a:ext cx="867500" cy="764650"/>
            </a:xfrm>
            <a:custGeom>
              <a:rect b="b" l="l" r="r" t="t"/>
              <a:pathLst>
                <a:path extrusionOk="0" h="30586" w="3470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8"/>
            <p:cNvSpPr/>
            <p:nvPr/>
          </p:nvSpPr>
          <p:spPr>
            <a:xfrm>
              <a:off x="5985000" y="3768350"/>
              <a:ext cx="883600" cy="789850"/>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78"/>
            <p:cNvSpPr/>
            <p:nvPr/>
          </p:nvSpPr>
          <p:spPr>
            <a:xfrm>
              <a:off x="6575950" y="4616250"/>
              <a:ext cx="97550" cy="109575"/>
            </a:xfrm>
            <a:custGeom>
              <a:rect b="b" l="l" r="r" t="t"/>
              <a:pathLst>
                <a:path extrusionOk="0" h="4383" w="3902">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78"/>
            <p:cNvSpPr/>
            <p:nvPr/>
          </p:nvSpPr>
          <p:spPr>
            <a:xfrm>
              <a:off x="6568050" y="4609625"/>
              <a:ext cx="115875" cy="126600"/>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78"/>
            <p:cNvSpPr/>
            <p:nvPr/>
          </p:nvSpPr>
          <p:spPr>
            <a:xfrm>
              <a:off x="6995150" y="4713800"/>
              <a:ext cx="195750" cy="190700"/>
            </a:xfrm>
            <a:custGeom>
              <a:rect b="b" l="l" r="r" t="t"/>
              <a:pathLst>
                <a:path extrusionOk="0" h="7628" w="783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78"/>
            <p:cNvSpPr/>
            <p:nvPr/>
          </p:nvSpPr>
          <p:spPr>
            <a:xfrm>
              <a:off x="6985700" y="4705900"/>
              <a:ext cx="213100" cy="209650"/>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78"/>
            <p:cNvSpPr/>
            <p:nvPr/>
          </p:nvSpPr>
          <p:spPr>
            <a:xfrm>
              <a:off x="7223700" y="4478300"/>
              <a:ext cx="126625" cy="235850"/>
            </a:xfrm>
            <a:custGeom>
              <a:rect b="b" l="l" r="r" t="t"/>
              <a:pathLst>
                <a:path extrusionOk="0" h="9434" w="5065">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78"/>
            <p:cNvSpPr/>
            <p:nvPr/>
          </p:nvSpPr>
          <p:spPr>
            <a:xfrm>
              <a:off x="7219600" y="4466625"/>
              <a:ext cx="149025" cy="258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78"/>
            <p:cNvSpPr/>
            <p:nvPr/>
          </p:nvSpPr>
          <p:spPr>
            <a:xfrm>
              <a:off x="6134625" y="2921400"/>
              <a:ext cx="43275" cy="96300"/>
            </a:xfrm>
            <a:custGeom>
              <a:rect b="b" l="l" r="r" t="t"/>
              <a:pathLst>
                <a:path extrusionOk="0" h="3852" w="1731">
                  <a:moveTo>
                    <a:pt x="1415" y="0"/>
                  </a:moveTo>
                  <a:lnTo>
                    <a:pt x="1" y="682"/>
                  </a:lnTo>
                  <a:lnTo>
                    <a:pt x="1" y="2627"/>
                  </a:lnTo>
                  <a:lnTo>
                    <a:pt x="1415" y="3852"/>
                  </a:lnTo>
                  <a:lnTo>
                    <a:pt x="1730" y="1920"/>
                  </a:lnTo>
                  <a:lnTo>
                    <a:pt x="14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78"/>
            <p:cNvSpPr/>
            <p:nvPr/>
          </p:nvSpPr>
          <p:spPr>
            <a:xfrm>
              <a:off x="6126725" y="2909725"/>
              <a:ext cx="59375" cy="12282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78"/>
            <p:cNvSpPr/>
            <p:nvPr/>
          </p:nvSpPr>
          <p:spPr>
            <a:xfrm>
              <a:off x="5917450" y="3060600"/>
              <a:ext cx="65350" cy="60650"/>
            </a:xfrm>
            <a:custGeom>
              <a:rect b="b" l="l" r="r" t="t"/>
              <a:pathLst>
                <a:path extrusionOk="0" h="2426" w="2614">
                  <a:moveTo>
                    <a:pt x="1099" y="1"/>
                  </a:moveTo>
                  <a:lnTo>
                    <a:pt x="0" y="1175"/>
                  </a:lnTo>
                  <a:lnTo>
                    <a:pt x="568" y="2425"/>
                  </a:lnTo>
                  <a:lnTo>
                    <a:pt x="1440" y="2425"/>
                  </a:lnTo>
                  <a:lnTo>
                    <a:pt x="2614" y="708"/>
                  </a:lnTo>
                  <a:lnTo>
                    <a:pt x="109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78"/>
            <p:cNvSpPr/>
            <p:nvPr/>
          </p:nvSpPr>
          <p:spPr>
            <a:xfrm>
              <a:off x="5908275" y="3050825"/>
              <a:ext cx="86225" cy="78325"/>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78"/>
            <p:cNvSpPr/>
            <p:nvPr/>
          </p:nvSpPr>
          <p:spPr>
            <a:xfrm>
              <a:off x="6168100" y="3083025"/>
              <a:ext cx="108300" cy="173650"/>
            </a:xfrm>
            <a:custGeom>
              <a:rect b="b" l="l" r="r" t="t"/>
              <a:pathLst>
                <a:path extrusionOk="0" h="6946" w="4332">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8"/>
            <p:cNvSpPr/>
            <p:nvPr/>
          </p:nvSpPr>
          <p:spPr>
            <a:xfrm>
              <a:off x="6159575" y="3067875"/>
              <a:ext cx="125650" cy="20427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78"/>
            <p:cNvSpPr/>
            <p:nvPr/>
          </p:nvSpPr>
          <p:spPr>
            <a:xfrm>
              <a:off x="6241950" y="3244650"/>
              <a:ext cx="111475" cy="160375"/>
            </a:xfrm>
            <a:custGeom>
              <a:rect b="b" l="l" r="r" t="t"/>
              <a:pathLst>
                <a:path extrusionOk="0" h="6415" w="4459">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78"/>
            <p:cNvSpPr/>
            <p:nvPr/>
          </p:nvSpPr>
          <p:spPr>
            <a:xfrm>
              <a:off x="6225225" y="3228550"/>
              <a:ext cx="138600" cy="187525"/>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78"/>
            <p:cNvSpPr/>
            <p:nvPr/>
          </p:nvSpPr>
          <p:spPr>
            <a:xfrm>
              <a:off x="6323400" y="2434950"/>
              <a:ext cx="220375" cy="347575"/>
            </a:xfrm>
            <a:custGeom>
              <a:rect b="b" l="l" r="r" t="t"/>
              <a:pathLst>
                <a:path extrusionOk="0" h="13903" w="8815">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78"/>
            <p:cNvSpPr/>
            <p:nvPr/>
          </p:nvSpPr>
          <p:spPr>
            <a:xfrm>
              <a:off x="6314250" y="2424850"/>
              <a:ext cx="238050" cy="377575"/>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78"/>
            <p:cNvSpPr/>
            <p:nvPr/>
          </p:nvSpPr>
          <p:spPr>
            <a:xfrm>
              <a:off x="6470500" y="2285950"/>
              <a:ext cx="89675" cy="141450"/>
            </a:xfrm>
            <a:custGeom>
              <a:rect b="b" l="l" r="r" t="t"/>
              <a:pathLst>
                <a:path extrusionOk="0" h="5658" w="3587">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78"/>
            <p:cNvSpPr/>
            <p:nvPr/>
          </p:nvSpPr>
          <p:spPr>
            <a:xfrm>
              <a:off x="6462300" y="2274900"/>
              <a:ext cx="105775" cy="160375"/>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78"/>
            <p:cNvSpPr/>
            <p:nvPr/>
          </p:nvSpPr>
          <p:spPr>
            <a:xfrm>
              <a:off x="6378950" y="1950375"/>
              <a:ext cx="126300" cy="303725"/>
            </a:xfrm>
            <a:custGeom>
              <a:rect b="b" l="l" r="r" t="t"/>
              <a:pathLst>
                <a:path extrusionOk="0" h="12149" w="5052">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78"/>
            <p:cNvSpPr/>
            <p:nvPr/>
          </p:nvSpPr>
          <p:spPr>
            <a:xfrm>
              <a:off x="6370425" y="1934925"/>
              <a:ext cx="145575" cy="327050"/>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78"/>
            <p:cNvSpPr/>
            <p:nvPr/>
          </p:nvSpPr>
          <p:spPr>
            <a:xfrm>
              <a:off x="5626075" y="893825"/>
              <a:ext cx="145875" cy="113350"/>
            </a:xfrm>
            <a:custGeom>
              <a:rect b="b" l="l" r="r" t="t"/>
              <a:pathLst>
                <a:path extrusionOk="0" h="4534" w="5835">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78"/>
            <p:cNvSpPr/>
            <p:nvPr/>
          </p:nvSpPr>
          <p:spPr>
            <a:xfrm>
              <a:off x="5617225" y="885625"/>
              <a:ext cx="162600" cy="131025"/>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78"/>
            <p:cNvSpPr/>
            <p:nvPr/>
          </p:nvSpPr>
          <p:spPr>
            <a:xfrm>
              <a:off x="5828725" y="897925"/>
              <a:ext cx="80850" cy="36650"/>
            </a:xfrm>
            <a:custGeom>
              <a:rect b="b" l="l" r="r" t="t"/>
              <a:pathLst>
                <a:path extrusionOk="0" h="1466" w="3234">
                  <a:moveTo>
                    <a:pt x="1" y="1"/>
                  </a:moveTo>
                  <a:lnTo>
                    <a:pt x="885" y="1465"/>
                  </a:lnTo>
                  <a:lnTo>
                    <a:pt x="3233" y="733"/>
                  </a:lnTo>
                  <a:lnTo>
                    <a:pt x="23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78"/>
            <p:cNvSpPr/>
            <p:nvPr/>
          </p:nvSpPr>
          <p:spPr>
            <a:xfrm>
              <a:off x="5814525" y="890350"/>
              <a:ext cx="111475" cy="53700"/>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78"/>
            <p:cNvSpPr/>
            <p:nvPr/>
          </p:nvSpPr>
          <p:spPr>
            <a:xfrm>
              <a:off x="5765925" y="1013475"/>
              <a:ext cx="80825" cy="48625"/>
            </a:xfrm>
            <a:custGeom>
              <a:rect b="b" l="l" r="r" t="t"/>
              <a:pathLst>
                <a:path extrusionOk="0" h="1945" w="3233">
                  <a:moveTo>
                    <a:pt x="0" y="0"/>
                  </a:moveTo>
                  <a:lnTo>
                    <a:pt x="871" y="1945"/>
                  </a:lnTo>
                  <a:lnTo>
                    <a:pt x="3233" y="972"/>
                  </a:lnTo>
                  <a:lnTo>
                    <a:pt x="1616" y="164"/>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78"/>
            <p:cNvSpPr/>
            <p:nvPr/>
          </p:nvSpPr>
          <p:spPr>
            <a:xfrm>
              <a:off x="5752975" y="1004300"/>
              <a:ext cx="113025" cy="6822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78"/>
            <p:cNvSpPr/>
            <p:nvPr/>
          </p:nvSpPr>
          <p:spPr>
            <a:xfrm>
              <a:off x="4952100" y="890350"/>
              <a:ext cx="78950" cy="112725"/>
            </a:xfrm>
            <a:custGeom>
              <a:rect b="b" l="l" r="r" t="t"/>
              <a:pathLst>
                <a:path extrusionOk="0" h="4509" w="3158">
                  <a:moveTo>
                    <a:pt x="1" y="0"/>
                  </a:moveTo>
                  <a:lnTo>
                    <a:pt x="1" y="1882"/>
                  </a:lnTo>
                  <a:lnTo>
                    <a:pt x="960" y="4508"/>
                  </a:lnTo>
                  <a:lnTo>
                    <a:pt x="3157" y="2576"/>
                  </a:lnTo>
                  <a:lnTo>
                    <a:pt x="3157" y="1251"/>
                  </a:lnTo>
                  <a:lnTo>
                    <a:pt x="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78"/>
            <p:cNvSpPr/>
            <p:nvPr/>
          </p:nvSpPr>
          <p:spPr>
            <a:xfrm>
              <a:off x="4944200" y="878675"/>
              <a:ext cx="94750" cy="137975"/>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78"/>
            <p:cNvSpPr/>
            <p:nvPr/>
          </p:nvSpPr>
          <p:spPr>
            <a:xfrm>
              <a:off x="4770275" y="799125"/>
              <a:ext cx="164800" cy="161950"/>
            </a:xfrm>
            <a:custGeom>
              <a:rect b="b" l="l" r="r" t="t"/>
              <a:pathLst>
                <a:path extrusionOk="0" h="6478" w="6592">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78"/>
            <p:cNvSpPr/>
            <p:nvPr/>
          </p:nvSpPr>
          <p:spPr>
            <a:xfrm>
              <a:off x="4761750" y="785550"/>
              <a:ext cx="184075" cy="183425"/>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78"/>
            <p:cNvSpPr/>
            <p:nvPr/>
          </p:nvSpPr>
          <p:spPr>
            <a:xfrm>
              <a:off x="4392100" y="1174150"/>
              <a:ext cx="165750" cy="386075"/>
            </a:xfrm>
            <a:custGeom>
              <a:rect b="b" l="l" r="r" t="t"/>
              <a:pathLst>
                <a:path extrusionOk="0" h="15443" w="663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78"/>
            <p:cNvSpPr/>
            <p:nvPr/>
          </p:nvSpPr>
          <p:spPr>
            <a:xfrm>
              <a:off x="4383875" y="1161200"/>
              <a:ext cx="181875" cy="406925"/>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78"/>
            <p:cNvSpPr/>
            <p:nvPr/>
          </p:nvSpPr>
          <p:spPr>
            <a:xfrm>
              <a:off x="3327950" y="2153675"/>
              <a:ext cx="78950" cy="116200"/>
            </a:xfrm>
            <a:custGeom>
              <a:rect b="b" l="l" r="r" t="t"/>
              <a:pathLst>
                <a:path extrusionOk="0" h="4648" w="3158">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78"/>
            <p:cNvSpPr/>
            <p:nvPr/>
          </p:nvSpPr>
          <p:spPr>
            <a:xfrm>
              <a:off x="3320050" y="2144525"/>
              <a:ext cx="94725" cy="134825"/>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78"/>
            <p:cNvSpPr/>
            <p:nvPr/>
          </p:nvSpPr>
          <p:spPr>
            <a:xfrm>
              <a:off x="3404025" y="2057075"/>
              <a:ext cx="144925" cy="252250"/>
            </a:xfrm>
            <a:custGeom>
              <a:rect b="b" l="l" r="r" t="t"/>
              <a:pathLst>
                <a:path extrusionOk="0" h="10090" w="5797">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78"/>
            <p:cNvSpPr/>
            <p:nvPr/>
          </p:nvSpPr>
          <p:spPr>
            <a:xfrm>
              <a:off x="3394250" y="2048250"/>
              <a:ext cx="162600" cy="270550"/>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78"/>
            <p:cNvSpPr/>
            <p:nvPr/>
          </p:nvSpPr>
          <p:spPr>
            <a:xfrm>
              <a:off x="3658775" y="1084500"/>
              <a:ext cx="236775" cy="215300"/>
            </a:xfrm>
            <a:custGeom>
              <a:rect b="b" l="l" r="r" t="t"/>
              <a:pathLst>
                <a:path extrusionOk="0" h="8612" w="9471">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78"/>
            <p:cNvSpPr/>
            <p:nvPr/>
          </p:nvSpPr>
          <p:spPr>
            <a:xfrm>
              <a:off x="3645200" y="1074400"/>
              <a:ext cx="260450" cy="23960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78"/>
            <p:cNvSpPr/>
            <p:nvPr/>
          </p:nvSpPr>
          <p:spPr>
            <a:xfrm>
              <a:off x="3780950" y="1045975"/>
              <a:ext cx="134825" cy="91250"/>
            </a:xfrm>
            <a:custGeom>
              <a:rect b="b" l="l" r="r" t="t"/>
              <a:pathLst>
                <a:path extrusionOk="0" h="3650" w="5393">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78"/>
            <p:cNvSpPr/>
            <p:nvPr/>
          </p:nvSpPr>
          <p:spPr>
            <a:xfrm>
              <a:off x="3768950" y="1035550"/>
              <a:ext cx="156600" cy="111475"/>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78"/>
            <p:cNvSpPr/>
            <p:nvPr/>
          </p:nvSpPr>
          <p:spPr>
            <a:xfrm>
              <a:off x="3098775" y="1751200"/>
              <a:ext cx="166375" cy="133550"/>
            </a:xfrm>
            <a:custGeom>
              <a:rect b="b" l="l" r="r" t="t"/>
              <a:pathLst>
                <a:path extrusionOk="0" h="5342" w="6655">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8"/>
            <p:cNvSpPr/>
            <p:nvPr/>
          </p:nvSpPr>
          <p:spPr>
            <a:xfrm>
              <a:off x="3089925" y="1740150"/>
              <a:ext cx="182800" cy="153450"/>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78"/>
            <p:cNvSpPr/>
            <p:nvPr/>
          </p:nvSpPr>
          <p:spPr>
            <a:xfrm>
              <a:off x="3793250" y="2636350"/>
              <a:ext cx="57175" cy="35700"/>
            </a:xfrm>
            <a:custGeom>
              <a:rect b="b" l="l" r="r" t="t"/>
              <a:pathLst>
                <a:path extrusionOk="0" h="1428" w="2287">
                  <a:moveTo>
                    <a:pt x="1743" y="0"/>
                  </a:moveTo>
                  <a:lnTo>
                    <a:pt x="1" y="480"/>
                  </a:lnTo>
                  <a:lnTo>
                    <a:pt x="2286" y="1427"/>
                  </a:lnTo>
                  <a:lnTo>
                    <a:pt x="2286" y="1427"/>
                  </a:ln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78"/>
            <p:cNvSpPr/>
            <p:nvPr/>
          </p:nvSpPr>
          <p:spPr>
            <a:xfrm>
              <a:off x="3768950" y="2626875"/>
              <a:ext cx="95675" cy="59375"/>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78"/>
            <p:cNvSpPr/>
            <p:nvPr/>
          </p:nvSpPr>
          <p:spPr>
            <a:xfrm>
              <a:off x="3702975" y="2517025"/>
              <a:ext cx="43275" cy="68200"/>
            </a:xfrm>
            <a:custGeom>
              <a:rect b="b" l="l" r="r" t="t"/>
              <a:pathLst>
                <a:path extrusionOk="0" h="2728" w="1731">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78"/>
            <p:cNvSpPr/>
            <p:nvPr/>
          </p:nvSpPr>
          <p:spPr>
            <a:xfrm>
              <a:off x="3694450" y="2505025"/>
              <a:ext cx="62850" cy="88100"/>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78"/>
            <p:cNvSpPr/>
            <p:nvPr/>
          </p:nvSpPr>
          <p:spPr>
            <a:xfrm>
              <a:off x="3696975" y="2570375"/>
              <a:ext cx="25275" cy="78000"/>
            </a:xfrm>
            <a:custGeom>
              <a:rect b="b" l="l" r="r" t="t"/>
              <a:pathLst>
                <a:path extrusionOk="0" h="3120" w="1011">
                  <a:moveTo>
                    <a:pt x="455" y="0"/>
                  </a:moveTo>
                  <a:lnTo>
                    <a:pt x="1" y="1402"/>
                  </a:lnTo>
                  <a:lnTo>
                    <a:pt x="581" y="3119"/>
                  </a:lnTo>
                  <a:lnTo>
                    <a:pt x="1011" y="3119"/>
                  </a:lnTo>
                  <a:lnTo>
                    <a:pt x="1011" y="278"/>
                  </a:lnTo>
                  <a:lnTo>
                    <a:pt x="4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78"/>
            <p:cNvSpPr/>
            <p:nvPr/>
          </p:nvSpPr>
          <p:spPr>
            <a:xfrm>
              <a:off x="3688775" y="2563750"/>
              <a:ext cx="43275" cy="9250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78"/>
            <p:cNvSpPr/>
            <p:nvPr/>
          </p:nvSpPr>
          <p:spPr>
            <a:xfrm>
              <a:off x="4360850" y="1623350"/>
              <a:ext cx="47375" cy="27475"/>
            </a:xfrm>
            <a:custGeom>
              <a:rect b="b" l="l" r="r" t="t"/>
              <a:pathLst>
                <a:path extrusionOk="0" h="1099" w="1895">
                  <a:moveTo>
                    <a:pt x="0" y="0"/>
                  </a:moveTo>
                  <a:lnTo>
                    <a:pt x="556" y="1099"/>
                  </a:lnTo>
                  <a:lnTo>
                    <a:pt x="1326" y="947"/>
                  </a:lnTo>
                  <a:lnTo>
                    <a:pt x="18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78"/>
            <p:cNvSpPr/>
            <p:nvPr/>
          </p:nvSpPr>
          <p:spPr>
            <a:xfrm>
              <a:off x="4347900" y="1615450"/>
              <a:ext cx="74200" cy="44550"/>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78"/>
            <p:cNvSpPr/>
            <p:nvPr/>
          </p:nvSpPr>
          <p:spPr>
            <a:xfrm>
              <a:off x="2445000" y="785850"/>
              <a:ext cx="922425" cy="1196450"/>
            </a:xfrm>
            <a:custGeom>
              <a:rect b="b" l="l" r="r" t="t"/>
              <a:pathLst>
                <a:path extrusionOk="0" h="47858" w="36897">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78"/>
            <p:cNvSpPr/>
            <p:nvPr/>
          </p:nvSpPr>
          <p:spPr>
            <a:xfrm>
              <a:off x="2437100" y="777350"/>
              <a:ext cx="939800" cy="1218525"/>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78"/>
            <p:cNvSpPr/>
            <p:nvPr/>
          </p:nvSpPr>
          <p:spPr>
            <a:xfrm>
              <a:off x="2067150" y="740400"/>
              <a:ext cx="667350" cy="530050"/>
            </a:xfrm>
            <a:custGeom>
              <a:rect b="b" l="l" r="r" t="t"/>
              <a:pathLst>
                <a:path extrusionOk="0" h="21202" w="26694">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78"/>
            <p:cNvSpPr/>
            <p:nvPr/>
          </p:nvSpPr>
          <p:spPr>
            <a:xfrm>
              <a:off x="2057975" y="732525"/>
              <a:ext cx="685375" cy="5464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78"/>
            <p:cNvSpPr/>
            <p:nvPr/>
          </p:nvSpPr>
          <p:spPr>
            <a:xfrm>
              <a:off x="2007475" y="1152350"/>
              <a:ext cx="49275" cy="59075"/>
            </a:xfrm>
            <a:custGeom>
              <a:rect b="b" l="l" r="r" t="t"/>
              <a:pathLst>
                <a:path extrusionOk="0" h="2363" w="1971">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78"/>
            <p:cNvSpPr/>
            <p:nvPr/>
          </p:nvSpPr>
          <p:spPr>
            <a:xfrm>
              <a:off x="1995800" y="1140375"/>
              <a:ext cx="70100" cy="821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78"/>
            <p:cNvSpPr/>
            <p:nvPr/>
          </p:nvSpPr>
          <p:spPr>
            <a:xfrm>
              <a:off x="2092700" y="954125"/>
              <a:ext cx="54950" cy="101675"/>
            </a:xfrm>
            <a:custGeom>
              <a:rect b="b" l="l" r="r" t="t"/>
              <a:pathLst>
                <a:path extrusionOk="0" h="4067" w="2198">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78"/>
            <p:cNvSpPr/>
            <p:nvPr/>
          </p:nvSpPr>
          <p:spPr>
            <a:xfrm>
              <a:off x="2084500" y="938325"/>
              <a:ext cx="73900" cy="125350"/>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8"/>
            <p:cNvSpPr/>
            <p:nvPr/>
          </p:nvSpPr>
          <p:spPr>
            <a:xfrm>
              <a:off x="1999575" y="874575"/>
              <a:ext cx="83050" cy="141750"/>
            </a:xfrm>
            <a:custGeom>
              <a:rect b="b" l="l" r="r" t="t"/>
              <a:pathLst>
                <a:path extrusionOk="0" h="5670" w="3322">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78"/>
            <p:cNvSpPr/>
            <p:nvPr/>
          </p:nvSpPr>
          <p:spPr>
            <a:xfrm>
              <a:off x="1989175" y="864475"/>
              <a:ext cx="101025" cy="17362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78"/>
            <p:cNvSpPr/>
            <p:nvPr/>
          </p:nvSpPr>
          <p:spPr>
            <a:xfrm>
              <a:off x="1924775" y="1047875"/>
              <a:ext cx="106400" cy="104500"/>
            </a:xfrm>
            <a:custGeom>
              <a:rect b="b" l="l" r="r" t="t"/>
              <a:pathLst>
                <a:path extrusionOk="0" h="4180" w="4256">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78"/>
            <p:cNvSpPr/>
            <p:nvPr/>
          </p:nvSpPr>
          <p:spPr>
            <a:xfrm>
              <a:off x="1916875" y="1036500"/>
              <a:ext cx="124100" cy="128500"/>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78"/>
            <p:cNvSpPr/>
            <p:nvPr/>
          </p:nvSpPr>
          <p:spPr>
            <a:xfrm>
              <a:off x="1706650" y="1016300"/>
              <a:ext cx="192575" cy="136400"/>
            </a:xfrm>
            <a:custGeom>
              <a:rect b="b" l="l" r="r" t="t"/>
              <a:pathLst>
                <a:path extrusionOk="0" h="5456" w="7703">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78"/>
            <p:cNvSpPr/>
            <p:nvPr/>
          </p:nvSpPr>
          <p:spPr>
            <a:xfrm>
              <a:off x="1697800" y="1004950"/>
              <a:ext cx="209625" cy="156600"/>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78"/>
            <p:cNvSpPr/>
            <p:nvPr/>
          </p:nvSpPr>
          <p:spPr>
            <a:xfrm>
              <a:off x="1640975" y="919700"/>
              <a:ext cx="161975" cy="96625"/>
            </a:xfrm>
            <a:custGeom>
              <a:rect b="b" l="l" r="r" t="t"/>
              <a:pathLst>
                <a:path extrusionOk="0" h="3865" w="6479">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78"/>
            <p:cNvSpPr/>
            <p:nvPr/>
          </p:nvSpPr>
          <p:spPr>
            <a:xfrm>
              <a:off x="1629625" y="910875"/>
              <a:ext cx="184375" cy="113650"/>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78"/>
            <p:cNvSpPr/>
            <p:nvPr/>
          </p:nvSpPr>
          <p:spPr>
            <a:xfrm>
              <a:off x="1843950" y="961050"/>
              <a:ext cx="72950" cy="40125"/>
            </a:xfrm>
            <a:custGeom>
              <a:rect b="b" l="l" r="r" t="t"/>
              <a:pathLst>
                <a:path extrusionOk="0" h="1605" w="2918">
                  <a:moveTo>
                    <a:pt x="392" y="1"/>
                  </a:moveTo>
                  <a:lnTo>
                    <a:pt x="1" y="594"/>
                  </a:lnTo>
                  <a:lnTo>
                    <a:pt x="1024" y="1605"/>
                  </a:lnTo>
                  <a:lnTo>
                    <a:pt x="2211" y="670"/>
                  </a:lnTo>
                  <a:lnTo>
                    <a:pt x="291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78"/>
            <p:cNvSpPr/>
            <p:nvPr/>
          </p:nvSpPr>
          <p:spPr>
            <a:xfrm>
              <a:off x="1833850" y="953475"/>
              <a:ext cx="102950" cy="58125"/>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78"/>
            <p:cNvSpPr/>
            <p:nvPr/>
          </p:nvSpPr>
          <p:spPr>
            <a:xfrm>
              <a:off x="1900150" y="882450"/>
              <a:ext cx="40425" cy="51500"/>
            </a:xfrm>
            <a:custGeom>
              <a:rect b="b" l="l" r="r" t="t"/>
              <a:pathLst>
                <a:path extrusionOk="0" h="2060" w="1617">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78"/>
            <p:cNvSpPr/>
            <p:nvPr/>
          </p:nvSpPr>
          <p:spPr>
            <a:xfrm>
              <a:off x="1889725" y="873000"/>
              <a:ext cx="58750" cy="77975"/>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78"/>
            <p:cNvSpPr/>
            <p:nvPr/>
          </p:nvSpPr>
          <p:spPr>
            <a:xfrm>
              <a:off x="1439900" y="1099950"/>
              <a:ext cx="185325" cy="192275"/>
            </a:xfrm>
            <a:custGeom>
              <a:rect b="b" l="l" r="r" t="t"/>
              <a:pathLst>
                <a:path extrusionOk="0" h="7691" w="7413">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78"/>
            <p:cNvSpPr/>
            <p:nvPr/>
          </p:nvSpPr>
          <p:spPr>
            <a:xfrm>
              <a:off x="1431375" y="1091425"/>
              <a:ext cx="201725" cy="208700"/>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78"/>
            <p:cNvSpPr/>
            <p:nvPr/>
          </p:nvSpPr>
          <p:spPr>
            <a:xfrm>
              <a:off x="1514700" y="1211400"/>
              <a:ext cx="329275" cy="270225"/>
            </a:xfrm>
            <a:custGeom>
              <a:rect b="b" l="l" r="r" t="t"/>
              <a:pathLst>
                <a:path extrusionOk="0" h="10809" w="13171">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8"/>
            <p:cNvSpPr/>
            <p:nvPr/>
          </p:nvSpPr>
          <p:spPr>
            <a:xfrm>
              <a:off x="1506825" y="1202875"/>
              <a:ext cx="349150" cy="287600"/>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8"/>
            <p:cNvSpPr/>
            <p:nvPr/>
          </p:nvSpPr>
          <p:spPr>
            <a:xfrm>
              <a:off x="1843950" y="1219275"/>
              <a:ext cx="96625" cy="163875"/>
            </a:xfrm>
            <a:custGeom>
              <a:rect b="b" l="l" r="r" t="t"/>
              <a:pathLst>
                <a:path extrusionOk="0" h="6555" w="3865">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78"/>
            <p:cNvSpPr/>
            <p:nvPr/>
          </p:nvSpPr>
          <p:spPr>
            <a:xfrm>
              <a:off x="1835425" y="1205075"/>
              <a:ext cx="113050" cy="190700"/>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78"/>
            <p:cNvSpPr/>
            <p:nvPr/>
          </p:nvSpPr>
          <p:spPr>
            <a:xfrm>
              <a:off x="1794700" y="1458875"/>
              <a:ext cx="74850" cy="69800"/>
            </a:xfrm>
            <a:custGeom>
              <a:rect b="b" l="l" r="r" t="t"/>
              <a:pathLst>
                <a:path extrusionOk="0" h="2792" w="2994">
                  <a:moveTo>
                    <a:pt x="1971" y="1"/>
                  </a:moveTo>
                  <a:lnTo>
                    <a:pt x="872" y="847"/>
                  </a:lnTo>
                  <a:lnTo>
                    <a:pt x="1" y="1465"/>
                  </a:lnTo>
                  <a:lnTo>
                    <a:pt x="1504" y="2791"/>
                  </a:lnTo>
                  <a:lnTo>
                    <a:pt x="2994" y="2791"/>
                  </a:lnTo>
                  <a:lnTo>
                    <a:pt x="19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78"/>
            <p:cNvSpPr/>
            <p:nvPr/>
          </p:nvSpPr>
          <p:spPr>
            <a:xfrm>
              <a:off x="1782075" y="1445925"/>
              <a:ext cx="98850" cy="90625"/>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78"/>
            <p:cNvSpPr/>
            <p:nvPr/>
          </p:nvSpPr>
          <p:spPr>
            <a:xfrm>
              <a:off x="241275" y="1079650"/>
              <a:ext cx="2559200" cy="3887025"/>
            </a:xfrm>
            <a:custGeom>
              <a:rect b="b" l="l" r="r" t="t"/>
              <a:pathLst>
                <a:path extrusionOk="0" h="155481" w="102368">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8"/>
            <p:cNvSpPr/>
            <p:nvPr/>
          </p:nvSpPr>
          <p:spPr>
            <a:xfrm>
              <a:off x="238125" y="1071925"/>
              <a:ext cx="2568675" cy="3902025"/>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78"/>
            <p:cNvSpPr/>
            <p:nvPr/>
          </p:nvSpPr>
          <p:spPr>
            <a:xfrm>
              <a:off x="1940550" y="1654925"/>
              <a:ext cx="124725" cy="149650"/>
            </a:xfrm>
            <a:custGeom>
              <a:rect b="b" l="l" r="r" t="t"/>
              <a:pathLst>
                <a:path extrusionOk="0" h="5986" w="4989">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78"/>
            <p:cNvSpPr/>
            <p:nvPr/>
          </p:nvSpPr>
          <p:spPr>
            <a:xfrm>
              <a:off x="1932650" y="1641650"/>
              <a:ext cx="145575" cy="179325"/>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78"/>
            <p:cNvSpPr/>
            <p:nvPr/>
          </p:nvSpPr>
          <p:spPr>
            <a:xfrm>
              <a:off x="2019475" y="1292525"/>
              <a:ext cx="410075" cy="583375"/>
            </a:xfrm>
            <a:custGeom>
              <a:rect b="b" l="l" r="r" t="t"/>
              <a:pathLst>
                <a:path extrusionOk="0" h="23335" w="16403">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78"/>
            <p:cNvSpPr/>
            <p:nvPr/>
          </p:nvSpPr>
          <p:spPr>
            <a:xfrm>
              <a:off x="2011275" y="1270725"/>
              <a:ext cx="427750" cy="619075"/>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78"/>
            <p:cNvSpPr/>
            <p:nvPr/>
          </p:nvSpPr>
          <p:spPr>
            <a:xfrm>
              <a:off x="2342725" y="2272700"/>
              <a:ext cx="102300" cy="109875"/>
            </a:xfrm>
            <a:custGeom>
              <a:rect b="b" l="l" r="r" t="t"/>
              <a:pathLst>
                <a:path extrusionOk="0" h="4395" w="4092">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78"/>
            <p:cNvSpPr/>
            <p:nvPr/>
          </p:nvSpPr>
          <p:spPr>
            <a:xfrm>
              <a:off x="2334825" y="2250600"/>
              <a:ext cx="118400" cy="142075"/>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8"/>
            <p:cNvSpPr/>
            <p:nvPr/>
          </p:nvSpPr>
          <p:spPr>
            <a:xfrm>
              <a:off x="1713900" y="3010725"/>
              <a:ext cx="224775" cy="69925"/>
            </a:xfrm>
            <a:custGeom>
              <a:rect b="b" l="l" r="r" t="t"/>
              <a:pathLst>
                <a:path extrusionOk="0" h="2797" w="8991">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78"/>
            <p:cNvSpPr/>
            <p:nvPr/>
          </p:nvSpPr>
          <p:spPr>
            <a:xfrm>
              <a:off x="1691475" y="3002850"/>
              <a:ext cx="265200" cy="86825"/>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78"/>
            <p:cNvSpPr/>
            <p:nvPr/>
          </p:nvSpPr>
          <p:spPr>
            <a:xfrm>
              <a:off x="1938650" y="3067875"/>
              <a:ext cx="120300" cy="55275"/>
            </a:xfrm>
            <a:custGeom>
              <a:rect b="b" l="l" r="r" t="t"/>
              <a:pathLst>
                <a:path extrusionOk="0" h="2211" w="4812">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78"/>
            <p:cNvSpPr/>
            <p:nvPr/>
          </p:nvSpPr>
          <p:spPr>
            <a:xfrm>
              <a:off x="1916875" y="3059350"/>
              <a:ext cx="152175" cy="75475"/>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78"/>
            <p:cNvSpPr/>
            <p:nvPr/>
          </p:nvSpPr>
          <p:spPr>
            <a:xfrm>
              <a:off x="1843950" y="3121225"/>
              <a:ext cx="55275" cy="29075"/>
            </a:xfrm>
            <a:custGeom>
              <a:rect b="b" l="l" r="r" t="t"/>
              <a:pathLst>
                <a:path extrusionOk="0" h="1163" w="2211">
                  <a:moveTo>
                    <a:pt x="1" y="0"/>
                  </a:moveTo>
                  <a:lnTo>
                    <a:pt x="1226" y="1162"/>
                  </a:lnTo>
                  <a:lnTo>
                    <a:pt x="2211" y="278"/>
                  </a:lnTo>
                  <a:lnTo>
                    <a:pt x="16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78"/>
            <p:cNvSpPr/>
            <p:nvPr/>
          </p:nvSpPr>
          <p:spPr>
            <a:xfrm>
              <a:off x="1824375" y="3113325"/>
              <a:ext cx="88750" cy="47700"/>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78"/>
            <p:cNvSpPr/>
            <p:nvPr/>
          </p:nvSpPr>
          <p:spPr>
            <a:xfrm>
              <a:off x="2090500" y="3105425"/>
              <a:ext cx="65050" cy="33175"/>
            </a:xfrm>
            <a:custGeom>
              <a:rect b="b" l="l" r="r" t="t"/>
              <a:pathLst>
                <a:path extrusionOk="0" h="1327" w="2602">
                  <a:moveTo>
                    <a:pt x="0" y="1"/>
                  </a:moveTo>
                  <a:lnTo>
                    <a:pt x="468" y="1327"/>
                  </a:lnTo>
                  <a:lnTo>
                    <a:pt x="2602" y="658"/>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78"/>
            <p:cNvSpPr/>
            <p:nvPr/>
          </p:nvSpPr>
          <p:spPr>
            <a:xfrm>
              <a:off x="2077875" y="3094075"/>
              <a:ext cx="106725" cy="54325"/>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54" name="Shape 8954"/>
        <p:cNvGrpSpPr/>
        <p:nvPr/>
      </p:nvGrpSpPr>
      <p:grpSpPr>
        <a:xfrm>
          <a:off x="0" y="0"/>
          <a:ext cx="0" cy="0"/>
          <a:chOff x="0" y="0"/>
          <a:chExt cx="0" cy="0"/>
        </a:xfrm>
      </p:grpSpPr>
      <p:grpSp>
        <p:nvGrpSpPr>
          <p:cNvPr id="8955" name="Google Shape;8955;p79"/>
          <p:cNvGrpSpPr/>
          <p:nvPr/>
        </p:nvGrpSpPr>
        <p:grpSpPr>
          <a:xfrm>
            <a:off x="2100560" y="3398663"/>
            <a:ext cx="1102891" cy="760337"/>
            <a:chOff x="4967783" y="2151471"/>
            <a:chExt cx="3920692" cy="2702940"/>
          </a:xfrm>
        </p:grpSpPr>
        <p:grpSp>
          <p:nvGrpSpPr>
            <p:cNvPr id="8956" name="Google Shape;8956;p79"/>
            <p:cNvGrpSpPr/>
            <p:nvPr/>
          </p:nvGrpSpPr>
          <p:grpSpPr>
            <a:xfrm>
              <a:off x="5045709" y="2252109"/>
              <a:ext cx="3761071" cy="2501708"/>
              <a:chOff x="2691784" y="1805334"/>
              <a:chExt cx="3761071" cy="2501708"/>
            </a:xfrm>
          </p:grpSpPr>
          <p:sp>
            <p:nvSpPr>
              <p:cNvPr id="8957" name="Google Shape;8957;p79"/>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79"/>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79"/>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79"/>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79"/>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79"/>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79"/>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4" name="Google Shape;8964;p79"/>
            <p:cNvGrpSpPr/>
            <p:nvPr/>
          </p:nvGrpSpPr>
          <p:grpSpPr>
            <a:xfrm>
              <a:off x="4967783" y="2151471"/>
              <a:ext cx="3920692" cy="2702940"/>
              <a:chOff x="2613858" y="1704696"/>
              <a:chExt cx="3920692" cy="2702940"/>
            </a:xfrm>
          </p:grpSpPr>
          <p:sp>
            <p:nvSpPr>
              <p:cNvPr id="8965" name="Google Shape;8965;p79"/>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79"/>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79"/>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79"/>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79"/>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70" name="Google Shape;8970;p79"/>
          <p:cNvGrpSpPr/>
          <p:nvPr/>
        </p:nvGrpSpPr>
        <p:grpSpPr>
          <a:xfrm>
            <a:off x="3504468" y="1286940"/>
            <a:ext cx="1561911" cy="708580"/>
            <a:chOff x="3530532" y="1496185"/>
            <a:chExt cx="1561911" cy="708580"/>
          </a:xfrm>
        </p:grpSpPr>
        <p:grpSp>
          <p:nvGrpSpPr>
            <p:cNvPr id="8971" name="Google Shape;8971;p79"/>
            <p:cNvGrpSpPr/>
            <p:nvPr/>
          </p:nvGrpSpPr>
          <p:grpSpPr>
            <a:xfrm>
              <a:off x="3720318" y="1857562"/>
              <a:ext cx="1372125" cy="54"/>
              <a:chOff x="3720318" y="1857562"/>
              <a:chExt cx="1372125" cy="54"/>
            </a:xfrm>
          </p:grpSpPr>
          <p:cxnSp>
            <p:nvCxnSpPr>
              <p:cNvPr id="8972" name="Google Shape;8972;p79"/>
              <p:cNvCxnSpPr>
                <a:endCxn id="8973"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974" name="Google Shape;8974;p79"/>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975" name="Google Shape;8975;p79"/>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976" name="Google Shape;8976;p79"/>
              <p:cNvCxnSpPr>
                <a:stCxn id="8973"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8977" name="Google Shape;8977;p79"/>
            <p:cNvGrpSpPr/>
            <p:nvPr/>
          </p:nvGrpSpPr>
          <p:grpSpPr>
            <a:xfrm>
              <a:off x="3567462" y="1496185"/>
              <a:ext cx="286500" cy="272914"/>
              <a:chOff x="3567462" y="1496185"/>
              <a:chExt cx="286500" cy="272914"/>
            </a:xfrm>
          </p:grpSpPr>
          <p:cxnSp>
            <p:nvCxnSpPr>
              <p:cNvPr id="8978" name="Google Shape;8978;p79"/>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8979" name="Google Shape;8979;p79"/>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80" name="Google Shape;8980;p79"/>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79"/>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82" name="Google Shape;8982;p79"/>
            <p:cNvGrpSpPr/>
            <p:nvPr/>
          </p:nvGrpSpPr>
          <p:grpSpPr>
            <a:xfrm>
              <a:off x="3929014" y="1960574"/>
              <a:ext cx="286500" cy="242342"/>
              <a:chOff x="3929014" y="1960574"/>
              <a:chExt cx="286500" cy="242342"/>
            </a:xfrm>
          </p:grpSpPr>
          <p:cxnSp>
            <p:nvCxnSpPr>
              <p:cNvPr id="8983" name="Google Shape;8983;p79"/>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8984" name="Google Shape;8984;p79"/>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5" name="Google Shape;8985;p79"/>
            <p:cNvGrpSpPr/>
            <p:nvPr/>
          </p:nvGrpSpPr>
          <p:grpSpPr>
            <a:xfrm>
              <a:off x="4290828" y="1496185"/>
              <a:ext cx="286500" cy="272914"/>
              <a:chOff x="4290828" y="1496185"/>
              <a:chExt cx="286500" cy="272914"/>
            </a:xfrm>
          </p:grpSpPr>
          <p:cxnSp>
            <p:nvCxnSpPr>
              <p:cNvPr id="8986" name="Google Shape;8986;p79"/>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8987" name="Google Shape;8987;p79"/>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88" name="Google Shape;8988;p79"/>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79"/>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89" name="Google Shape;8989;p79"/>
            <p:cNvGrpSpPr/>
            <p:nvPr/>
          </p:nvGrpSpPr>
          <p:grpSpPr>
            <a:xfrm>
              <a:off x="4657726" y="1959674"/>
              <a:ext cx="286500" cy="245092"/>
              <a:chOff x="4657726" y="1959674"/>
              <a:chExt cx="286500" cy="245092"/>
            </a:xfrm>
          </p:grpSpPr>
          <p:cxnSp>
            <p:nvCxnSpPr>
              <p:cNvPr id="8990" name="Google Shape;8990;p79"/>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8991" name="Google Shape;8991;p79"/>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92" name="Google Shape;8992;p79"/>
          <p:cNvGrpSpPr/>
          <p:nvPr/>
        </p:nvGrpSpPr>
        <p:grpSpPr>
          <a:xfrm>
            <a:off x="3486488" y="2149036"/>
            <a:ext cx="1597032" cy="378649"/>
            <a:chOff x="3512551" y="2358282"/>
            <a:chExt cx="1597032" cy="378649"/>
          </a:xfrm>
        </p:grpSpPr>
        <p:grpSp>
          <p:nvGrpSpPr>
            <p:cNvPr id="8993" name="Google Shape;8993;p79"/>
            <p:cNvGrpSpPr/>
            <p:nvPr/>
          </p:nvGrpSpPr>
          <p:grpSpPr>
            <a:xfrm>
              <a:off x="3738198" y="2553002"/>
              <a:ext cx="1145834" cy="117"/>
              <a:chOff x="3738198" y="2553002"/>
              <a:chExt cx="1145834" cy="117"/>
            </a:xfrm>
          </p:grpSpPr>
          <p:cxnSp>
            <p:nvCxnSpPr>
              <p:cNvPr id="8994" name="Google Shape;8994;p79"/>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8995" name="Google Shape;8995;p79"/>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8996" name="Google Shape;8996;p79"/>
              <p:cNvCxnSpPr>
                <a:stCxn id="8997" idx="6"/>
                <a:endCxn id="8998"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8999" name="Google Shape;8999;p79"/>
            <p:cNvGrpSpPr/>
            <p:nvPr/>
          </p:nvGrpSpPr>
          <p:grpSpPr>
            <a:xfrm>
              <a:off x="3969644" y="2440153"/>
              <a:ext cx="225900" cy="296779"/>
              <a:chOff x="3969644" y="2440153"/>
              <a:chExt cx="225900" cy="296779"/>
            </a:xfrm>
          </p:grpSpPr>
          <p:cxnSp>
            <p:nvCxnSpPr>
              <p:cNvPr id="9000" name="Google Shape;9000;p79"/>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8998" name="Google Shape;8998;p79"/>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79"/>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2" name="Google Shape;9002;p79"/>
            <p:cNvGrpSpPr/>
            <p:nvPr/>
          </p:nvGrpSpPr>
          <p:grpSpPr>
            <a:xfrm>
              <a:off x="4426818" y="2358282"/>
              <a:ext cx="225600" cy="307471"/>
              <a:chOff x="4426818" y="2358282"/>
              <a:chExt cx="225600" cy="307471"/>
            </a:xfrm>
          </p:grpSpPr>
          <p:cxnSp>
            <p:nvCxnSpPr>
              <p:cNvPr id="9003" name="Google Shape;9003;p79"/>
              <p:cNvCxnSpPr>
                <a:stCxn id="9004"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9005" name="Google Shape;9005;p79"/>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79"/>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6" name="Google Shape;9006;p79"/>
            <p:cNvGrpSpPr/>
            <p:nvPr/>
          </p:nvGrpSpPr>
          <p:grpSpPr>
            <a:xfrm>
              <a:off x="4883984" y="2440153"/>
              <a:ext cx="225600" cy="296479"/>
              <a:chOff x="4883984" y="2440153"/>
              <a:chExt cx="225600" cy="296479"/>
            </a:xfrm>
          </p:grpSpPr>
          <p:cxnSp>
            <p:nvCxnSpPr>
              <p:cNvPr id="9007" name="Google Shape;9007;p79"/>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9008" name="Google Shape;9008;p79"/>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79"/>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0" name="Google Shape;9010;p79"/>
            <p:cNvGrpSpPr/>
            <p:nvPr/>
          </p:nvGrpSpPr>
          <p:grpSpPr>
            <a:xfrm>
              <a:off x="3512551" y="2358356"/>
              <a:ext cx="225647" cy="307629"/>
              <a:chOff x="2182679" y="2005014"/>
              <a:chExt cx="792300" cy="1080158"/>
            </a:xfrm>
          </p:grpSpPr>
          <p:cxnSp>
            <p:nvCxnSpPr>
              <p:cNvPr id="9011" name="Google Shape;9011;p79"/>
              <p:cNvCxnSpPr>
                <a:stCxn id="9012"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8997" name="Google Shape;8997;p79"/>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79"/>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13" name="Google Shape;9013;p79"/>
          <p:cNvGrpSpPr/>
          <p:nvPr/>
        </p:nvGrpSpPr>
        <p:grpSpPr>
          <a:xfrm>
            <a:off x="6846570" y="972834"/>
            <a:ext cx="1559809" cy="722610"/>
            <a:chOff x="634175" y="2986275"/>
            <a:chExt cx="3147949" cy="1458344"/>
          </a:xfrm>
        </p:grpSpPr>
        <p:cxnSp>
          <p:nvCxnSpPr>
            <p:cNvPr id="9014" name="Google Shape;9014;p79"/>
            <p:cNvCxnSpPr>
              <a:stCxn id="9015" idx="4"/>
              <a:endCxn id="9016"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9017" name="Google Shape;9017;p79"/>
            <p:cNvCxnSpPr>
              <a:stCxn id="9016" idx="0"/>
              <a:endCxn id="9018"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9019" name="Google Shape;9019;p79"/>
            <p:cNvCxnSpPr>
              <a:stCxn id="9018" idx="4"/>
              <a:endCxn id="9020"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9021" name="Google Shape;9021;p79"/>
            <p:cNvCxnSpPr>
              <a:stCxn id="9020" idx="0"/>
              <a:endCxn id="9022"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9022" name="Google Shape;9022;p79"/>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018" name="Google Shape;9018;p79"/>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015" name="Google Shape;9015;p79"/>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020" name="Google Shape;9020;p79"/>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016" name="Google Shape;9016;p79"/>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9023" name="Google Shape;9023;p79"/>
          <p:cNvGrpSpPr/>
          <p:nvPr/>
        </p:nvGrpSpPr>
        <p:grpSpPr>
          <a:xfrm>
            <a:off x="3500360" y="2682741"/>
            <a:ext cx="1570719" cy="294123"/>
            <a:chOff x="998425" y="1182125"/>
            <a:chExt cx="1065400" cy="199500"/>
          </a:xfrm>
        </p:grpSpPr>
        <p:sp>
          <p:nvSpPr>
            <p:cNvPr id="9024" name="Google Shape;9024;p79"/>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79"/>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79"/>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79"/>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79"/>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9" name="Google Shape;9029;p79"/>
          <p:cNvGrpSpPr/>
          <p:nvPr/>
        </p:nvGrpSpPr>
        <p:grpSpPr>
          <a:xfrm>
            <a:off x="6843616" y="1800228"/>
            <a:ext cx="1565716" cy="366729"/>
            <a:chOff x="1247650" y="2075423"/>
            <a:chExt cx="6648477" cy="1557238"/>
          </a:xfrm>
        </p:grpSpPr>
        <p:sp>
          <p:nvSpPr>
            <p:cNvPr id="9030" name="Google Shape;9030;p79"/>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79"/>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79"/>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79"/>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79"/>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79"/>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6" name="Google Shape;9036;p79"/>
          <p:cNvGrpSpPr/>
          <p:nvPr/>
        </p:nvGrpSpPr>
        <p:grpSpPr>
          <a:xfrm>
            <a:off x="6827928" y="2949043"/>
            <a:ext cx="1597061" cy="663440"/>
            <a:chOff x="6796238" y="3158297"/>
            <a:chExt cx="1630319" cy="677257"/>
          </a:xfrm>
        </p:grpSpPr>
        <p:cxnSp>
          <p:nvCxnSpPr>
            <p:cNvPr id="9037" name="Google Shape;9037;p79"/>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9038" name="Google Shape;9038;p79"/>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9039" name="Google Shape;9039;p79"/>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9040" name="Google Shape;9040;p79"/>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9041" name="Google Shape;9041;p79"/>
            <p:cNvGrpSpPr/>
            <p:nvPr/>
          </p:nvGrpSpPr>
          <p:grpSpPr>
            <a:xfrm>
              <a:off x="6796238" y="3311904"/>
              <a:ext cx="1630319" cy="377697"/>
              <a:chOff x="6796238" y="3311904"/>
              <a:chExt cx="1630319" cy="377697"/>
            </a:xfrm>
          </p:grpSpPr>
          <p:sp>
            <p:nvSpPr>
              <p:cNvPr id="9042" name="Google Shape;9042;p79"/>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79"/>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79"/>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45" name="Google Shape;9045;p79"/>
          <p:cNvGrpSpPr/>
          <p:nvPr/>
        </p:nvGrpSpPr>
        <p:grpSpPr>
          <a:xfrm>
            <a:off x="5349066" y="970435"/>
            <a:ext cx="1368606" cy="1593805"/>
            <a:chOff x="1839112" y="2209163"/>
            <a:chExt cx="1918159" cy="2233784"/>
          </a:xfrm>
        </p:grpSpPr>
        <p:sp>
          <p:nvSpPr>
            <p:cNvPr id="9046" name="Google Shape;9046;p79"/>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79"/>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79"/>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49" name="Google Shape;9049;p79"/>
            <p:cNvCxnSpPr>
              <a:stCxn id="9046" idx="6"/>
              <a:endCxn id="9047"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9050" name="Google Shape;9050;p79"/>
            <p:cNvCxnSpPr>
              <a:stCxn id="9047" idx="4"/>
              <a:endCxn id="9051"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9052" name="Google Shape;9052;p79"/>
            <p:cNvCxnSpPr>
              <a:stCxn id="9051" idx="6"/>
              <a:endCxn id="9048"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9053" name="Google Shape;9053;p79"/>
            <p:cNvCxnSpPr>
              <a:stCxn id="9048" idx="4"/>
              <a:endCxn id="9054"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9051" name="Google Shape;9051;p79"/>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79"/>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79"/>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56" name="Google Shape;9056;p79"/>
            <p:cNvCxnSpPr>
              <a:endCxn id="9055"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9057" name="Google Shape;9057;p79"/>
          <p:cNvGrpSpPr/>
          <p:nvPr/>
        </p:nvGrpSpPr>
        <p:grpSpPr>
          <a:xfrm>
            <a:off x="3481439" y="976671"/>
            <a:ext cx="1637968" cy="154942"/>
            <a:chOff x="238125" y="2506075"/>
            <a:chExt cx="7115411" cy="673075"/>
          </a:xfrm>
        </p:grpSpPr>
        <p:sp>
          <p:nvSpPr>
            <p:cNvPr id="9058" name="Google Shape;9058;p79"/>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79"/>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79"/>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79"/>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79"/>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3" name="Google Shape;9063;p79"/>
          <p:cNvGrpSpPr/>
          <p:nvPr/>
        </p:nvGrpSpPr>
        <p:grpSpPr>
          <a:xfrm>
            <a:off x="720124" y="1298269"/>
            <a:ext cx="2476762" cy="91743"/>
            <a:chOff x="1464850" y="436376"/>
            <a:chExt cx="6001362" cy="222300"/>
          </a:xfrm>
        </p:grpSpPr>
        <p:sp>
          <p:nvSpPr>
            <p:cNvPr id="9064" name="Google Shape;9064;p79"/>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79"/>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79"/>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79"/>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79"/>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69" name="Google Shape;9069;p79"/>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070" name="Google Shape;9070;p79"/>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071" name="Google Shape;9071;p79"/>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072" name="Google Shape;9072;p79"/>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9073" name="Google Shape;9073;p79"/>
          <p:cNvGrpSpPr/>
          <p:nvPr/>
        </p:nvGrpSpPr>
        <p:grpSpPr>
          <a:xfrm>
            <a:off x="706391" y="2533734"/>
            <a:ext cx="1452710" cy="651923"/>
            <a:chOff x="803162" y="2667727"/>
            <a:chExt cx="1411906" cy="633611"/>
          </a:xfrm>
        </p:grpSpPr>
        <p:cxnSp>
          <p:nvCxnSpPr>
            <p:cNvPr id="9074" name="Google Shape;9074;p79"/>
            <p:cNvCxnSpPr>
              <a:stCxn id="9075" idx="2"/>
              <a:endCxn id="9076"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077" name="Google Shape;9077;p79"/>
            <p:cNvCxnSpPr>
              <a:stCxn id="9078" idx="0"/>
              <a:endCxn id="9075"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079" name="Google Shape;9079;p79"/>
            <p:cNvCxnSpPr>
              <a:stCxn id="9078" idx="2"/>
              <a:endCxn id="9080"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081" name="Google Shape;9081;p79"/>
            <p:cNvCxnSpPr>
              <a:stCxn id="9082" idx="0"/>
              <a:endCxn id="9078"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083" name="Google Shape;9083;p79"/>
            <p:cNvCxnSpPr>
              <a:stCxn id="9076" idx="2"/>
              <a:endCxn id="9084"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085" name="Google Shape;9085;p79"/>
            <p:cNvCxnSpPr>
              <a:stCxn id="9086" idx="0"/>
              <a:endCxn id="9076"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9082" name="Google Shape;9082;p79"/>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080" name="Google Shape;9080;p79"/>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086" name="Google Shape;9086;p79"/>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084" name="Google Shape;9084;p79"/>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076" name="Google Shape;9076;p79"/>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078" name="Google Shape;9078;p79"/>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075" name="Google Shape;9075;p79"/>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9087" name="Google Shape;9087;p79"/>
          <p:cNvGrpSpPr/>
          <p:nvPr/>
        </p:nvGrpSpPr>
        <p:grpSpPr>
          <a:xfrm>
            <a:off x="706393" y="969273"/>
            <a:ext cx="2518541" cy="209309"/>
            <a:chOff x="803163" y="1111966"/>
            <a:chExt cx="2447800" cy="203430"/>
          </a:xfrm>
        </p:grpSpPr>
        <p:grpSp>
          <p:nvGrpSpPr>
            <p:cNvPr id="9088" name="Google Shape;9088;p79"/>
            <p:cNvGrpSpPr/>
            <p:nvPr/>
          </p:nvGrpSpPr>
          <p:grpSpPr>
            <a:xfrm>
              <a:off x="1958180" y="1111966"/>
              <a:ext cx="588019" cy="121396"/>
              <a:chOff x="4808316" y="2800065"/>
              <a:chExt cx="1999386" cy="412910"/>
            </a:xfrm>
          </p:grpSpPr>
          <p:sp>
            <p:nvSpPr>
              <p:cNvPr id="9089" name="Google Shape;9089;p79"/>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90" name="Google Shape;9090;p79"/>
              <p:cNvGrpSpPr/>
              <p:nvPr/>
            </p:nvGrpSpPr>
            <p:grpSpPr>
              <a:xfrm>
                <a:off x="4808316" y="2800065"/>
                <a:ext cx="92400" cy="411825"/>
                <a:chOff x="845575" y="2563700"/>
                <a:chExt cx="92400" cy="411825"/>
              </a:xfrm>
            </p:grpSpPr>
            <p:cxnSp>
              <p:nvCxnSpPr>
                <p:cNvPr id="9091" name="Google Shape;9091;p79"/>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092" name="Google Shape;9092;p79"/>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9093" name="Google Shape;9093;p79"/>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9094" name="Google Shape;9094;p79"/>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95" name="Google Shape;9095;p79"/>
            <p:cNvGrpSpPr/>
            <p:nvPr/>
          </p:nvGrpSpPr>
          <p:grpSpPr>
            <a:xfrm>
              <a:off x="803163" y="1111974"/>
              <a:ext cx="591158" cy="121545"/>
              <a:chOff x="803163" y="1111974"/>
              <a:chExt cx="591158" cy="121545"/>
            </a:xfrm>
          </p:grpSpPr>
          <p:grpSp>
            <p:nvGrpSpPr>
              <p:cNvPr id="9096" name="Google Shape;9096;p79"/>
              <p:cNvGrpSpPr/>
              <p:nvPr/>
            </p:nvGrpSpPr>
            <p:grpSpPr>
              <a:xfrm>
                <a:off x="803163" y="1111974"/>
                <a:ext cx="27175" cy="121077"/>
                <a:chOff x="845575" y="2563700"/>
                <a:chExt cx="92400" cy="411825"/>
              </a:xfrm>
            </p:grpSpPr>
            <p:cxnSp>
              <p:nvCxnSpPr>
                <p:cNvPr id="9097" name="Google Shape;9097;p79"/>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098" name="Google Shape;9098;p79"/>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99" name="Google Shape;9099;p79"/>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0" name="Google Shape;9100;p79"/>
            <p:cNvGrpSpPr/>
            <p:nvPr/>
          </p:nvGrpSpPr>
          <p:grpSpPr>
            <a:xfrm>
              <a:off x="1381910" y="1194219"/>
              <a:ext cx="588341" cy="121177"/>
              <a:chOff x="1381910" y="1194219"/>
              <a:chExt cx="588341" cy="121177"/>
            </a:xfrm>
          </p:grpSpPr>
          <p:grpSp>
            <p:nvGrpSpPr>
              <p:cNvPr id="9101" name="Google Shape;9101;p79"/>
              <p:cNvGrpSpPr/>
              <p:nvPr/>
            </p:nvGrpSpPr>
            <p:grpSpPr>
              <a:xfrm rot="10800000">
                <a:off x="1381910" y="1194319"/>
                <a:ext cx="27175" cy="121077"/>
                <a:chOff x="2070100" y="2563700"/>
                <a:chExt cx="92400" cy="411825"/>
              </a:xfrm>
            </p:grpSpPr>
            <p:cxnSp>
              <p:nvCxnSpPr>
                <p:cNvPr id="9102" name="Google Shape;9102;p79"/>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103" name="Google Shape;9103;p79"/>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04" name="Google Shape;9104;p79"/>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5" name="Google Shape;9105;p79"/>
            <p:cNvGrpSpPr/>
            <p:nvPr/>
          </p:nvGrpSpPr>
          <p:grpSpPr>
            <a:xfrm>
              <a:off x="2532079" y="1194219"/>
              <a:ext cx="704927" cy="121177"/>
              <a:chOff x="2532079" y="1194219"/>
              <a:chExt cx="704927" cy="121177"/>
            </a:xfrm>
          </p:grpSpPr>
          <p:grpSp>
            <p:nvGrpSpPr>
              <p:cNvPr id="9106" name="Google Shape;9106;p79"/>
              <p:cNvGrpSpPr/>
              <p:nvPr/>
            </p:nvGrpSpPr>
            <p:grpSpPr>
              <a:xfrm rot="10800000">
                <a:off x="2532079" y="1194319"/>
                <a:ext cx="27175" cy="121077"/>
                <a:chOff x="2070100" y="2563700"/>
                <a:chExt cx="92400" cy="411825"/>
              </a:xfrm>
            </p:grpSpPr>
            <p:cxnSp>
              <p:nvCxnSpPr>
                <p:cNvPr id="9107" name="Google Shape;9107;p79"/>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108" name="Google Shape;9108;p79"/>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09" name="Google Shape;9109;p79"/>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10" name="Google Shape;9110;p79"/>
          <p:cNvGrpSpPr/>
          <p:nvPr/>
        </p:nvGrpSpPr>
        <p:grpSpPr>
          <a:xfrm>
            <a:off x="3499403" y="3665904"/>
            <a:ext cx="1567778" cy="491677"/>
            <a:chOff x="5194708" y="3484366"/>
            <a:chExt cx="3148148" cy="987304"/>
          </a:xfrm>
        </p:grpSpPr>
        <p:grpSp>
          <p:nvGrpSpPr>
            <p:cNvPr id="9111" name="Google Shape;9111;p79"/>
            <p:cNvGrpSpPr/>
            <p:nvPr/>
          </p:nvGrpSpPr>
          <p:grpSpPr>
            <a:xfrm>
              <a:off x="7531521" y="3484366"/>
              <a:ext cx="811335" cy="987304"/>
              <a:chOff x="3379425" y="1617275"/>
              <a:chExt cx="1090650" cy="1327200"/>
            </a:xfrm>
          </p:grpSpPr>
          <p:sp>
            <p:nvSpPr>
              <p:cNvPr id="9112" name="Google Shape;9112;p79"/>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79"/>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79"/>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5" name="Google Shape;9115;p79"/>
            <p:cNvGrpSpPr/>
            <p:nvPr/>
          </p:nvGrpSpPr>
          <p:grpSpPr>
            <a:xfrm>
              <a:off x="6752546" y="3484366"/>
              <a:ext cx="811428" cy="987304"/>
              <a:chOff x="2332275" y="1617275"/>
              <a:chExt cx="1090775" cy="1327200"/>
            </a:xfrm>
          </p:grpSpPr>
          <p:sp>
            <p:nvSpPr>
              <p:cNvPr id="9116" name="Google Shape;9116;p79"/>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79"/>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79"/>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9" name="Google Shape;9119;p79"/>
            <p:cNvGrpSpPr/>
            <p:nvPr/>
          </p:nvGrpSpPr>
          <p:grpSpPr>
            <a:xfrm>
              <a:off x="5973664" y="3484366"/>
              <a:ext cx="811335" cy="987304"/>
              <a:chOff x="1285250" y="1617275"/>
              <a:chExt cx="1090650" cy="1327200"/>
            </a:xfrm>
          </p:grpSpPr>
          <p:sp>
            <p:nvSpPr>
              <p:cNvPr id="9120" name="Google Shape;9120;p79"/>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79"/>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79"/>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3" name="Google Shape;9123;p79"/>
            <p:cNvGrpSpPr/>
            <p:nvPr/>
          </p:nvGrpSpPr>
          <p:grpSpPr>
            <a:xfrm>
              <a:off x="5194708" y="3484366"/>
              <a:ext cx="811409" cy="987304"/>
              <a:chOff x="238125" y="1617275"/>
              <a:chExt cx="1090750" cy="1327200"/>
            </a:xfrm>
          </p:grpSpPr>
          <p:sp>
            <p:nvSpPr>
              <p:cNvPr id="9124" name="Google Shape;9124;p79"/>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79"/>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79"/>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27" name="Google Shape;9127;p79"/>
          <p:cNvGrpSpPr/>
          <p:nvPr/>
        </p:nvGrpSpPr>
        <p:grpSpPr>
          <a:xfrm>
            <a:off x="3460012" y="3146315"/>
            <a:ext cx="1616964" cy="346256"/>
            <a:chOff x="1808063" y="4294338"/>
            <a:chExt cx="3370782" cy="721817"/>
          </a:xfrm>
        </p:grpSpPr>
        <p:sp>
          <p:nvSpPr>
            <p:cNvPr id="9128" name="Google Shape;9128;p79"/>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79"/>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79"/>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79"/>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79"/>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79"/>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79"/>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79"/>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79"/>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79"/>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8" name="Google Shape;9138;p79"/>
          <p:cNvGrpSpPr/>
          <p:nvPr/>
        </p:nvGrpSpPr>
        <p:grpSpPr>
          <a:xfrm>
            <a:off x="738224" y="3432344"/>
            <a:ext cx="1295882" cy="646587"/>
            <a:chOff x="834100" y="3642869"/>
            <a:chExt cx="1259483" cy="628426"/>
          </a:xfrm>
        </p:grpSpPr>
        <p:sp>
          <p:nvSpPr>
            <p:cNvPr id="9139" name="Google Shape;9139;p79"/>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79"/>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79"/>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79"/>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79"/>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79"/>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79"/>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79"/>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79"/>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79"/>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79"/>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79"/>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79"/>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79"/>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79"/>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79"/>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79"/>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79"/>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79"/>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79"/>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79"/>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79"/>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79"/>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79"/>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79"/>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64" name="Google Shape;9164;p79"/>
            <p:cNvGrpSpPr/>
            <p:nvPr/>
          </p:nvGrpSpPr>
          <p:grpSpPr>
            <a:xfrm>
              <a:off x="1360364" y="3847835"/>
              <a:ext cx="208119" cy="224359"/>
              <a:chOff x="1360769" y="3847100"/>
              <a:chExt cx="208119" cy="224359"/>
            </a:xfrm>
          </p:grpSpPr>
          <p:sp>
            <p:nvSpPr>
              <p:cNvPr id="9165" name="Google Shape;9165;p79"/>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79"/>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79"/>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79"/>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79"/>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79"/>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79"/>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79"/>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79"/>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79"/>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79"/>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79"/>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79"/>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79"/>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79"/>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79"/>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79"/>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79"/>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79"/>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79"/>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85" name="Google Shape;9185;p79"/>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79"/>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9"/>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79"/>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79"/>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79"/>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79"/>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79"/>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79"/>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79"/>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79"/>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79"/>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79"/>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79"/>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9" name="Google Shape;9199;p79"/>
          <p:cNvGrpSpPr/>
          <p:nvPr/>
        </p:nvGrpSpPr>
        <p:grpSpPr>
          <a:xfrm rot="5400000">
            <a:off x="5951337" y="3228841"/>
            <a:ext cx="164064" cy="1414916"/>
            <a:chOff x="4428249" y="1369375"/>
            <a:chExt cx="36905" cy="429569"/>
          </a:xfrm>
        </p:grpSpPr>
        <p:sp>
          <p:nvSpPr>
            <p:cNvPr id="9200" name="Google Shape;9200;p79"/>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79"/>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79"/>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79"/>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79"/>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79"/>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79"/>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79"/>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79"/>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79"/>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79"/>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79"/>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79"/>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79"/>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79"/>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79"/>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79"/>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79"/>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79"/>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79"/>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79"/>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79"/>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79"/>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79"/>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79"/>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79"/>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79"/>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79"/>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79"/>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79"/>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79"/>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79"/>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2" name="Google Shape;9232;p79"/>
          <p:cNvGrpSpPr/>
          <p:nvPr/>
        </p:nvGrpSpPr>
        <p:grpSpPr>
          <a:xfrm flipH="1" rot="10800000">
            <a:off x="5323766" y="2817385"/>
            <a:ext cx="1419207" cy="24808"/>
            <a:chOff x="219558" y="4738465"/>
            <a:chExt cx="5852400" cy="102300"/>
          </a:xfrm>
        </p:grpSpPr>
        <p:cxnSp>
          <p:nvCxnSpPr>
            <p:cNvPr id="9233" name="Google Shape;9233;p79"/>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9234" name="Google Shape;9234;p79"/>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79"/>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79"/>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79"/>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79"/>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9" name="Google Shape;9239;p79"/>
          <p:cNvGrpSpPr/>
          <p:nvPr/>
        </p:nvGrpSpPr>
        <p:grpSpPr>
          <a:xfrm>
            <a:off x="5335084" y="3190448"/>
            <a:ext cx="1396570" cy="385016"/>
            <a:chOff x="5286284" y="2966544"/>
            <a:chExt cx="1396570" cy="385016"/>
          </a:xfrm>
        </p:grpSpPr>
        <p:cxnSp>
          <p:nvCxnSpPr>
            <p:cNvPr id="9240" name="Google Shape;9240;p79"/>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9241" name="Google Shape;9241;p79"/>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9242" name="Google Shape;9242;p79"/>
            <p:cNvGrpSpPr/>
            <p:nvPr/>
          </p:nvGrpSpPr>
          <p:grpSpPr>
            <a:xfrm>
              <a:off x="5287688" y="3173364"/>
              <a:ext cx="1395166" cy="74100"/>
              <a:chOff x="5287688" y="3173364"/>
              <a:chExt cx="1395166" cy="74100"/>
            </a:xfrm>
          </p:grpSpPr>
          <p:cxnSp>
            <p:nvCxnSpPr>
              <p:cNvPr id="9243" name="Google Shape;9243;p79"/>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9244" name="Google Shape;9244;p79"/>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9245" name="Google Shape;9245;p79"/>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246" name="Google Shape;9246;p79"/>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247" name="Google Shape;9247;p79"/>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248" name="Google Shape;9248;p79"/>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249" name="Google Shape;9249;p79"/>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250" name="Google Shape;9250;p79"/>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9251" name="Google Shape;9251;p79"/>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9252" name="Google Shape;9252;p79"/>
          <p:cNvGrpSpPr/>
          <p:nvPr/>
        </p:nvGrpSpPr>
        <p:grpSpPr>
          <a:xfrm>
            <a:off x="2021150" y="1609224"/>
            <a:ext cx="1182276" cy="662027"/>
            <a:chOff x="2029517" y="1732295"/>
            <a:chExt cx="1149068" cy="643432"/>
          </a:xfrm>
        </p:grpSpPr>
        <p:grpSp>
          <p:nvGrpSpPr>
            <p:cNvPr id="9253" name="Google Shape;9253;p79"/>
            <p:cNvGrpSpPr/>
            <p:nvPr/>
          </p:nvGrpSpPr>
          <p:grpSpPr>
            <a:xfrm>
              <a:off x="2708660" y="1746937"/>
              <a:ext cx="455427" cy="244429"/>
              <a:chOff x="2700693" y="1746937"/>
              <a:chExt cx="455427" cy="244429"/>
            </a:xfrm>
          </p:grpSpPr>
          <p:grpSp>
            <p:nvGrpSpPr>
              <p:cNvPr id="9254" name="Google Shape;9254;p79"/>
              <p:cNvGrpSpPr/>
              <p:nvPr/>
            </p:nvGrpSpPr>
            <p:grpSpPr>
              <a:xfrm>
                <a:off x="2905682" y="1782817"/>
                <a:ext cx="250438" cy="208549"/>
                <a:chOff x="2905682" y="1782817"/>
                <a:chExt cx="250438" cy="208549"/>
              </a:xfrm>
            </p:grpSpPr>
            <p:cxnSp>
              <p:nvCxnSpPr>
                <p:cNvPr id="9255" name="Google Shape;9255;p79"/>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256" name="Google Shape;9256;p79"/>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7" name="Google Shape;9257;p79"/>
              <p:cNvGrpSpPr/>
              <p:nvPr/>
            </p:nvGrpSpPr>
            <p:grpSpPr>
              <a:xfrm>
                <a:off x="2700693" y="1746937"/>
                <a:ext cx="449967" cy="72374"/>
                <a:chOff x="2700693" y="1746937"/>
                <a:chExt cx="449967" cy="72374"/>
              </a:xfrm>
            </p:grpSpPr>
            <p:cxnSp>
              <p:nvCxnSpPr>
                <p:cNvPr id="9258" name="Google Shape;9258;p79"/>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259" name="Google Shape;9259;p79"/>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60" name="Google Shape;9260;p79"/>
            <p:cNvGrpSpPr/>
            <p:nvPr/>
          </p:nvGrpSpPr>
          <p:grpSpPr>
            <a:xfrm>
              <a:off x="2029517" y="1732295"/>
              <a:ext cx="1149068" cy="643432"/>
              <a:chOff x="2029517" y="1732295"/>
              <a:chExt cx="1149068" cy="643432"/>
            </a:xfrm>
          </p:grpSpPr>
          <p:grpSp>
            <p:nvGrpSpPr>
              <p:cNvPr id="9261" name="Google Shape;9261;p79"/>
              <p:cNvGrpSpPr/>
              <p:nvPr/>
            </p:nvGrpSpPr>
            <p:grpSpPr>
              <a:xfrm>
                <a:off x="2703618" y="2103152"/>
                <a:ext cx="474966" cy="260017"/>
                <a:chOff x="2703618" y="2103152"/>
                <a:chExt cx="474966" cy="260017"/>
              </a:xfrm>
            </p:grpSpPr>
            <p:grpSp>
              <p:nvGrpSpPr>
                <p:cNvPr id="9262" name="Google Shape;9262;p79"/>
                <p:cNvGrpSpPr/>
                <p:nvPr/>
              </p:nvGrpSpPr>
              <p:grpSpPr>
                <a:xfrm>
                  <a:off x="2703618" y="2290640"/>
                  <a:ext cx="450291" cy="72529"/>
                  <a:chOff x="2703618" y="2290640"/>
                  <a:chExt cx="450291" cy="72529"/>
                </a:xfrm>
              </p:grpSpPr>
              <p:cxnSp>
                <p:nvCxnSpPr>
                  <p:cNvPr id="9263" name="Google Shape;9263;p79"/>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264" name="Google Shape;9264;p79"/>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5" name="Google Shape;9265;p79"/>
                <p:cNvGrpSpPr/>
                <p:nvPr/>
              </p:nvGrpSpPr>
              <p:grpSpPr>
                <a:xfrm>
                  <a:off x="2908607" y="2103152"/>
                  <a:ext cx="269977" cy="223538"/>
                  <a:chOff x="2908607" y="2103152"/>
                  <a:chExt cx="269977" cy="223538"/>
                </a:xfrm>
              </p:grpSpPr>
              <p:cxnSp>
                <p:nvCxnSpPr>
                  <p:cNvPr id="9266" name="Google Shape;9266;p79"/>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267" name="Google Shape;9267;p79"/>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68" name="Google Shape;9268;p79"/>
              <p:cNvGrpSpPr/>
              <p:nvPr/>
            </p:nvGrpSpPr>
            <p:grpSpPr>
              <a:xfrm>
                <a:off x="2029517" y="1732295"/>
                <a:ext cx="685827" cy="643432"/>
                <a:chOff x="2029517" y="1732295"/>
                <a:chExt cx="685827" cy="643432"/>
              </a:xfrm>
            </p:grpSpPr>
            <p:sp>
              <p:nvSpPr>
                <p:cNvPr id="9269" name="Google Shape;9269;p79"/>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70" name="Google Shape;9270;p79"/>
                <p:cNvGrpSpPr/>
                <p:nvPr/>
              </p:nvGrpSpPr>
              <p:grpSpPr>
                <a:xfrm>
                  <a:off x="2158948" y="1732295"/>
                  <a:ext cx="556396" cy="333108"/>
                  <a:chOff x="2158948" y="1732295"/>
                  <a:chExt cx="556396" cy="333108"/>
                </a:xfrm>
              </p:grpSpPr>
              <p:cxnSp>
                <p:nvCxnSpPr>
                  <p:cNvPr id="9271" name="Google Shape;9271;p79"/>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9272" name="Google Shape;9272;p79"/>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3" name="Google Shape;9273;p79"/>
                <p:cNvGrpSpPr/>
                <p:nvPr/>
              </p:nvGrpSpPr>
              <p:grpSpPr>
                <a:xfrm>
                  <a:off x="2159908" y="2065057"/>
                  <a:ext cx="550884" cy="310670"/>
                  <a:chOff x="2159908" y="2065057"/>
                  <a:chExt cx="550884" cy="310670"/>
                </a:xfrm>
              </p:grpSpPr>
              <p:cxnSp>
                <p:nvCxnSpPr>
                  <p:cNvPr id="9274" name="Google Shape;9274;p79"/>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9275" name="Google Shape;9275;p79"/>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9276" name="Google Shape;9276;p79"/>
          <p:cNvGrpSpPr/>
          <p:nvPr/>
        </p:nvGrpSpPr>
        <p:grpSpPr>
          <a:xfrm>
            <a:off x="706399" y="1556837"/>
            <a:ext cx="962651" cy="810058"/>
            <a:chOff x="844912" y="1681380"/>
            <a:chExt cx="935611" cy="787305"/>
          </a:xfrm>
        </p:grpSpPr>
        <p:grpSp>
          <p:nvGrpSpPr>
            <p:cNvPr id="9277" name="Google Shape;9277;p79"/>
            <p:cNvGrpSpPr/>
            <p:nvPr/>
          </p:nvGrpSpPr>
          <p:grpSpPr>
            <a:xfrm>
              <a:off x="844912" y="1819635"/>
              <a:ext cx="329836" cy="510016"/>
              <a:chOff x="844912" y="1819635"/>
              <a:chExt cx="329836" cy="510016"/>
            </a:xfrm>
          </p:grpSpPr>
          <p:sp>
            <p:nvSpPr>
              <p:cNvPr id="9278" name="Google Shape;9278;p79"/>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79"/>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79"/>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79"/>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79"/>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79"/>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4" name="Google Shape;9284;p79"/>
            <p:cNvGrpSpPr/>
            <p:nvPr/>
          </p:nvGrpSpPr>
          <p:grpSpPr>
            <a:xfrm>
              <a:off x="1284601" y="2158168"/>
              <a:ext cx="495923" cy="310517"/>
              <a:chOff x="1284601" y="2158168"/>
              <a:chExt cx="495923" cy="310517"/>
            </a:xfrm>
          </p:grpSpPr>
          <p:sp>
            <p:nvSpPr>
              <p:cNvPr id="9285" name="Google Shape;9285;p79"/>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86" name="Google Shape;9286;p79"/>
              <p:cNvGrpSpPr/>
              <p:nvPr/>
            </p:nvGrpSpPr>
            <p:grpSpPr>
              <a:xfrm>
                <a:off x="1507666" y="2158168"/>
                <a:ext cx="272858" cy="310517"/>
                <a:chOff x="1507666" y="2158168"/>
                <a:chExt cx="272858" cy="310517"/>
              </a:xfrm>
            </p:grpSpPr>
            <p:grpSp>
              <p:nvGrpSpPr>
                <p:cNvPr id="9287" name="Google Shape;9287;p79"/>
                <p:cNvGrpSpPr/>
                <p:nvPr/>
              </p:nvGrpSpPr>
              <p:grpSpPr>
                <a:xfrm>
                  <a:off x="1507666" y="2176104"/>
                  <a:ext cx="166395" cy="273149"/>
                  <a:chOff x="1507666" y="2176104"/>
                  <a:chExt cx="166395" cy="273149"/>
                </a:xfrm>
              </p:grpSpPr>
              <p:sp>
                <p:nvSpPr>
                  <p:cNvPr id="9288" name="Google Shape;9288;p79"/>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79"/>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79"/>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79"/>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79"/>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79"/>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79"/>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95" name="Google Shape;9295;p79"/>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79"/>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97" name="Google Shape;9297;p79"/>
            <p:cNvGrpSpPr/>
            <p:nvPr/>
          </p:nvGrpSpPr>
          <p:grpSpPr>
            <a:xfrm>
              <a:off x="1284601" y="1681380"/>
              <a:ext cx="495923" cy="310517"/>
              <a:chOff x="1284601" y="1681380"/>
              <a:chExt cx="495923" cy="310517"/>
            </a:xfrm>
          </p:grpSpPr>
          <p:sp>
            <p:nvSpPr>
              <p:cNvPr id="9298" name="Google Shape;9298;p79"/>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99" name="Google Shape;9299;p79"/>
              <p:cNvGrpSpPr/>
              <p:nvPr/>
            </p:nvGrpSpPr>
            <p:grpSpPr>
              <a:xfrm>
                <a:off x="1507666" y="1681380"/>
                <a:ext cx="272858" cy="310517"/>
                <a:chOff x="1507666" y="1681380"/>
                <a:chExt cx="272858" cy="310517"/>
              </a:xfrm>
            </p:grpSpPr>
            <p:grpSp>
              <p:nvGrpSpPr>
                <p:cNvPr id="9300" name="Google Shape;9300;p79"/>
                <p:cNvGrpSpPr/>
                <p:nvPr/>
              </p:nvGrpSpPr>
              <p:grpSpPr>
                <a:xfrm>
                  <a:off x="1507666" y="1700120"/>
                  <a:ext cx="166395" cy="272984"/>
                  <a:chOff x="1507666" y="1700120"/>
                  <a:chExt cx="166395" cy="272984"/>
                </a:xfrm>
              </p:grpSpPr>
              <p:sp>
                <p:nvSpPr>
                  <p:cNvPr id="9301" name="Google Shape;9301;p79"/>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79"/>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79"/>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79"/>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79"/>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79"/>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79"/>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08" name="Google Shape;9308;p79"/>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79"/>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310" name="Google Shape;9310;p79"/>
          <p:cNvGrpSpPr/>
          <p:nvPr/>
        </p:nvGrpSpPr>
        <p:grpSpPr>
          <a:xfrm>
            <a:off x="6815339" y="2324267"/>
            <a:ext cx="1622269" cy="552443"/>
            <a:chOff x="6894650" y="2574740"/>
            <a:chExt cx="1445100" cy="492111"/>
          </a:xfrm>
        </p:grpSpPr>
        <p:sp>
          <p:nvSpPr>
            <p:cNvPr id="9311" name="Google Shape;9311;p79"/>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79"/>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79"/>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79"/>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79"/>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16" name="Google Shape;9316;p79"/>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9317" name="Google Shape;9317;p79"/>
          <p:cNvGrpSpPr/>
          <p:nvPr/>
        </p:nvGrpSpPr>
        <p:grpSpPr>
          <a:xfrm>
            <a:off x="6834882" y="3698522"/>
            <a:ext cx="1583206" cy="475705"/>
            <a:chOff x="6953919" y="3907920"/>
            <a:chExt cx="1377300" cy="475705"/>
          </a:xfrm>
        </p:grpSpPr>
        <p:cxnSp>
          <p:nvCxnSpPr>
            <p:cNvPr id="9318" name="Google Shape;9318;p79"/>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9319" name="Google Shape;9319;p79"/>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9320" name="Google Shape;9320;p79"/>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9321" name="Google Shape;9321;p79"/>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9322" name="Google Shape;9322;p79"/>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9323" name="Google Shape;9323;p79"/>
          <p:cNvGrpSpPr/>
          <p:nvPr/>
        </p:nvGrpSpPr>
        <p:grpSpPr>
          <a:xfrm>
            <a:off x="2338470" y="2459668"/>
            <a:ext cx="836286" cy="824529"/>
            <a:chOff x="2389399" y="2595741"/>
            <a:chExt cx="812796" cy="801369"/>
          </a:xfrm>
        </p:grpSpPr>
        <p:grpSp>
          <p:nvGrpSpPr>
            <p:cNvPr id="9324" name="Google Shape;9324;p79"/>
            <p:cNvGrpSpPr/>
            <p:nvPr/>
          </p:nvGrpSpPr>
          <p:grpSpPr>
            <a:xfrm>
              <a:off x="2492145" y="2881565"/>
              <a:ext cx="607300" cy="229751"/>
              <a:chOff x="2492145" y="2881565"/>
              <a:chExt cx="607300" cy="229751"/>
            </a:xfrm>
          </p:grpSpPr>
          <p:sp>
            <p:nvSpPr>
              <p:cNvPr id="9325" name="Google Shape;9325;p79"/>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79"/>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79"/>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8" name="Google Shape;9328;p79"/>
            <p:cNvGrpSpPr/>
            <p:nvPr/>
          </p:nvGrpSpPr>
          <p:grpSpPr>
            <a:xfrm>
              <a:off x="2389399" y="2595741"/>
              <a:ext cx="812796" cy="296825"/>
              <a:chOff x="2389399" y="2595741"/>
              <a:chExt cx="812796" cy="296825"/>
            </a:xfrm>
          </p:grpSpPr>
          <p:grpSp>
            <p:nvGrpSpPr>
              <p:cNvPr id="9329" name="Google Shape;9329;p79"/>
              <p:cNvGrpSpPr/>
              <p:nvPr/>
            </p:nvGrpSpPr>
            <p:grpSpPr>
              <a:xfrm>
                <a:off x="2389399" y="2595741"/>
                <a:ext cx="363638" cy="296825"/>
                <a:chOff x="2389399" y="2595741"/>
                <a:chExt cx="363638" cy="296825"/>
              </a:xfrm>
            </p:grpSpPr>
            <p:grpSp>
              <p:nvGrpSpPr>
                <p:cNvPr id="9330" name="Google Shape;9330;p79"/>
                <p:cNvGrpSpPr/>
                <p:nvPr/>
              </p:nvGrpSpPr>
              <p:grpSpPr>
                <a:xfrm>
                  <a:off x="2493852" y="2794333"/>
                  <a:ext cx="259185" cy="98232"/>
                  <a:chOff x="2493852" y="2794333"/>
                  <a:chExt cx="259185" cy="98232"/>
                </a:xfrm>
              </p:grpSpPr>
              <p:sp>
                <p:nvSpPr>
                  <p:cNvPr id="9331" name="Google Shape;9331;p79"/>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79"/>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79"/>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4" name="Google Shape;9334;p79"/>
                <p:cNvGrpSpPr/>
                <p:nvPr/>
              </p:nvGrpSpPr>
              <p:grpSpPr>
                <a:xfrm>
                  <a:off x="2389399" y="2595741"/>
                  <a:ext cx="224343" cy="182054"/>
                  <a:chOff x="2389399" y="2595741"/>
                  <a:chExt cx="224343" cy="182054"/>
                </a:xfrm>
              </p:grpSpPr>
              <p:sp>
                <p:nvSpPr>
                  <p:cNvPr id="9335" name="Google Shape;9335;p79"/>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79"/>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37" name="Google Shape;9337;p79"/>
              <p:cNvGrpSpPr/>
              <p:nvPr/>
            </p:nvGrpSpPr>
            <p:grpSpPr>
              <a:xfrm>
                <a:off x="2683630" y="2595741"/>
                <a:ext cx="224334" cy="296825"/>
                <a:chOff x="2683630" y="2595741"/>
                <a:chExt cx="224334" cy="296825"/>
              </a:xfrm>
            </p:grpSpPr>
            <p:grpSp>
              <p:nvGrpSpPr>
                <p:cNvPr id="9338" name="Google Shape;9338;p79"/>
                <p:cNvGrpSpPr/>
                <p:nvPr/>
              </p:nvGrpSpPr>
              <p:grpSpPr>
                <a:xfrm>
                  <a:off x="2788083" y="2794333"/>
                  <a:ext cx="15356" cy="98232"/>
                  <a:chOff x="2788083" y="2794333"/>
                  <a:chExt cx="15356" cy="98232"/>
                </a:xfrm>
              </p:grpSpPr>
              <p:sp>
                <p:nvSpPr>
                  <p:cNvPr id="9339" name="Google Shape;9339;p79"/>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79"/>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79"/>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2" name="Google Shape;9342;p79"/>
                <p:cNvGrpSpPr/>
                <p:nvPr/>
              </p:nvGrpSpPr>
              <p:grpSpPr>
                <a:xfrm>
                  <a:off x="2683630" y="2595741"/>
                  <a:ext cx="224334" cy="182054"/>
                  <a:chOff x="2683630" y="2595741"/>
                  <a:chExt cx="224334" cy="182054"/>
                </a:xfrm>
              </p:grpSpPr>
              <p:sp>
                <p:nvSpPr>
                  <p:cNvPr id="9343" name="Google Shape;9343;p79"/>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79"/>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45" name="Google Shape;9345;p79"/>
              <p:cNvGrpSpPr/>
              <p:nvPr/>
            </p:nvGrpSpPr>
            <p:grpSpPr>
              <a:xfrm>
                <a:off x="2838475" y="2595741"/>
                <a:ext cx="363719" cy="296825"/>
                <a:chOff x="2838475" y="2595741"/>
                <a:chExt cx="363719" cy="296825"/>
              </a:xfrm>
            </p:grpSpPr>
            <p:grpSp>
              <p:nvGrpSpPr>
                <p:cNvPr id="9346" name="Google Shape;9346;p79"/>
                <p:cNvGrpSpPr/>
                <p:nvPr/>
              </p:nvGrpSpPr>
              <p:grpSpPr>
                <a:xfrm>
                  <a:off x="2838475" y="2794333"/>
                  <a:ext cx="259185" cy="98232"/>
                  <a:chOff x="2838475" y="2794333"/>
                  <a:chExt cx="259185" cy="98232"/>
                </a:xfrm>
              </p:grpSpPr>
              <p:sp>
                <p:nvSpPr>
                  <p:cNvPr id="9347" name="Google Shape;9347;p79"/>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79"/>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79"/>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0" name="Google Shape;9350;p79"/>
                <p:cNvGrpSpPr/>
                <p:nvPr/>
              </p:nvGrpSpPr>
              <p:grpSpPr>
                <a:xfrm>
                  <a:off x="2977852" y="2595741"/>
                  <a:ext cx="224343" cy="182054"/>
                  <a:chOff x="2977852" y="2595741"/>
                  <a:chExt cx="224343" cy="182054"/>
                </a:xfrm>
              </p:grpSpPr>
              <p:sp>
                <p:nvSpPr>
                  <p:cNvPr id="9351" name="Google Shape;9351;p79"/>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79"/>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353" name="Google Shape;9353;p79"/>
            <p:cNvGrpSpPr/>
            <p:nvPr/>
          </p:nvGrpSpPr>
          <p:grpSpPr>
            <a:xfrm>
              <a:off x="2389399" y="3100241"/>
              <a:ext cx="812796" cy="296869"/>
              <a:chOff x="2389399" y="3100241"/>
              <a:chExt cx="812796" cy="296869"/>
            </a:xfrm>
          </p:grpSpPr>
          <p:grpSp>
            <p:nvGrpSpPr>
              <p:cNvPr id="9354" name="Google Shape;9354;p79"/>
              <p:cNvGrpSpPr/>
              <p:nvPr/>
            </p:nvGrpSpPr>
            <p:grpSpPr>
              <a:xfrm>
                <a:off x="2683630" y="3100241"/>
                <a:ext cx="224334" cy="296869"/>
                <a:chOff x="2683630" y="3100241"/>
                <a:chExt cx="224334" cy="296869"/>
              </a:xfrm>
            </p:grpSpPr>
            <p:grpSp>
              <p:nvGrpSpPr>
                <p:cNvPr id="9355" name="Google Shape;9355;p79"/>
                <p:cNvGrpSpPr/>
                <p:nvPr/>
              </p:nvGrpSpPr>
              <p:grpSpPr>
                <a:xfrm>
                  <a:off x="2788083" y="3100241"/>
                  <a:ext cx="15356" cy="98237"/>
                  <a:chOff x="2788083" y="3100241"/>
                  <a:chExt cx="15356" cy="98237"/>
                </a:xfrm>
              </p:grpSpPr>
              <p:sp>
                <p:nvSpPr>
                  <p:cNvPr id="9356" name="Google Shape;9356;p79"/>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79"/>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79"/>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9" name="Google Shape;9359;p79"/>
                <p:cNvGrpSpPr/>
                <p:nvPr/>
              </p:nvGrpSpPr>
              <p:grpSpPr>
                <a:xfrm>
                  <a:off x="2683630" y="3215065"/>
                  <a:ext cx="224334" cy="182045"/>
                  <a:chOff x="2683630" y="3215065"/>
                  <a:chExt cx="224334" cy="182045"/>
                </a:xfrm>
              </p:grpSpPr>
              <p:sp>
                <p:nvSpPr>
                  <p:cNvPr id="9360" name="Google Shape;9360;p79"/>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79"/>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62" name="Google Shape;9362;p79"/>
              <p:cNvGrpSpPr/>
              <p:nvPr/>
            </p:nvGrpSpPr>
            <p:grpSpPr>
              <a:xfrm>
                <a:off x="2389399" y="3100241"/>
                <a:ext cx="363638" cy="296869"/>
                <a:chOff x="2389399" y="3100241"/>
                <a:chExt cx="363638" cy="296869"/>
              </a:xfrm>
            </p:grpSpPr>
            <p:grpSp>
              <p:nvGrpSpPr>
                <p:cNvPr id="9363" name="Google Shape;9363;p79"/>
                <p:cNvGrpSpPr/>
                <p:nvPr/>
              </p:nvGrpSpPr>
              <p:grpSpPr>
                <a:xfrm>
                  <a:off x="2493852" y="3100241"/>
                  <a:ext cx="259185" cy="98237"/>
                  <a:chOff x="2493852" y="3100241"/>
                  <a:chExt cx="259185" cy="98237"/>
                </a:xfrm>
              </p:grpSpPr>
              <p:sp>
                <p:nvSpPr>
                  <p:cNvPr id="9364" name="Google Shape;9364;p79"/>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79"/>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79"/>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7" name="Google Shape;9367;p79"/>
                <p:cNvGrpSpPr/>
                <p:nvPr/>
              </p:nvGrpSpPr>
              <p:grpSpPr>
                <a:xfrm>
                  <a:off x="2389399" y="3215065"/>
                  <a:ext cx="224343" cy="182045"/>
                  <a:chOff x="2389399" y="3215065"/>
                  <a:chExt cx="224343" cy="182045"/>
                </a:xfrm>
              </p:grpSpPr>
              <p:sp>
                <p:nvSpPr>
                  <p:cNvPr id="9368" name="Google Shape;9368;p79"/>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79"/>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70" name="Google Shape;9370;p79"/>
              <p:cNvGrpSpPr/>
              <p:nvPr/>
            </p:nvGrpSpPr>
            <p:grpSpPr>
              <a:xfrm>
                <a:off x="2838475" y="3100241"/>
                <a:ext cx="363719" cy="296869"/>
                <a:chOff x="2838475" y="3100241"/>
                <a:chExt cx="363719" cy="296869"/>
              </a:xfrm>
            </p:grpSpPr>
            <p:grpSp>
              <p:nvGrpSpPr>
                <p:cNvPr id="9371" name="Google Shape;9371;p79"/>
                <p:cNvGrpSpPr/>
                <p:nvPr/>
              </p:nvGrpSpPr>
              <p:grpSpPr>
                <a:xfrm>
                  <a:off x="2838475" y="3100241"/>
                  <a:ext cx="259185" cy="98237"/>
                  <a:chOff x="2838475" y="3100241"/>
                  <a:chExt cx="259185" cy="98237"/>
                </a:xfrm>
              </p:grpSpPr>
              <p:sp>
                <p:nvSpPr>
                  <p:cNvPr id="9372" name="Google Shape;9372;p79"/>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79"/>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79"/>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5" name="Google Shape;9375;p79"/>
                <p:cNvGrpSpPr/>
                <p:nvPr/>
              </p:nvGrpSpPr>
              <p:grpSpPr>
                <a:xfrm>
                  <a:off x="2977852" y="3215065"/>
                  <a:ext cx="224343" cy="182045"/>
                  <a:chOff x="2977852" y="3215065"/>
                  <a:chExt cx="224343" cy="182045"/>
                </a:xfrm>
              </p:grpSpPr>
              <p:sp>
                <p:nvSpPr>
                  <p:cNvPr id="9376" name="Google Shape;9376;p79"/>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79"/>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81" name="Shape 9381"/>
        <p:cNvGrpSpPr/>
        <p:nvPr/>
      </p:nvGrpSpPr>
      <p:grpSpPr>
        <a:xfrm>
          <a:off x="0" y="0"/>
          <a:ext cx="0" cy="0"/>
          <a:chOff x="0" y="0"/>
          <a:chExt cx="0" cy="0"/>
        </a:xfrm>
      </p:grpSpPr>
      <p:grpSp>
        <p:nvGrpSpPr>
          <p:cNvPr id="9382" name="Google Shape;9382;p80"/>
          <p:cNvGrpSpPr/>
          <p:nvPr/>
        </p:nvGrpSpPr>
        <p:grpSpPr>
          <a:xfrm>
            <a:off x="702088" y="3155922"/>
            <a:ext cx="2390414" cy="1024800"/>
            <a:chOff x="728925" y="3296613"/>
            <a:chExt cx="2390414" cy="1024800"/>
          </a:xfrm>
        </p:grpSpPr>
        <p:grpSp>
          <p:nvGrpSpPr>
            <p:cNvPr id="9383" name="Google Shape;9383;p80"/>
            <p:cNvGrpSpPr/>
            <p:nvPr/>
          </p:nvGrpSpPr>
          <p:grpSpPr>
            <a:xfrm>
              <a:off x="728925" y="3619800"/>
              <a:ext cx="2390414" cy="500893"/>
              <a:chOff x="728925" y="3619800"/>
              <a:chExt cx="2390414" cy="500893"/>
            </a:xfrm>
          </p:grpSpPr>
          <p:sp>
            <p:nvSpPr>
              <p:cNvPr id="9384" name="Google Shape;9384;p80"/>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385" name="Google Shape;9385;p80"/>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9386" name="Google Shape;9386;p80"/>
            <p:cNvGrpSpPr/>
            <p:nvPr/>
          </p:nvGrpSpPr>
          <p:grpSpPr>
            <a:xfrm>
              <a:off x="1348050" y="3296613"/>
              <a:ext cx="1706152" cy="1024800"/>
              <a:chOff x="1348050" y="3296613"/>
              <a:chExt cx="1706152" cy="1024800"/>
            </a:xfrm>
          </p:grpSpPr>
          <p:sp>
            <p:nvSpPr>
              <p:cNvPr id="9387" name="Google Shape;9387;p80"/>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388" name="Google Shape;9388;p80"/>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389" name="Google Shape;9389;p80"/>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390" name="Google Shape;9390;p80"/>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391" name="Google Shape;9391;p80"/>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9392" name="Google Shape;9392;p80"/>
            <p:cNvGrpSpPr/>
            <p:nvPr/>
          </p:nvGrpSpPr>
          <p:grpSpPr>
            <a:xfrm>
              <a:off x="1455707" y="3654858"/>
              <a:ext cx="1491150" cy="417657"/>
              <a:chOff x="1455707" y="3654858"/>
              <a:chExt cx="1491150" cy="417657"/>
            </a:xfrm>
          </p:grpSpPr>
          <p:sp>
            <p:nvSpPr>
              <p:cNvPr id="9393" name="Google Shape;9393;p80"/>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80"/>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80"/>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80"/>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80"/>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80"/>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80"/>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80"/>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80"/>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80"/>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80"/>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80"/>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80"/>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80"/>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80"/>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80"/>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80"/>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80"/>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80"/>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80"/>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9413" name="Google Shape;9413;p80"/>
          <p:cNvGraphicFramePr/>
          <p:nvPr/>
        </p:nvGraphicFramePr>
        <p:xfrm>
          <a:off x="5937787" y="2153834"/>
          <a:ext cx="3000000" cy="3000000"/>
        </p:xfrm>
        <a:graphic>
          <a:graphicData uri="http://schemas.openxmlformats.org/drawingml/2006/table">
            <a:tbl>
              <a:tblPr>
                <a:noFill/>
                <a:tableStyleId>{76BBFE5C-D5C6-4828-B425-3C6C9CAFEAB2}</a:tableStyleId>
              </a:tblPr>
              <a:tblGrid>
                <a:gridCol w="626025"/>
                <a:gridCol w="626025"/>
                <a:gridCol w="626025"/>
                <a:gridCol w="626025"/>
              </a:tblGrid>
              <a:tr h="10000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9414" name="Google Shape;9414;p80"/>
          <p:cNvGrpSpPr/>
          <p:nvPr/>
        </p:nvGrpSpPr>
        <p:grpSpPr>
          <a:xfrm>
            <a:off x="710464" y="981599"/>
            <a:ext cx="2396505" cy="976502"/>
            <a:chOff x="749309" y="1112739"/>
            <a:chExt cx="2371603" cy="976502"/>
          </a:xfrm>
        </p:grpSpPr>
        <p:grpSp>
          <p:nvGrpSpPr>
            <p:cNvPr id="9415" name="Google Shape;9415;p80"/>
            <p:cNvGrpSpPr/>
            <p:nvPr/>
          </p:nvGrpSpPr>
          <p:grpSpPr>
            <a:xfrm>
              <a:off x="1092126" y="1112739"/>
              <a:ext cx="2028786" cy="975464"/>
              <a:chOff x="1092126" y="1112739"/>
              <a:chExt cx="2028786" cy="975464"/>
            </a:xfrm>
          </p:grpSpPr>
          <p:sp>
            <p:nvSpPr>
              <p:cNvPr id="9416" name="Google Shape;9416;p80"/>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80"/>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80"/>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80"/>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80"/>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80"/>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80"/>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80"/>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80"/>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80"/>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80"/>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80"/>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80"/>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80"/>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80"/>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80"/>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80"/>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80"/>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80"/>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80"/>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80"/>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80"/>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80"/>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80"/>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0" name="Google Shape;9440;p80"/>
            <p:cNvGrpSpPr/>
            <p:nvPr/>
          </p:nvGrpSpPr>
          <p:grpSpPr>
            <a:xfrm>
              <a:off x="749309" y="1112739"/>
              <a:ext cx="314700" cy="975464"/>
              <a:chOff x="749309" y="1112739"/>
              <a:chExt cx="314700" cy="975464"/>
            </a:xfrm>
          </p:grpSpPr>
          <p:sp>
            <p:nvSpPr>
              <p:cNvPr id="9441" name="Google Shape;9441;p80"/>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80"/>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80"/>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80"/>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45" name="Google Shape;9445;p80"/>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80"/>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80"/>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80"/>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9449" name="Google Shape;9449;p80"/>
          <p:cNvGraphicFramePr/>
          <p:nvPr/>
        </p:nvGraphicFramePr>
        <p:xfrm>
          <a:off x="5937812" y="981584"/>
          <a:ext cx="3000000" cy="3000000"/>
        </p:xfrm>
        <a:graphic>
          <a:graphicData uri="http://schemas.openxmlformats.org/drawingml/2006/table">
            <a:tbl>
              <a:tblPr>
                <a:noFill/>
                <a:tableStyleId>{76BBFE5C-D5C6-4828-B425-3C6C9CAFEAB2}</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9450" name="Google Shape;9450;p80"/>
          <p:cNvGraphicFramePr/>
          <p:nvPr/>
        </p:nvGraphicFramePr>
        <p:xfrm>
          <a:off x="3358675" y="2153834"/>
          <a:ext cx="3000000" cy="3000000"/>
        </p:xfrm>
        <a:graphic>
          <a:graphicData uri="http://schemas.openxmlformats.org/drawingml/2006/table">
            <a:tbl>
              <a:tblPr>
                <a:noFill/>
                <a:tableStyleId>{76BBFE5C-D5C6-4828-B425-3C6C9CAFEAB2}</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9451" name="Google Shape;9451;p80"/>
          <p:cNvGrpSpPr/>
          <p:nvPr/>
        </p:nvGrpSpPr>
        <p:grpSpPr>
          <a:xfrm>
            <a:off x="3360661" y="3144795"/>
            <a:ext cx="2363377" cy="1047062"/>
            <a:chOff x="3358399" y="3285485"/>
            <a:chExt cx="2363377" cy="1047062"/>
          </a:xfrm>
        </p:grpSpPr>
        <p:grpSp>
          <p:nvGrpSpPr>
            <p:cNvPr id="9452" name="Google Shape;9452;p80"/>
            <p:cNvGrpSpPr/>
            <p:nvPr/>
          </p:nvGrpSpPr>
          <p:grpSpPr>
            <a:xfrm>
              <a:off x="3358412" y="3285485"/>
              <a:ext cx="2363244" cy="139500"/>
              <a:chOff x="3358412" y="3285485"/>
              <a:chExt cx="2363244" cy="139500"/>
            </a:xfrm>
          </p:grpSpPr>
          <p:sp>
            <p:nvSpPr>
              <p:cNvPr id="9453" name="Google Shape;9453;p80"/>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80"/>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80"/>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80"/>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80"/>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8" name="Google Shape;9458;p80"/>
            <p:cNvGrpSpPr/>
            <p:nvPr/>
          </p:nvGrpSpPr>
          <p:grpSpPr>
            <a:xfrm>
              <a:off x="3358412" y="3466996"/>
              <a:ext cx="2363244" cy="139500"/>
              <a:chOff x="3358412" y="3466996"/>
              <a:chExt cx="2363244" cy="139500"/>
            </a:xfrm>
          </p:grpSpPr>
          <p:sp>
            <p:nvSpPr>
              <p:cNvPr id="9459" name="Google Shape;9459;p80"/>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80"/>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80"/>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80"/>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80"/>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4" name="Google Shape;9464;p80"/>
            <p:cNvGrpSpPr/>
            <p:nvPr/>
          </p:nvGrpSpPr>
          <p:grpSpPr>
            <a:xfrm>
              <a:off x="3358412" y="3648507"/>
              <a:ext cx="2363244" cy="139500"/>
              <a:chOff x="3358412" y="3648507"/>
              <a:chExt cx="2363244" cy="139500"/>
            </a:xfrm>
          </p:grpSpPr>
          <p:sp>
            <p:nvSpPr>
              <p:cNvPr id="9465" name="Google Shape;9465;p80"/>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80"/>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80"/>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80"/>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80"/>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0" name="Google Shape;9470;p80"/>
            <p:cNvGrpSpPr/>
            <p:nvPr/>
          </p:nvGrpSpPr>
          <p:grpSpPr>
            <a:xfrm>
              <a:off x="3358412" y="3830018"/>
              <a:ext cx="2363244" cy="139500"/>
              <a:chOff x="3358412" y="3830018"/>
              <a:chExt cx="2363244" cy="139500"/>
            </a:xfrm>
          </p:grpSpPr>
          <p:sp>
            <p:nvSpPr>
              <p:cNvPr id="9471" name="Google Shape;9471;p80"/>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80"/>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80"/>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80"/>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80"/>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6" name="Google Shape;9476;p80"/>
            <p:cNvGrpSpPr/>
            <p:nvPr/>
          </p:nvGrpSpPr>
          <p:grpSpPr>
            <a:xfrm>
              <a:off x="3358399" y="4011514"/>
              <a:ext cx="2363377" cy="139537"/>
              <a:chOff x="3294800" y="4134603"/>
              <a:chExt cx="2638876" cy="152400"/>
            </a:xfrm>
          </p:grpSpPr>
          <p:sp>
            <p:nvSpPr>
              <p:cNvPr id="9477" name="Google Shape;9477;p80"/>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80"/>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80"/>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80"/>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80"/>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2" name="Google Shape;9482;p80"/>
            <p:cNvGrpSpPr/>
            <p:nvPr/>
          </p:nvGrpSpPr>
          <p:grpSpPr>
            <a:xfrm>
              <a:off x="3358399" y="4193010"/>
              <a:ext cx="2363377" cy="139537"/>
              <a:chOff x="3294800" y="4134603"/>
              <a:chExt cx="2638876" cy="152400"/>
            </a:xfrm>
          </p:grpSpPr>
          <p:sp>
            <p:nvSpPr>
              <p:cNvPr id="9483" name="Google Shape;9483;p80"/>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80"/>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80"/>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80"/>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80"/>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9488" name="Google Shape;9488;p80"/>
          <p:cNvGraphicFramePr/>
          <p:nvPr/>
        </p:nvGraphicFramePr>
        <p:xfrm>
          <a:off x="711463" y="2153834"/>
          <a:ext cx="3000000" cy="3000000"/>
        </p:xfrm>
        <a:graphic>
          <a:graphicData uri="http://schemas.openxmlformats.org/drawingml/2006/table">
            <a:tbl>
              <a:tblPr>
                <a:noFill/>
                <a:tableStyleId>{76BBFE5C-D5C6-4828-B425-3C6C9CAFEAB2}</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9489" name="Google Shape;9489;p80"/>
          <p:cNvGrpSpPr/>
          <p:nvPr/>
        </p:nvGrpSpPr>
        <p:grpSpPr>
          <a:xfrm>
            <a:off x="4161132" y="2557649"/>
            <a:ext cx="1302095" cy="60959"/>
            <a:chOff x="3558802" y="4011427"/>
            <a:chExt cx="1866000" cy="111300"/>
          </a:xfrm>
        </p:grpSpPr>
        <p:sp>
          <p:nvSpPr>
            <p:cNvPr id="9490" name="Google Shape;9490;p80"/>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80"/>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2" name="Google Shape;9492;p80"/>
          <p:cNvGrpSpPr/>
          <p:nvPr/>
        </p:nvGrpSpPr>
        <p:grpSpPr>
          <a:xfrm>
            <a:off x="4706620" y="2839808"/>
            <a:ext cx="914340" cy="60959"/>
            <a:chOff x="3558802" y="4011427"/>
            <a:chExt cx="1866000" cy="111300"/>
          </a:xfrm>
        </p:grpSpPr>
        <p:sp>
          <p:nvSpPr>
            <p:cNvPr id="9493" name="Google Shape;9493;p80"/>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80"/>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5" name="Google Shape;9495;p80"/>
          <p:cNvGrpSpPr/>
          <p:nvPr/>
        </p:nvGrpSpPr>
        <p:grpSpPr>
          <a:xfrm>
            <a:off x="5871419" y="3167606"/>
            <a:ext cx="2522867" cy="1001454"/>
            <a:chOff x="1904318" y="789980"/>
            <a:chExt cx="1489472" cy="606868"/>
          </a:xfrm>
        </p:grpSpPr>
        <p:cxnSp>
          <p:nvCxnSpPr>
            <p:cNvPr id="9496" name="Google Shape;9496;p80"/>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9497" name="Google Shape;9497;p80"/>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9498" name="Google Shape;9498;p80"/>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9499" name="Google Shape;9499;p80"/>
            <p:cNvSpPr txBox="1"/>
            <p:nvPr/>
          </p:nvSpPr>
          <p:spPr>
            <a:xfrm flipH="1">
              <a:off x="210971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JANUARY</a:t>
              </a:r>
              <a:endParaRPr sz="400">
                <a:solidFill>
                  <a:srgbClr val="E3E9ED"/>
                </a:solidFill>
              </a:endParaRPr>
            </a:p>
          </p:txBody>
        </p:sp>
        <p:sp>
          <p:nvSpPr>
            <p:cNvPr id="9500" name="Google Shape;9500;p80"/>
            <p:cNvSpPr txBox="1"/>
            <p:nvPr/>
          </p:nvSpPr>
          <p:spPr>
            <a:xfrm flipH="1">
              <a:off x="2434275" y="789980"/>
              <a:ext cx="2892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FEBRUARY</a:t>
              </a:r>
              <a:endParaRPr sz="400">
                <a:solidFill>
                  <a:srgbClr val="E3E9ED"/>
                </a:solidFill>
              </a:endParaRPr>
            </a:p>
          </p:txBody>
        </p:sp>
        <p:sp>
          <p:nvSpPr>
            <p:cNvPr id="9501" name="Google Shape;9501;p80"/>
            <p:cNvSpPr txBox="1"/>
            <p:nvPr/>
          </p:nvSpPr>
          <p:spPr>
            <a:xfrm flipH="1">
              <a:off x="2781049"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MARCH</a:t>
              </a:r>
              <a:endParaRPr sz="400">
                <a:solidFill>
                  <a:srgbClr val="E3E9ED"/>
                </a:solidFill>
              </a:endParaRPr>
            </a:p>
          </p:txBody>
        </p:sp>
        <p:sp>
          <p:nvSpPr>
            <p:cNvPr id="9502" name="Google Shape;9502;p80"/>
            <p:cNvSpPr txBox="1"/>
            <p:nvPr/>
          </p:nvSpPr>
          <p:spPr>
            <a:xfrm flipH="1">
              <a:off x="311269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APRIL</a:t>
              </a:r>
              <a:endParaRPr sz="400">
                <a:solidFill>
                  <a:srgbClr val="E3E9ED"/>
                </a:solidFill>
              </a:endParaRPr>
            </a:p>
          </p:txBody>
        </p:sp>
        <p:sp>
          <p:nvSpPr>
            <p:cNvPr id="9503" name="Google Shape;9503;p80"/>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80"/>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80"/>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80"/>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80"/>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80"/>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80"/>
            <p:cNvSpPr txBox="1"/>
            <p:nvPr/>
          </p:nvSpPr>
          <p:spPr>
            <a:xfrm flipH="1">
              <a:off x="1906114" y="918164"/>
              <a:ext cx="203400" cy="1065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1600"/>
                </a:spcAft>
                <a:buNone/>
              </a:pPr>
              <a:r>
                <a:rPr lang="en" sz="400">
                  <a:solidFill>
                    <a:srgbClr val="E3E9ED"/>
                  </a:solidFill>
                </a:rPr>
                <a:t>PHASE 1</a:t>
              </a:r>
              <a:endParaRPr sz="400">
                <a:solidFill>
                  <a:srgbClr val="E3E9ED"/>
                </a:solidFill>
              </a:endParaRPr>
            </a:p>
          </p:txBody>
        </p:sp>
        <p:sp>
          <p:nvSpPr>
            <p:cNvPr id="9510" name="Google Shape;9510;p80"/>
            <p:cNvSpPr txBox="1"/>
            <p:nvPr/>
          </p:nvSpPr>
          <p:spPr>
            <a:xfrm flipH="1">
              <a:off x="1904318" y="1113390"/>
              <a:ext cx="2052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9511" name="Google Shape;9511;p80"/>
            <p:cNvSpPr txBox="1"/>
            <p:nvPr/>
          </p:nvSpPr>
          <p:spPr>
            <a:xfrm flipH="1">
              <a:off x="1906118" y="1304527"/>
              <a:ext cx="2034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9512" name="Google Shape;9512;p80"/>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3" name="Google Shape;9513;p80"/>
          <p:cNvGrpSpPr/>
          <p:nvPr/>
        </p:nvGrpSpPr>
        <p:grpSpPr>
          <a:xfrm>
            <a:off x="3355824" y="951642"/>
            <a:ext cx="2363393" cy="1005865"/>
            <a:chOff x="3292400" y="1193188"/>
            <a:chExt cx="2615240" cy="1131075"/>
          </a:xfrm>
        </p:grpSpPr>
        <p:sp>
          <p:nvSpPr>
            <p:cNvPr id="9514" name="Google Shape;9514;p80"/>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515" name="Google Shape;9515;p80"/>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516" name="Google Shape;9516;p80"/>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JANUARY</a:t>
              </a:r>
              <a:endParaRPr sz="400">
                <a:solidFill>
                  <a:srgbClr val="FFFFFF"/>
                </a:solidFill>
              </a:endParaRPr>
            </a:p>
          </p:txBody>
        </p:sp>
        <p:sp>
          <p:nvSpPr>
            <p:cNvPr id="9517" name="Google Shape;9517;p80"/>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FEBRUARY</a:t>
              </a:r>
              <a:endParaRPr sz="400">
                <a:solidFill>
                  <a:srgbClr val="FFFFFF"/>
                </a:solidFill>
              </a:endParaRPr>
            </a:p>
          </p:txBody>
        </p:sp>
        <p:sp>
          <p:nvSpPr>
            <p:cNvPr id="9518" name="Google Shape;9518;p80"/>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MARCH</a:t>
              </a:r>
              <a:endParaRPr sz="400">
                <a:solidFill>
                  <a:srgbClr val="FFFFFF"/>
                </a:solidFill>
              </a:endParaRPr>
            </a:p>
          </p:txBody>
        </p:sp>
        <p:sp>
          <p:nvSpPr>
            <p:cNvPr id="9519" name="Google Shape;9519;p80"/>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APRIL</a:t>
              </a:r>
              <a:endParaRPr sz="400">
                <a:solidFill>
                  <a:srgbClr val="FFFFFF"/>
                </a:solidFill>
              </a:endParaRPr>
            </a:p>
          </p:txBody>
        </p:sp>
        <p:sp>
          <p:nvSpPr>
            <p:cNvPr id="9520" name="Google Shape;9520;p80"/>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MAY</a:t>
              </a:r>
              <a:endParaRPr sz="400">
                <a:solidFill>
                  <a:srgbClr val="FFFFFF"/>
                </a:solidFill>
              </a:endParaRPr>
            </a:p>
          </p:txBody>
        </p:sp>
        <p:sp>
          <p:nvSpPr>
            <p:cNvPr id="9521" name="Google Shape;9521;p80"/>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JUNE</a:t>
              </a:r>
              <a:endParaRPr sz="400">
                <a:solidFill>
                  <a:srgbClr val="FFFFFF"/>
                </a:solidFill>
              </a:endParaRPr>
            </a:p>
          </p:txBody>
        </p:sp>
        <p:sp>
          <p:nvSpPr>
            <p:cNvPr id="9522" name="Google Shape;9522;p80"/>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1</a:t>
              </a:r>
              <a:endParaRPr sz="400">
                <a:solidFill>
                  <a:srgbClr val="FFFFFF"/>
                </a:solidFill>
              </a:endParaRPr>
            </a:p>
          </p:txBody>
        </p:sp>
        <p:sp>
          <p:nvSpPr>
            <p:cNvPr id="9523" name="Google Shape;9523;p80"/>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2</a:t>
              </a:r>
              <a:endParaRPr sz="400">
                <a:solidFill>
                  <a:srgbClr val="FFFFFF"/>
                </a:solidFill>
              </a:endParaRPr>
            </a:p>
          </p:txBody>
        </p:sp>
        <p:sp>
          <p:nvSpPr>
            <p:cNvPr id="9524" name="Google Shape;9524;p80"/>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9525" name="Google Shape;9525;p80"/>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9526" name="Google Shape;9526;p80"/>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9527" name="Google Shape;9527;p80"/>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9528" name="Google Shape;9528;p80"/>
            <p:cNvGrpSpPr/>
            <p:nvPr/>
          </p:nvGrpSpPr>
          <p:grpSpPr>
            <a:xfrm>
              <a:off x="3748438" y="1378608"/>
              <a:ext cx="2159202" cy="903971"/>
              <a:chOff x="1683525" y="2179850"/>
              <a:chExt cx="4519050" cy="2134525"/>
            </a:xfrm>
          </p:grpSpPr>
          <p:sp>
            <p:nvSpPr>
              <p:cNvPr id="9529" name="Google Shape;9529;p80"/>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530" name="Google Shape;9530;p80"/>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531" name="Google Shape;9531;p80"/>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532" name="Google Shape;9532;p80"/>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533" name="Google Shape;9533;p80"/>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534" name="Google Shape;9534;p80"/>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535" name="Google Shape;9535;p80"/>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536" name="Google Shape;9536;p80"/>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537" name="Google Shape;9537;p80"/>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538" name="Google Shape;9538;p80"/>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539" name="Google Shape;9539;p80"/>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540" name="Google Shape;9540;p80"/>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gr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44" name="Shape 9544"/>
        <p:cNvGrpSpPr/>
        <p:nvPr/>
      </p:nvGrpSpPr>
      <p:grpSpPr>
        <a:xfrm>
          <a:off x="0" y="0"/>
          <a:ext cx="0" cy="0"/>
          <a:chOff x="0" y="0"/>
          <a:chExt cx="0" cy="0"/>
        </a:xfrm>
      </p:grpSpPr>
      <p:grpSp>
        <p:nvGrpSpPr>
          <p:cNvPr id="9545" name="Google Shape;9545;p81"/>
          <p:cNvGrpSpPr/>
          <p:nvPr/>
        </p:nvGrpSpPr>
        <p:grpSpPr>
          <a:xfrm>
            <a:off x="4796690" y="970936"/>
            <a:ext cx="745431" cy="718863"/>
            <a:chOff x="4249973" y="1201875"/>
            <a:chExt cx="1958568" cy="1888762"/>
          </a:xfrm>
        </p:grpSpPr>
        <p:sp>
          <p:nvSpPr>
            <p:cNvPr id="9546" name="Google Shape;9546;p81"/>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47" name="Google Shape;9547;p81"/>
            <p:cNvGrpSpPr/>
            <p:nvPr/>
          </p:nvGrpSpPr>
          <p:grpSpPr>
            <a:xfrm>
              <a:off x="5853086" y="1789142"/>
              <a:ext cx="355454" cy="1048099"/>
              <a:chOff x="5576108" y="2016725"/>
              <a:chExt cx="565200" cy="1666560"/>
            </a:xfrm>
          </p:grpSpPr>
          <p:sp>
            <p:nvSpPr>
              <p:cNvPr id="9548" name="Google Shape;9548;p81"/>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549" name="Google Shape;9549;p81"/>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0" name="Google Shape;9550;p81"/>
            <p:cNvGrpSpPr/>
            <p:nvPr/>
          </p:nvGrpSpPr>
          <p:grpSpPr>
            <a:xfrm>
              <a:off x="4869455" y="2691676"/>
              <a:ext cx="1013897" cy="398961"/>
              <a:chOff x="4012057" y="3451825"/>
              <a:chExt cx="1612175" cy="634379"/>
            </a:xfrm>
          </p:grpSpPr>
          <p:sp>
            <p:nvSpPr>
              <p:cNvPr id="9551" name="Google Shape;9551;p81"/>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552" name="Google Shape;9552;p81"/>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3" name="Google Shape;9553;p81"/>
            <p:cNvGrpSpPr/>
            <p:nvPr/>
          </p:nvGrpSpPr>
          <p:grpSpPr>
            <a:xfrm>
              <a:off x="4276937" y="2155961"/>
              <a:ext cx="651965" cy="891358"/>
              <a:chOff x="3069908" y="2599997"/>
              <a:chExt cx="1036675" cy="1417328"/>
            </a:xfrm>
          </p:grpSpPr>
          <p:sp>
            <p:nvSpPr>
              <p:cNvPr id="9554" name="Google Shape;9554;p81"/>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555" name="Google Shape;9555;p81"/>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6" name="Google Shape;9556;p81"/>
            <p:cNvGrpSpPr/>
            <p:nvPr/>
          </p:nvGrpSpPr>
          <p:grpSpPr>
            <a:xfrm>
              <a:off x="5054918" y="1201875"/>
              <a:ext cx="999548" cy="602711"/>
              <a:chOff x="4306958" y="1082925"/>
              <a:chExt cx="1589359" cy="958358"/>
            </a:xfrm>
          </p:grpSpPr>
          <p:sp>
            <p:nvSpPr>
              <p:cNvPr id="9557" name="Google Shape;9557;p81"/>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558" name="Google Shape;9558;p81"/>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9" name="Google Shape;9559;p81"/>
            <p:cNvGrpSpPr/>
            <p:nvPr/>
          </p:nvGrpSpPr>
          <p:grpSpPr>
            <a:xfrm>
              <a:off x="4249973" y="1303451"/>
              <a:ext cx="799317" cy="841334"/>
              <a:chOff x="3027033" y="1244439"/>
              <a:chExt cx="1270977" cy="1337786"/>
            </a:xfrm>
          </p:grpSpPr>
          <p:sp>
            <p:nvSpPr>
              <p:cNvPr id="9560" name="Google Shape;9560;p81"/>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561" name="Google Shape;9561;p81"/>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62" name="Google Shape;9562;p81"/>
          <p:cNvGrpSpPr/>
          <p:nvPr/>
        </p:nvGrpSpPr>
        <p:grpSpPr>
          <a:xfrm>
            <a:off x="713063" y="1849386"/>
            <a:ext cx="761767" cy="729896"/>
            <a:chOff x="2657744" y="2337745"/>
            <a:chExt cx="832987" cy="798137"/>
          </a:xfrm>
        </p:grpSpPr>
        <p:sp>
          <p:nvSpPr>
            <p:cNvPr id="9563" name="Google Shape;9563;p81"/>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81"/>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81"/>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81"/>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81"/>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81"/>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9" name="Google Shape;9569;p81"/>
          <p:cNvGrpSpPr/>
          <p:nvPr/>
        </p:nvGrpSpPr>
        <p:grpSpPr>
          <a:xfrm>
            <a:off x="3224027" y="1852592"/>
            <a:ext cx="685569" cy="723586"/>
            <a:chOff x="3398134" y="2057755"/>
            <a:chExt cx="704087" cy="743130"/>
          </a:xfrm>
        </p:grpSpPr>
        <p:grpSp>
          <p:nvGrpSpPr>
            <p:cNvPr id="9570" name="Google Shape;9570;p81"/>
            <p:cNvGrpSpPr/>
            <p:nvPr/>
          </p:nvGrpSpPr>
          <p:grpSpPr>
            <a:xfrm>
              <a:off x="3398134" y="2290183"/>
              <a:ext cx="315300" cy="219900"/>
              <a:chOff x="3398134" y="2290183"/>
              <a:chExt cx="315300" cy="219900"/>
            </a:xfrm>
          </p:grpSpPr>
          <p:sp>
            <p:nvSpPr>
              <p:cNvPr id="9571" name="Google Shape;9571;p81"/>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572" name="Google Shape;9572;p81"/>
              <p:cNvCxnSpPr>
                <a:stCxn id="9571"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9573" name="Google Shape;9573;p81"/>
            <p:cNvGrpSpPr/>
            <p:nvPr/>
          </p:nvGrpSpPr>
          <p:grpSpPr>
            <a:xfrm>
              <a:off x="3547823" y="2467358"/>
              <a:ext cx="219900" cy="333527"/>
              <a:chOff x="3547823" y="2467358"/>
              <a:chExt cx="219900" cy="333527"/>
            </a:xfrm>
          </p:grpSpPr>
          <p:sp>
            <p:nvSpPr>
              <p:cNvPr id="9574" name="Google Shape;9574;p81"/>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575" name="Google Shape;9575;p81"/>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9576" name="Google Shape;9576;p81"/>
            <p:cNvGrpSpPr/>
            <p:nvPr/>
          </p:nvGrpSpPr>
          <p:grpSpPr>
            <a:xfrm>
              <a:off x="3734138" y="2467358"/>
              <a:ext cx="219900" cy="333527"/>
              <a:chOff x="3734138" y="2467358"/>
              <a:chExt cx="219900" cy="333527"/>
            </a:xfrm>
          </p:grpSpPr>
          <p:sp>
            <p:nvSpPr>
              <p:cNvPr id="9577" name="Google Shape;9577;p81"/>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578" name="Google Shape;9578;p81"/>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9579" name="Google Shape;9579;p81"/>
            <p:cNvGrpSpPr/>
            <p:nvPr/>
          </p:nvGrpSpPr>
          <p:grpSpPr>
            <a:xfrm>
              <a:off x="3787560" y="2288011"/>
              <a:ext cx="314661" cy="219900"/>
              <a:chOff x="3787560" y="2288011"/>
              <a:chExt cx="314661" cy="219900"/>
            </a:xfrm>
          </p:grpSpPr>
          <p:sp>
            <p:nvSpPr>
              <p:cNvPr id="9580" name="Google Shape;9580;p81"/>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581" name="Google Shape;9581;p81"/>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9582" name="Google Shape;9582;p81"/>
            <p:cNvGrpSpPr/>
            <p:nvPr/>
          </p:nvGrpSpPr>
          <p:grpSpPr>
            <a:xfrm>
              <a:off x="3637290" y="2057755"/>
              <a:ext cx="219900" cy="335499"/>
              <a:chOff x="3637290" y="2057755"/>
              <a:chExt cx="219900" cy="335499"/>
            </a:xfrm>
          </p:grpSpPr>
          <p:sp>
            <p:nvSpPr>
              <p:cNvPr id="9583" name="Google Shape;9583;p81"/>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9584" name="Google Shape;9584;p81"/>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9585" name="Google Shape;9585;p81"/>
          <p:cNvGrpSpPr/>
          <p:nvPr/>
        </p:nvGrpSpPr>
        <p:grpSpPr>
          <a:xfrm>
            <a:off x="4899249" y="1859288"/>
            <a:ext cx="710153" cy="710153"/>
            <a:chOff x="5007123" y="2079403"/>
            <a:chExt cx="687600" cy="687600"/>
          </a:xfrm>
        </p:grpSpPr>
        <p:sp>
          <p:nvSpPr>
            <p:cNvPr id="9586" name="Google Shape;9586;p81"/>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81"/>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81"/>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81"/>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0" name="Google Shape;9590;p81"/>
          <p:cNvGrpSpPr/>
          <p:nvPr/>
        </p:nvGrpSpPr>
        <p:grpSpPr>
          <a:xfrm>
            <a:off x="5708687" y="1853794"/>
            <a:ext cx="720998" cy="721183"/>
            <a:chOff x="5797446" y="2063053"/>
            <a:chExt cx="698100" cy="698280"/>
          </a:xfrm>
        </p:grpSpPr>
        <p:sp>
          <p:nvSpPr>
            <p:cNvPr id="9591" name="Google Shape;9591;p81"/>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81"/>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81"/>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81"/>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5" name="Google Shape;9595;p81"/>
          <p:cNvGrpSpPr/>
          <p:nvPr/>
        </p:nvGrpSpPr>
        <p:grpSpPr>
          <a:xfrm>
            <a:off x="8153834" y="3499399"/>
            <a:ext cx="280585" cy="673164"/>
            <a:chOff x="8075075" y="3754290"/>
            <a:chExt cx="255612" cy="613194"/>
          </a:xfrm>
        </p:grpSpPr>
        <p:grpSp>
          <p:nvGrpSpPr>
            <p:cNvPr id="9596" name="Google Shape;9596;p81"/>
            <p:cNvGrpSpPr/>
            <p:nvPr/>
          </p:nvGrpSpPr>
          <p:grpSpPr>
            <a:xfrm>
              <a:off x="8075075" y="3754290"/>
              <a:ext cx="255612" cy="613194"/>
              <a:chOff x="8075075" y="3754290"/>
              <a:chExt cx="255612" cy="613194"/>
            </a:xfrm>
          </p:grpSpPr>
          <p:sp>
            <p:nvSpPr>
              <p:cNvPr id="9597" name="Google Shape;9597;p81"/>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81"/>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99" name="Google Shape;9599;p81"/>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0" name="Google Shape;9600;p81"/>
          <p:cNvGrpSpPr/>
          <p:nvPr/>
        </p:nvGrpSpPr>
        <p:grpSpPr>
          <a:xfrm>
            <a:off x="5270892" y="3488196"/>
            <a:ext cx="470352" cy="683745"/>
            <a:chOff x="1697726" y="3244179"/>
            <a:chExt cx="788124" cy="1146069"/>
          </a:xfrm>
        </p:grpSpPr>
        <p:sp>
          <p:nvSpPr>
            <p:cNvPr id="9601" name="Google Shape;9601;p81"/>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81"/>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03" name="Google Shape;9603;p81"/>
          <p:cNvSpPr/>
          <p:nvPr/>
        </p:nvSpPr>
        <p:spPr>
          <a:xfrm>
            <a:off x="8128357" y="3402198"/>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04" name="Google Shape;9604;p81"/>
          <p:cNvGrpSpPr/>
          <p:nvPr/>
        </p:nvGrpSpPr>
        <p:grpSpPr>
          <a:xfrm>
            <a:off x="5892043" y="3499398"/>
            <a:ext cx="293891" cy="293845"/>
            <a:chOff x="6134814" y="3754290"/>
            <a:chExt cx="293891" cy="293845"/>
          </a:xfrm>
        </p:grpSpPr>
        <p:sp>
          <p:nvSpPr>
            <p:cNvPr id="9605" name="Google Shape;9605;p81"/>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81"/>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7" name="Google Shape;9607;p81"/>
          <p:cNvGrpSpPr/>
          <p:nvPr/>
        </p:nvGrpSpPr>
        <p:grpSpPr>
          <a:xfrm>
            <a:off x="5892043" y="3878069"/>
            <a:ext cx="293891" cy="293891"/>
            <a:chOff x="6134814" y="4086186"/>
            <a:chExt cx="293891" cy="293891"/>
          </a:xfrm>
        </p:grpSpPr>
        <p:sp>
          <p:nvSpPr>
            <p:cNvPr id="9608" name="Google Shape;9608;p81"/>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81"/>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10" name="Google Shape;9610;p81"/>
          <p:cNvSpPr/>
          <p:nvPr/>
        </p:nvSpPr>
        <p:spPr>
          <a:xfrm>
            <a:off x="6930470" y="3498595"/>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81"/>
          <p:cNvSpPr/>
          <p:nvPr/>
        </p:nvSpPr>
        <p:spPr>
          <a:xfrm rot="10800000">
            <a:off x="6336732" y="3496333"/>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12" name="Google Shape;9612;p81"/>
          <p:cNvGrpSpPr/>
          <p:nvPr/>
        </p:nvGrpSpPr>
        <p:grpSpPr>
          <a:xfrm>
            <a:off x="7817018" y="2706762"/>
            <a:ext cx="622883" cy="621944"/>
            <a:chOff x="1187048" y="238125"/>
            <a:chExt cx="5256397" cy="5248476"/>
          </a:xfrm>
        </p:grpSpPr>
        <p:sp>
          <p:nvSpPr>
            <p:cNvPr id="9613" name="Google Shape;9613;p81"/>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81"/>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81"/>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81"/>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7" name="Google Shape;9617;p81"/>
          <p:cNvGrpSpPr/>
          <p:nvPr/>
        </p:nvGrpSpPr>
        <p:grpSpPr>
          <a:xfrm>
            <a:off x="2274123" y="2716370"/>
            <a:ext cx="1310987" cy="612407"/>
            <a:chOff x="238125" y="1188750"/>
            <a:chExt cx="7140450" cy="3335550"/>
          </a:xfrm>
        </p:grpSpPr>
        <p:sp>
          <p:nvSpPr>
            <p:cNvPr id="9618" name="Google Shape;9618;p81"/>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81"/>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81"/>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81"/>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81"/>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3" name="Google Shape;9623;p81"/>
          <p:cNvGrpSpPr/>
          <p:nvPr/>
        </p:nvGrpSpPr>
        <p:grpSpPr>
          <a:xfrm>
            <a:off x="6599995" y="2706925"/>
            <a:ext cx="1110299" cy="621702"/>
            <a:chOff x="238125" y="1335475"/>
            <a:chExt cx="5418735" cy="3034175"/>
          </a:xfrm>
        </p:grpSpPr>
        <p:sp>
          <p:nvSpPr>
            <p:cNvPr id="9624" name="Google Shape;9624;p81"/>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81"/>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81"/>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7" name="Google Shape;9627;p81"/>
          <p:cNvGrpSpPr/>
          <p:nvPr/>
        </p:nvGrpSpPr>
        <p:grpSpPr>
          <a:xfrm>
            <a:off x="5417655" y="2703822"/>
            <a:ext cx="1074451" cy="627181"/>
            <a:chOff x="5359127" y="2910889"/>
            <a:chExt cx="1097723" cy="640831"/>
          </a:xfrm>
        </p:grpSpPr>
        <p:grpSp>
          <p:nvGrpSpPr>
            <p:cNvPr id="9628" name="Google Shape;9628;p81"/>
            <p:cNvGrpSpPr/>
            <p:nvPr/>
          </p:nvGrpSpPr>
          <p:grpSpPr>
            <a:xfrm>
              <a:off x="5929791" y="3263088"/>
              <a:ext cx="527060" cy="287097"/>
              <a:chOff x="5929791" y="3263088"/>
              <a:chExt cx="527060" cy="287097"/>
            </a:xfrm>
          </p:grpSpPr>
          <p:sp>
            <p:nvSpPr>
              <p:cNvPr id="9629" name="Google Shape;9629;p81"/>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630" name="Google Shape;9630;p81"/>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631" name="Google Shape;9631;p81"/>
            <p:cNvGrpSpPr/>
            <p:nvPr/>
          </p:nvGrpSpPr>
          <p:grpSpPr>
            <a:xfrm>
              <a:off x="5359127" y="3263089"/>
              <a:ext cx="526428" cy="288631"/>
              <a:chOff x="5359127" y="3263089"/>
              <a:chExt cx="526428" cy="288631"/>
            </a:xfrm>
          </p:grpSpPr>
          <p:sp>
            <p:nvSpPr>
              <p:cNvPr id="9632" name="Google Shape;9632;p81"/>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633" name="Google Shape;9633;p81"/>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634" name="Google Shape;9634;p81"/>
            <p:cNvGrpSpPr/>
            <p:nvPr/>
          </p:nvGrpSpPr>
          <p:grpSpPr>
            <a:xfrm>
              <a:off x="5551525" y="2910889"/>
              <a:ext cx="520901" cy="610283"/>
              <a:chOff x="5551525" y="2910889"/>
              <a:chExt cx="520901" cy="610283"/>
            </a:xfrm>
          </p:grpSpPr>
          <p:sp>
            <p:nvSpPr>
              <p:cNvPr id="9635" name="Google Shape;9635;p81"/>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636" name="Google Shape;9636;p81"/>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637" name="Google Shape;9637;p81"/>
            <p:cNvGrpSpPr/>
            <p:nvPr/>
          </p:nvGrpSpPr>
          <p:grpSpPr>
            <a:xfrm>
              <a:off x="5743962" y="2919100"/>
              <a:ext cx="623674" cy="284502"/>
              <a:chOff x="5743962" y="2919100"/>
              <a:chExt cx="623674" cy="284502"/>
            </a:xfrm>
          </p:grpSpPr>
          <p:sp>
            <p:nvSpPr>
              <p:cNvPr id="9638" name="Google Shape;9638;p81"/>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639" name="Google Shape;9639;p81"/>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9640" name="Google Shape;9640;p81"/>
          <p:cNvGrpSpPr/>
          <p:nvPr/>
        </p:nvGrpSpPr>
        <p:grpSpPr>
          <a:xfrm>
            <a:off x="7568868" y="1854534"/>
            <a:ext cx="874976" cy="719600"/>
            <a:chOff x="7608988" y="2093194"/>
            <a:chExt cx="817276" cy="672147"/>
          </a:xfrm>
        </p:grpSpPr>
        <p:cxnSp>
          <p:nvCxnSpPr>
            <p:cNvPr id="9641" name="Google Shape;9641;p81"/>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642" name="Google Shape;9642;p81"/>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643" name="Google Shape;9643;p81"/>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644" name="Google Shape;9644;p81"/>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645" name="Google Shape;9645;p81"/>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9646" name="Google Shape;9646;p81"/>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9647" name="Google Shape;9647;p81"/>
            <p:cNvGrpSpPr/>
            <p:nvPr/>
          </p:nvGrpSpPr>
          <p:grpSpPr>
            <a:xfrm>
              <a:off x="7721175" y="2093194"/>
              <a:ext cx="599587" cy="623846"/>
              <a:chOff x="7721175" y="2093194"/>
              <a:chExt cx="599587" cy="623846"/>
            </a:xfrm>
          </p:grpSpPr>
          <p:grpSp>
            <p:nvGrpSpPr>
              <p:cNvPr id="9648" name="Google Shape;9648;p81"/>
              <p:cNvGrpSpPr/>
              <p:nvPr/>
            </p:nvGrpSpPr>
            <p:grpSpPr>
              <a:xfrm>
                <a:off x="7721175" y="2093194"/>
                <a:ext cx="291605" cy="623846"/>
                <a:chOff x="9405575" y="2061418"/>
                <a:chExt cx="291605" cy="623846"/>
              </a:xfrm>
            </p:grpSpPr>
            <p:sp>
              <p:nvSpPr>
                <p:cNvPr id="9649" name="Google Shape;9649;p81"/>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81"/>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81"/>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81"/>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81"/>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81"/>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81"/>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6" name="Google Shape;9656;p81"/>
              <p:cNvGrpSpPr/>
              <p:nvPr/>
            </p:nvGrpSpPr>
            <p:grpSpPr>
              <a:xfrm flipH="1">
                <a:off x="8029157" y="2093194"/>
                <a:ext cx="291605" cy="623846"/>
                <a:chOff x="9405575" y="2061418"/>
                <a:chExt cx="291605" cy="623846"/>
              </a:xfrm>
            </p:grpSpPr>
            <p:sp>
              <p:nvSpPr>
                <p:cNvPr id="9657" name="Google Shape;9657;p81"/>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81"/>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81"/>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81"/>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81"/>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81"/>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81"/>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664" name="Google Shape;9664;p81"/>
          <p:cNvGrpSpPr/>
          <p:nvPr/>
        </p:nvGrpSpPr>
        <p:grpSpPr>
          <a:xfrm>
            <a:off x="4013304" y="970936"/>
            <a:ext cx="712557" cy="785901"/>
            <a:chOff x="4206459" y="1191441"/>
            <a:chExt cx="712557" cy="785901"/>
          </a:xfrm>
        </p:grpSpPr>
        <p:sp>
          <p:nvSpPr>
            <p:cNvPr id="9665" name="Google Shape;9665;p81"/>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81"/>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81"/>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81"/>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69" name="Google Shape;9669;p81"/>
            <p:cNvGrpSpPr/>
            <p:nvPr/>
          </p:nvGrpSpPr>
          <p:grpSpPr>
            <a:xfrm>
              <a:off x="4644280" y="1290523"/>
              <a:ext cx="143716" cy="29463"/>
              <a:chOff x="4644280" y="1290523"/>
              <a:chExt cx="143716" cy="29463"/>
            </a:xfrm>
          </p:grpSpPr>
          <p:sp>
            <p:nvSpPr>
              <p:cNvPr id="9670" name="Google Shape;9670;p81"/>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81"/>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81"/>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81"/>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4" name="Google Shape;9674;p81"/>
            <p:cNvGrpSpPr/>
            <p:nvPr/>
          </p:nvGrpSpPr>
          <p:grpSpPr>
            <a:xfrm>
              <a:off x="4356567" y="1191441"/>
              <a:ext cx="143690" cy="29488"/>
              <a:chOff x="4356567" y="1191441"/>
              <a:chExt cx="143690" cy="29488"/>
            </a:xfrm>
          </p:grpSpPr>
          <p:sp>
            <p:nvSpPr>
              <p:cNvPr id="9675" name="Google Shape;9675;p81"/>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81"/>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81"/>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81"/>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9" name="Google Shape;9679;p81"/>
            <p:cNvGrpSpPr/>
            <p:nvPr/>
          </p:nvGrpSpPr>
          <p:grpSpPr>
            <a:xfrm>
              <a:off x="4339009" y="1863727"/>
              <a:ext cx="143703" cy="29476"/>
              <a:chOff x="4339009" y="1863727"/>
              <a:chExt cx="143703" cy="29476"/>
            </a:xfrm>
          </p:grpSpPr>
          <p:sp>
            <p:nvSpPr>
              <p:cNvPr id="9680" name="Google Shape;9680;p81"/>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81"/>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81"/>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81"/>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4" name="Google Shape;9684;p81"/>
            <p:cNvGrpSpPr/>
            <p:nvPr/>
          </p:nvGrpSpPr>
          <p:grpSpPr>
            <a:xfrm>
              <a:off x="4206459" y="1607315"/>
              <a:ext cx="29539" cy="142899"/>
              <a:chOff x="4206459" y="1607315"/>
              <a:chExt cx="29539" cy="142899"/>
            </a:xfrm>
          </p:grpSpPr>
          <p:sp>
            <p:nvSpPr>
              <p:cNvPr id="9685" name="Google Shape;9685;p81"/>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81"/>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81"/>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81"/>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89" name="Google Shape;9689;p81"/>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81"/>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81"/>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81"/>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93" name="Google Shape;9693;p81"/>
            <p:cNvGrpSpPr/>
            <p:nvPr/>
          </p:nvGrpSpPr>
          <p:grpSpPr>
            <a:xfrm>
              <a:off x="4889463" y="1423737"/>
              <a:ext cx="29552" cy="142899"/>
              <a:chOff x="4889463" y="1423737"/>
              <a:chExt cx="29552" cy="142899"/>
            </a:xfrm>
          </p:grpSpPr>
          <p:sp>
            <p:nvSpPr>
              <p:cNvPr id="9694" name="Google Shape;9694;p81"/>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81"/>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81"/>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81"/>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8" name="Google Shape;9698;p81"/>
            <p:cNvGrpSpPr/>
            <p:nvPr/>
          </p:nvGrpSpPr>
          <p:grpSpPr>
            <a:xfrm>
              <a:off x="4771663" y="1876896"/>
              <a:ext cx="108651" cy="100447"/>
              <a:chOff x="4771663" y="1876896"/>
              <a:chExt cx="108651" cy="100447"/>
            </a:xfrm>
          </p:grpSpPr>
          <p:sp>
            <p:nvSpPr>
              <p:cNvPr id="9699" name="Google Shape;9699;p81"/>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81"/>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81"/>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81"/>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03" name="Google Shape;9703;p81"/>
          <p:cNvGrpSpPr/>
          <p:nvPr/>
        </p:nvGrpSpPr>
        <p:grpSpPr>
          <a:xfrm>
            <a:off x="4008780" y="1854159"/>
            <a:ext cx="791287" cy="720350"/>
            <a:chOff x="267375" y="1071875"/>
            <a:chExt cx="470500" cy="428550"/>
          </a:xfrm>
        </p:grpSpPr>
        <p:sp>
          <p:nvSpPr>
            <p:cNvPr id="9704" name="Google Shape;9704;p81"/>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81"/>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81"/>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81"/>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81"/>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81"/>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81"/>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81"/>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2" name="Google Shape;9712;p81"/>
          <p:cNvGrpSpPr/>
          <p:nvPr/>
        </p:nvGrpSpPr>
        <p:grpSpPr>
          <a:xfrm>
            <a:off x="709275" y="3498789"/>
            <a:ext cx="1408444" cy="673166"/>
            <a:chOff x="712664" y="3693287"/>
            <a:chExt cx="1460738" cy="698160"/>
          </a:xfrm>
        </p:grpSpPr>
        <p:grpSp>
          <p:nvGrpSpPr>
            <p:cNvPr id="9713" name="Google Shape;9713;p81"/>
            <p:cNvGrpSpPr/>
            <p:nvPr/>
          </p:nvGrpSpPr>
          <p:grpSpPr>
            <a:xfrm>
              <a:off x="1380079" y="4133090"/>
              <a:ext cx="234048" cy="258099"/>
              <a:chOff x="1380079" y="4133090"/>
              <a:chExt cx="234048" cy="258099"/>
            </a:xfrm>
          </p:grpSpPr>
          <p:sp>
            <p:nvSpPr>
              <p:cNvPr id="9714" name="Google Shape;9714;p81"/>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81"/>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81"/>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7" name="Google Shape;9717;p81"/>
            <p:cNvGrpSpPr/>
            <p:nvPr/>
          </p:nvGrpSpPr>
          <p:grpSpPr>
            <a:xfrm>
              <a:off x="884610" y="3864082"/>
              <a:ext cx="1118566" cy="527275"/>
              <a:chOff x="890961" y="3865463"/>
              <a:chExt cx="1115221" cy="525698"/>
            </a:xfrm>
          </p:grpSpPr>
          <p:sp>
            <p:nvSpPr>
              <p:cNvPr id="9718" name="Google Shape;9718;p81"/>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81"/>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81"/>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1" name="Google Shape;9721;p81"/>
            <p:cNvGrpSpPr/>
            <p:nvPr/>
          </p:nvGrpSpPr>
          <p:grpSpPr>
            <a:xfrm>
              <a:off x="712664" y="3693287"/>
              <a:ext cx="1460738" cy="698160"/>
              <a:chOff x="712664" y="3693025"/>
              <a:chExt cx="1460738" cy="698160"/>
            </a:xfrm>
          </p:grpSpPr>
          <p:sp>
            <p:nvSpPr>
              <p:cNvPr id="9722" name="Google Shape;9722;p81"/>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81"/>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81"/>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81"/>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81"/>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81"/>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28" name="Google Shape;9728;p81"/>
          <p:cNvGrpSpPr/>
          <p:nvPr/>
        </p:nvGrpSpPr>
        <p:grpSpPr>
          <a:xfrm>
            <a:off x="3146990" y="970936"/>
            <a:ext cx="795485" cy="738831"/>
            <a:chOff x="3348603" y="1236445"/>
            <a:chExt cx="749256" cy="695894"/>
          </a:xfrm>
        </p:grpSpPr>
        <p:grpSp>
          <p:nvGrpSpPr>
            <p:cNvPr id="9729" name="Google Shape;9729;p81"/>
            <p:cNvGrpSpPr/>
            <p:nvPr/>
          </p:nvGrpSpPr>
          <p:grpSpPr>
            <a:xfrm>
              <a:off x="3583779" y="1236445"/>
              <a:ext cx="293795" cy="285811"/>
              <a:chOff x="3750225" y="1774000"/>
              <a:chExt cx="149575" cy="145525"/>
            </a:xfrm>
          </p:grpSpPr>
          <p:sp>
            <p:nvSpPr>
              <p:cNvPr id="9730" name="Google Shape;9730;p81"/>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81"/>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2" name="Google Shape;9732;p81"/>
            <p:cNvGrpSpPr/>
            <p:nvPr/>
          </p:nvGrpSpPr>
          <p:grpSpPr>
            <a:xfrm>
              <a:off x="3775534" y="1462599"/>
              <a:ext cx="322325" cy="285958"/>
              <a:chOff x="3847850" y="1889150"/>
              <a:chExt cx="164100" cy="145600"/>
            </a:xfrm>
          </p:grpSpPr>
          <p:sp>
            <p:nvSpPr>
              <p:cNvPr id="9733" name="Google Shape;9733;p81"/>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81"/>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5" name="Google Shape;9735;p81"/>
            <p:cNvGrpSpPr/>
            <p:nvPr/>
          </p:nvGrpSpPr>
          <p:grpSpPr>
            <a:xfrm>
              <a:off x="3545329" y="1646528"/>
              <a:ext cx="293746" cy="285811"/>
              <a:chOff x="3730650" y="1982800"/>
              <a:chExt cx="149550" cy="145525"/>
            </a:xfrm>
          </p:grpSpPr>
          <p:sp>
            <p:nvSpPr>
              <p:cNvPr id="9736" name="Google Shape;9736;p81"/>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81"/>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8" name="Google Shape;9738;p81"/>
            <p:cNvGrpSpPr/>
            <p:nvPr/>
          </p:nvGrpSpPr>
          <p:grpSpPr>
            <a:xfrm>
              <a:off x="3348603" y="1415046"/>
              <a:ext cx="294384" cy="284387"/>
              <a:chOff x="3630494" y="1864938"/>
              <a:chExt cx="149875" cy="144800"/>
            </a:xfrm>
          </p:grpSpPr>
          <p:sp>
            <p:nvSpPr>
              <p:cNvPr id="9739" name="Google Shape;9739;p81"/>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81"/>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41" name="Google Shape;9741;p81"/>
          <p:cNvGrpSpPr/>
          <p:nvPr/>
        </p:nvGrpSpPr>
        <p:grpSpPr>
          <a:xfrm>
            <a:off x="2268517" y="3493832"/>
            <a:ext cx="1324924" cy="678083"/>
            <a:chOff x="2413923" y="3711366"/>
            <a:chExt cx="1374117" cy="703260"/>
          </a:xfrm>
        </p:grpSpPr>
        <p:grpSp>
          <p:nvGrpSpPr>
            <p:cNvPr id="9742" name="Google Shape;9742;p81"/>
            <p:cNvGrpSpPr/>
            <p:nvPr/>
          </p:nvGrpSpPr>
          <p:grpSpPr>
            <a:xfrm>
              <a:off x="2413923" y="3711366"/>
              <a:ext cx="1374117" cy="703260"/>
              <a:chOff x="2413923" y="3711366"/>
              <a:chExt cx="1374117" cy="703260"/>
            </a:xfrm>
          </p:grpSpPr>
          <p:sp>
            <p:nvSpPr>
              <p:cNvPr id="9743" name="Google Shape;9743;p81"/>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44" name="Google Shape;9744;p81"/>
              <p:cNvGrpSpPr/>
              <p:nvPr/>
            </p:nvGrpSpPr>
            <p:grpSpPr>
              <a:xfrm>
                <a:off x="2600284" y="3808654"/>
                <a:ext cx="234506" cy="138009"/>
                <a:chOff x="2600284" y="3808654"/>
                <a:chExt cx="234506" cy="138009"/>
              </a:xfrm>
            </p:grpSpPr>
            <p:sp>
              <p:nvSpPr>
                <p:cNvPr id="9745" name="Google Shape;9745;p81"/>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746" name="Google Shape;9746;p81"/>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747" name="Google Shape;9747;p81"/>
              <p:cNvGrpSpPr/>
              <p:nvPr/>
            </p:nvGrpSpPr>
            <p:grpSpPr>
              <a:xfrm>
                <a:off x="3359659" y="3805664"/>
                <a:ext cx="232294" cy="141000"/>
                <a:chOff x="3359659" y="3805664"/>
                <a:chExt cx="232294" cy="141000"/>
              </a:xfrm>
            </p:grpSpPr>
            <p:sp>
              <p:nvSpPr>
                <p:cNvPr id="9748" name="Google Shape;9748;p81"/>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749" name="Google Shape;9749;p81"/>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750" name="Google Shape;9750;p81"/>
              <p:cNvGrpSpPr/>
              <p:nvPr/>
            </p:nvGrpSpPr>
            <p:grpSpPr>
              <a:xfrm>
                <a:off x="3067316" y="3711366"/>
                <a:ext cx="66900" cy="166809"/>
                <a:chOff x="3067316" y="3711366"/>
                <a:chExt cx="66900" cy="166809"/>
              </a:xfrm>
            </p:grpSpPr>
            <p:sp>
              <p:nvSpPr>
                <p:cNvPr id="9751" name="Google Shape;9751;p81"/>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752" name="Google Shape;9752;p81"/>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753" name="Google Shape;9753;p81"/>
              <p:cNvGrpSpPr/>
              <p:nvPr/>
            </p:nvGrpSpPr>
            <p:grpSpPr>
              <a:xfrm>
                <a:off x="2413923" y="4058666"/>
                <a:ext cx="224119" cy="66900"/>
                <a:chOff x="2413923" y="4058666"/>
                <a:chExt cx="224119" cy="66900"/>
              </a:xfrm>
            </p:grpSpPr>
            <p:sp>
              <p:nvSpPr>
                <p:cNvPr id="9754" name="Google Shape;9754;p81"/>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755" name="Google Shape;9755;p81"/>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756" name="Google Shape;9756;p81"/>
              <p:cNvGrpSpPr/>
              <p:nvPr/>
            </p:nvGrpSpPr>
            <p:grpSpPr>
              <a:xfrm>
                <a:off x="3564643" y="4058666"/>
                <a:ext cx="223397" cy="66900"/>
                <a:chOff x="3564643" y="4058666"/>
                <a:chExt cx="223397" cy="66900"/>
              </a:xfrm>
            </p:grpSpPr>
            <p:sp>
              <p:nvSpPr>
                <p:cNvPr id="9757" name="Google Shape;9757;p81"/>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758" name="Google Shape;9758;p81"/>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9759" name="Google Shape;9759;p81"/>
            <p:cNvGrpSpPr/>
            <p:nvPr/>
          </p:nvGrpSpPr>
          <p:grpSpPr>
            <a:xfrm>
              <a:off x="2633353" y="3965763"/>
              <a:ext cx="933975" cy="445687"/>
              <a:chOff x="2633353" y="3965763"/>
              <a:chExt cx="933975" cy="445687"/>
            </a:xfrm>
          </p:grpSpPr>
          <p:sp>
            <p:nvSpPr>
              <p:cNvPr id="9760" name="Google Shape;9760;p81"/>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81"/>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62" name="Google Shape;9762;p81"/>
          <p:cNvGrpSpPr/>
          <p:nvPr/>
        </p:nvGrpSpPr>
        <p:grpSpPr>
          <a:xfrm>
            <a:off x="6392789" y="1044380"/>
            <a:ext cx="1131087" cy="587383"/>
            <a:chOff x="238125" y="999450"/>
            <a:chExt cx="7140700" cy="3708225"/>
          </a:xfrm>
        </p:grpSpPr>
        <p:sp>
          <p:nvSpPr>
            <p:cNvPr id="9763" name="Google Shape;9763;p81"/>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81"/>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81"/>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81"/>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81"/>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81"/>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81"/>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81"/>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81"/>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2" name="Google Shape;9772;p81"/>
          <p:cNvGrpSpPr/>
          <p:nvPr/>
        </p:nvGrpSpPr>
        <p:grpSpPr>
          <a:xfrm>
            <a:off x="3744240" y="3493874"/>
            <a:ext cx="1375854" cy="678131"/>
            <a:chOff x="3913765" y="3641905"/>
            <a:chExt cx="1522805" cy="750560"/>
          </a:xfrm>
        </p:grpSpPr>
        <p:grpSp>
          <p:nvGrpSpPr>
            <p:cNvPr id="9773" name="Google Shape;9773;p81"/>
            <p:cNvGrpSpPr/>
            <p:nvPr/>
          </p:nvGrpSpPr>
          <p:grpSpPr>
            <a:xfrm>
              <a:off x="3913765" y="3997002"/>
              <a:ext cx="1522805" cy="395463"/>
              <a:chOff x="3913765" y="3997002"/>
              <a:chExt cx="1522805" cy="395463"/>
            </a:xfrm>
          </p:grpSpPr>
          <p:grpSp>
            <p:nvGrpSpPr>
              <p:cNvPr id="9774" name="Google Shape;9774;p81"/>
              <p:cNvGrpSpPr/>
              <p:nvPr/>
            </p:nvGrpSpPr>
            <p:grpSpPr>
              <a:xfrm>
                <a:off x="3913765" y="4138659"/>
                <a:ext cx="507602" cy="253806"/>
                <a:chOff x="3913765" y="4138659"/>
                <a:chExt cx="507602" cy="253806"/>
              </a:xfrm>
            </p:grpSpPr>
            <p:sp>
              <p:nvSpPr>
                <p:cNvPr id="9775" name="Google Shape;9775;p81"/>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81"/>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9777" name="Google Shape;9777;p81"/>
              <p:cNvGrpSpPr/>
              <p:nvPr/>
            </p:nvGrpSpPr>
            <p:grpSpPr>
              <a:xfrm>
                <a:off x="4421361" y="3997002"/>
                <a:ext cx="507618" cy="395463"/>
                <a:chOff x="4421361" y="3997002"/>
                <a:chExt cx="507618" cy="395463"/>
              </a:xfrm>
            </p:grpSpPr>
            <p:sp>
              <p:nvSpPr>
                <p:cNvPr id="9778" name="Google Shape;9778;p81"/>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81"/>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0" name="Google Shape;9780;p81"/>
              <p:cNvGrpSpPr/>
              <p:nvPr/>
            </p:nvGrpSpPr>
            <p:grpSpPr>
              <a:xfrm>
                <a:off x="4928973" y="4189418"/>
                <a:ext cx="507596" cy="203047"/>
                <a:chOff x="4928973" y="4189418"/>
                <a:chExt cx="507596" cy="203047"/>
              </a:xfrm>
            </p:grpSpPr>
            <p:sp>
              <p:nvSpPr>
                <p:cNvPr id="9781" name="Google Shape;9781;p81"/>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81"/>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83" name="Google Shape;9783;p81"/>
            <p:cNvGrpSpPr/>
            <p:nvPr/>
          </p:nvGrpSpPr>
          <p:grpSpPr>
            <a:xfrm>
              <a:off x="4482186" y="3641905"/>
              <a:ext cx="397605" cy="349784"/>
              <a:chOff x="2906375" y="1159725"/>
              <a:chExt cx="1860575" cy="1636800"/>
            </a:xfrm>
          </p:grpSpPr>
          <p:sp>
            <p:nvSpPr>
              <p:cNvPr id="9784" name="Google Shape;9784;p81"/>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81"/>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81"/>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81"/>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88" name="Google Shape;9788;p81"/>
          <p:cNvGrpSpPr/>
          <p:nvPr/>
        </p:nvGrpSpPr>
        <p:grpSpPr>
          <a:xfrm>
            <a:off x="6528949" y="1853801"/>
            <a:ext cx="940737" cy="721067"/>
            <a:chOff x="6599718" y="2068734"/>
            <a:chExt cx="940737" cy="721067"/>
          </a:xfrm>
        </p:grpSpPr>
        <p:sp>
          <p:nvSpPr>
            <p:cNvPr id="9789" name="Google Shape;9789;p81"/>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81"/>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81"/>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81"/>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81"/>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81"/>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95" name="Google Shape;9795;p81"/>
            <p:cNvGrpSpPr/>
            <p:nvPr/>
          </p:nvGrpSpPr>
          <p:grpSpPr>
            <a:xfrm>
              <a:off x="6836957" y="2068734"/>
              <a:ext cx="461892" cy="721067"/>
              <a:chOff x="6836957" y="2068734"/>
              <a:chExt cx="461892" cy="721067"/>
            </a:xfrm>
          </p:grpSpPr>
          <p:sp>
            <p:nvSpPr>
              <p:cNvPr id="9796" name="Google Shape;9796;p81"/>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81"/>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81"/>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81"/>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81"/>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81"/>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02" name="Google Shape;9802;p81"/>
              <p:cNvGrpSpPr/>
              <p:nvPr/>
            </p:nvGrpSpPr>
            <p:grpSpPr>
              <a:xfrm>
                <a:off x="6836957" y="2068734"/>
                <a:ext cx="461892" cy="721067"/>
                <a:chOff x="6836957" y="2068734"/>
                <a:chExt cx="461892" cy="721067"/>
              </a:xfrm>
            </p:grpSpPr>
            <p:sp>
              <p:nvSpPr>
                <p:cNvPr id="9803" name="Google Shape;9803;p81"/>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81"/>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81"/>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81"/>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81"/>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81"/>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81"/>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810" name="Google Shape;9810;p81"/>
          <p:cNvGrpSpPr/>
          <p:nvPr/>
        </p:nvGrpSpPr>
        <p:grpSpPr>
          <a:xfrm>
            <a:off x="2412267" y="1858147"/>
            <a:ext cx="712577" cy="712374"/>
            <a:chOff x="2559249" y="2069323"/>
            <a:chExt cx="685566" cy="685634"/>
          </a:xfrm>
        </p:grpSpPr>
        <p:sp>
          <p:nvSpPr>
            <p:cNvPr id="9811" name="Google Shape;9811;p81"/>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81"/>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81"/>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81"/>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81"/>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81"/>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81"/>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81"/>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81"/>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81"/>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81"/>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81"/>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81"/>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4" name="Google Shape;9824;p81"/>
          <p:cNvGrpSpPr/>
          <p:nvPr/>
        </p:nvGrpSpPr>
        <p:grpSpPr>
          <a:xfrm>
            <a:off x="7594705" y="970936"/>
            <a:ext cx="845645" cy="711911"/>
            <a:chOff x="951975" y="315800"/>
            <a:chExt cx="5860325" cy="4933550"/>
          </a:xfrm>
        </p:grpSpPr>
        <p:sp>
          <p:nvSpPr>
            <p:cNvPr id="9825" name="Google Shape;9825;p81"/>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81"/>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81"/>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81"/>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81"/>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81"/>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81"/>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81"/>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3" name="Google Shape;9833;p81"/>
          <p:cNvGrpSpPr/>
          <p:nvPr/>
        </p:nvGrpSpPr>
        <p:grpSpPr>
          <a:xfrm>
            <a:off x="3691834" y="2707045"/>
            <a:ext cx="1617932" cy="621724"/>
            <a:chOff x="3862800" y="3038525"/>
            <a:chExt cx="1329006" cy="510698"/>
          </a:xfrm>
        </p:grpSpPr>
        <p:sp>
          <p:nvSpPr>
            <p:cNvPr id="9834" name="Google Shape;9834;p81"/>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81"/>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36" name="Google Shape;9836;p81"/>
            <p:cNvGrpSpPr/>
            <p:nvPr/>
          </p:nvGrpSpPr>
          <p:grpSpPr>
            <a:xfrm>
              <a:off x="3967075" y="3040337"/>
              <a:ext cx="1019927" cy="402126"/>
              <a:chOff x="3967075" y="3040337"/>
              <a:chExt cx="1019927" cy="402126"/>
            </a:xfrm>
          </p:grpSpPr>
          <p:sp>
            <p:nvSpPr>
              <p:cNvPr id="9837" name="Google Shape;9837;p81"/>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81"/>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9" name="Google Shape;9839;p81"/>
            <p:cNvGrpSpPr/>
            <p:nvPr/>
          </p:nvGrpSpPr>
          <p:grpSpPr>
            <a:xfrm>
              <a:off x="4186700" y="3040337"/>
              <a:ext cx="390475" cy="183289"/>
              <a:chOff x="4186700" y="3040337"/>
              <a:chExt cx="390475" cy="183289"/>
            </a:xfrm>
          </p:grpSpPr>
          <p:sp>
            <p:nvSpPr>
              <p:cNvPr id="9840" name="Google Shape;9840;p81"/>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81"/>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2" name="Google Shape;9842;p81"/>
            <p:cNvGrpSpPr/>
            <p:nvPr/>
          </p:nvGrpSpPr>
          <p:grpSpPr>
            <a:xfrm>
              <a:off x="4073727" y="3040337"/>
              <a:ext cx="697794" cy="296263"/>
              <a:chOff x="4073727" y="3040337"/>
              <a:chExt cx="697794" cy="296263"/>
            </a:xfrm>
          </p:grpSpPr>
          <p:sp>
            <p:nvSpPr>
              <p:cNvPr id="9843" name="Google Shape;9843;p81"/>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81"/>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5" name="Google Shape;9845;p81"/>
            <p:cNvGrpSpPr/>
            <p:nvPr/>
          </p:nvGrpSpPr>
          <p:grpSpPr>
            <a:xfrm>
              <a:off x="3862800" y="3038525"/>
              <a:ext cx="1329006" cy="510698"/>
              <a:chOff x="3862800" y="3038525"/>
              <a:chExt cx="1329006" cy="510698"/>
            </a:xfrm>
          </p:grpSpPr>
          <p:sp>
            <p:nvSpPr>
              <p:cNvPr id="9846" name="Google Shape;9846;p81"/>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81"/>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48" name="Google Shape;9848;p81"/>
          <p:cNvGrpSpPr/>
          <p:nvPr/>
        </p:nvGrpSpPr>
        <p:grpSpPr>
          <a:xfrm>
            <a:off x="700156" y="970936"/>
            <a:ext cx="883205" cy="775176"/>
            <a:chOff x="649648" y="271400"/>
            <a:chExt cx="6215377" cy="5455143"/>
          </a:xfrm>
        </p:grpSpPr>
        <p:sp>
          <p:nvSpPr>
            <p:cNvPr id="9849" name="Google Shape;9849;p81"/>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81"/>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81"/>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81"/>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81"/>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81"/>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81"/>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81"/>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81"/>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81"/>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81"/>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81"/>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1" name="Google Shape;9861;p81"/>
          <p:cNvGrpSpPr/>
          <p:nvPr/>
        </p:nvGrpSpPr>
        <p:grpSpPr>
          <a:xfrm>
            <a:off x="2308457" y="970936"/>
            <a:ext cx="767704" cy="815489"/>
            <a:chOff x="2499700" y="1135950"/>
            <a:chExt cx="732402" cy="777990"/>
          </a:xfrm>
        </p:grpSpPr>
        <p:grpSp>
          <p:nvGrpSpPr>
            <p:cNvPr id="9862" name="Google Shape;9862;p81"/>
            <p:cNvGrpSpPr/>
            <p:nvPr/>
          </p:nvGrpSpPr>
          <p:grpSpPr>
            <a:xfrm>
              <a:off x="2499700" y="1135950"/>
              <a:ext cx="732402" cy="694705"/>
              <a:chOff x="2499700" y="1135950"/>
              <a:chExt cx="732402" cy="694705"/>
            </a:xfrm>
          </p:grpSpPr>
          <p:sp>
            <p:nvSpPr>
              <p:cNvPr id="9863" name="Google Shape;9863;p81"/>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81"/>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81"/>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81"/>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81"/>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81"/>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81"/>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81"/>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81"/>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81"/>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81"/>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81"/>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81"/>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81"/>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81"/>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81"/>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81"/>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81"/>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81"/>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81"/>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81"/>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81"/>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81"/>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81"/>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81"/>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81"/>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81"/>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0" name="Google Shape;9890;p81"/>
            <p:cNvGrpSpPr/>
            <p:nvPr/>
          </p:nvGrpSpPr>
          <p:grpSpPr>
            <a:xfrm>
              <a:off x="2517909" y="1188726"/>
              <a:ext cx="702702" cy="725214"/>
              <a:chOff x="2517909" y="1188726"/>
              <a:chExt cx="702702" cy="725214"/>
            </a:xfrm>
          </p:grpSpPr>
          <p:sp>
            <p:nvSpPr>
              <p:cNvPr id="9891" name="Google Shape;9891;p81"/>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81"/>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81"/>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81"/>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81"/>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96" name="Google Shape;9896;p81"/>
          <p:cNvGrpSpPr/>
          <p:nvPr/>
        </p:nvGrpSpPr>
        <p:grpSpPr>
          <a:xfrm>
            <a:off x="1654189" y="970936"/>
            <a:ext cx="583439" cy="870229"/>
            <a:chOff x="1716825" y="1121550"/>
            <a:chExt cx="622800" cy="928938"/>
          </a:xfrm>
        </p:grpSpPr>
        <p:grpSp>
          <p:nvGrpSpPr>
            <p:cNvPr id="9897" name="Google Shape;9897;p81"/>
            <p:cNvGrpSpPr/>
            <p:nvPr/>
          </p:nvGrpSpPr>
          <p:grpSpPr>
            <a:xfrm>
              <a:off x="1716825" y="1121550"/>
              <a:ext cx="622800" cy="928938"/>
              <a:chOff x="1716825" y="1121550"/>
              <a:chExt cx="622800" cy="928938"/>
            </a:xfrm>
          </p:grpSpPr>
          <p:cxnSp>
            <p:nvCxnSpPr>
              <p:cNvPr id="9898" name="Google Shape;9898;p81"/>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9899" name="Google Shape;9899;p81"/>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0" name="Google Shape;9900;p81"/>
            <p:cNvGrpSpPr/>
            <p:nvPr/>
          </p:nvGrpSpPr>
          <p:grpSpPr>
            <a:xfrm>
              <a:off x="1768050" y="1172775"/>
              <a:ext cx="520200" cy="832000"/>
              <a:chOff x="1768050" y="1172775"/>
              <a:chExt cx="520200" cy="832000"/>
            </a:xfrm>
          </p:grpSpPr>
          <p:cxnSp>
            <p:nvCxnSpPr>
              <p:cNvPr id="9901" name="Google Shape;9901;p81"/>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9902" name="Google Shape;9902;p81"/>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3" name="Google Shape;9903;p81"/>
            <p:cNvGrpSpPr/>
            <p:nvPr/>
          </p:nvGrpSpPr>
          <p:grpSpPr>
            <a:xfrm>
              <a:off x="1820100" y="1225475"/>
              <a:ext cx="416400" cy="729575"/>
              <a:chOff x="1820100" y="1225475"/>
              <a:chExt cx="416400" cy="729575"/>
            </a:xfrm>
          </p:grpSpPr>
          <p:cxnSp>
            <p:nvCxnSpPr>
              <p:cNvPr id="9904" name="Google Shape;9904;p81"/>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9905" name="Google Shape;9905;p81"/>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6" name="Google Shape;9906;p81"/>
            <p:cNvGrpSpPr/>
            <p:nvPr/>
          </p:nvGrpSpPr>
          <p:grpSpPr>
            <a:xfrm>
              <a:off x="1874250" y="1278825"/>
              <a:ext cx="308100" cy="605275"/>
              <a:chOff x="1874250" y="1278825"/>
              <a:chExt cx="308100" cy="605275"/>
            </a:xfrm>
          </p:grpSpPr>
          <p:cxnSp>
            <p:nvCxnSpPr>
              <p:cNvPr id="9907" name="Google Shape;9907;p81"/>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9908" name="Google Shape;9908;p81"/>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09" name="Google Shape;9909;p81"/>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0" name="Google Shape;9910;p81"/>
          <p:cNvGrpSpPr/>
          <p:nvPr/>
        </p:nvGrpSpPr>
        <p:grpSpPr>
          <a:xfrm>
            <a:off x="1574012" y="1857258"/>
            <a:ext cx="739072" cy="714152"/>
            <a:chOff x="4334725" y="1355875"/>
            <a:chExt cx="3106650" cy="3001900"/>
          </a:xfrm>
        </p:grpSpPr>
        <p:grpSp>
          <p:nvGrpSpPr>
            <p:cNvPr id="9911" name="Google Shape;9911;p81"/>
            <p:cNvGrpSpPr/>
            <p:nvPr/>
          </p:nvGrpSpPr>
          <p:grpSpPr>
            <a:xfrm>
              <a:off x="4516050" y="1724875"/>
              <a:ext cx="2693725" cy="2632900"/>
              <a:chOff x="4516050" y="1724875"/>
              <a:chExt cx="2693725" cy="2632900"/>
            </a:xfrm>
          </p:grpSpPr>
          <p:sp>
            <p:nvSpPr>
              <p:cNvPr id="9912" name="Google Shape;9912;p81"/>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81"/>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81"/>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5" name="Google Shape;9915;p81"/>
            <p:cNvGrpSpPr/>
            <p:nvPr/>
          </p:nvGrpSpPr>
          <p:grpSpPr>
            <a:xfrm>
              <a:off x="4334725" y="1355875"/>
              <a:ext cx="3106650" cy="2709650"/>
              <a:chOff x="4334725" y="1355875"/>
              <a:chExt cx="3106650" cy="2709650"/>
            </a:xfrm>
          </p:grpSpPr>
          <p:sp>
            <p:nvSpPr>
              <p:cNvPr id="9916" name="Google Shape;9916;p81"/>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81"/>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81"/>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19" name="Google Shape;9919;p81"/>
          <p:cNvGrpSpPr/>
          <p:nvPr/>
        </p:nvGrpSpPr>
        <p:grpSpPr>
          <a:xfrm>
            <a:off x="7690961" y="3488029"/>
            <a:ext cx="312074" cy="684173"/>
            <a:chOff x="7645573" y="3754300"/>
            <a:chExt cx="293855" cy="644170"/>
          </a:xfrm>
        </p:grpSpPr>
        <p:sp>
          <p:nvSpPr>
            <p:cNvPr id="9920" name="Google Shape;9920;p81"/>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81"/>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2" name="Google Shape;9922;p81"/>
          <p:cNvGrpSpPr/>
          <p:nvPr/>
        </p:nvGrpSpPr>
        <p:grpSpPr>
          <a:xfrm>
            <a:off x="5612949" y="970936"/>
            <a:ext cx="709011" cy="739359"/>
            <a:chOff x="5830645" y="1256617"/>
            <a:chExt cx="530340" cy="553040"/>
          </a:xfrm>
        </p:grpSpPr>
        <p:grpSp>
          <p:nvGrpSpPr>
            <p:cNvPr id="9923" name="Google Shape;9923;p81"/>
            <p:cNvGrpSpPr/>
            <p:nvPr/>
          </p:nvGrpSpPr>
          <p:grpSpPr>
            <a:xfrm>
              <a:off x="5830645" y="1256617"/>
              <a:ext cx="259743" cy="269909"/>
              <a:chOff x="5830645" y="1256617"/>
              <a:chExt cx="259743" cy="269909"/>
            </a:xfrm>
          </p:grpSpPr>
          <p:sp>
            <p:nvSpPr>
              <p:cNvPr id="9924" name="Google Shape;9924;p81"/>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81"/>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6" name="Google Shape;9926;p81"/>
            <p:cNvGrpSpPr/>
            <p:nvPr/>
          </p:nvGrpSpPr>
          <p:grpSpPr>
            <a:xfrm>
              <a:off x="6101293" y="1256617"/>
              <a:ext cx="259692" cy="269909"/>
              <a:chOff x="6101293" y="1256617"/>
              <a:chExt cx="259692" cy="269909"/>
            </a:xfrm>
          </p:grpSpPr>
          <p:sp>
            <p:nvSpPr>
              <p:cNvPr id="9927" name="Google Shape;9927;p81"/>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81"/>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9" name="Google Shape;9929;p81"/>
            <p:cNvGrpSpPr/>
            <p:nvPr/>
          </p:nvGrpSpPr>
          <p:grpSpPr>
            <a:xfrm>
              <a:off x="5830645" y="1539749"/>
              <a:ext cx="259692" cy="269909"/>
              <a:chOff x="5830645" y="1539749"/>
              <a:chExt cx="259692" cy="269909"/>
            </a:xfrm>
          </p:grpSpPr>
          <p:sp>
            <p:nvSpPr>
              <p:cNvPr id="9930" name="Google Shape;9930;p81"/>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81"/>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2" name="Google Shape;9932;p81"/>
            <p:cNvGrpSpPr/>
            <p:nvPr/>
          </p:nvGrpSpPr>
          <p:grpSpPr>
            <a:xfrm>
              <a:off x="6101293" y="1539749"/>
              <a:ext cx="259692" cy="269909"/>
              <a:chOff x="6101293" y="1539749"/>
              <a:chExt cx="259692" cy="269909"/>
            </a:xfrm>
          </p:grpSpPr>
          <p:sp>
            <p:nvSpPr>
              <p:cNvPr id="9933" name="Google Shape;9933;p81"/>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81"/>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35" name="Google Shape;9935;p81"/>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6" name="Google Shape;9936;p81"/>
          <p:cNvGrpSpPr/>
          <p:nvPr/>
        </p:nvGrpSpPr>
        <p:grpSpPr>
          <a:xfrm>
            <a:off x="714444" y="2707052"/>
            <a:ext cx="1452955" cy="621360"/>
            <a:chOff x="732422" y="2990152"/>
            <a:chExt cx="1337773" cy="572102"/>
          </a:xfrm>
        </p:grpSpPr>
        <p:sp>
          <p:nvSpPr>
            <p:cNvPr id="9937" name="Google Shape;9937;p81"/>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81"/>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81"/>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81"/>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81"/>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81"/>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46" name="Shape 9946"/>
        <p:cNvGrpSpPr/>
        <p:nvPr/>
      </p:nvGrpSpPr>
      <p:grpSpPr>
        <a:xfrm>
          <a:off x="0" y="0"/>
          <a:ext cx="0" cy="0"/>
          <a:chOff x="0" y="0"/>
          <a:chExt cx="0" cy="0"/>
        </a:xfrm>
      </p:grpSpPr>
      <p:grpSp>
        <p:nvGrpSpPr>
          <p:cNvPr id="9947" name="Google Shape;9947;p82"/>
          <p:cNvGrpSpPr/>
          <p:nvPr/>
        </p:nvGrpSpPr>
        <p:grpSpPr>
          <a:xfrm>
            <a:off x="708579" y="965872"/>
            <a:ext cx="1636117" cy="1526144"/>
            <a:chOff x="729238" y="1179665"/>
            <a:chExt cx="1636117" cy="1526144"/>
          </a:xfrm>
        </p:grpSpPr>
        <p:grpSp>
          <p:nvGrpSpPr>
            <p:cNvPr id="9948" name="Google Shape;9948;p82"/>
            <p:cNvGrpSpPr/>
            <p:nvPr/>
          </p:nvGrpSpPr>
          <p:grpSpPr>
            <a:xfrm>
              <a:off x="729238" y="1179665"/>
              <a:ext cx="80700" cy="1526144"/>
              <a:chOff x="729238" y="1179665"/>
              <a:chExt cx="80700" cy="1526144"/>
            </a:xfrm>
          </p:grpSpPr>
          <p:sp>
            <p:nvSpPr>
              <p:cNvPr id="9949" name="Google Shape;9949;p82"/>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82"/>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82"/>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82"/>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82"/>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82"/>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82"/>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82"/>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82"/>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82"/>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9" name="Google Shape;9959;p82"/>
            <p:cNvGrpSpPr/>
            <p:nvPr/>
          </p:nvGrpSpPr>
          <p:grpSpPr>
            <a:xfrm>
              <a:off x="903098" y="1179665"/>
              <a:ext cx="80700" cy="1526144"/>
              <a:chOff x="903098" y="1179665"/>
              <a:chExt cx="80700" cy="1526144"/>
            </a:xfrm>
          </p:grpSpPr>
          <p:sp>
            <p:nvSpPr>
              <p:cNvPr id="9960" name="Google Shape;9960;p82"/>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82"/>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82"/>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82"/>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82"/>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82"/>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82"/>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82"/>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82"/>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82"/>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0" name="Google Shape;9970;p82"/>
            <p:cNvGrpSpPr/>
            <p:nvPr/>
          </p:nvGrpSpPr>
          <p:grpSpPr>
            <a:xfrm>
              <a:off x="1076958" y="1179665"/>
              <a:ext cx="80700" cy="1526144"/>
              <a:chOff x="1076958" y="1179665"/>
              <a:chExt cx="80700" cy="1526144"/>
            </a:xfrm>
          </p:grpSpPr>
          <p:sp>
            <p:nvSpPr>
              <p:cNvPr id="9971" name="Google Shape;9971;p82"/>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82"/>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82"/>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82"/>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82"/>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82"/>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82"/>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82"/>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82"/>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82"/>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1" name="Google Shape;9981;p82"/>
            <p:cNvGrpSpPr/>
            <p:nvPr/>
          </p:nvGrpSpPr>
          <p:grpSpPr>
            <a:xfrm>
              <a:off x="1247707" y="1179665"/>
              <a:ext cx="80700" cy="1526144"/>
              <a:chOff x="1247707" y="1179665"/>
              <a:chExt cx="80700" cy="1526144"/>
            </a:xfrm>
          </p:grpSpPr>
          <p:sp>
            <p:nvSpPr>
              <p:cNvPr id="9982" name="Google Shape;9982;p82"/>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82"/>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82"/>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82"/>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82"/>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82"/>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82"/>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82"/>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82"/>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82"/>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2" name="Google Shape;9992;p82"/>
            <p:cNvGrpSpPr/>
            <p:nvPr/>
          </p:nvGrpSpPr>
          <p:grpSpPr>
            <a:xfrm>
              <a:off x="1421567" y="1179665"/>
              <a:ext cx="80700" cy="1526144"/>
              <a:chOff x="1421567" y="1179665"/>
              <a:chExt cx="80700" cy="1526144"/>
            </a:xfrm>
          </p:grpSpPr>
          <p:sp>
            <p:nvSpPr>
              <p:cNvPr id="9993" name="Google Shape;9993;p82"/>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82"/>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82"/>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82"/>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82"/>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82"/>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82"/>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82"/>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82"/>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82"/>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3" name="Google Shape;10003;p82"/>
            <p:cNvGrpSpPr/>
            <p:nvPr/>
          </p:nvGrpSpPr>
          <p:grpSpPr>
            <a:xfrm>
              <a:off x="1592327" y="1179665"/>
              <a:ext cx="80700" cy="1526144"/>
              <a:chOff x="1592327" y="1179665"/>
              <a:chExt cx="80700" cy="1526144"/>
            </a:xfrm>
          </p:grpSpPr>
          <p:sp>
            <p:nvSpPr>
              <p:cNvPr id="10004" name="Google Shape;10004;p82"/>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82"/>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82"/>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82"/>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82"/>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82"/>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82"/>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82"/>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82"/>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82"/>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4" name="Google Shape;10014;p82"/>
            <p:cNvGrpSpPr/>
            <p:nvPr/>
          </p:nvGrpSpPr>
          <p:grpSpPr>
            <a:xfrm>
              <a:off x="1766187" y="1179665"/>
              <a:ext cx="80700" cy="1526144"/>
              <a:chOff x="1766187" y="1179665"/>
              <a:chExt cx="80700" cy="1526144"/>
            </a:xfrm>
          </p:grpSpPr>
          <p:sp>
            <p:nvSpPr>
              <p:cNvPr id="10015" name="Google Shape;10015;p82"/>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82"/>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82"/>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82"/>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82"/>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82"/>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82"/>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82"/>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82"/>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82"/>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5" name="Google Shape;10025;p82"/>
            <p:cNvGrpSpPr/>
            <p:nvPr/>
          </p:nvGrpSpPr>
          <p:grpSpPr>
            <a:xfrm>
              <a:off x="1936935" y="1179665"/>
              <a:ext cx="80700" cy="1526144"/>
              <a:chOff x="1936935" y="1179665"/>
              <a:chExt cx="80700" cy="1526144"/>
            </a:xfrm>
          </p:grpSpPr>
          <p:sp>
            <p:nvSpPr>
              <p:cNvPr id="10026" name="Google Shape;10026;p82"/>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82"/>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82"/>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82"/>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82"/>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82"/>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82"/>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82"/>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82"/>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82"/>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6" name="Google Shape;10036;p82"/>
            <p:cNvGrpSpPr/>
            <p:nvPr/>
          </p:nvGrpSpPr>
          <p:grpSpPr>
            <a:xfrm>
              <a:off x="2110795" y="1179665"/>
              <a:ext cx="80700" cy="1526144"/>
              <a:chOff x="2110795" y="1179665"/>
              <a:chExt cx="80700" cy="1526144"/>
            </a:xfrm>
          </p:grpSpPr>
          <p:sp>
            <p:nvSpPr>
              <p:cNvPr id="10037" name="Google Shape;10037;p82"/>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82"/>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82"/>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82"/>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82"/>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82"/>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82"/>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82"/>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82"/>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82"/>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7" name="Google Shape;10047;p82"/>
            <p:cNvGrpSpPr/>
            <p:nvPr/>
          </p:nvGrpSpPr>
          <p:grpSpPr>
            <a:xfrm>
              <a:off x="2284655" y="1179665"/>
              <a:ext cx="80700" cy="1526144"/>
              <a:chOff x="2284655" y="1179665"/>
              <a:chExt cx="80700" cy="1526144"/>
            </a:xfrm>
          </p:grpSpPr>
          <p:sp>
            <p:nvSpPr>
              <p:cNvPr id="10048" name="Google Shape;10048;p82"/>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82"/>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82"/>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82"/>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82"/>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82"/>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82"/>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82"/>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82"/>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82"/>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58" name="Google Shape;10058;p82"/>
          <p:cNvGrpSpPr/>
          <p:nvPr/>
        </p:nvGrpSpPr>
        <p:grpSpPr>
          <a:xfrm>
            <a:off x="2603245" y="985011"/>
            <a:ext cx="1364248" cy="1102133"/>
            <a:chOff x="2623904" y="1198803"/>
            <a:chExt cx="1364248" cy="1102133"/>
          </a:xfrm>
        </p:grpSpPr>
        <p:grpSp>
          <p:nvGrpSpPr>
            <p:cNvPr id="10059" name="Google Shape;10059;p82"/>
            <p:cNvGrpSpPr/>
            <p:nvPr/>
          </p:nvGrpSpPr>
          <p:grpSpPr>
            <a:xfrm>
              <a:off x="2623907" y="1198803"/>
              <a:ext cx="1364245" cy="273000"/>
              <a:chOff x="2623907" y="1198803"/>
              <a:chExt cx="1364245" cy="273000"/>
            </a:xfrm>
          </p:grpSpPr>
          <p:sp>
            <p:nvSpPr>
              <p:cNvPr id="10060" name="Google Shape;10060;p82"/>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82"/>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82"/>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82"/>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82"/>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5" name="Google Shape;10065;p82"/>
            <p:cNvGrpSpPr/>
            <p:nvPr/>
          </p:nvGrpSpPr>
          <p:grpSpPr>
            <a:xfrm>
              <a:off x="2623904" y="1476964"/>
              <a:ext cx="1364245" cy="273000"/>
              <a:chOff x="2623904" y="1476964"/>
              <a:chExt cx="1364245" cy="273000"/>
            </a:xfrm>
          </p:grpSpPr>
          <p:sp>
            <p:nvSpPr>
              <p:cNvPr id="10066" name="Google Shape;10066;p82"/>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82"/>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82"/>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82"/>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82"/>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1" name="Google Shape;10071;p82"/>
            <p:cNvGrpSpPr/>
            <p:nvPr/>
          </p:nvGrpSpPr>
          <p:grpSpPr>
            <a:xfrm>
              <a:off x="2623907" y="1749775"/>
              <a:ext cx="1364245" cy="273000"/>
              <a:chOff x="2623907" y="1749775"/>
              <a:chExt cx="1364245" cy="273000"/>
            </a:xfrm>
          </p:grpSpPr>
          <p:sp>
            <p:nvSpPr>
              <p:cNvPr id="10072" name="Google Shape;10072;p82"/>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82"/>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82"/>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82"/>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82"/>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7" name="Google Shape;10077;p82"/>
            <p:cNvGrpSpPr/>
            <p:nvPr/>
          </p:nvGrpSpPr>
          <p:grpSpPr>
            <a:xfrm>
              <a:off x="2623904" y="2027936"/>
              <a:ext cx="1364245" cy="273000"/>
              <a:chOff x="2623904" y="2027936"/>
              <a:chExt cx="1364245" cy="273000"/>
            </a:xfrm>
          </p:grpSpPr>
          <p:sp>
            <p:nvSpPr>
              <p:cNvPr id="10078" name="Google Shape;10078;p82"/>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82"/>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82"/>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82"/>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82"/>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83" name="Google Shape;10083;p82"/>
          <p:cNvGrpSpPr/>
          <p:nvPr/>
        </p:nvGrpSpPr>
        <p:grpSpPr>
          <a:xfrm>
            <a:off x="2592706" y="2444193"/>
            <a:ext cx="1387541" cy="159124"/>
            <a:chOff x="3200660" y="2180272"/>
            <a:chExt cx="2563824" cy="378237"/>
          </a:xfrm>
        </p:grpSpPr>
        <p:sp>
          <p:nvSpPr>
            <p:cNvPr id="10084" name="Google Shape;10084;p82"/>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82"/>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82"/>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82"/>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82"/>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82"/>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82"/>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82"/>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82"/>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82"/>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82"/>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82"/>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82"/>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82"/>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82"/>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82"/>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82"/>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82"/>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2" name="Google Shape;10102;p82"/>
          <p:cNvGrpSpPr/>
          <p:nvPr/>
        </p:nvGrpSpPr>
        <p:grpSpPr>
          <a:xfrm>
            <a:off x="2589231" y="2722018"/>
            <a:ext cx="1390502" cy="159625"/>
            <a:chOff x="3530150" y="2790075"/>
            <a:chExt cx="1962600" cy="225300"/>
          </a:xfrm>
        </p:grpSpPr>
        <p:sp>
          <p:nvSpPr>
            <p:cNvPr id="10103" name="Google Shape;10103;p82"/>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82"/>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5" name="Google Shape;10105;p82"/>
          <p:cNvGrpSpPr/>
          <p:nvPr/>
        </p:nvGrpSpPr>
        <p:grpSpPr>
          <a:xfrm>
            <a:off x="2589884" y="3000344"/>
            <a:ext cx="1411629" cy="153761"/>
            <a:chOff x="3558802" y="4011427"/>
            <a:chExt cx="1866000" cy="111300"/>
          </a:xfrm>
        </p:grpSpPr>
        <p:sp>
          <p:nvSpPr>
            <p:cNvPr id="10106" name="Google Shape;10106;p82"/>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82"/>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8" name="Google Shape;10108;p82"/>
          <p:cNvGrpSpPr/>
          <p:nvPr/>
        </p:nvGrpSpPr>
        <p:grpSpPr>
          <a:xfrm>
            <a:off x="2589576" y="2205744"/>
            <a:ext cx="1383503" cy="119749"/>
            <a:chOff x="3465975" y="2270276"/>
            <a:chExt cx="1986364" cy="171929"/>
          </a:xfrm>
        </p:grpSpPr>
        <p:sp>
          <p:nvSpPr>
            <p:cNvPr id="10109" name="Google Shape;10109;p82"/>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82"/>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82"/>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82"/>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82"/>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82"/>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82"/>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82"/>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7" name="Google Shape;10117;p82"/>
          <p:cNvGrpSpPr/>
          <p:nvPr/>
        </p:nvGrpSpPr>
        <p:grpSpPr>
          <a:xfrm>
            <a:off x="2600584" y="3569394"/>
            <a:ext cx="1369531" cy="195460"/>
            <a:chOff x="723300" y="4253549"/>
            <a:chExt cx="2276482" cy="324900"/>
          </a:xfrm>
        </p:grpSpPr>
        <p:sp>
          <p:nvSpPr>
            <p:cNvPr id="10118" name="Google Shape;10118;p82"/>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82"/>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82"/>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82"/>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82"/>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3" name="Google Shape;10123;p82"/>
          <p:cNvGrpSpPr/>
          <p:nvPr/>
        </p:nvGrpSpPr>
        <p:grpSpPr>
          <a:xfrm>
            <a:off x="2590145" y="3270574"/>
            <a:ext cx="1389066" cy="180119"/>
            <a:chOff x="705948" y="3788465"/>
            <a:chExt cx="2308953" cy="299400"/>
          </a:xfrm>
        </p:grpSpPr>
        <p:sp>
          <p:nvSpPr>
            <p:cNvPr id="10124" name="Google Shape;10124;p82"/>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82"/>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82"/>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82"/>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82"/>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9" name="Google Shape;10129;p82"/>
          <p:cNvGrpSpPr/>
          <p:nvPr/>
        </p:nvGrpSpPr>
        <p:grpSpPr>
          <a:xfrm>
            <a:off x="2638082" y="3883554"/>
            <a:ext cx="1304609" cy="294074"/>
            <a:chOff x="2658741" y="4097347"/>
            <a:chExt cx="1304609" cy="294074"/>
          </a:xfrm>
        </p:grpSpPr>
        <p:grpSp>
          <p:nvGrpSpPr>
            <p:cNvPr id="10130" name="Google Shape;10130;p82"/>
            <p:cNvGrpSpPr/>
            <p:nvPr/>
          </p:nvGrpSpPr>
          <p:grpSpPr>
            <a:xfrm>
              <a:off x="2658741" y="4097347"/>
              <a:ext cx="118572" cy="294074"/>
              <a:chOff x="3343310" y="4475555"/>
              <a:chExt cx="127717" cy="316753"/>
            </a:xfrm>
          </p:grpSpPr>
          <p:sp>
            <p:nvSpPr>
              <p:cNvPr id="10131" name="Google Shape;10131;p82"/>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82"/>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3" name="Google Shape;10133;p82"/>
            <p:cNvGrpSpPr/>
            <p:nvPr/>
          </p:nvGrpSpPr>
          <p:grpSpPr>
            <a:xfrm>
              <a:off x="3815519" y="4098388"/>
              <a:ext cx="147831" cy="291991"/>
              <a:chOff x="3527539" y="4476677"/>
              <a:chExt cx="159232" cy="314510"/>
            </a:xfrm>
          </p:grpSpPr>
          <p:sp>
            <p:nvSpPr>
              <p:cNvPr id="10134" name="Google Shape;10134;p8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8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6" name="Google Shape;10136;p82"/>
            <p:cNvGrpSpPr/>
            <p:nvPr/>
          </p:nvGrpSpPr>
          <p:grpSpPr>
            <a:xfrm>
              <a:off x="3511696" y="4098388"/>
              <a:ext cx="147831" cy="291991"/>
              <a:chOff x="3527539" y="4476677"/>
              <a:chExt cx="159232" cy="314510"/>
            </a:xfrm>
          </p:grpSpPr>
          <p:sp>
            <p:nvSpPr>
              <p:cNvPr id="10137" name="Google Shape;10137;p8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8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9" name="Google Shape;10139;p82"/>
            <p:cNvGrpSpPr/>
            <p:nvPr/>
          </p:nvGrpSpPr>
          <p:grpSpPr>
            <a:xfrm>
              <a:off x="3207874" y="4098388"/>
              <a:ext cx="147831" cy="291991"/>
              <a:chOff x="3527539" y="4476677"/>
              <a:chExt cx="159232" cy="314510"/>
            </a:xfrm>
          </p:grpSpPr>
          <p:sp>
            <p:nvSpPr>
              <p:cNvPr id="10140" name="Google Shape;10140;p8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8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2" name="Google Shape;10142;p82"/>
            <p:cNvGrpSpPr/>
            <p:nvPr/>
          </p:nvGrpSpPr>
          <p:grpSpPr>
            <a:xfrm>
              <a:off x="2933305" y="4097347"/>
              <a:ext cx="118572" cy="294074"/>
              <a:chOff x="3343310" y="4475555"/>
              <a:chExt cx="127717" cy="316753"/>
            </a:xfrm>
          </p:grpSpPr>
          <p:sp>
            <p:nvSpPr>
              <p:cNvPr id="10143" name="Google Shape;10143;p82"/>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82"/>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45" name="Google Shape;10145;p82"/>
          <p:cNvGrpSpPr/>
          <p:nvPr/>
        </p:nvGrpSpPr>
        <p:grpSpPr>
          <a:xfrm>
            <a:off x="4256912" y="1866676"/>
            <a:ext cx="1433821" cy="191501"/>
            <a:chOff x="4273350" y="2080469"/>
            <a:chExt cx="1433821" cy="191501"/>
          </a:xfrm>
        </p:grpSpPr>
        <p:grpSp>
          <p:nvGrpSpPr>
            <p:cNvPr id="10146" name="Google Shape;10146;p82"/>
            <p:cNvGrpSpPr/>
            <p:nvPr/>
          </p:nvGrpSpPr>
          <p:grpSpPr>
            <a:xfrm>
              <a:off x="4273350" y="2080469"/>
              <a:ext cx="1433821" cy="0"/>
              <a:chOff x="5224975" y="2962250"/>
              <a:chExt cx="1544400" cy="0"/>
            </a:xfrm>
          </p:grpSpPr>
          <p:cxnSp>
            <p:nvCxnSpPr>
              <p:cNvPr id="10147" name="Google Shape;10147;p82"/>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0148" name="Google Shape;10148;p82"/>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0149" name="Google Shape;10149;p82"/>
            <p:cNvGrpSpPr/>
            <p:nvPr/>
          </p:nvGrpSpPr>
          <p:grpSpPr>
            <a:xfrm>
              <a:off x="4273350" y="2271969"/>
              <a:ext cx="1433821" cy="0"/>
              <a:chOff x="5224975" y="2962250"/>
              <a:chExt cx="1544400" cy="0"/>
            </a:xfrm>
          </p:grpSpPr>
          <p:cxnSp>
            <p:nvCxnSpPr>
              <p:cNvPr id="10150" name="Google Shape;10150;p82"/>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0151" name="Google Shape;10151;p82"/>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0152" name="Google Shape;10152;p82"/>
          <p:cNvGrpSpPr/>
          <p:nvPr/>
        </p:nvGrpSpPr>
        <p:grpSpPr>
          <a:xfrm>
            <a:off x="4258467" y="969244"/>
            <a:ext cx="1430711" cy="743389"/>
            <a:chOff x="5159450" y="1919950"/>
            <a:chExt cx="1541050" cy="862500"/>
          </a:xfrm>
        </p:grpSpPr>
        <p:sp>
          <p:nvSpPr>
            <p:cNvPr id="10153" name="Google Shape;10153;p82"/>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0154" name="Google Shape;10154;p82"/>
            <p:cNvGrpSpPr/>
            <p:nvPr/>
          </p:nvGrpSpPr>
          <p:grpSpPr>
            <a:xfrm>
              <a:off x="5159450" y="1919950"/>
              <a:ext cx="1541050" cy="862500"/>
              <a:chOff x="5159450" y="1919950"/>
              <a:chExt cx="1541050" cy="862500"/>
            </a:xfrm>
          </p:grpSpPr>
          <p:cxnSp>
            <p:nvCxnSpPr>
              <p:cNvPr id="10155" name="Google Shape;10155;p82"/>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0156" name="Google Shape;10156;p82"/>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0157" name="Google Shape;10157;p82"/>
          <p:cNvGrpSpPr/>
          <p:nvPr/>
        </p:nvGrpSpPr>
        <p:grpSpPr>
          <a:xfrm>
            <a:off x="4248581" y="2192571"/>
            <a:ext cx="1450484" cy="1052087"/>
            <a:chOff x="5230575" y="1554475"/>
            <a:chExt cx="2137150" cy="1550150"/>
          </a:xfrm>
        </p:grpSpPr>
        <p:sp>
          <p:nvSpPr>
            <p:cNvPr id="10158" name="Google Shape;10158;p82"/>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82"/>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82"/>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82"/>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82"/>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82"/>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82"/>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82"/>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82"/>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82"/>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82"/>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82"/>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82"/>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1" name="Google Shape;10171;p82"/>
          <p:cNvGrpSpPr/>
          <p:nvPr/>
        </p:nvGrpSpPr>
        <p:grpSpPr>
          <a:xfrm rot="10800000">
            <a:off x="4265131" y="3284761"/>
            <a:ext cx="1417383" cy="887946"/>
            <a:chOff x="5645403" y="2920021"/>
            <a:chExt cx="2650800" cy="2180614"/>
          </a:xfrm>
        </p:grpSpPr>
        <p:sp>
          <p:nvSpPr>
            <p:cNvPr id="10172" name="Google Shape;10172;p82"/>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73" name="Google Shape;10173;p82"/>
            <p:cNvCxnSpPr>
              <a:stCxn id="10172"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0174" name="Google Shape;10174;p82"/>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75" name="Google Shape;10175;p82"/>
            <p:cNvCxnSpPr>
              <a:endCxn id="10174"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10176" name="Google Shape;10176;p82"/>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77" name="Google Shape;10177;p82"/>
            <p:cNvCxnSpPr>
              <a:stCxn id="10176"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0178" name="Google Shape;10178;p82"/>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79" name="Google Shape;10179;p82"/>
            <p:cNvCxnSpPr>
              <a:endCxn id="10178"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0180" name="Google Shape;10180;p82"/>
          <p:cNvGrpSpPr/>
          <p:nvPr/>
        </p:nvGrpSpPr>
        <p:grpSpPr>
          <a:xfrm>
            <a:off x="7365491" y="2188116"/>
            <a:ext cx="1071743" cy="1021579"/>
            <a:chOff x="7189833" y="2022667"/>
            <a:chExt cx="1251159" cy="1192597"/>
          </a:xfrm>
        </p:grpSpPr>
        <p:sp>
          <p:nvSpPr>
            <p:cNvPr id="10181" name="Google Shape;10181;p82"/>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82"/>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82"/>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82"/>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5" name="Google Shape;10185;p82"/>
          <p:cNvGrpSpPr/>
          <p:nvPr/>
        </p:nvGrpSpPr>
        <p:grpSpPr>
          <a:xfrm>
            <a:off x="706762" y="2614523"/>
            <a:ext cx="1695374" cy="1560837"/>
            <a:chOff x="727421" y="2828315"/>
            <a:chExt cx="1695374" cy="1560837"/>
          </a:xfrm>
        </p:grpSpPr>
        <p:grpSp>
          <p:nvGrpSpPr>
            <p:cNvPr id="10186" name="Google Shape;10186;p82"/>
            <p:cNvGrpSpPr/>
            <p:nvPr/>
          </p:nvGrpSpPr>
          <p:grpSpPr>
            <a:xfrm>
              <a:off x="819108" y="2882501"/>
              <a:ext cx="103104" cy="1426186"/>
              <a:chOff x="4674013" y="3100904"/>
              <a:chExt cx="122758" cy="1698043"/>
            </a:xfrm>
          </p:grpSpPr>
          <p:sp>
            <p:nvSpPr>
              <p:cNvPr id="10187" name="Google Shape;10187;p82"/>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82"/>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82"/>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82"/>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82"/>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82"/>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82"/>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4" name="Google Shape;10194;p82"/>
            <p:cNvGrpSpPr/>
            <p:nvPr/>
          </p:nvGrpSpPr>
          <p:grpSpPr>
            <a:xfrm>
              <a:off x="1062475" y="2882501"/>
              <a:ext cx="103104" cy="1426186"/>
              <a:chOff x="4940438" y="3100904"/>
              <a:chExt cx="122758" cy="1698043"/>
            </a:xfrm>
          </p:grpSpPr>
          <p:sp>
            <p:nvSpPr>
              <p:cNvPr id="10195" name="Google Shape;10195;p82"/>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82"/>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82"/>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82"/>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82"/>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82"/>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82"/>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2" name="Google Shape;10202;p82"/>
            <p:cNvGrpSpPr/>
            <p:nvPr/>
          </p:nvGrpSpPr>
          <p:grpSpPr>
            <a:xfrm>
              <a:off x="1299324" y="2882501"/>
              <a:ext cx="103104" cy="1426186"/>
              <a:chOff x="5206863" y="3100904"/>
              <a:chExt cx="122758" cy="1698043"/>
            </a:xfrm>
          </p:grpSpPr>
          <p:sp>
            <p:nvSpPr>
              <p:cNvPr id="10203" name="Google Shape;10203;p82"/>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82"/>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82"/>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82"/>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82"/>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82"/>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82"/>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0" name="Google Shape;10210;p82"/>
            <p:cNvGrpSpPr/>
            <p:nvPr/>
          </p:nvGrpSpPr>
          <p:grpSpPr>
            <a:xfrm>
              <a:off x="1786057" y="2882501"/>
              <a:ext cx="103104" cy="1426186"/>
              <a:chOff x="6006138" y="3143629"/>
              <a:chExt cx="122758" cy="1698043"/>
            </a:xfrm>
          </p:grpSpPr>
          <p:sp>
            <p:nvSpPr>
              <p:cNvPr id="10211" name="Google Shape;10211;p82"/>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82"/>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82"/>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82"/>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82"/>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82"/>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82"/>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8" name="Google Shape;10218;p82"/>
            <p:cNvGrpSpPr/>
            <p:nvPr/>
          </p:nvGrpSpPr>
          <p:grpSpPr>
            <a:xfrm>
              <a:off x="2029422" y="2882501"/>
              <a:ext cx="103104" cy="1426186"/>
              <a:chOff x="6805413" y="3100904"/>
              <a:chExt cx="122758" cy="1698043"/>
            </a:xfrm>
          </p:grpSpPr>
          <p:sp>
            <p:nvSpPr>
              <p:cNvPr id="10219" name="Google Shape;10219;p82"/>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82"/>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82"/>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82"/>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82"/>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82"/>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82"/>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6" name="Google Shape;10226;p82"/>
            <p:cNvGrpSpPr/>
            <p:nvPr/>
          </p:nvGrpSpPr>
          <p:grpSpPr>
            <a:xfrm>
              <a:off x="727421" y="2828315"/>
              <a:ext cx="1695374" cy="1560837"/>
              <a:chOff x="734799" y="2782450"/>
              <a:chExt cx="1571100" cy="1577400"/>
            </a:xfrm>
          </p:grpSpPr>
          <p:cxnSp>
            <p:nvCxnSpPr>
              <p:cNvPr id="10227" name="Google Shape;10227;p82"/>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0228" name="Google Shape;10228;p82"/>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0229" name="Google Shape;10229;p82"/>
            <p:cNvGrpSpPr/>
            <p:nvPr/>
          </p:nvGrpSpPr>
          <p:grpSpPr>
            <a:xfrm>
              <a:off x="2272795" y="2882501"/>
              <a:ext cx="103104" cy="1426186"/>
              <a:chOff x="5206863" y="3100904"/>
              <a:chExt cx="122758" cy="1698043"/>
            </a:xfrm>
          </p:grpSpPr>
          <p:sp>
            <p:nvSpPr>
              <p:cNvPr id="10230" name="Google Shape;10230;p82"/>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82"/>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82"/>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82"/>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82"/>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82"/>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82"/>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7" name="Google Shape;10237;p82"/>
            <p:cNvGrpSpPr/>
            <p:nvPr/>
          </p:nvGrpSpPr>
          <p:grpSpPr>
            <a:xfrm>
              <a:off x="1542694" y="2882501"/>
              <a:ext cx="103104" cy="1426186"/>
              <a:chOff x="6006138" y="3143629"/>
              <a:chExt cx="122758" cy="1698043"/>
            </a:xfrm>
          </p:grpSpPr>
          <p:sp>
            <p:nvSpPr>
              <p:cNvPr id="10238" name="Google Shape;10238;p82"/>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82"/>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82"/>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82"/>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82"/>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82"/>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82"/>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45" name="Google Shape;10245;p82"/>
          <p:cNvGrpSpPr/>
          <p:nvPr/>
        </p:nvGrpSpPr>
        <p:grpSpPr>
          <a:xfrm>
            <a:off x="5915341" y="2192094"/>
            <a:ext cx="1248543" cy="1025319"/>
            <a:chOff x="5183758" y="1210600"/>
            <a:chExt cx="3605380" cy="2960783"/>
          </a:xfrm>
        </p:grpSpPr>
        <p:sp>
          <p:nvSpPr>
            <p:cNvPr id="10246" name="Google Shape;10246;p82"/>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82"/>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82"/>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82"/>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50" name="Google Shape;10250;p82"/>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0251" name="Google Shape;10251;p82"/>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0252" name="Google Shape;10252;p82"/>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0253" name="Google Shape;10253;p82"/>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0254" name="Google Shape;10254;p82"/>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5" name="Google Shape;10255;p82"/>
          <p:cNvGrpSpPr/>
          <p:nvPr/>
        </p:nvGrpSpPr>
        <p:grpSpPr>
          <a:xfrm>
            <a:off x="5772403" y="3330411"/>
            <a:ext cx="2664831" cy="843440"/>
            <a:chOff x="5916567" y="1099697"/>
            <a:chExt cx="2556683" cy="809211"/>
          </a:xfrm>
        </p:grpSpPr>
        <p:sp>
          <p:nvSpPr>
            <p:cNvPr id="10256" name="Google Shape;10256;p82"/>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82"/>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82"/>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82"/>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82"/>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82"/>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82"/>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82"/>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4" name="Google Shape;10264;p82"/>
          <p:cNvGrpSpPr/>
          <p:nvPr/>
        </p:nvGrpSpPr>
        <p:grpSpPr>
          <a:xfrm>
            <a:off x="5879943" y="979270"/>
            <a:ext cx="1299851" cy="1023338"/>
            <a:chOff x="5900602" y="1193063"/>
            <a:chExt cx="1299851" cy="1023338"/>
          </a:xfrm>
        </p:grpSpPr>
        <p:grpSp>
          <p:nvGrpSpPr>
            <p:cNvPr id="10265" name="Google Shape;10265;p82"/>
            <p:cNvGrpSpPr/>
            <p:nvPr/>
          </p:nvGrpSpPr>
          <p:grpSpPr>
            <a:xfrm>
              <a:off x="6743564" y="1193063"/>
              <a:ext cx="456889" cy="700379"/>
              <a:chOff x="6743564" y="1193063"/>
              <a:chExt cx="456889" cy="700379"/>
            </a:xfrm>
          </p:grpSpPr>
          <p:grpSp>
            <p:nvGrpSpPr>
              <p:cNvPr id="10266" name="Google Shape;10266;p82"/>
              <p:cNvGrpSpPr/>
              <p:nvPr/>
            </p:nvGrpSpPr>
            <p:grpSpPr>
              <a:xfrm>
                <a:off x="6743564" y="1690731"/>
                <a:ext cx="214402" cy="202710"/>
                <a:chOff x="6743564" y="1690731"/>
                <a:chExt cx="214402" cy="202710"/>
              </a:xfrm>
            </p:grpSpPr>
            <p:sp>
              <p:nvSpPr>
                <p:cNvPr id="10267" name="Google Shape;10267;p82"/>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82"/>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9" name="Google Shape;10269;p82"/>
              <p:cNvGrpSpPr/>
              <p:nvPr/>
            </p:nvGrpSpPr>
            <p:grpSpPr>
              <a:xfrm>
                <a:off x="6915505" y="1193063"/>
                <a:ext cx="284947" cy="589637"/>
                <a:chOff x="6915505" y="1193063"/>
                <a:chExt cx="284947" cy="589637"/>
              </a:xfrm>
            </p:grpSpPr>
            <p:sp>
              <p:nvSpPr>
                <p:cNvPr id="10270" name="Google Shape;10270;p82"/>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71" name="Google Shape;10271;p82"/>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0272" name="Google Shape;10272;p82"/>
            <p:cNvGrpSpPr/>
            <p:nvPr/>
          </p:nvGrpSpPr>
          <p:grpSpPr>
            <a:xfrm>
              <a:off x="6520337" y="1193063"/>
              <a:ext cx="341815" cy="801589"/>
              <a:chOff x="6520337" y="1193063"/>
              <a:chExt cx="341815" cy="801589"/>
            </a:xfrm>
          </p:grpSpPr>
          <p:grpSp>
            <p:nvGrpSpPr>
              <p:cNvPr id="10273" name="Google Shape;10273;p82"/>
              <p:cNvGrpSpPr/>
              <p:nvPr/>
            </p:nvGrpSpPr>
            <p:grpSpPr>
              <a:xfrm>
                <a:off x="6520337" y="1589527"/>
                <a:ext cx="213950" cy="405125"/>
                <a:chOff x="6520337" y="1589527"/>
                <a:chExt cx="213950" cy="405125"/>
              </a:xfrm>
            </p:grpSpPr>
            <p:sp>
              <p:nvSpPr>
                <p:cNvPr id="10274" name="Google Shape;10274;p82"/>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82"/>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6" name="Google Shape;10276;p82"/>
              <p:cNvGrpSpPr/>
              <p:nvPr/>
            </p:nvGrpSpPr>
            <p:grpSpPr>
              <a:xfrm>
                <a:off x="6577204" y="1193063"/>
                <a:ext cx="284947" cy="453562"/>
                <a:chOff x="6577204" y="1193063"/>
                <a:chExt cx="284947" cy="453562"/>
              </a:xfrm>
            </p:grpSpPr>
            <p:sp>
              <p:nvSpPr>
                <p:cNvPr id="10277" name="Google Shape;10277;p82"/>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78" name="Google Shape;10278;p82"/>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0279" name="Google Shape;10279;p82"/>
            <p:cNvGrpSpPr/>
            <p:nvPr/>
          </p:nvGrpSpPr>
          <p:grpSpPr>
            <a:xfrm>
              <a:off x="6238903" y="1193063"/>
              <a:ext cx="300475" cy="901782"/>
              <a:chOff x="6238903" y="1193063"/>
              <a:chExt cx="300475" cy="901782"/>
            </a:xfrm>
          </p:grpSpPr>
          <p:grpSp>
            <p:nvGrpSpPr>
              <p:cNvPr id="10280" name="Google Shape;10280;p82"/>
              <p:cNvGrpSpPr/>
              <p:nvPr/>
            </p:nvGrpSpPr>
            <p:grpSpPr>
              <a:xfrm>
                <a:off x="6290865" y="1489315"/>
                <a:ext cx="248514" cy="605530"/>
                <a:chOff x="6290865" y="1489315"/>
                <a:chExt cx="248514" cy="605530"/>
              </a:xfrm>
            </p:grpSpPr>
            <p:sp>
              <p:nvSpPr>
                <p:cNvPr id="10281" name="Google Shape;10281;p82"/>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82"/>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3" name="Google Shape;10283;p82"/>
              <p:cNvGrpSpPr/>
              <p:nvPr/>
            </p:nvGrpSpPr>
            <p:grpSpPr>
              <a:xfrm>
                <a:off x="6238903" y="1193063"/>
                <a:ext cx="284947" cy="327512"/>
                <a:chOff x="6238903" y="1193063"/>
                <a:chExt cx="284947" cy="327512"/>
              </a:xfrm>
            </p:grpSpPr>
            <p:sp>
              <p:nvSpPr>
                <p:cNvPr id="10284" name="Google Shape;10284;p82"/>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85" name="Google Shape;10285;p82"/>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0286" name="Google Shape;10286;p82"/>
            <p:cNvGrpSpPr/>
            <p:nvPr/>
          </p:nvGrpSpPr>
          <p:grpSpPr>
            <a:xfrm>
              <a:off x="5900602" y="1193063"/>
              <a:ext cx="444345" cy="1023338"/>
              <a:chOff x="5900602" y="1193063"/>
              <a:chExt cx="444345" cy="1023338"/>
            </a:xfrm>
          </p:grpSpPr>
          <p:grpSp>
            <p:nvGrpSpPr>
              <p:cNvPr id="10287" name="Google Shape;10287;p82"/>
              <p:cNvGrpSpPr/>
              <p:nvPr/>
            </p:nvGrpSpPr>
            <p:grpSpPr>
              <a:xfrm>
                <a:off x="6046501" y="1367785"/>
                <a:ext cx="298446" cy="848616"/>
                <a:chOff x="6046501" y="1367785"/>
                <a:chExt cx="298446" cy="848616"/>
              </a:xfrm>
            </p:grpSpPr>
            <p:sp>
              <p:nvSpPr>
                <p:cNvPr id="10288" name="Google Shape;10288;p82"/>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82"/>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0" name="Google Shape;10290;p82"/>
              <p:cNvGrpSpPr/>
              <p:nvPr/>
            </p:nvGrpSpPr>
            <p:grpSpPr>
              <a:xfrm>
                <a:off x="5900602" y="1193063"/>
                <a:ext cx="284947" cy="182312"/>
                <a:chOff x="5900602" y="1193063"/>
                <a:chExt cx="284947" cy="182312"/>
              </a:xfrm>
            </p:grpSpPr>
            <p:sp>
              <p:nvSpPr>
                <p:cNvPr id="10291" name="Google Shape;10291;p82"/>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92" name="Google Shape;10292;p82"/>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0293" name="Google Shape;10293;p82"/>
          <p:cNvGrpSpPr/>
          <p:nvPr/>
        </p:nvGrpSpPr>
        <p:grpSpPr>
          <a:xfrm>
            <a:off x="7217825" y="979415"/>
            <a:ext cx="1219413" cy="1051365"/>
            <a:chOff x="7287122" y="1165658"/>
            <a:chExt cx="1219413" cy="1051365"/>
          </a:xfrm>
        </p:grpSpPr>
        <p:grpSp>
          <p:nvGrpSpPr>
            <p:cNvPr id="10294" name="Google Shape;10294;p82"/>
            <p:cNvGrpSpPr/>
            <p:nvPr/>
          </p:nvGrpSpPr>
          <p:grpSpPr>
            <a:xfrm>
              <a:off x="7287122" y="1969723"/>
              <a:ext cx="1219413" cy="247300"/>
              <a:chOff x="7287122" y="1969723"/>
              <a:chExt cx="1219413" cy="247300"/>
            </a:xfrm>
          </p:grpSpPr>
          <p:sp>
            <p:nvSpPr>
              <p:cNvPr id="10295" name="Google Shape;10295;p82"/>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96" name="Google Shape;10296;p82"/>
              <p:cNvGrpSpPr/>
              <p:nvPr/>
            </p:nvGrpSpPr>
            <p:grpSpPr>
              <a:xfrm>
                <a:off x="7287122" y="2063892"/>
                <a:ext cx="1151753" cy="73428"/>
                <a:chOff x="7287122" y="2063892"/>
                <a:chExt cx="1151753" cy="73428"/>
              </a:xfrm>
            </p:grpSpPr>
            <p:sp>
              <p:nvSpPr>
                <p:cNvPr id="10297" name="Google Shape;10297;p82"/>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98" name="Google Shape;10298;p82"/>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0299" name="Google Shape;10299;p82"/>
            <p:cNvGrpSpPr/>
            <p:nvPr/>
          </p:nvGrpSpPr>
          <p:grpSpPr>
            <a:xfrm>
              <a:off x="7287122" y="1712201"/>
              <a:ext cx="1219403" cy="246767"/>
              <a:chOff x="7287122" y="1712201"/>
              <a:chExt cx="1219403" cy="246767"/>
            </a:xfrm>
          </p:grpSpPr>
          <p:sp>
            <p:nvSpPr>
              <p:cNvPr id="10300" name="Google Shape;10300;p82"/>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01" name="Google Shape;10301;p82"/>
              <p:cNvGrpSpPr/>
              <p:nvPr/>
            </p:nvGrpSpPr>
            <p:grpSpPr>
              <a:xfrm>
                <a:off x="7287122" y="1842861"/>
                <a:ext cx="1005303" cy="73419"/>
                <a:chOff x="7287122" y="1842861"/>
                <a:chExt cx="1005303" cy="73419"/>
              </a:xfrm>
            </p:grpSpPr>
            <p:sp>
              <p:nvSpPr>
                <p:cNvPr id="10302" name="Google Shape;10302;p82"/>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03" name="Google Shape;10303;p82"/>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0304" name="Google Shape;10304;p82"/>
            <p:cNvGrpSpPr/>
            <p:nvPr/>
          </p:nvGrpSpPr>
          <p:grpSpPr>
            <a:xfrm>
              <a:off x="7287122" y="1447520"/>
              <a:ext cx="1219403" cy="286667"/>
              <a:chOff x="7287122" y="1447520"/>
              <a:chExt cx="1219403" cy="286667"/>
            </a:xfrm>
          </p:grpSpPr>
          <p:sp>
            <p:nvSpPr>
              <p:cNvPr id="10305" name="Google Shape;10305;p82"/>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06" name="Google Shape;10306;p82"/>
              <p:cNvGrpSpPr/>
              <p:nvPr/>
            </p:nvGrpSpPr>
            <p:grpSpPr>
              <a:xfrm>
                <a:off x="7287122" y="1581977"/>
                <a:ext cx="852803" cy="73428"/>
                <a:chOff x="7287122" y="1581977"/>
                <a:chExt cx="852803" cy="73428"/>
              </a:xfrm>
            </p:grpSpPr>
            <p:sp>
              <p:nvSpPr>
                <p:cNvPr id="10307" name="Google Shape;10307;p82"/>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08" name="Google Shape;10308;p82"/>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0309" name="Google Shape;10309;p82"/>
            <p:cNvGrpSpPr/>
            <p:nvPr/>
          </p:nvGrpSpPr>
          <p:grpSpPr>
            <a:xfrm>
              <a:off x="7287122" y="1165658"/>
              <a:ext cx="1219403" cy="344253"/>
              <a:chOff x="7287122" y="1165658"/>
              <a:chExt cx="1219403" cy="344253"/>
            </a:xfrm>
          </p:grpSpPr>
          <p:sp>
            <p:nvSpPr>
              <p:cNvPr id="10310" name="Google Shape;10310;p82"/>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11" name="Google Shape;10311;p82"/>
              <p:cNvGrpSpPr/>
              <p:nvPr/>
            </p:nvGrpSpPr>
            <p:grpSpPr>
              <a:xfrm>
                <a:off x="7287122" y="1341025"/>
                <a:ext cx="695703" cy="73419"/>
                <a:chOff x="7287122" y="1341025"/>
                <a:chExt cx="695703" cy="73419"/>
              </a:xfrm>
            </p:grpSpPr>
            <p:sp>
              <p:nvSpPr>
                <p:cNvPr id="10312" name="Google Shape;10312;p82"/>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13" name="Google Shape;10313;p82"/>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317" name="Shape 10317"/>
        <p:cNvGrpSpPr/>
        <p:nvPr/>
      </p:nvGrpSpPr>
      <p:grpSpPr>
        <a:xfrm>
          <a:off x="0" y="0"/>
          <a:ext cx="0" cy="0"/>
          <a:chOff x="0" y="0"/>
          <a:chExt cx="0" cy="0"/>
        </a:xfrm>
      </p:grpSpPr>
      <p:grpSp>
        <p:nvGrpSpPr>
          <p:cNvPr id="10318" name="Google Shape;10318;p83"/>
          <p:cNvGrpSpPr/>
          <p:nvPr/>
        </p:nvGrpSpPr>
        <p:grpSpPr>
          <a:xfrm>
            <a:off x="846551" y="2273217"/>
            <a:ext cx="415546" cy="355053"/>
            <a:chOff x="866243" y="2291587"/>
            <a:chExt cx="415546" cy="355053"/>
          </a:xfrm>
        </p:grpSpPr>
        <p:sp>
          <p:nvSpPr>
            <p:cNvPr id="10319" name="Google Shape;10319;p83"/>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83"/>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83"/>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83"/>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83"/>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24" name="Google Shape;10324;p83"/>
          <p:cNvSpPr/>
          <p:nvPr/>
        </p:nvSpPr>
        <p:spPr>
          <a:xfrm>
            <a:off x="1392102" y="2269439"/>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25" name="Google Shape;10325;p83"/>
          <p:cNvGrpSpPr/>
          <p:nvPr/>
        </p:nvGrpSpPr>
        <p:grpSpPr>
          <a:xfrm>
            <a:off x="1938828" y="2284205"/>
            <a:ext cx="359213" cy="327807"/>
            <a:chOff x="1958520" y="2302574"/>
            <a:chExt cx="359213" cy="327807"/>
          </a:xfrm>
        </p:grpSpPr>
        <p:sp>
          <p:nvSpPr>
            <p:cNvPr id="10326" name="Google Shape;10326;p83"/>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83"/>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83"/>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9" name="Google Shape;10329;p83"/>
          <p:cNvGrpSpPr/>
          <p:nvPr/>
        </p:nvGrpSpPr>
        <p:grpSpPr>
          <a:xfrm>
            <a:off x="2560190" y="2269057"/>
            <a:ext cx="207582" cy="359594"/>
            <a:chOff x="2656082" y="2287427"/>
            <a:chExt cx="207582" cy="359594"/>
          </a:xfrm>
        </p:grpSpPr>
        <p:sp>
          <p:nvSpPr>
            <p:cNvPr id="10330" name="Google Shape;10330;p83"/>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83"/>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83"/>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83"/>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4" name="Google Shape;10334;p83"/>
          <p:cNvGrpSpPr/>
          <p:nvPr/>
        </p:nvGrpSpPr>
        <p:grpSpPr>
          <a:xfrm>
            <a:off x="3029961" y="2303099"/>
            <a:ext cx="362991" cy="290018"/>
            <a:chOff x="3049653" y="2321468"/>
            <a:chExt cx="362991" cy="290018"/>
          </a:xfrm>
        </p:grpSpPr>
        <p:sp>
          <p:nvSpPr>
            <p:cNvPr id="10335" name="Google Shape;10335;p83"/>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83"/>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83"/>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83"/>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9" name="Google Shape;10339;p83"/>
          <p:cNvGrpSpPr/>
          <p:nvPr/>
        </p:nvGrpSpPr>
        <p:grpSpPr>
          <a:xfrm>
            <a:off x="3544551" y="2271534"/>
            <a:ext cx="422342" cy="355243"/>
            <a:chOff x="3564243" y="2289904"/>
            <a:chExt cx="422342" cy="355243"/>
          </a:xfrm>
        </p:grpSpPr>
        <p:sp>
          <p:nvSpPr>
            <p:cNvPr id="10340" name="Google Shape;10340;p83"/>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83"/>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83"/>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83"/>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83"/>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45" name="Google Shape;10345;p83"/>
          <p:cNvSpPr/>
          <p:nvPr/>
        </p:nvSpPr>
        <p:spPr>
          <a:xfrm>
            <a:off x="4124143" y="2269820"/>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46" name="Google Shape;10346;p83"/>
          <p:cNvGrpSpPr/>
          <p:nvPr/>
        </p:nvGrpSpPr>
        <p:grpSpPr>
          <a:xfrm>
            <a:off x="4668202" y="2271344"/>
            <a:ext cx="359594" cy="353909"/>
            <a:chOff x="4687894" y="2289713"/>
            <a:chExt cx="359594" cy="353909"/>
          </a:xfrm>
        </p:grpSpPr>
        <p:sp>
          <p:nvSpPr>
            <p:cNvPr id="10347" name="Google Shape;10347;p83"/>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83"/>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83"/>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50" name="Google Shape;10350;p83"/>
          <p:cNvSpPr/>
          <p:nvPr/>
        </p:nvSpPr>
        <p:spPr>
          <a:xfrm>
            <a:off x="5214928" y="226870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51" name="Google Shape;10351;p83"/>
          <p:cNvGrpSpPr/>
          <p:nvPr/>
        </p:nvGrpSpPr>
        <p:grpSpPr>
          <a:xfrm>
            <a:off x="6352932" y="2289857"/>
            <a:ext cx="263567" cy="317614"/>
            <a:chOff x="6421399" y="2308227"/>
            <a:chExt cx="263567" cy="317614"/>
          </a:xfrm>
        </p:grpSpPr>
        <p:sp>
          <p:nvSpPr>
            <p:cNvPr id="10352" name="Google Shape;10352;p83"/>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83"/>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83"/>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83"/>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6" name="Google Shape;10356;p83"/>
          <p:cNvGrpSpPr/>
          <p:nvPr/>
        </p:nvGrpSpPr>
        <p:grpSpPr>
          <a:xfrm>
            <a:off x="6850501" y="2277250"/>
            <a:ext cx="360356" cy="343462"/>
            <a:chOff x="6870193" y="2295620"/>
            <a:chExt cx="360356" cy="343462"/>
          </a:xfrm>
        </p:grpSpPr>
        <p:sp>
          <p:nvSpPr>
            <p:cNvPr id="10357" name="Google Shape;10357;p83"/>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83"/>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9" name="Google Shape;10359;p83"/>
          <p:cNvGrpSpPr/>
          <p:nvPr/>
        </p:nvGrpSpPr>
        <p:grpSpPr>
          <a:xfrm>
            <a:off x="7421773" y="2284490"/>
            <a:ext cx="342192" cy="327140"/>
            <a:chOff x="7441465" y="2302860"/>
            <a:chExt cx="342192" cy="327140"/>
          </a:xfrm>
        </p:grpSpPr>
        <p:sp>
          <p:nvSpPr>
            <p:cNvPr id="10360" name="Google Shape;10360;p83"/>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83"/>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2" name="Google Shape;10362;p83"/>
          <p:cNvGrpSpPr/>
          <p:nvPr/>
        </p:nvGrpSpPr>
        <p:grpSpPr>
          <a:xfrm>
            <a:off x="7969991" y="2331837"/>
            <a:ext cx="332761" cy="234066"/>
            <a:chOff x="7989683" y="2350207"/>
            <a:chExt cx="332761" cy="234066"/>
          </a:xfrm>
        </p:grpSpPr>
        <p:sp>
          <p:nvSpPr>
            <p:cNvPr id="10363" name="Google Shape;10363;p83"/>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83"/>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83"/>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83"/>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83"/>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83"/>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9" name="Google Shape;10369;p83"/>
          <p:cNvGrpSpPr/>
          <p:nvPr/>
        </p:nvGrpSpPr>
        <p:grpSpPr>
          <a:xfrm>
            <a:off x="5803602" y="2291381"/>
            <a:ext cx="315327" cy="314978"/>
            <a:chOff x="5823294" y="2309751"/>
            <a:chExt cx="315327" cy="314978"/>
          </a:xfrm>
        </p:grpSpPr>
        <p:sp>
          <p:nvSpPr>
            <p:cNvPr id="10370" name="Google Shape;10370;p83"/>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83"/>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83"/>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83"/>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83"/>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83"/>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83"/>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83"/>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83"/>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83"/>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83"/>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83"/>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83"/>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83"/>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83"/>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83"/>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83"/>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7" name="Google Shape;10387;p83"/>
          <p:cNvGrpSpPr/>
          <p:nvPr/>
        </p:nvGrpSpPr>
        <p:grpSpPr>
          <a:xfrm>
            <a:off x="2477583" y="2725790"/>
            <a:ext cx="370930" cy="370549"/>
            <a:chOff x="2497275" y="2744159"/>
            <a:chExt cx="370930" cy="370549"/>
          </a:xfrm>
        </p:grpSpPr>
        <p:sp>
          <p:nvSpPr>
            <p:cNvPr id="10388" name="Google Shape;10388;p83"/>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83"/>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83"/>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83"/>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83"/>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83"/>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4" name="Google Shape;10394;p83"/>
          <p:cNvGrpSpPr/>
          <p:nvPr/>
        </p:nvGrpSpPr>
        <p:grpSpPr>
          <a:xfrm>
            <a:off x="841248" y="2728108"/>
            <a:ext cx="371883" cy="365691"/>
            <a:chOff x="860940" y="2746477"/>
            <a:chExt cx="371883" cy="365691"/>
          </a:xfrm>
        </p:grpSpPr>
        <p:sp>
          <p:nvSpPr>
            <p:cNvPr id="10395" name="Google Shape;10395;p83"/>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83"/>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83"/>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83"/>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83"/>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0" name="Google Shape;10400;p83"/>
          <p:cNvGrpSpPr/>
          <p:nvPr/>
        </p:nvGrpSpPr>
        <p:grpSpPr>
          <a:xfrm>
            <a:off x="1431144" y="2747889"/>
            <a:ext cx="283985" cy="341080"/>
            <a:chOff x="1493849" y="2775533"/>
            <a:chExt cx="283985" cy="341080"/>
          </a:xfrm>
        </p:grpSpPr>
        <p:sp>
          <p:nvSpPr>
            <p:cNvPr id="10401" name="Google Shape;10401;p83"/>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83"/>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3" name="Google Shape;10403;p83"/>
          <p:cNvGrpSpPr/>
          <p:nvPr/>
        </p:nvGrpSpPr>
        <p:grpSpPr>
          <a:xfrm>
            <a:off x="1933144" y="2756052"/>
            <a:ext cx="372835" cy="342573"/>
            <a:chOff x="1952836" y="2774422"/>
            <a:chExt cx="372835" cy="342573"/>
          </a:xfrm>
        </p:grpSpPr>
        <p:sp>
          <p:nvSpPr>
            <p:cNvPr id="10404" name="Google Shape;10404;p83"/>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83"/>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83"/>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7" name="Google Shape;10407;p83"/>
          <p:cNvGrpSpPr/>
          <p:nvPr/>
        </p:nvGrpSpPr>
        <p:grpSpPr>
          <a:xfrm>
            <a:off x="3060224" y="2726107"/>
            <a:ext cx="332729" cy="372518"/>
            <a:chOff x="3079916" y="2744477"/>
            <a:chExt cx="332729" cy="372518"/>
          </a:xfrm>
        </p:grpSpPr>
        <p:sp>
          <p:nvSpPr>
            <p:cNvPr id="10408" name="Google Shape;10408;p83"/>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83"/>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83"/>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1" name="Google Shape;10411;p83"/>
          <p:cNvGrpSpPr/>
          <p:nvPr/>
        </p:nvGrpSpPr>
        <p:grpSpPr>
          <a:xfrm>
            <a:off x="3600884" y="2727155"/>
            <a:ext cx="336889" cy="355592"/>
            <a:chOff x="3620576" y="2745525"/>
            <a:chExt cx="336889" cy="355592"/>
          </a:xfrm>
        </p:grpSpPr>
        <p:sp>
          <p:nvSpPr>
            <p:cNvPr id="10412" name="Google Shape;10412;p83"/>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83"/>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4" name="Google Shape;10414;p83"/>
          <p:cNvGrpSpPr/>
          <p:nvPr/>
        </p:nvGrpSpPr>
        <p:grpSpPr>
          <a:xfrm>
            <a:off x="4107123" y="2742334"/>
            <a:ext cx="380393" cy="363118"/>
            <a:chOff x="4126815" y="2760704"/>
            <a:chExt cx="380393" cy="363118"/>
          </a:xfrm>
        </p:grpSpPr>
        <p:sp>
          <p:nvSpPr>
            <p:cNvPr id="10415" name="Google Shape;10415;p83"/>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83"/>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83"/>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83"/>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9" name="Google Shape;10419;p83"/>
          <p:cNvGrpSpPr/>
          <p:nvPr/>
        </p:nvGrpSpPr>
        <p:grpSpPr>
          <a:xfrm>
            <a:off x="4656294" y="2727314"/>
            <a:ext cx="381346" cy="368644"/>
            <a:chOff x="4675986" y="2745684"/>
            <a:chExt cx="381346" cy="368644"/>
          </a:xfrm>
        </p:grpSpPr>
        <p:sp>
          <p:nvSpPr>
            <p:cNvPr id="10420" name="Google Shape;10420;p83"/>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83"/>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2" name="Google Shape;10422;p83"/>
          <p:cNvGrpSpPr/>
          <p:nvPr/>
        </p:nvGrpSpPr>
        <p:grpSpPr>
          <a:xfrm>
            <a:off x="5200924" y="2772692"/>
            <a:ext cx="373185" cy="302466"/>
            <a:chOff x="5220616" y="2791061"/>
            <a:chExt cx="373185" cy="302466"/>
          </a:xfrm>
        </p:grpSpPr>
        <p:sp>
          <p:nvSpPr>
            <p:cNvPr id="10423" name="Google Shape;10423;p83"/>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83"/>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83"/>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83"/>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83"/>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83"/>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83"/>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83"/>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83"/>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83"/>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83"/>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83"/>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83"/>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83"/>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83"/>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83"/>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83"/>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83"/>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1" name="Google Shape;10441;p83"/>
          <p:cNvGrpSpPr/>
          <p:nvPr/>
        </p:nvGrpSpPr>
        <p:grpSpPr>
          <a:xfrm>
            <a:off x="5768969" y="2754147"/>
            <a:ext cx="284366" cy="344097"/>
            <a:chOff x="5864861" y="2772517"/>
            <a:chExt cx="284366" cy="344097"/>
          </a:xfrm>
        </p:grpSpPr>
        <p:sp>
          <p:nvSpPr>
            <p:cNvPr id="10442" name="Google Shape;10442;p83"/>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83"/>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83"/>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83"/>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83"/>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83"/>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48" name="Google Shape;10448;p83"/>
          <p:cNvSpPr/>
          <p:nvPr/>
        </p:nvSpPr>
        <p:spPr>
          <a:xfrm>
            <a:off x="6321177" y="275227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49" name="Google Shape;10449;p83"/>
          <p:cNvGrpSpPr/>
          <p:nvPr/>
        </p:nvGrpSpPr>
        <p:grpSpPr>
          <a:xfrm>
            <a:off x="6954467" y="2771168"/>
            <a:ext cx="255247" cy="327458"/>
            <a:chOff x="6974158" y="2789537"/>
            <a:chExt cx="255247" cy="327458"/>
          </a:xfrm>
        </p:grpSpPr>
        <p:sp>
          <p:nvSpPr>
            <p:cNvPr id="10450" name="Google Shape;10450;p83"/>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83"/>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83"/>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83"/>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83"/>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83"/>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6" name="Google Shape;10456;p83"/>
          <p:cNvGrpSpPr/>
          <p:nvPr/>
        </p:nvGrpSpPr>
        <p:grpSpPr>
          <a:xfrm>
            <a:off x="7511005" y="2771930"/>
            <a:ext cx="244291" cy="326314"/>
            <a:chOff x="7530697" y="2790299"/>
            <a:chExt cx="244291" cy="326314"/>
          </a:xfrm>
        </p:grpSpPr>
        <p:sp>
          <p:nvSpPr>
            <p:cNvPr id="10457" name="Google Shape;10457;p83"/>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83"/>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83"/>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83"/>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83"/>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83"/>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3" name="Google Shape;10463;p83"/>
          <p:cNvGrpSpPr/>
          <p:nvPr/>
        </p:nvGrpSpPr>
        <p:grpSpPr>
          <a:xfrm>
            <a:off x="7968499" y="2813878"/>
            <a:ext cx="332348" cy="283985"/>
            <a:chOff x="7988191" y="2832248"/>
            <a:chExt cx="332348" cy="283985"/>
          </a:xfrm>
        </p:grpSpPr>
        <p:sp>
          <p:nvSpPr>
            <p:cNvPr id="10464" name="Google Shape;10464;p83"/>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83"/>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83"/>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67" name="Google Shape;10467;p83"/>
          <p:cNvSpPr/>
          <p:nvPr/>
        </p:nvSpPr>
        <p:spPr>
          <a:xfrm>
            <a:off x="2478726" y="3226757"/>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68" name="Google Shape;10468;p83"/>
          <p:cNvGrpSpPr/>
          <p:nvPr/>
        </p:nvGrpSpPr>
        <p:grpSpPr>
          <a:xfrm>
            <a:off x="3568748" y="3239998"/>
            <a:ext cx="364484" cy="262423"/>
            <a:chOff x="3588440" y="3258368"/>
            <a:chExt cx="364484" cy="262423"/>
          </a:xfrm>
        </p:grpSpPr>
        <p:sp>
          <p:nvSpPr>
            <p:cNvPr id="10469" name="Google Shape;10469;p83"/>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83"/>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83"/>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83"/>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83"/>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83"/>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75" name="Google Shape;10475;p83"/>
          <p:cNvSpPr/>
          <p:nvPr/>
        </p:nvSpPr>
        <p:spPr>
          <a:xfrm>
            <a:off x="5243634" y="321148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76" name="Google Shape;10476;p83"/>
          <p:cNvGrpSpPr/>
          <p:nvPr/>
        </p:nvGrpSpPr>
        <p:grpSpPr>
          <a:xfrm>
            <a:off x="5746125" y="3209355"/>
            <a:ext cx="364865" cy="324822"/>
            <a:chOff x="5765817" y="3227724"/>
            <a:chExt cx="364865" cy="324822"/>
          </a:xfrm>
        </p:grpSpPr>
        <p:sp>
          <p:nvSpPr>
            <p:cNvPr id="10477" name="Google Shape;10477;p83"/>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83"/>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83"/>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0" name="Google Shape;10480;p83"/>
          <p:cNvGrpSpPr/>
          <p:nvPr/>
        </p:nvGrpSpPr>
        <p:grpSpPr>
          <a:xfrm>
            <a:off x="6208891" y="3219294"/>
            <a:ext cx="446539" cy="303895"/>
            <a:chOff x="6228583" y="3237664"/>
            <a:chExt cx="446539" cy="303895"/>
          </a:xfrm>
        </p:grpSpPr>
        <p:sp>
          <p:nvSpPr>
            <p:cNvPr id="10481" name="Google Shape;10481;p83"/>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83"/>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83"/>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83"/>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83"/>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83"/>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83"/>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83"/>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83"/>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83"/>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83"/>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83"/>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83"/>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83"/>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83"/>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83"/>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83"/>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8" name="Google Shape;10498;p83"/>
          <p:cNvGrpSpPr/>
          <p:nvPr/>
        </p:nvGrpSpPr>
        <p:grpSpPr>
          <a:xfrm>
            <a:off x="846170" y="3188936"/>
            <a:ext cx="364484" cy="364897"/>
            <a:chOff x="865862" y="3207306"/>
            <a:chExt cx="364484" cy="364897"/>
          </a:xfrm>
        </p:grpSpPr>
        <p:sp>
          <p:nvSpPr>
            <p:cNvPr id="10499" name="Google Shape;10499;p83"/>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83"/>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83"/>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83"/>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83"/>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83"/>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83"/>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83"/>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83"/>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83"/>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83"/>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83"/>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83"/>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83"/>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3" name="Google Shape;10513;p83"/>
          <p:cNvGrpSpPr/>
          <p:nvPr/>
        </p:nvGrpSpPr>
        <p:grpSpPr>
          <a:xfrm>
            <a:off x="1384925" y="3208593"/>
            <a:ext cx="370168" cy="325965"/>
            <a:chOff x="1404617" y="3226962"/>
            <a:chExt cx="370168" cy="325965"/>
          </a:xfrm>
        </p:grpSpPr>
        <p:sp>
          <p:nvSpPr>
            <p:cNvPr id="10514" name="Google Shape;10514;p83"/>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83"/>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83"/>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83"/>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83"/>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83"/>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83"/>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83"/>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83"/>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3" name="Google Shape;10523;p83"/>
          <p:cNvGrpSpPr/>
          <p:nvPr/>
        </p:nvGrpSpPr>
        <p:grpSpPr>
          <a:xfrm>
            <a:off x="1933711" y="3197724"/>
            <a:ext cx="366389" cy="354481"/>
            <a:chOff x="1954741" y="3212419"/>
            <a:chExt cx="366389" cy="354481"/>
          </a:xfrm>
        </p:grpSpPr>
        <p:sp>
          <p:nvSpPr>
            <p:cNvPr id="10524" name="Google Shape;10524;p83"/>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83"/>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83"/>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83"/>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83"/>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83"/>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83"/>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1" name="Google Shape;10531;p83"/>
          <p:cNvGrpSpPr/>
          <p:nvPr/>
        </p:nvGrpSpPr>
        <p:grpSpPr>
          <a:xfrm>
            <a:off x="3023547" y="3197256"/>
            <a:ext cx="366008" cy="348670"/>
            <a:chOff x="3043239" y="3215626"/>
            <a:chExt cx="366008" cy="348670"/>
          </a:xfrm>
        </p:grpSpPr>
        <p:sp>
          <p:nvSpPr>
            <p:cNvPr id="10532" name="Google Shape;10532;p83"/>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83"/>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4" name="Google Shape;10534;p83"/>
          <p:cNvGrpSpPr/>
          <p:nvPr/>
        </p:nvGrpSpPr>
        <p:grpSpPr>
          <a:xfrm>
            <a:off x="4198641" y="3166613"/>
            <a:ext cx="209107" cy="383442"/>
            <a:chOff x="4218333" y="3184982"/>
            <a:chExt cx="209107" cy="383442"/>
          </a:xfrm>
        </p:grpSpPr>
        <p:sp>
          <p:nvSpPr>
            <p:cNvPr id="10535" name="Google Shape;10535;p83"/>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83"/>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37" name="Google Shape;10537;p83"/>
          <p:cNvSpPr/>
          <p:nvPr/>
        </p:nvSpPr>
        <p:spPr>
          <a:xfrm>
            <a:off x="4797127" y="316778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38" name="Google Shape;10538;p83"/>
          <p:cNvGrpSpPr/>
          <p:nvPr/>
        </p:nvGrpSpPr>
        <p:grpSpPr>
          <a:xfrm>
            <a:off x="6876953" y="3197637"/>
            <a:ext cx="322917" cy="347876"/>
            <a:chOff x="6896644" y="3216007"/>
            <a:chExt cx="322917" cy="347876"/>
          </a:xfrm>
        </p:grpSpPr>
        <p:sp>
          <p:nvSpPr>
            <p:cNvPr id="10539" name="Google Shape;10539;p83"/>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83"/>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83"/>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83"/>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83"/>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83"/>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83"/>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6" name="Google Shape;10546;p83"/>
          <p:cNvGrpSpPr/>
          <p:nvPr/>
        </p:nvGrpSpPr>
        <p:grpSpPr>
          <a:xfrm>
            <a:off x="7409674" y="3204814"/>
            <a:ext cx="334634" cy="333904"/>
            <a:chOff x="7429366" y="3223183"/>
            <a:chExt cx="334634" cy="333904"/>
          </a:xfrm>
        </p:grpSpPr>
        <p:sp>
          <p:nvSpPr>
            <p:cNvPr id="10547" name="Google Shape;10547;p83"/>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83"/>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49" name="Google Shape;10549;p83"/>
          <p:cNvSpPr/>
          <p:nvPr/>
        </p:nvSpPr>
        <p:spPr>
          <a:xfrm>
            <a:off x="8059604" y="318893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50" name="Google Shape;10550;p83"/>
          <p:cNvGrpSpPr/>
          <p:nvPr/>
        </p:nvGrpSpPr>
        <p:grpSpPr>
          <a:xfrm>
            <a:off x="5196764" y="3707114"/>
            <a:ext cx="356196" cy="265631"/>
            <a:chOff x="5216456" y="3725484"/>
            <a:chExt cx="356196" cy="265631"/>
          </a:xfrm>
        </p:grpSpPr>
        <p:sp>
          <p:nvSpPr>
            <p:cNvPr id="10551" name="Google Shape;10551;p83"/>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83"/>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3" name="Google Shape;10553;p83"/>
          <p:cNvGrpSpPr/>
          <p:nvPr/>
        </p:nvGrpSpPr>
        <p:grpSpPr>
          <a:xfrm>
            <a:off x="6829701" y="3715625"/>
            <a:ext cx="355053" cy="248038"/>
            <a:chOff x="6849393" y="3733994"/>
            <a:chExt cx="355053" cy="248038"/>
          </a:xfrm>
        </p:grpSpPr>
        <p:sp>
          <p:nvSpPr>
            <p:cNvPr id="10554" name="Google Shape;10554;p83"/>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83"/>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83"/>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83"/>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83"/>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9" name="Google Shape;10559;p83"/>
          <p:cNvGrpSpPr/>
          <p:nvPr/>
        </p:nvGrpSpPr>
        <p:grpSpPr>
          <a:xfrm>
            <a:off x="7899305" y="3696318"/>
            <a:ext cx="392111" cy="280206"/>
            <a:chOff x="7918997" y="3714687"/>
            <a:chExt cx="392111" cy="280206"/>
          </a:xfrm>
        </p:grpSpPr>
        <p:sp>
          <p:nvSpPr>
            <p:cNvPr id="10560" name="Google Shape;10560;p83"/>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83"/>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83"/>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83"/>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83"/>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65" name="Google Shape;10565;p83"/>
          <p:cNvSpPr/>
          <p:nvPr/>
        </p:nvSpPr>
        <p:spPr>
          <a:xfrm>
            <a:off x="847662" y="3675995"/>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66" name="Google Shape;10566;p83"/>
          <p:cNvGrpSpPr/>
          <p:nvPr/>
        </p:nvGrpSpPr>
        <p:grpSpPr>
          <a:xfrm>
            <a:off x="1389085" y="3662594"/>
            <a:ext cx="357720" cy="355148"/>
            <a:chOff x="1408777" y="3680964"/>
            <a:chExt cx="357720" cy="355148"/>
          </a:xfrm>
        </p:grpSpPr>
        <p:sp>
          <p:nvSpPr>
            <p:cNvPr id="10567" name="Google Shape;10567;p83"/>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83"/>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83"/>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83"/>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83"/>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2" name="Google Shape;10572;p83"/>
          <p:cNvGrpSpPr/>
          <p:nvPr/>
        </p:nvGrpSpPr>
        <p:grpSpPr>
          <a:xfrm>
            <a:off x="1933144" y="3662594"/>
            <a:ext cx="357720" cy="355148"/>
            <a:chOff x="1952836" y="3680964"/>
            <a:chExt cx="357720" cy="355148"/>
          </a:xfrm>
        </p:grpSpPr>
        <p:sp>
          <p:nvSpPr>
            <p:cNvPr id="10573" name="Google Shape;10573;p83"/>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83"/>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83"/>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83"/>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83"/>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8" name="Google Shape;10578;p83"/>
          <p:cNvGrpSpPr/>
          <p:nvPr/>
        </p:nvGrpSpPr>
        <p:grpSpPr>
          <a:xfrm>
            <a:off x="2477202" y="3662594"/>
            <a:ext cx="357720" cy="355148"/>
            <a:chOff x="2496894" y="3680964"/>
            <a:chExt cx="357720" cy="355148"/>
          </a:xfrm>
        </p:grpSpPr>
        <p:sp>
          <p:nvSpPr>
            <p:cNvPr id="10579" name="Google Shape;10579;p83"/>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83"/>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83"/>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83"/>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83"/>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4" name="Google Shape;10584;p83"/>
          <p:cNvGrpSpPr/>
          <p:nvPr/>
        </p:nvGrpSpPr>
        <p:grpSpPr>
          <a:xfrm>
            <a:off x="3021292" y="3662689"/>
            <a:ext cx="356164" cy="355815"/>
            <a:chOff x="3040984" y="3681059"/>
            <a:chExt cx="356164" cy="355815"/>
          </a:xfrm>
        </p:grpSpPr>
        <p:sp>
          <p:nvSpPr>
            <p:cNvPr id="10585" name="Google Shape;10585;p83"/>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83"/>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83"/>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8" name="Google Shape;10588;p83"/>
          <p:cNvGrpSpPr/>
          <p:nvPr/>
        </p:nvGrpSpPr>
        <p:grpSpPr>
          <a:xfrm>
            <a:off x="3564589" y="3680821"/>
            <a:ext cx="358069" cy="317995"/>
            <a:chOff x="3584280" y="3699191"/>
            <a:chExt cx="358069" cy="317995"/>
          </a:xfrm>
        </p:grpSpPr>
        <p:sp>
          <p:nvSpPr>
            <p:cNvPr id="10589" name="Google Shape;10589;p83"/>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83"/>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83"/>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83"/>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3" name="Google Shape;10593;p83"/>
          <p:cNvGrpSpPr/>
          <p:nvPr/>
        </p:nvGrpSpPr>
        <p:grpSpPr>
          <a:xfrm>
            <a:off x="4109790" y="3662689"/>
            <a:ext cx="355402" cy="354291"/>
            <a:chOff x="4129482" y="3681059"/>
            <a:chExt cx="355402" cy="354291"/>
          </a:xfrm>
        </p:grpSpPr>
        <p:sp>
          <p:nvSpPr>
            <p:cNvPr id="10594" name="Google Shape;10594;p83"/>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83"/>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83"/>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83"/>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8" name="Google Shape;10598;p83"/>
          <p:cNvGrpSpPr/>
          <p:nvPr/>
        </p:nvGrpSpPr>
        <p:grpSpPr>
          <a:xfrm>
            <a:off x="4653849" y="3661927"/>
            <a:ext cx="355434" cy="355815"/>
            <a:chOff x="4673540" y="3680297"/>
            <a:chExt cx="355434" cy="355815"/>
          </a:xfrm>
        </p:grpSpPr>
        <p:sp>
          <p:nvSpPr>
            <p:cNvPr id="10599" name="Google Shape;10599;p83"/>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83"/>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83"/>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2" name="Google Shape;10602;p83"/>
          <p:cNvGrpSpPr/>
          <p:nvPr/>
        </p:nvGrpSpPr>
        <p:grpSpPr>
          <a:xfrm>
            <a:off x="5759716" y="3680821"/>
            <a:ext cx="317645" cy="318757"/>
            <a:chOff x="5779408" y="3699191"/>
            <a:chExt cx="317645" cy="318757"/>
          </a:xfrm>
        </p:grpSpPr>
        <p:sp>
          <p:nvSpPr>
            <p:cNvPr id="10603" name="Google Shape;10603;p83"/>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83"/>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05" name="Google Shape;10605;p83"/>
          <p:cNvSpPr/>
          <p:nvPr/>
        </p:nvSpPr>
        <p:spPr>
          <a:xfrm>
            <a:off x="6284881" y="3676090"/>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06" name="Google Shape;10606;p83"/>
          <p:cNvGrpSpPr/>
          <p:nvPr/>
        </p:nvGrpSpPr>
        <p:grpSpPr>
          <a:xfrm>
            <a:off x="7370743" y="3662499"/>
            <a:ext cx="372073" cy="355243"/>
            <a:chOff x="7390435" y="3680868"/>
            <a:chExt cx="372073" cy="355243"/>
          </a:xfrm>
        </p:grpSpPr>
        <p:sp>
          <p:nvSpPr>
            <p:cNvPr id="10607" name="Google Shape;10607;p83"/>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83"/>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83"/>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83"/>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83"/>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83"/>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3" name="Google Shape;10613;p83"/>
          <p:cNvGrpSpPr/>
          <p:nvPr/>
        </p:nvGrpSpPr>
        <p:grpSpPr>
          <a:xfrm>
            <a:off x="1392301" y="4119346"/>
            <a:ext cx="374709" cy="374010"/>
            <a:chOff x="1421638" y="4125629"/>
            <a:chExt cx="374709" cy="374010"/>
          </a:xfrm>
        </p:grpSpPr>
        <p:sp>
          <p:nvSpPr>
            <p:cNvPr id="10614" name="Google Shape;10614;p83"/>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83"/>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6" name="Google Shape;10616;p83"/>
          <p:cNvGrpSpPr/>
          <p:nvPr/>
        </p:nvGrpSpPr>
        <p:grpSpPr>
          <a:xfrm>
            <a:off x="1943917" y="4135255"/>
            <a:ext cx="357720" cy="342192"/>
            <a:chOff x="1973254" y="4156304"/>
            <a:chExt cx="357720" cy="342192"/>
          </a:xfrm>
        </p:grpSpPr>
        <p:sp>
          <p:nvSpPr>
            <p:cNvPr id="10617" name="Google Shape;10617;p83"/>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83"/>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83"/>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83"/>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83"/>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83"/>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3" name="Google Shape;10623;p83"/>
          <p:cNvGrpSpPr/>
          <p:nvPr/>
        </p:nvGrpSpPr>
        <p:grpSpPr>
          <a:xfrm>
            <a:off x="2494422" y="4136192"/>
            <a:ext cx="341049" cy="340318"/>
            <a:chOff x="2523759" y="4135505"/>
            <a:chExt cx="341049" cy="340318"/>
          </a:xfrm>
        </p:grpSpPr>
        <p:sp>
          <p:nvSpPr>
            <p:cNvPr id="10624" name="Google Shape;10624;p83"/>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83"/>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6" name="Google Shape;10626;p83"/>
          <p:cNvGrpSpPr/>
          <p:nvPr/>
        </p:nvGrpSpPr>
        <p:grpSpPr>
          <a:xfrm>
            <a:off x="3011266" y="4131175"/>
            <a:ext cx="392079" cy="350353"/>
            <a:chOff x="3040603" y="4130360"/>
            <a:chExt cx="392079" cy="350353"/>
          </a:xfrm>
        </p:grpSpPr>
        <p:sp>
          <p:nvSpPr>
            <p:cNvPr id="10627" name="Google Shape;10627;p83"/>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83"/>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83"/>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83"/>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83"/>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83"/>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83"/>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83"/>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83"/>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83"/>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7" name="Google Shape;10637;p83"/>
          <p:cNvGrpSpPr/>
          <p:nvPr/>
        </p:nvGrpSpPr>
        <p:grpSpPr>
          <a:xfrm>
            <a:off x="3632807" y="4136192"/>
            <a:ext cx="232955" cy="340318"/>
            <a:chOff x="3662144" y="4135505"/>
            <a:chExt cx="232955" cy="340318"/>
          </a:xfrm>
        </p:grpSpPr>
        <p:sp>
          <p:nvSpPr>
            <p:cNvPr id="10638" name="Google Shape;10638;p83"/>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83"/>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83"/>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83"/>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2" name="Google Shape;10642;p83"/>
          <p:cNvGrpSpPr/>
          <p:nvPr/>
        </p:nvGrpSpPr>
        <p:grpSpPr>
          <a:xfrm>
            <a:off x="4119801" y="4122029"/>
            <a:ext cx="344065" cy="368644"/>
            <a:chOff x="4149138" y="4121151"/>
            <a:chExt cx="344065" cy="368644"/>
          </a:xfrm>
        </p:grpSpPr>
        <p:sp>
          <p:nvSpPr>
            <p:cNvPr id="10643" name="Google Shape;10643;p83"/>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83"/>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83"/>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83"/>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83"/>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83"/>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83"/>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83"/>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83"/>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83"/>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83"/>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83"/>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55" name="Google Shape;10655;p83"/>
          <p:cNvSpPr/>
          <p:nvPr/>
        </p:nvSpPr>
        <p:spPr>
          <a:xfrm>
            <a:off x="4662717" y="4136335"/>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56" name="Google Shape;10656;p83"/>
          <p:cNvGrpSpPr/>
          <p:nvPr/>
        </p:nvGrpSpPr>
        <p:grpSpPr>
          <a:xfrm>
            <a:off x="5176925" y="4174949"/>
            <a:ext cx="397763" cy="262804"/>
            <a:chOff x="5206262" y="4174817"/>
            <a:chExt cx="397763" cy="262804"/>
          </a:xfrm>
        </p:grpSpPr>
        <p:sp>
          <p:nvSpPr>
            <p:cNvPr id="10657" name="Google Shape;10657;p83"/>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83"/>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83"/>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83"/>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83"/>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83"/>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83"/>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4" name="Google Shape;10664;p83"/>
          <p:cNvGrpSpPr/>
          <p:nvPr/>
        </p:nvGrpSpPr>
        <p:grpSpPr>
          <a:xfrm>
            <a:off x="5698279" y="4161342"/>
            <a:ext cx="440505" cy="290018"/>
            <a:chOff x="5727616" y="4204699"/>
            <a:chExt cx="440505" cy="290018"/>
          </a:xfrm>
        </p:grpSpPr>
        <p:sp>
          <p:nvSpPr>
            <p:cNvPr id="10665" name="Google Shape;10665;p83"/>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83"/>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83"/>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83"/>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83"/>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83"/>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83"/>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83"/>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3" name="Google Shape;10673;p83"/>
          <p:cNvGrpSpPr/>
          <p:nvPr/>
        </p:nvGrpSpPr>
        <p:grpSpPr>
          <a:xfrm>
            <a:off x="6380726" y="4124093"/>
            <a:ext cx="159950" cy="364516"/>
            <a:chOff x="6410063" y="4135124"/>
            <a:chExt cx="159950" cy="364516"/>
          </a:xfrm>
        </p:grpSpPr>
        <p:sp>
          <p:nvSpPr>
            <p:cNvPr id="10674" name="Google Shape;10674;p83"/>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83"/>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83"/>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83"/>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8" name="Google Shape;10678;p83"/>
          <p:cNvGrpSpPr/>
          <p:nvPr/>
        </p:nvGrpSpPr>
        <p:grpSpPr>
          <a:xfrm>
            <a:off x="6641065" y="4124284"/>
            <a:ext cx="214378" cy="364135"/>
            <a:chOff x="6924652" y="4135505"/>
            <a:chExt cx="214378" cy="364135"/>
          </a:xfrm>
        </p:grpSpPr>
        <p:sp>
          <p:nvSpPr>
            <p:cNvPr id="10679" name="Google Shape;10679;p83"/>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83"/>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83"/>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83"/>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83" name="Google Shape;10683;p83"/>
          <p:cNvSpPr txBox="1"/>
          <p:nvPr/>
        </p:nvSpPr>
        <p:spPr>
          <a:xfrm>
            <a:off x="716700" y="1188000"/>
            <a:ext cx="7710600" cy="761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sz="1100">
                <a:solidFill>
                  <a:schemeClr val="lt1"/>
                </a:solidFill>
              </a:rPr>
              <a:t>You can </a:t>
            </a:r>
            <a:r>
              <a:rPr b="1" lang="en" sz="1100">
                <a:solidFill>
                  <a:schemeClr val="hlink"/>
                </a:solidFill>
              </a:rPr>
              <a:t>resize </a:t>
            </a:r>
            <a:r>
              <a:rPr lang="en" sz="1100">
                <a:solidFill>
                  <a:schemeClr val="lt1"/>
                </a:solidFill>
              </a:rPr>
              <a:t>these icons without losing quality.</a:t>
            </a:r>
            <a:endParaRPr sz="1100">
              <a:solidFill>
                <a:schemeClr val="lt1"/>
              </a:solidFill>
            </a:endParaRPr>
          </a:p>
          <a:p>
            <a:pPr indent="0" lvl="0" marL="0" rtl="0" algn="ctr">
              <a:lnSpc>
                <a:spcPct val="100000"/>
              </a:lnSpc>
              <a:spcBef>
                <a:spcPts val="0"/>
              </a:spcBef>
              <a:spcAft>
                <a:spcPts val="0"/>
              </a:spcAft>
              <a:buClr>
                <a:schemeClr val="dk1"/>
              </a:buClr>
              <a:buSzPts val="1100"/>
              <a:buFont typeface="Arial"/>
              <a:buNone/>
            </a:pPr>
            <a:r>
              <a:rPr lang="en" sz="1100">
                <a:solidFill>
                  <a:schemeClr val="lt1"/>
                </a:solidFill>
              </a:rPr>
              <a:t>You can </a:t>
            </a:r>
            <a:r>
              <a:rPr b="1" lang="en" sz="1100">
                <a:solidFill>
                  <a:schemeClr val="hlink"/>
                </a:solidFill>
              </a:rPr>
              <a:t>change the stroke and fill color</a:t>
            </a:r>
            <a:r>
              <a:rPr lang="en" sz="1100">
                <a:solidFill>
                  <a:schemeClr val="lt1"/>
                </a:solidFill>
              </a:rPr>
              <a:t>; just select the icon and click on the </a:t>
            </a:r>
            <a:r>
              <a:rPr b="1" lang="en" sz="1100">
                <a:solidFill>
                  <a:schemeClr val="hlink"/>
                </a:solidFill>
              </a:rPr>
              <a:t>paint bucket/pen</a:t>
            </a:r>
            <a:r>
              <a:rPr lang="en" sz="1100">
                <a:solidFill>
                  <a:schemeClr val="lt1"/>
                </a:solidFill>
              </a:rPr>
              <a:t>.</a:t>
            </a:r>
            <a:endParaRPr sz="1100">
              <a:solidFill>
                <a:schemeClr val="lt1"/>
              </a:solidFill>
            </a:endParaRPr>
          </a:p>
          <a:p>
            <a:pPr indent="0" lvl="0" marL="0" rtl="0" algn="ctr">
              <a:lnSpc>
                <a:spcPct val="100000"/>
              </a:lnSpc>
              <a:spcBef>
                <a:spcPts val="0"/>
              </a:spcBef>
              <a:spcAft>
                <a:spcPts val="0"/>
              </a:spcAft>
              <a:buNone/>
            </a:pPr>
            <a:r>
              <a:rPr lang="en" sz="1100">
                <a:solidFill>
                  <a:schemeClr val="lt1"/>
                </a:solidFill>
              </a:rPr>
              <a:t>In Google Slides, you can also use </a:t>
            </a:r>
            <a:r>
              <a:rPr b="1" lang="en" sz="1100">
                <a:solidFill>
                  <a:schemeClr val="hlink"/>
                </a:solidFill>
                <a:uFill>
                  <a:noFill/>
                </a:uFill>
                <a:hlinkClick r:id="rId3"/>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10684" name="Google Shape;10684;p83"/>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p>
        </p:txBody>
      </p:sp>
      <p:grpSp>
        <p:nvGrpSpPr>
          <p:cNvPr id="10685" name="Google Shape;10685;p83"/>
          <p:cNvGrpSpPr/>
          <p:nvPr/>
        </p:nvGrpSpPr>
        <p:grpSpPr>
          <a:xfrm>
            <a:off x="841240" y="4119220"/>
            <a:ext cx="374177" cy="374263"/>
            <a:chOff x="775325" y="4143525"/>
            <a:chExt cx="468776" cy="468884"/>
          </a:xfrm>
        </p:grpSpPr>
        <p:sp>
          <p:nvSpPr>
            <p:cNvPr id="10686" name="Google Shape;10686;p83"/>
            <p:cNvSpPr/>
            <p:nvPr/>
          </p:nvSpPr>
          <p:spPr>
            <a:xfrm>
              <a:off x="851953" y="4143525"/>
              <a:ext cx="392147" cy="390479"/>
            </a:xfrm>
            <a:custGeom>
              <a:rect b="b" l="l" r="r" t="t"/>
              <a:pathLst>
                <a:path extrusionOk="0" h="36273" w="36428">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83"/>
            <p:cNvSpPr/>
            <p:nvPr/>
          </p:nvSpPr>
          <p:spPr>
            <a:xfrm>
              <a:off x="775325" y="4505404"/>
              <a:ext cx="108339" cy="107004"/>
            </a:xfrm>
            <a:custGeom>
              <a:rect b="b" l="l" r="r" t="t"/>
              <a:pathLst>
                <a:path extrusionOk="0" h="9940" w="10064">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83"/>
            <p:cNvSpPr/>
            <p:nvPr/>
          </p:nvSpPr>
          <p:spPr>
            <a:xfrm>
              <a:off x="775325" y="4437806"/>
              <a:ext cx="75430" cy="74085"/>
            </a:xfrm>
            <a:custGeom>
              <a:rect b="b" l="l" r="r" t="t"/>
              <a:pathLst>
                <a:path extrusionOk="0" h="6882" w="7007">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83"/>
            <p:cNvSpPr/>
            <p:nvPr/>
          </p:nvSpPr>
          <p:spPr>
            <a:xfrm>
              <a:off x="875829" y="4538289"/>
              <a:ext cx="75409" cy="74085"/>
            </a:xfrm>
            <a:custGeom>
              <a:rect b="b" l="l" r="r" t="t"/>
              <a:pathLst>
                <a:path extrusionOk="0" h="6882" w="7005">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0" name="Google Shape;10690;p83"/>
          <p:cNvGrpSpPr/>
          <p:nvPr/>
        </p:nvGrpSpPr>
        <p:grpSpPr>
          <a:xfrm>
            <a:off x="7015917" y="4114633"/>
            <a:ext cx="219464" cy="383437"/>
            <a:chOff x="1426400" y="1814750"/>
            <a:chExt cx="407850" cy="712575"/>
          </a:xfrm>
        </p:grpSpPr>
        <p:sp>
          <p:nvSpPr>
            <p:cNvPr id="10691" name="Google Shape;10691;p83"/>
            <p:cNvSpPr/>
            <p:nvPr/>
          </p:nvSpPr>
          <p:spPr>
            <a:xfrm>
              <a:off x="1426400" y="1814750"/>
              <a:ext cx="407850" cy="407925"/>
            </a:xfrm>
            <a:custGeom>
              <a:rect b="b" l="l" r="r" t="t"/>
              <a:pathLst>
                <a:path extrusionOk="0" fill="none" h="16317" w="16314">
                  <a:moveTo>
                    <a:pt x="16313" y="8193"/>
                  </a:moveTo>
                  <a:cubicBezTo>
                    <a:pt x="16313" y="12682"/>
                    <a:pt x="12678" y="16317"/>
                    <a:pt x="8190" y="16317"/>
                  </a:cubicBezTo>
                  <a:cubicBezTo>
                    <a:pt x="3701" y="16317"/>
                    <a:pt x="1" y="12682"/>
                    <a:pt x="1" y="8193"/>
                  </a:cubicBezTo>
                  <a:cubicBezTo>
                    <a:pt x="1" y="3705"/>
                    <a:pt x="3705" y="0"/>
                    <a:pt x="8190" y="0"/>
                  </a:cubicBezTo>
                  <a:cubicBezTo>
                    <a:pt x="12674" y="0"/>
                    <a:pt x="16313" y="3705"/>
                    <a:pt x="16313" y="8193"/>
                  </a:cubicBezTo>
                  <a:close/>
                </a:path>
              </a:pathLst>
            </a:custGeom>
            <a:solidFill>
              <a:srgbClr val="E3E7EA"/>
            </a:solidFill>
            <a:ln cap="rnd"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83"/>
            <p:cNvSpPr/>
            <p:nvPr/>
          </p:nvSpPr>
          <p:spPr>
            <a:xfrm>
              <a:off x="1631125" y="2222650"/>
              <a:ext cx="25" cy="304675"/>
            </a:xfrm>
            <a:custGeom>
              <a:rect b="b" l="l" r="r" t="t"/>
              <a:pathLst>
                <a:path extrusionOk="0" fill="none" h="12187" w="1">
                  <a:moveTo>
                    <a:pt x="1" y="1"/>
                  </a:moveTo>
                  <a:lnTo>
                    <a:pt x="1" y="12187"/>
                  </a:lnTo>
                </a:path>
              </a:pathLst>
            </a:custGeom>
            <a:solidFill>
              <a:srgbClr val="E3E7EA"/>
            </a:solidFill>
            <a:ln cap="rnd"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83"/>
            <p:cNvSpPr/>
            <p:nvPr/>
          </p:nvSpPr>
          <p:spPr>
            <a:xfrm>
              <a:off x="1529575" y="2425750"/>
              <a:ext cx="203125" cy="25"/>
            </a:xfrm>
            <a:custGeom>
              <a:rect b="b" l="l" r="r" t="t"/>
              <a:pathLst>
                <a:path extrusionOk="0" fill="none" h="1" w="8125">
                  <a:moveTo>
                    <a:pt x="1" y="1"/>
                  </a:moveTo>
                  <a:lnTo>
                    <a:pt x="8125" y="1"/>
                  </a:lnTo>
                </a:path>
              </a:pathLst>
            </a:custGeom>
            <a:solidFill>
              <a:srgbClr val="E3E7EA"/>
            </a:solidFill>
            <a:ln cap="rnd"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4" name="Google Shape;10694;p83"/>
          <p:cNvGrpSpPr/>
          <p:nvPr/>
        </p:nvGrpSpPr>
        <p:grpSpPr>
          <a:xfrm>
            <a:off x="7391519" y="4149408"/>
            <a:ext cx="313833" cy="313887"/>
            <a:chOff x="1910075" y="2021700"/>
            <a:chExt cx="583225" cy="583325"/>
          </a:xfrm>
        </p:grpSpPr>
        <p:sp>
          <p:nvSpPr>
            <p:cNvPr id="10695" name="Google Shape;10695;p83"/>
            <p:cNvSpPr/>
            <p:nvPr/>
          </p:nvSpPr>
          <p:spPr>
            <a:xfrm>
              <a:off x="1910075" y="2157875"/>
              <a:ext cx="448375" cy="447150"/>
            </a:xfrm>
            <a:custGeom>
              <a:rect b="b" l="l" r="r" t="t"/>
              <a:pathLst>
                <a:path extrusionOk="0" fill="none" h="17886" w="17935">
                  <a:moveTo>
                    <a:pt x="14762" y="14709"/>
                  </a:moveTo>
                  <a:cubicBezTo>
                    <a:pt x="11589" y="17885"/>
                    <a:pt x="6349" y="17885"/>
                    <a:pt x="3177" y="14709"/>
                  </a:cubicBezTo>
                  <a:cubicBezTo>
                    <a:pt x="1" y="11536"/>
                    <a:pt x="54" y="6349"/>
                    <a:pt x="3222" y="3173"/>
                  </a:cubicBezTo>
                  <a:cubicBezTo>
                    <a:pt x="6394" y="0"/>
                    <a:pt x="11537" y="0"/>
                    <a:pt x="14713" y="3173"/>
                  </a:cubicBezTo>
                  <a:cubicBezTo>
                    <a:pt x="17889" y="6341"/>
                    <a:pt x="17934" y="11536"/>
                    <a:pt x="14762" y="14709"/>
                  </a:cubicBezTo>
                  <a:close/>
                </a:path>
              </a:pathLst>
            </a:custGeom>
            <a:solidFill>
              <a:srgbClr val="E3E7EA"/>
            </a:solidFill>
            <a:ln cap="rnd"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83"/>
            <p:cNvSpPr/>
            <p:nvPr/>
          </p:nvSpPr>
          <p:spPr>
            <a:xfrm>
              <a:off x="2277975" y="2026475"/>
              <a:ext cx="210650" cy="210625"/>
            </a:xfrm>
            <a:custGeom>
              <a:rect b="b" l="l" r="r" t="t"/>
              <a:pathLst>
                <a:path extrusionOk="0" fill="none" h="8425" w="8426">
                  <a:moveTo>
                    <a:pt x="8425" y="0"/>
                  </a:moveTo>
                  <a:lnTo>
                    <a:pt x="1" y="8425"/>
                  </a:lnTo>
                </a:path>
              </a:pathLst>
            </a:custGeom>
            <a:solidFill>
              <a:srgbClr val="E3E7EA"/>
            </a:solidFill>
            <a:ln cap="rnd"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83"/>
            <p:cNvSpPr/>
            <p:nvPr/>
          </p:nvSpPr>
          <p:spPr>
            <a:xfrm>
              <a:off x="2349675" y="2021700"/>
              <a:ext cx="143625" cy="143500"/>
            </a:xfrm>
            <a:custGeom>
              <a:rect b="b" l="l" r="r" t="t"/>
              <a:pathLst>
                <a:path extrusionOk="0" fill="none" h="5740" w="5745">
                  <a:moveTo>
                    <a:pt x="1" y="0"/>
                  </a:moveTo>
                  <a:lnTo>
                    <a:pt x="5744" y="0"/>
                  </a:lnTo>
                  <a:lnTo>
                    <a:pt x="5744" y="5740"/>
                  </a:lnTo>
                </a:path>
              </a:pathLst>
            </a:custGeom>
            <a:solidFill>
              <a:srgbClr val="E3E7EA"/>
            </a:solidFill>
            <a:ln cap="rnd"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8" name="Google Shape;10698;p83"/>
          <p:cNvGrpSpPr/>
          <p:nvPr/>
        </p:nvGrpSpPr>
        <p:grpSpPr>
          <a:xfrm>
            <a:off x="7861486" y="4189187"/>
            <a:ext cx="441255" cy="234329"/>
            <a:chOff x="2749275" y="2099575"/>
            <a:chExt cx="820025" cy="435475"/>
          </a:xfrm>
        </p:grpSpPr>
        <p:sp>
          <p:nvSpPr>
            <p:cNvPr id="10699" name="Google Shape;10699;p83"/>
            <p:cNvSpPr/>
            <p:nvPr/>
          </p:nvSpPr>
          <p:spPr>
            <a:xfrm>
              <a:off x="3163375" y="2317300"/>
              <a:ext cx="389050" cy="25"/>
            </a:xfrm>
            <a:custGeom>
              <a:rect b="b" l="l" r="r" t="t"/>
              <a:pathLst>
                <a:path extrusionOk="0" fill="none" h="1" w="15562">
                  <a:moveTo>
                    <a:pt x="15562" y="1"/>
                  </a:moveTo>
                  <a:lnTo>
                    <a:pt x="1" y="1"/>
                  </a:lnTo>
                </a:path>
              </a:pathLst>
            </a:custGeom>
            <a:solidFill>
              <a:srgbClr val="E3E7EA"/>
            </a:solidFill>
            <a:ln cap="sq" cmpd="sng" w="9525">
              <a:solidFill>
                <a:srgbClr val="657E93"/>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83"/>
            <p:cNvSpPr/>
            <p:nvPr/>
          </p:nvSpPr>
          <p:spPr>
            <a:xfrm>
              <a:off x="3299975" y="2175125"/>
              <a:ext cx="25" cy="284375"/>
            </a:xfrm>
            <a:custGeom>
              <a:rect b="b" l="l" r="r" t="t"/>
              <a:pathLst>
                <a:path extrusionOk="0" fill="none" h="11375" w="1">
                  <a:moveTo>
                    <a:pt x="0" y="1"/>
                  </a:moveTo>
                  <a:lnTo>
                    <a:pt x="0" y="11374"/>
                  </a:lnTo>
                </a:path>
              </a:pathLst>
            </a:custGeom>
            <a:solidFill>
              <a:srgbClr val="E3E7EA"/>
            </a:solidFill>
            <a:ln cap="rnd" cmpd="sng" w="9525">
              <a:solidFill>
                <a:srgbClr val="657E93"/>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83"/>
            <p:cNvSpPr/>
            <p:nvPr/>
          </p:nvSpPr>
          <p:spPr>
            <a:xfrm>
              <a:off x="3438275" y="2186300"/>
              <a:ext cx="131025" cy="261925"/>
            </a:xfrm>
            <a:custGeom>
              <a:rect b="b" l="l" r="r" t="t"/>
              <a:pathLst>
                <a:path extrusionOk="0" fill="none" h="10477" w="5241">
                  <a:moveTo>
                    <a:pt x="0" y="10476"/>
                  </a:moveTo>
                  <a:lnTo>
                    <a:pt x="5240" y="5241"/>
                  </a:lnTo>
                  <a:lnTo>
                    <a:pt x="0" y="1"/>
                  </a:lnTo>
                </a:path>
              </a:pathLst>
            </a:custGeom>
            <a:solidFill>
              <a:srgbClr val="E3E7EA"/>
            </a:solidFill>
            <a:ln cap="rnd"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83"/>
            <p:cNvSpPr/>
            <p:nvPr/>
          </p:nvSpPr>
          <p:spPr>
            <a:xfrm>
              <a:off x="2749275" y="2099575"/>
              <a:ext cx="435450" cy="435475"/>
            </a:xfrm>
            <a:custGeom>
              <a:rect b="b" l="l" r="r" t="t"/>
              <a:pathLst>
                <a:path extrusionOk="0" fill="none" h="17419" w="17418">
                  <a:moveTo>
                    <a:pt x="14319" y="14319"/>
                  </a:moveTo>
                  <a:cubicBezTo>
                    <a:pt x="17418" y="11224"/>
                    <a:pt x="17418" y="6195"/>
                    <a:pt x="14319" y="3100"/>
                  </a:cubicBezTo>
                  <a:cubicBezTo>
                    <a:pt x="11223" y="1"/>
                    <a:pt x="6195" y="1"/>
                    <a:pt x="3100" y="3100"/>
                  </a:cubicBezTo>
                  <a:cubicBezTo>
                    <a:pt x="0" y="6195"/>
                    <a:pt x="0" y="11224"/>
                    <a:pt x="3100" y="14319"/>
                  </a:cubicBezTo>
                  <a:cubicBezTo>
                    <a:pt x="6195" y="17418"/>
                    <a:pt x="11223" y="17418"/>
                    <a:pt x="14319" y="14319"/>
                  </a:cubicBezTo>
                  <a:close/>
                </a:path>
              </a:pathLst>
            </a:custGeom>
            <a:solidFill>
              <a:srgbClr val="E3E7EA"/>
            </a:solidFill>
            <a:ln cap="sq" cmpd="sng" w="9525">
              <a:solidFill>
                <a:srgbClr val="657E93"/>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06" name="Shape 10706"/>
        <p:cNvGrpSpPr/>
        <p:nvPr/>
      </p:nvGrpSpPr>
      <p:grpSpPr>
        <a:xfrm>
          <a:off x="0" y="0"/>
          <a:ext cx="0" cy="0"/>
          <a:chOff x="0" y="0"/>
          <a:chExt cx="0" cy="0"/>
        </a:xfrm>
      </p:grpSpPr>
      <p:grpSp>
        <p:nvGrpSpPr>
          <p:cNvPr id="10707" name="Google Shape;10707;p84"/>
          <p:cNvGrpSpPr/>
          <p:nvPr/>
        </p:nvGrpSpPr>
        <p:grpSpPr>
          <a:xfrm>
            <a:off x="1989449" y="4101269"/>
            <a:ext cx="374774" cy="346073"/>
            <a:chOff x="1989449" y="4282269"/>
            <a:chExt cx="374774" cy="346073"/>
          </a:xfrm>
        </p:grpSpPr>
        <p:sp>
          <p:nvSpPr>
            <p:cNvPr id="10708" name="Google Shape;10708;p84"/>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84"/>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84"/>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84"/>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84"/>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3" name="Google Shape;10713;p84"/>
          <p:cNvGrpSpPr/>
          <p:nvPr/>
        </p:nvGrpSpPr>
        <p:grpSpPr>
          <a:xfrm>
            <a:off x="2487439" y="4099740"/>
            <a:ext cx="198775" cy="348972"/>
            <a:chOff x="2487439" y="4280740"/>
            <a:chExt cx="198775" cy="348972"/>
          </a:xfrm>
        </p:grpSpPr>
        <p:sp>
          <p:nvSpPr>
            <p:cNvPr id="10714" name="Google Shape;10714;p84"/>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84"/>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84"/>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84"/>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8" name="Google Shape;10718;p84"/>
          <p:cNvGrpSpPr/>
          <p:nvPr/>
        </p:nvGrpSpPr>
        <p:grpSpPr>
          <a:xfrm>
            <a:off x="2810958" y="4092923"/>
            <a:ext cx="353145" cy="361873"/>
            <a:chOff x="2810958" y="4273923"/>
            <a:chExt cx="353145" cy="361873"/>
          </a:xfrm>
        </p:grpSpPr>
        <p:sp>
          <p:nvSpPr>
            <p:cNvPr id="10719" name="Google Shape;10719;p84"/>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84"/>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84"/>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84"/>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84"/>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84"/>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84"/>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6" name="Google Shape;10726;p84"/>
          <p:cNvGrpSpPr/>
          <p:nvPr/>
        </p:nvGrpSpPr>
        <p:grpSpPr>
          <a:xfrm>
            <a:off x="6275635" y="4101651"/>
            <a:ext cx="209383" cy="366778"/>
            <a:chOff x="6275635" y="4282651"/>
            <a:chExt cx="209383" cy="366778"/>
          </a:xfrm>
        </p:grpSpPr>
        <p:sp>
          <p:nvSpPr>
            <p:cNvPr id="10727" name="Google Shape;10727;p84"/>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84"/>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9" name="Google Shape;10729;p84"/>
          <p:cNvGrpSpPr/>
          <p:nvPr/>
        </p:nvGrpSpPr>
        <p:grpSpPr>
          <a:xfrm>
            <a:off x="6701186" y="4102033"/>
            <a:ext cx="280292" cy="366396"/>
            <a:chOff x="6701186" y="4283033"/>
            <a:chExt cx="280292" cy="366396"/>
          </a:xfrm>
        </p:grpSpPr>
        <p:sp>
          <p:nvSpPr>
            <p:cNvPr id="10730" name="Google Shape;10730;p84"/>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84"/>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2" name="Google Shape;10732;p84"/>
          <p:cNvGrpSpPr/>
          <p:nvPr/>
        </p:nvGrpSpPr>
        <p:grpSpPr>
          <a:xfrm>
            <a:off x="2609571" y="3643958"/>
            <a:ext cx="373627" cy="347347"/>
            <a:chOff x="2609571" y="3824958"/>
            <a:chExt cx="373627" cy="347347"/>
          </a:xfrm>
        </p:grpSpPr>
        <p:sp>
          <p:nvSpPr>
            <p:cNvPr id="10733" name="Google Shape;10733;p84"/>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84"/>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35" name="Google Shape;10735;p84"/>
          <p:cNvSpPr/>
          <p:nvPr/>
        </p:nvSpPr>
        <p:spPr>
          <a:xfrm>
            <a:off x="1288576" y="3641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36" name="Google Shape;10736;p84"/>
          <p:cNvGrpSpPr/>
          <p:nvPr/>
        </p:nvGrpSpPr>
        <p:grpSpPr>
          <a:xfrm>
            <a:off x="916127" y="3626056"/>
            <a:ext cx="221902" cy="380795"/>
            <a:chOff x="916127" y="3807056"/>
            <a:chExt cx="221902" cy="380795"/>
          </a:xfrm>
        </p:grpSpPr>
        <p:sp>
          <p:nvSpPr>
            <p:cNvPr id="10737" name="Google Shape;10737;p84"/>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84"/>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84"/>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84"/>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41" name="Google Shape;10741;p84"/>
          <p:cNvSpPr/>
          <p:nvPr/>
        </p:nvSpPr>
        <p:spPr>
          <a:xfrm>
            <a:off x="3136771" y="3642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84"/>
          <p:cNvSpPr/>
          <p:nvPr/>
        </p:nvSpPr>
        <p:spPr>
          <a:xfrm>
            <a:off x="2179465" y="3670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43" name="Google Shape;10743;p84"/>
          <p:cNvGrpSpPr/>
          <p:nvPr/>
        </p:nvGrpSpPr>
        <p:grpSpPr>
          <a:xfrm>
            <a:off x="3513010" y="3635134"/>
            <a:ext cx="362223" cy="361108"/>
            <a:chOff x="3513010" y="3816134"/>
            <a:chExt cx="362223" cy="361108"/>
          </a:xfrm>
        </p:grpSpPr>
        <p:sp>
          <p:nvSpPr>
            <p:cNvPr id="10744" name="Google Shape;10744;p84"/>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84"/>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84"/>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84"/>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8" name="Google Shape;10748;p84"/>
          <p:cNvGrpSpPr/>
          <p:nvPr/>
        </p:nvGrpSpPr>
        <p:grpSpPr>
          <a:xfrm>
            <a:off x="3950316" y="3639307"/>
            <a:ext cx="369805" cy="353782"/>
            <a:chOff x="3950316" y="3820307"/>
            <a:chExt cx="369805" cy="353782"/>
          </a:xfrm>
        </p:grpSpPr>
        <p:sp>
          <p:nvSpPr>
            <p:cNvPr id="10749" name="Google Shape;10749;p84"/>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84"/>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84"/>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84"/>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3" name="Google Shape;10753;p84"/>
          <p:cNvGrpSpPr/>
          <p:nvPr/>
        </p:nvGrpSpPr>
        <p:grpSpPr>
          <a:xfrm>
            <a:off x="1761909" y="3630961"/>
            <a:ext cx="307974" cy="371716"/>
            <a:chOff x="1761909" y="3811961"/>
            <a:chExt cx="307974" cy="371716"/>
          </a:xfrm>
        </p:grpSpPr>
        <p:sp>
          <p:nvSpPr>
            <p:cNvPr id="10754" name="Google Shape;10754;p84"/>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84"/>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84"/>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84"/>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84"/>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84"/>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84"/>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84"/>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84"/>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84"/>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4" name="Google Shape;10764;p84"/>
          <p:cNvGrpSpPr/>
          <p:nvPr/>
        </p:nvGrpSpPr>
        <p:grpSpPr>
          <a:xfrm>
            <a:off x="5373342" y="3627935"/>
            <a:ext cx="231395" cy="353145"/>
            <a:chOff x="5373342" y="3808935"/>
            <a:chExt cx="231395" cy="353145"/>
          </a:xfrm>
        </p:grpSpPr>
        <p:sp>
          <p:nvSpPr>
            <p:cNvPr id="10765" name="Google Shape;10765;p84"/>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84"/>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84"/>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84"/>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84"/>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84"/>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84"/>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84"/>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84"/>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74" name="Google Shape;10774;p84"/>
          <p:cNvSpPr/>
          <p:nvPr/>
        </p:nvSpPr>
        <p:spPr>
          <a:xfrm>
            <a:off x="6738361" y="3628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75" name="Google Shape;10775;p84"/>
          <p:cNvGrpSpPr/>
          <p:nvPr/>
        </p:nvGrpSpPr>
        <p:grpSpPr>
          <a:xfrm>
            <a:off x="5833775" y="3628445"/>
            <a:ext cx="235185" cy="352253"/>
            <a:chOff x="5833775" y="3809445"/>
            <a:chExt cx="235185" cy="352253"/>
          </a:xfrm>
        </p:grpSpPr>
        <p:sp>
          <p:nvSpPr>
            <p:cNvPr id="10776" name="Google Shape;10776;p84"/>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84"/>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84"/>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9" name="Google Shape;10779;p84"/>
          <p:cNvGrpSpPr/>
          <p:nvPr/>
        </p:nvGrpSpPr>
        <p:grpSpPr>
          <a:xfrm>
            <a:off x="4942472" y="3628318"/>
            <a:ext cx="238976" cy="352762"/>
            <a:chOff x="4942472" y="3809318"/>
            <a:chExt cx="238976" cy="352762"/>
          </a:xfrm>
        </p:grpSpPr>
        <p:sp>
          <p:nvSpPr>
            <p:cNvPr id="10780" name="Google Shape;10780;p84"/>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84"/>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84"/>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84"/>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84"/>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84"/>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84"/>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7" name="Google Shape;10787;p84"/>
          <p:cNvGrpSpPr/>
          <p:nvPr/>
        </p:nvGrpSpPr>
        <p:grpSpPr>
          <a:xfrm>
            <a:off x="6266525" y="3626788"/>
            <a:ext cx="260223" cy="353527"/>
            <a:chOff x="6266525" y="3807788"/>
            <a:chExt cx="260223" cy="353527"/>
          </a:xfrm>
        </p:grpSpPr>
        <p:sp>
          <p:nvSpPr>
            <p:cNvPr id="10788" name="Google Shape;10788;p84"/>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84"/>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84"/>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84"/>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92" name="Google Shape;10792;p84"/>
          <p:cNvSpPr/>
          <p:nvPr/>
        </p:nvSpPr>
        <p:spPr>
          <a:xfrm>
            <a:off x="7972870" y="3627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93" name="Google Shape;10793;p84"/>
          <p:cNvGrpSpPr/>
          <p:nvPr/>
        </p:nvGrpSpPr>
        <p:grpSpPr>
          <a:xfrm>
            <a:off x="7184363" y="3628604"/>
            <a:ext cx="202184" cy="352762"/>
            <a:chOff x="7184363" y="3809604"/>
            <a:chExt cx="202184" cy="352762"/>
          </a:xfrm>
        </p:grpSpPr>
        <p:sp>
          <p:nvSpPr>
            <p:cNvPr id="10794" name="Google Shape;10794;p84"/>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84"/>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6" name="Google Shape;10796;p84"/>
          <p:cNvGrpSpPr/>
          <p:nvPr/>
        </p:nvGrpSpPr>
        <p:grpSpPr>
          <a:xfrm>
            <a:off x="7571624" y="3627935"/>
            <a:ext cx="292047" cy="352762"/>
            <a:chOff x="7571624" y="3808935"/>
            <a:chExt cx="292047" cy="352762"/>
          </a:xfrm>
        </p:grpSpPr>
        <p:sp>
          <p:nvSpPr>
            <p:cNvPr id="10797" name="Google Shape;10797;p84"/>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84"/>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84"/>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84"/>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84"/>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84"/>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3" name="Google Shape;10803;p84"/>
          <p:cNvGrpSpPr/>
          <p:nvPr/>
        </p:nvGrpSpPr>
        <p:grpSpPr>
          <a:xfrm>
            <a:off x="2174559" y="3175116"/>
            <a:ext cx="364135" cy="359930"/>
            <a:chOff x="2174559" y="3356116"/>
            <a:chExt cx="364135" cy="359930"/>
          </a:xfrm>
        </p:grpSpPr>
        <p:sp>
          <p:nvSpPr>
            <p:cNvPr id="10804" name="Google Shape;10804;p84"/>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84"/>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6" name="Google Shape;10806;p84"/>
          <p:cNvGrpSpPr/>
          <p:nvPr/>
        </p:nvGrpSpPr>
        <p:grpSpPr>
          <a:xfrm>
            <a:off x="1731934" y="3174639"/>
            <a:ext cx="368371" cy="361554"/>
            <a:chOff x="1731934" y="3355639"/>
            <a:chExt cx="368371" cy="361554"/>
          </a:xfrm>
        </p:grpSpPr>
        <p:sp>
          <p:nvSpPr>
            <p:cNvPr id="10807" name="Google Shape;10807;p84"/>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84"/>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9" name="Google Shape;10809;p84"/>
          <p:cNvGrpSpPr/>
          <p:nvPr/>
        </p:nvGrpSpPr>
        <p:grpSpPr>
          <a:xfrm>
            <a:off x="3990517" y="3173173"/>
            <a:ext cx="279559" cy="363402"/>
            <a:chOff x="3990517" y="3354173"/>
            <a:chExt cx="279559" cy="363402"/>
          </a:xfrm>
        </p:grpSpPr>
        <p:sp>
          <p:nvSpPr>
            <p:cNvPr id="10810" name="Google Shape;10810;p84"/>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84"/>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84"/>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3" name="Google Shape;10813;p84"/>
          <p:cNvGrpSpPr/>
          <p:nvPr/>
        </p:nvGrpSpPr>
        <p:grpSpPr>
          <a:xfrm>
            <a:off x="3497847" y="3236374"/>
            <a:ext cx="379680" cy="237606"/>
            <a:chOff x="3497847" y="3417374"/>
            <a:chExt cx="379680" cy="237606"/>
          </a:xfrm>
        </p:grpSpPr>
        <p:sp>
          <p:nvSpPr>
            <p:cNvPr id="10814" name="Google Shape;10814;p84"/>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84"/>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84"/>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84"/>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8" name="Google Shape;10818;p84"/>
          <p:cNvGrpSpPr/>
          <p:nvPr/>
        </p:nvGrpSpPr>
        <p:grpSpPr>
          <a:xfrm>
            <a:off x="2612597" y="3186075"/>
            <a:ext cx="376271" cy="337982"/>
            <a:chOff x="2612597" y="3367075"/>
            <a:chExt cx="376271" cy="337982"/>
          </a:xfrm>
        </p:grpSpPr>
        <p:sp>
          <p:nvSpPr>
            <p:cNvPr id="10819" name="Google Shape;10819;p84"/>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84"/>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1" name="Google Shape;10821;p84"/>
          <p:cNvGrpSpPr/>
          <p:nvPr/>
        </p:nvGrpSpPr>
        <p:grpSpPr>
          <a:xfrm>
            <a:off x="3071914" y="3183431"/>
            <a:ext cx="343652" cy="342505"/>
            <a:chOff x="3071914" y="3364431"/>
            <a:chExt cx="343652" cy="342505"/>
          </a:xfrm>
        </p:grpSpPr>
        <p:sp>
          <p:nvSpPr>
            <p:cNvPr id="10822" name="Google Shape;10822;p84"/>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84"/>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84"/>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84"/>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84"/>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7" name="Google Shape;10827;p84"/>
          <p:cNvGrpSpPr/>
          <p:nvPr/>
        </p:nvGrpSpPr>
        <p:grpSpPr>
          <a:xfrm>
            <a:off x="897141" y="3178875"/>
            <a:ext cx="257962" cy="352762"/>
            <a:chOff x="897141" y="3359875"/>
            <a:chExt cx="257962" cy="352762"/>
          </a:xfrm>
        </p:grpSpPr>
        <p:sp>
          <p:nvSpPr>
            <p:cNvPr id="10828" name="Google Shape;10828;p84"/>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84"/>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84"/>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84"/>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84"/>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84"/>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84"/>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84"/>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6" name="Google Shape;10836;p84"/>
          <p:cNvGrpSpPr/>
          <p:nvPr/>
        </p:nvGrpSpPr>
        <p:grpSpPr>
          <a:xfrm>
            <a:off x="1333682" y="3163330"/>
            <a:ext cx="271213" cy="383088"/>
            <a:chOff x="1333682" y="3344330"/>
            <a:chExt cx="271213" cy="383088"/>
          </a:xfrm>
        </p:grpSpPr>
        <p:sp>
          <p:nvSpPr>
            <p:cNvPr id="10837" name="Google Shape;10837;p84"/>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84"/>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84"/>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84"/>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84"/>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84"/>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84"/>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84"/>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84"/>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84"/>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84"/>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8" name="Google Shape;10848;p84"/>
          <p:cNvGrpSpPr/>
          <p:nvPr/>
        </p:nvGrpSpPr>
        <p:grpSpPr>
          <a:xfrm>
            <a:off x="6664394" y="3165974"/>
            <a:ext cx="353113" cy="351998"/>
            <a:chOff x="6664394" y="3346974"/>
            <a:chExt cx="353113" cy="351998"/>
          </a:xfrm>
        </p:grpSpPr>
        <p:sp>
          <p:nvSpPr>
            <p:cNvPr id="10849" name="Google Shape;10849;p84"/>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84"/>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84"/>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84"/>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84"/>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4" name="Google Shape;10854;p84"/>
          <p:cNvGrpSpPr/>
          <p:nvPr/>
        </p:nvGrpSpPr>
        <p:grpSpPr>
          <a:xfrm>
            <a:off x="849741" y="1778307"/>
            <a:ext cx="399398" cy="375443"/>
            <a:chOff x="849741" y="1959307"/>
            <a:chExt cx="399398" cy="375443"/>
          </a:xfrm>
        </p:grpSpPr>
        <p:sp>
          <p:nvSpPr>
            <p:cNvPr id="10855" name="Google Shape;10855;p84"/>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84"/>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7" name="Google Shape;10857;p84"/>
          <p:cNvGrpSpPr/>
          <p:nvPr/>
        </p:nvGrpSpPr>
        <p:grpSpPr>
          <a:xfrm>
            <a:off x="1284212" y="1782766"/>
            <a:ext cx="379489" cy="366046"/>
            <a:chOff x="1284212" y="1963766"/>
            <a:chExt cx="379489" cy="366046"/>
          </a:xfrm>
        </p:grpSpPr>
        <p:sp>
          <p:nvSpPr>
            <p:cNvPr id="10858" name="Google Shape;10858;p84"/>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84"/>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0" name="Google Shape;10860;p84"/>
          <p:cNvGrpSpPr/>
          <p:nvPr/>
        </p:nvGrpSpPr>
        <p:grpSpPr>
          <a:xfrm>
            <a:off x="3037766" y="1788564"/>
            <a:ext cx="370219" cy="354928"/>
            <a:chOff x="3037766" y="1969564"/>
            <a:chExt cx="370219" cy="354928"/>
          </a:xfrm>
        </p:grpSpPr>
        <p:sp>
          <p:nvSpPr>
            <p:cNvPr id="10861" name="Google Shape;10861;p84"/>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84"/>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84"/>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84"/>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5" name="Google Shape;10865;p84"/>
          <p:cNvGrpSpPr/>
          <p:nvPr/>
        </p:nvGrpSpPr>
        <p:grpSpPr>
          <a:xfrm>
            <a:off x="3982553" y="1790730"/>
            <a:ext cx="304566" cy="350501"/>
            <a:chOff x="3982553" y="1971730"/>
            <a:chExt cx="304566" cy="350501"/>
          </a:xfrm>
        </p:grpSpPr>
        <p:sp>
          <p:nvSpPr>
            <p:cNvPr id="10866" name="Google Shape;10866;p84"/>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84"/>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8" name="Google Shape;10868;p84"/>
          <p:cNvGrpSpPr/>
          <p:nvPr/>
        </p:nvGrpSpPr>
        <p:grpSpPr>
          <a:xfrm>
            <a:off x="2567841" y="1813124"/>
            <a:ext cx="399812" cy="306477"/>
            <a:chOff x="2567841" y="1994124"/>
            <a:chExt cx="399812" cy="306477"/>
          </a:xfrm>
        </p:grpSpPr>
        <p:sp>
          <p:nvSpPr>
            <p:cNvPr id="10869" name="Google Shape;10869;p84"/>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84"/>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84"/>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2" name="Google Shape;10872;p84"/>
          <p:cNvGrpSpPr/>
          <p:nvPr/>
        </p:nvGrpSpPr>
        <p:grpSpPr>
          <a:xfrm>
            <a:off x="2212084" y="1779358"/>
            <a:ext cx="324698" cy="372863"/>
            <a:chOff x="2212084" y="1960358"/>
            <a:chExt cx="324698" cy="372863"/>
          </a:xfrm>
        </p:grpSpPr>
        <p:sp>
          <p:nvSpPr>
            <p:cNvPr id="10873" name="Google Shape;10873;p84"/>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84"/>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84"/>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6" name="Google Shape;10876;p84"/>
          <p:cNvGrpSpPr/>
          <p:nvPr/>
        </p:nvGrpSpPr>
        <p:grpSpPr>
          <a:xfrm>
            <a:off x="1805901" y="1779358"/>
            <a:ext cx="284847" cy="373627"/>
            <a:chOff x="1805901" y="1960358"/>
            <a:chExt cx="284847" cy="373627"/>
          </a:xfrm>
        </p:grpSpPr>
        <p:sp>
          <p:nvSpPr>
            <p:cNvPr id="10877" name="Google Shape;10877;p84"/>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84"/>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79" name="Google Shape;10879;p84"/>
          <p:cNvSpPr/>
          <p:nvPr/>
        </p:nvSpPr>
        <p:spPr>
          <a:xfrm>
            <a:off x="3505429" y="1799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84"/>
          <p:cNvSpPr/>
          <p:nvPr/>
        </p:nvSpPr>
        <p:spPr>
          <a:xfrm>
            <a:off x="7100552" y="1803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84"/>
          <p:cNvSpPr/>
          <p:nvPr/>
        </p:nvSpPr>
        <p:spPr>
          <a:xfrm>
            <a:off x="7955445" y="1830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82" name="Google Shape;10882;p84"/>
          <p:cNvGrpSpPr/>
          <p:nvPr/>
        </p:nvGrpSpPr>
        <p:grpSpPr>
          <a:xfrm>
            <a:off x="6656812" y="1848388"/>
            <a:ext cx="368690" cy="245793"/>
            <a:chOff x="6656812" y="2029388"/>
            <a:chExt cx="368690" cy="245793"/>
          </a:xfrm>
        </p:grpSpPr>
        <p:sp>
          <p:nvSpPr>
            <p:cNvPr id="10883" name="Google Shape;10883;p84"/>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84"/>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84"/>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84"/>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84"/>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84"/>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84"/>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84"/>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84"/>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84"/>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3" name="Google Shape;10893;p84"/>
          <p:cNvGrpSpPr/>
          <p:nvPr/>
        </p:nvGrpSpPr>
        <p:grpSpPr>
          <a:xfrm>
            <a:off x="4869651" y="1831218"/>
            <a:ext cx="376654" cy="281566"/>
            <a:chOff x="4869651" y="2012218"/>
            <a:chExt cx="376654" cy="281566"/>
          </a:xfrm>
        </p:grpSpPr>
        <p:sp>
          <p:nvSpPr>
            <p:cNvPr id="10894" name="Google Shape;10894;p84"/>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84"/>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84"/>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84"/>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8" name="Google Shape;10898;p84"/>
          <p:cNvGrpSpPr/>
          <p:nvPr/>
        </p:nvGrpSpPr>
        <p:grpSpPr>
          <a:xfrm>
            <a:off x="5306224" y="1831313"/>
            <a:ext cx="367925" cy="281694"/>
            <a:chOff x="5306224" y="2012313"/>
            <a:chExt cx="367925" cy="281694"/>
          </a:xfrm>
        </p:grpSpPr>
        <p:sp>
          <p:nvSpPr>
            <p:cNvPr id="10899" name="Google Shape;10899;p84"/>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84"/>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01" name="Google Shape;10901;p84"/>
          <p:cNvSpPr/>
          <p:nvPr/>
        </p:nvSpPr>
        <p:spPr>
          <a:xfrm>
            <a:off x="5754137" y="1824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02" name="Google Shape;10902;p84"/>
          <p:cNvGrpSpPr/>
          <p:nvPr/>
        </p:nvGrpSpPr>
        <p:grpSpPr>
          <a:xfrm>
            <a:off x="6195998" y="1802102"/>
            <a:ext cx="368308" cy="338746"/>
            <a:chOff x="6195998" y="1983102"/>
            <a:chExt cx="368308" cy="338746"/>
          </a:xfrm>
        </p:grpSpPr>
        <p:sp>
          <p:nvSpPr>
            <p:cNvPr id="10903" name="Google Shape;10903;p84"/>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84"/>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84"/>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6" name="Google Shape;10906;p84"/>
          <p:cNvGrpSpPr/>
          <p:nvPr/>
        </p:nvGrpSpPr>
        <p:grpSpPr>
          <a:xfrm>
            <a:off x="7542031" y="1830835"/>
            <a:ext cx="369072" cy="280037"/>
            <a:chOff x="7542031" y="2011835"/>
            <a:chExt cx="369072" cy="280037"/>
          </a:xfrm>
        </p:grpSpPr>
        <p:sp>
          <p:nvSpPr>
            <p:cNvPr id="10907" name="Google Shape;10907;p84"/>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84"/>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84"/>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84"/>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84"/>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84"/>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84"/>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84"/>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84"/>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6" name="Google Shape;10916;p84"/>
          <p:cNvGrpSpPr/>
          <p:nvPr/>
        </p:nvGrpSpPr>
        <p:grpSpPr>
          <a:xfrm>
            <a:off x="8010427" y="3167503"/>
            <a:ext cx="278795" cy="351615"/>
            <a:chOff x="8010427" y="3348503"/>
            <a:chExt cx="278795" cy="351615"/>
          </a:xfrm>
        </p:grpSpPr>
        <p:sp>
          <p:nvSpPr>
            <p:cNvPr id="10917" name="Google Shape;10917;p84"/>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84"/>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84"/>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84"/>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21" name="Google Shape;10921;p84"/>
          <p:cNvSpPr/>
          <p:nvPr/>
        </p:nvSpPr>
        <p:spPr>
          <a:xfrm>
            <a:off x="7615138" y="3167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22" name="Google Shape;10922;p84"/>
          <p:cNvGrpSpPr/>
          <p:nvPr/>
        </p:nvGrpSpPr>
        <p:grpSpPr>
          <a:xfrm>
            <a:off x="7141900" y="3168204"/>
            <a:ext cx="281057" cy="351010"/>
            <a:chOff x="7141900" y="3349204"/>
            <a:chExt cx="281057" cy="351010"/>
          </a:xfrm>
        </p:grpSpPr>
        <p:sp>
          <p:nvSpPr>
            <p:cNvPr id="10923" name="Google Shape;10923;p84"/>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84"/>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84"/>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6" name="Google Shape;10926;p84"/>
          <p:cNvGrpSpPr/>
          <p:nvPr/>
        </p:nvGrpSpPr>
        <p:grpSpPr>
          <a:xfrm>
            <a:off x="5314188" y="3169032"/>
            <a:ext cx="363752" cy="353113"/>
            <a:chOff x="5314188" y="3350032"/>
            <a:chExt cx="363752" cy="353113"/>
          </a:xfrm>
        </p:grpSpPr>
        <p:sp>
          <p:nvSpPr>
            <p:cNvPr id="10927" name="Google Shape;10927;p84"/>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84"/>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9" name="Google Shape;10929;p84"/>
          <p:cNvGrpSpPr/>
          <p:nvPr/>
        </p:nvGrpSpPr>
        <p:grpSpPr>
          <a:xfrm>
            <a:off x="5829984" y="3169032"/>
            <a:ext cx="220755" cy="352348"/>
            <a:chOff x="5829984" y="3350032"/>
            <a:chExt cx="220755" cy="352348"/>
          </a:xfrm>
        </p:grpSpPr>
        <p:sp>
          <p:nvSpPr>
            <p:cNvPr id="10930" name="Google Shape;10930;p84"/>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84"/>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84"/>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84"/>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4" name="Google Shape;10934;p84"/>
          <p:cNvGrpSpPr/>
          <p:nvPr/>
        </p:nvGrpSpPr>
        <p:grpSpPr>
          <a:xfrm>
            <a:off x="4882170" y="3168841"/>
            <a:ext cx="358464" cy="352316"/>
            <a:chOff x="4882170" y="3349841"/>
            <a:chExt cx="358464" cy="352316"/>
          </a:xfrm>
        </p:grpSpPr>
        <p:sp>
          <p:nvSpPr>
            <p:cNvPr id="10935" name="Google Shape;10935;p84"/>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84"/>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37" name="Google Shape;10937;p84"/>
          <p:cNvSpPr/>
          <p:nvPr/>
        </p:nvSpPr>
        <p:spPr>
          <a:xfrm>
            <a:off x="3955221" y="2712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84"/>
          <p:cNvSpPr/>
          <p:nvPr/>
        </p:nvSpPr>
        <p:spPr>
          <a:xfrm>
            <a:off x="3499727" y="2261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39" name="Google Shape;10939;p84"/>
          <p:cNvGrpSpPr/>
          <p:nvPr/>
        </p:nvGrpSpPr>
        <p:grpSpPr>
          <a:xfrm>
            <a:off x="3044965" y="2254220"/>
            <a:ext cx="400194" cy="324316"/>
            <a:chOff x="3044965" y="2435220"/>
            <a:chExt cx="400194" cy="324316"/>
          </a:xfrm>
        </p:grpSpPr>
        <p:sp>
          <p:nvSpPr>
            <p:cNvPr id="10940" name="Google Shape;10940;p84"/>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84"/>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84"/>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3" name="Google Shape;10943;p84"/>
          <p:cNvGrpSpPr/>
          <p:nvPr/>
        </p:nvGrpSpPr>
        <p:grpSpPr>
          <a:xfrm>
            <a:off x="6203579" y="3167981"/>
            <a:ext cx="351615" cy="350373"/>
            <a:chOff x="6203579" y="3348981"/>
            <a:chExt cx="351615" cy="350373"/>
          </a:xfrm>
        </p:grpSpPr>
        <p:sp>
          <p:nvSpPr>
            <p:cNvPr id="10944" name="Google Shape;10944;p84"/>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84"/>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84"/>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84"/>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84"/>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9" name="Google Shape;10949;p84"/>
          <p:cNvGrpSpPr/>
          <p:nvPr/>
        </p:nvGrpSpPr>
        <p:grpSpPr>
          <a:xfrm>
            <a:off x="4878379" y="2292892"/>
            <a:ext cx="367161" cy="287523"/>
            <a:chOff x="4878379" y="2473892"/>
            <a:chExt cx="367161" cy="287523"/>
          </a:xfrm>
        </p:grpSpPr>
        <p:sp>
          <p:nvSpPr>
            <p:cNvPr id="10950" name="Google Shape;10950;p84"/>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84"/>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84"/>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84"/>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84"/>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5" name="Google Shape;10955;p84"/>
          <p:cNvGrpSpPr/>
          <p:nvPr/>
        </p:nvGrpSpPr>
        <p:grpSpPr>
          <a:xfrm>
            <a:off x="1325719" y="2706689"/>
            <a:ext cx="290581" cy="372481"/>
            <a:chOff x="1325719" y="2887689"/>
            <a:chExt cx="290581" cy="372481"/>
          </a:xfrm>
        </p:grpSpPr>
        <p:sp>
          <p:nvSpPr>
            <p:cNvPr id="10956" name="Google Shape;10956;p84"/>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84"/>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58" name="Google Shape;10958;p84"/>
          <p:cNvSpPr/>
          <p:nvPr/>
        </p:nvSpPr>
        <p:spPr>
          <a:xfrm>
            <a:off x="1819153" y="2701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59" name="Google Shape;10959;p84"/>
          <p:cNvGrpSpPr/>
          <p:nvPr/>
        </p:nvGrpSpPr>
        <p:grpSpPr>
          <a:xfrm>
            <a:off x="3510335" y="2711499"/>
            <a:ext cx="360726" cy="361204"/>
            <a:chOff x="3510335" y="2892499"/>
            <a:chExt cx="360726" cy="361204"/>
          </a:xfrm>
        </p:grpSpPr>
        <p:sp>
          <p:nvSpPr>
            <p:cNvPr id="10960" name="Google Shape;10960;p84"/>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84"/>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84"/>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84"/>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84"/>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5" name="Google Shape;10965;p84"/>
          <p:cNvGrpSpPr/>
          <p:nvPr/>
        </p:nvGrpSpPr>
        <p:grpSpPr>
          <a:xfrm>
            <a:off x="3086313" y="2696049"/>
            <a:ext cx="320143" cy="392581"/>
            <a:chOff x="3086313" y="2877049"/>
            <a:chExt cx="320143" cy="392581"/>
          </a:xfrm>
        </p:grpSpPr>
        <p:sp>
          <p:nvSpPr>
            <p:cNvPr id="10966" name="Google Shape;10966;p84"/>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84"/>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84"/>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84"/>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84"/>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84"/>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84"/>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84"/>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84"/>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84"/>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84"/>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84"/>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78" name="Google Shape;10978;p84"/>
          <p:cNvSpPr/>
          <p:nvPr/>
        </p:nvSpPr>
        <p:spPr>
          <a:xfrm>
            <a:off x="2253814" y="2713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79" name="Google Shape;10979;p84"/>
          <p:cNvGrpSpPr/>
          <p:nvPr/>
        </p:nvGrpSpPr>
        <p:grpSpPr>
          <a:xfrm>
            <a:off x="861113" y="2704746"/>
            <a:ext cx="333809" cy="373277"/>
            <a:chOff x="861113" y="2885746"/>
            <a:chExt cx="333809" cy="373277"/>
          </a:xfrm>
        </p:grpSpPr>
        <p:sp>
          <p:nvSpPr>
            <p:cNvPr id="10980" name="Google Shape;10980;p84"/>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84"/>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84"/>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83" name="Google Shape;10983;p84"/>
          <p:cNvSpPr/>
          <p:nvPr/>
        </p:nvSpPr>
        <p:spPr>
          <a:xfrm>
            <a:off x="2616005" y="2705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84"/>
          <p:cNvSpPr/>
          <p:nvPr/>
        </p:nvSpPr>
        <p:spPr>
          <a:xfrm>
            <a:off x="2160129" y="1335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85" name="Google Shape;10985;p84"/>
          <p:cNvGrpSpPr/>
          <p:nvPr/>
        </p:nvGrpSpPr>
        <p:grpSpPr>
          <a:xfrm>
            <a:off x="1297654" y="1323481"/>
            <a:ext cx="349354" cy="362223"/>
            <a:chOff x="1297654" y="1504481"/>
            <a:chExt cx="349354" cy="362223"/>
          </a:xfrm>
        </p:grpSpPr>
        <p:sp>
          <p:nvSpPr>
            <p:cNvPr id="10986" name="Google Shape;10986;p84"/>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84"/>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84"/>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89" name="Google Shape;10989;p84"/>
          <p:cNvSpPr/>
          <p:nvPr/>
        </p:nvSpPr>
        <p:spPr>
          <a:xfrm>
            <a:off x="3945378" y="1349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90" name="Google Shape;10990;p84"/>
          <p:cNvGrpSpPr/>
          <p:nvPr/>
        </p:nvGrpSpPr>
        <p:grpSpPr>
          <a:xfrm>
            <a:off x="852385" y="1329916"/>
            <a:ext cx="353145" cy="351998"/>
            <a:chOff x="852385" y="1510916"/>
            <a:chExt cx="353145" cy="351998"/>
          </a:xfrm>
        </p:grpSpPr>
        <p:sp>
          <p:nvSpPr>
            <p:cNvPr id="10991" name="Google Shape;10991;p84"/>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84"/>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84"/>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4" name="Google Shape;10994;p84"/>
          <p:cNvGrpSpPr/>
          <p:nvPr/>
        </p:nvGrpSpPr>
        <p:grpSpPr>
          <a:xfrm>
            <a:off x="1745217" y="1334471"/>
            <a:ext cx="343269" cy="342505"/>
            <a:chOff x="1745217" y="1515471"/>
            <a:chExt cx="343269" cy="342505"/>
          </a:xfrm>
        </p:grpSpPr>
        <p:sp>
          <p:nvSpPr>
            <p:cNvPr id="10995" name="Google Shape;10995;p84"/>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84"/>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84"/>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84"/>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99" name="Google Shape;10999;p84"/>
          <p:cNvSpPr/>
          <p:nvPr/>
        </p:nvSpPr>
        <p:spPr>
          <a:xfrm>
            <a:off x="3509220" y="1324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00" name="Google Shape;11000;p84"/>
          <p:cNvGrpSpPr/>
          <p:nvPr/>
        </p:nvGrpSpPr>
        <p:grpSpPr>
          <a:xfrm>
            <a:off x="3042703" y="1348137"/>
            <a:ext cx="411535" cy="315587"/>
            <a:chOff x="3042703" y="1529137"/>
            <a:chExt cx="411535" cy="315587"/>
          </a:xfrm>
        </p:grpSpPr>
        <p:sp>
          <p:nvSpPr>
            <p:cNvPr id="11001" name="Google Shape;11001;p84"/>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84"/>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84"/>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84"/>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84"/>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84"/>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84"/>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84"/>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84"/>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84"/>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1" name="Google Shape;11011;p84"/>
          <p:cNvGrpSpPr/>
          <p:nvPr/>
        </p:nvGrpSpPr>
        <p:grpSpPr>
          <a:xfrm>
            <a:off x="2629289" y="1363682"/>
            <a:ext cx="350501" cy="284497"/>
            <a:chOff x="2629289" y="1544682"/>
            <a:chExt cx="350501" cy="284497"/>
          </a:xfrm>
        </p:grpSpPr>
        <p:sp>
          <p:nvSpPr>
            <p:cNvPr id="11012" name="Google Shape;11012;p84"/>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84"/>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84"/>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84"/>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84"/>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7" name="Google Shape;11017;p84"/>
          <p:cNvGrpSpPr/>
          <p:nvPr/>
        </p:nvGrpSpPr>
        <p:grpSpPr>
          <a:xfrm>
            <a:off x="5305077" y="1321633"/>
            <a:ext cx="367893" cy="365218"/>
            <a:chOff x="5305077" y="1502633"/>
            <a:chExt cx="367893" cy="365218"/>
          </a:xfrm>
        </p:grpSpPr>
        <p:sp>
          <p:nvSpPr>
            <p:cNvPr id="11018" name="Google Shape;11018;p84"/>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84"/>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0" name="Google Shape;11020;p84"/>
          <p:cNvGrpSpPr/>
          <p:nvPr/>
        </p:nvGrpSpPr>
        <p:grpSpPr>
          <a:xfrm>
            <a:off x="7100170" y="1319117"/>
            <a:ext cx="368308" cy="367033"/>
            <a:chOff x="7100170" y="1500117"/>
            <a:chExt cx="368308" cy="367033"/>
          </a:xfrm>
        </p:grpSpPr>
        <p:sp>
          <p:nvSpPr>
            <p:cNvPr id="11021" name="Google Shape;11021;p84"/>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84"/>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84"/>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84"/>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84"/>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84"/>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84"/>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84"/>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84"/>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84"/>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84"/>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84"/>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84"/>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34" name="Google Shape;11034;p84"/>
          <p:cNvSpPr/>
          <p:nvPr/>
        </p:nvSpPr>
        <p:spPr>
          <a:xfrm>
            <a:off x="7539642" y="1319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35" name="Google Shape;11035;p84"/>
          <p:cNvGrpSpPr/>
          <p:nvPr/>
        </p:nvGrpSpPr>
        <p:grpSpPr>
          <a:xfrm>
            <a:off x="6649231" y="1319021"/>
            <a:ext cx="390287" cy="367065"/>
            <a:chOff x="6649231" y="1500021"/>
            <a:chExt cx="390287" cy="367065"/>
          </a:xfrm>
        </p:grpSpPr>
        <p:sp>
          <p:nvSpPr>
            <p:cNvPr id="11036" name="Google Shape;11036;p84"/>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84"/>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84"/>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84"/>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84"/>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84"/>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84"/>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84"/>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84"/>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84"/>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84"/>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84"/>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8" name="Google Shape;11048;p84"/>
          <p:cNvGrpSpPr/>
          <p:nvPr/>
        </p:nvGrpSpPr>
        <p:grpSpPr>
          <a:xfrm>
            <a:off x="5746938" y="1362503"/>
            <a:ext cx="387261" cy="280356"/>
            <a:chOff x="5746938" y="1543503"/>
            <a:chExt cx="387261" cy="280356"/>
          </a:xfrm>
        </p:grpSpPr>
        <p:sp>
          <p:nvSpPr>
            <p:cNvPr id="11049" name="Google Shape;11049;p84"/>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84"/>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1" name="Google Shape;11051;p84"/>
          <p:cNvGrpSpPr/>
          <p:nvPr/>
        </p:nvGrpSpPr>
        <p:grpSpPr>
          <a:xfrm>
            <a:off x="6196730" y="1344346"/>
            <a:ext cx="369072" cy="317467"/>
            <a:chOff x="6196730" y="1525346"/>
            <a:chExt cx="369072" cy="317467"/>
          </a:xfrm>
        </p:grpSpPr>
        <p:sp>
          <p:nvSpPr>
            <p:cNvPr id="11052" name="Google Shape;11052;p84"/>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84"/>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84"/>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5" name="Google Shape;11055;p84"/>
          <p:cNvGrpSpPr/>
          <p:nvPr/>
        </p:nvGrpSpPr>
        <p:grpSpPr>
          <a:xfrm>
            <a:off x="4940592" y="1319690"/>
            <a:ext cx="246558" cy="367161"/>
            <a:chOff x="4940592" y="1500690"/>
            <a:chExt cx="246558" cy="367161"/>
          </a:xfrm>
        </p:grpSpPr>
        <p:sp>
          <p:nvSpPr>
            <p:cNvPr id="11056" name="Google Shape;11056;p84"/>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84"/>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84"/>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84"/>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0" name="Google Shape;11060;p84"/>
          <p:cNvGrpSpPr/>
          <p:nvPr/>
        </p:nvGrpSpPr>
        <p:grpSpPr>
          <a:xfrm>
            <a:off x="7964906" y="1318894"/>
            <a:ext cx="380858" cy="367575"/>
            <a:chOff x="7964906" y="1499894"/>
            <a:chExt cx="380858" cy="367575"/>
          </a:xfrm>
        </p:grpSpPr>
        <p:sp>
          <p:nvSpPr>
            <p:cNvPr id="11061" name="Google Shape;11061;p84"/>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84"/>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84"/>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64" name="Google Shape;11064;p84"/>
          <p:cNvSpPr/>
          <p:nvPr/>
        </p:nvSpPr>
        <p:spPr>
          <a:xfrm>
            <a:off x="5779557" y="2721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65" name="Google Shape;11065;p84"/>
          <p:cNvGrpSpPr/>
          <p:nvPr/>
        </p:nvGrpSpPr>
        <p:grpSpPr>
          <a:xfrm>
            <a:off x="8007400" y="2721278"/>
            <a:ext cx="285230" cy="355597"/>
            <a:chOff x="8007400" y="2902278"/>
            <a:chExt cx="285230" cy="355597"/>
          </a:xfrm>
        </p:grpSpPr>
        <p:sp>
          <p:nvSpPr>
            <p:cNvPr id="11066" name="Google Shape;11066;p84"/>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84"/>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8" name="Google Shape;11068;p84"/>
          <p:cNvGrpSpPr/>
          <p:nvPr/>
        </p:nvGrpSpPr>
        <p:grpSpPr>
          <a:xfrm>
            <a:off x="6219124" y="2721788"/>
            <a:ext cx="318231" cy="355470"/>
            <a:chOff x="6219124" y="2902788"/>
            <a:chExt cx="318231" cy="355470"/>
          </a:xfrm>
        </p:grpSpPr>
        <p:sp>
          <p:nvSpPr>
            <p:cNvPr id="11069" name="Google Shape;11069;p84"/>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84"/>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84"/>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2" name="Google Shape;11072;p84"/>
          <p:cNvGrpSpPr/>
          <p:nvPr/>
        </p:nvGrpSpPr>
        <p:grpSpPr>
          <a:xfrm>
            <a:off x="4969421" y="2721852"/>
            <a:ext cx="185109" cy="355406"/>
            <a:chOff x="4969421" y="2902852"/>
            <a:chExt cx="185109" cy="355406"/>
          </a:xfrm>
        </p:grpSpPr>
        <p:sp>
          <p:nvSpPr>
            <p:cNvPr id="11073" name="Google Shape;11073;p84"/>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84"/>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84"/>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84"/>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84"/>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84"/>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79" name="Google Shape;11079;p84"/>
          <p:cNvSpPr/>
          <p:nvPr/>
        </p:nvSpPr>
        <p:spPr>
          <a:xfrm>
            <a:off x="7574555" y="2722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84"/>
          <p:cNvSpPr/>
          <p:nvPr/>
        </p:nvSpPr>
        <p:spPr>
          <a:xfrm>
            <a:off x="7121800" y="2721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81" name="Google Shape;11081;p84"/>
          <p:cNvGrpSpPr/>
          <p:nvPr/>
        </p:nvGrpSpPr>
        <p:grpSpPr>
          <a:xfrm>
            <a:off x="6685259" y="2721852"/>
            <a:ext cx="311414" cy="355406"/>
            <a:chOff x="6685259" y="2902852"/>
            <a:chExt cx="311414" cy="355406"/>
          </a:xfrm>
        </p:grpSpPr>
        <p:sp>
          <p:nvSpPr>
            <p:cNvPr id="11082" name="Google Shape;11082;p84"/>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84"/>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84"/>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5" name="Google Shape;11085;p84"/>
          <p:cNvGrpSpPr/>
          <p:nvPr/>
        </p:nvGrpSpPr>
        <p:grpSpPr>
          <a:xfrm>
            <a:off x="5309250" y="2722170"/>
            <a:ext cx="359579" cy="355852"/>
            <a:chOff x="5309250" y="2903170"/>
            <a:chExt cx="359579" cy="355852"/>
          </a:xfrm>
        </p:grpSpPr>
        <p:sp>
          <p:nvSpPr>
            <p:cNvPr id="11086" name="Google Shape;11086;p84"/>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84"/>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84"/>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9" name="Google Shape;11089;p84"/>
          <p:cNvGrpSpPr/>
          <p:nvPr/>
        </p:nvGrpSpPr>
        <p:grpSpPr>
          <a:xfrm>
            <a:off x="2199565" y="2240172"/>
            <a:ext cx="312179" cy="353431"/>
            <a:chOff x="2199565" y="2421172"/>
            <a:chExt cx="312179" cy="353431"/>
          </a:xfrm>
        </p:grpSpPr>
        <p:sp>
          <p:nvSpPr>
            <p:cNvPr id="11090" name="Google Shape;11090;p84"/>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84"/>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2" name="Google Shape;11092;p84"/>
          <p:cNvGrpSpPr/>
          <p:nvPr/>
        </p:nvGrpSpPr>
        <p:grpSpPr>
          <a:xfrm>
            <a:off x="1750887" y="2244727"/>
            <a:ext cx="320143" cy="343269"/>
            <a:chOff x="1750887" y="2425727"/>
            <a:chExt cx="320143" cy="343269"/>
          </a:xfrm>
        </p:grpSpPr>
        <p:sp>
          <p:nvSpPr>
            <p:cNvPr id="11093" name="Google Shape;11093;p84"/>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84"/>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5" name="Google Shape;11095;p84"/>
          <p:cNvGrpSpPr/>
          <p:nvPr/>
        </p:nvGrpSpPr>
        <p:grpSpPr>
          <a:xfrm>
            <a:off x="1298037" y="2244727"/>
            <a:ext cx="338364" cy="342887"/>
            <a:chOff x="1298037" y="2425727"/>
            <a:chExt cx="338364" cy="342887"/>
          </a:xfrm>
        </p:grpSpPr>
        <p:sp>
          <p:nvSpPr>
            <p:cNvPr id="11096" name="Google Shape;11096;p84"/>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84"/>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84"/>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84"/>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00" name="Google Shape;11100;p84"/>
          <p:cNvSpPr/>
          <p:nvPr/>
        </p:nvSpPr>
        <p:spPr>
          <a:xfrm>
            <a:off x="848977" y="2237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01" name="Google Shape;11101;p84"/>
          <p:cNvGrpSpPr/>
          <p:nvPr/>
        </p:nvGrpSpPr>
        <p:grpSpPr>
          <a:xfrm>
            <a:off x="3974207" y="2248009"/>
            <a:ext cx="320143" cy="338491"/>
            <a:chOff x="3974207" y="2429009"/>
            <a:chExt cx="320143" cy="338491"/>
          </a:xfrm>
        </p:grpSpPr>
        <p:sp>
          <p:nvSpPr>
            <p:cNvPr id="11102" name="Google Shape;11102;p84"/>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84"/>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4" name="Google Shape;11104;p84"/>
          <p:cNvGrpSpPr/>
          <p:nvPr/>
        </p:nvGrpSpPr>
        <p:grpSpPr>
          <a:xfrm>
            <a:off x="2623237" y="2250047"/>
            <a:ext cx="355024" cy="332630"/>
            <a:chOff x="2623237" y="2431047"/>
            <a:chExt cx="355024" cy="332630"/>
          </a:xfrm>
        </p:grpSpPr>
        <p:sp>
          <p:nvSpPr>
            <p:cNvPr id="11105" name="Google Shape;11105;p84"/>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84"/>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84"/>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84"/>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9" name="Google Shape;11109;p84"/>
          <p:cNvGrpSpPr/>
          <p:nvPr/>
        </p:nvGrpSpPr>
        <p:grpSpPr>
          <a:xfrm>
            <a:off x="6657194" y="2253073"/>
            <a:ext cx="375507" cy="367925"/>
            <a:chOff x="6657194" y="2434073"/>
            <a:chExt cx="375507" cy="367925"/>
          </a:xfrm>
        </p:grpSpPr>
        <p:sp>
          <p:nvSpPr>
            <p:cNvPr id="11110" name="Google Shape;11110;p84"/>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84"/>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84"/>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3" name="Google Shape;11113;p84"/>
          <p:cNvGrpSpPr/>
          <p:nvPr/>
        </p:nvGrpSpPr>
        <p:grpSpPr>
          <a:xfrm>
            <a:off x="7101317" y="2260655"/>
            <a:ext cx="367925" cy="352380"/>
            <a:chOff x="7101317" y="2441655"/>
            <a:chExt cx="367925" cy="352380"/>
          </a:xfrm>
        </p:grpSpPr>
        <p:sp>
          <p:nvSpPr>
            <p:cNvPr id="11114" name="Google Shape;11114;p84"/>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84"/>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6" name="Google Shape;11116;p84"/>
          <p:cNvGrpSpPr/>
          <p:nvPr/>
        </p:nvGrpSpPr>
        <p:grpSpPr>
          <a:xfrm>
            <a:off x="5756399" y="2253456"/>
            <a:ext cx="367925" cy="367161"/>
            <a:chOff x="5756399" y="2434456"/>
            <a:chExt cx="367925" cy="367161"/>
          </a:xfrm>
        </p:grpSpPr>
        <p:sp>
          <p:nvSpPr>
            <p:cNvPr id="11117" name="Google Shape;11117;p84"/>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84"/>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84"/>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84"/>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84"/>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84"/>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84"/>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24" name="Google Shape;11124;p84"/>
          <p:cNvSpPr/>
          <p:nvPr/>
        </p:nvSpPr>
        <p:spPr>
          <a:xfrm>
            <a:off x="5304695" y="2253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84"/>
          <p:cNvSpPr/>
          <p:nvPr/>
        </p:nvSpPr>
        <p:spPr>
          <a:xfrm>
            <a:off x="7542031" y="2264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26" name="Google Shape;11126;p84"/>
          <p:cNvGrpSpPr/>
          <p:nvPr/>
        </p:nvGrpSpPr>
        <p:grpSpPr>
          <a:xfrm>
            <a:off x="7964906" y="2253073"/>
            <a:ext cx="373627" cy="367925"/>
            <a:chOff x="7964906" y="2434073"/>
            <a:chExt cx="373627" cy="367925"/>
          </a:xfrm>
        </p:grpSpPr>
        <p:sp>
          <p:nvSpPr>
            <p:cNvPr id="11127" name="Google Shape;11127;p84"/>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84"/>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9" name="Google Shape;11129;p84"/>
          <p:cNvGrpSpPr/>
          <p:nvPr/>
        </p:nvGrpSpPr>
        <p:grpSpPr>
          <a:xfrm>
            <a:off x="6194086" y="2256737"/>
            <a:ext cx="369837" cy="360471"/>
            <a:chOff x="6194086" y="2437737"/>
            <a:chExt cx="369837" cy="360471"/>
          </a:xfrm>
        </p:grpSpPr>
        <p:sp>
          <p:nvSpPr>
            <p:cNvPr id="11130" name="Google Shape;11130;p84"/>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84"/>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32" name="Google Shape;11132;p84"/>
          <p:cNvSpPr txBox="1"/>
          <p:nvPr/>
        </p:nvSpPr>
        <p:spPr>
          <a:xfrm>
            <a:off x="849675" y="511017"/>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11133" name="Google Shape;11133;p84"/>
          <p:cNvSpPr txBox="1"/>
          <p:nvPr/>
        </p:nvSpPr>
        <p:spPr>
          <a:xfrm>
            <a:off x="4858400" y="511017"/>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137" name="Shape 11137"/>
        <p:cNvGrpSpPr/>
        <p:nvPr/>
      </p:nvGrpSpPr>
      <p:grpSpPr>
        <a:xfrm>
          <a:off x="0" y="0"/>
          <a:ext cx="0" cy="0"/>
          <a:chOff x="0" y="0"/>
          <a:chExt cx="0" cy="0"/>
        </a:xfrm>
      </p:grpSpPr>
      <p:grpSp>
        <p:nvGrpSpPr>
          <p:cNvPr id="11138" name="Google Shape;11138;p85"/>
          <p:cNvGrpSpPr/>
          <p:nvPr/>
        </p:nvGrpSpPr>
        <p:grpSpPr>
          <a:xfrm>
            <a:off x="3122257" y="1334344"/>
            <a:ext cx="294850" cy="349434"/>
            <a:chOff x="3122257" y="1508594"/>
            <a:chExt cx="294850" cy="349434"/>
          </a:xfrm>
        </p:grpSpPr>
        <p:sp>
          <p:nvSpPr>
            <p:cNvPr id="11139" name="Google Shape;11139;p85"/>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85"/>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85"/>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85"/>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85"/>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4" name="Google Shape;11144;p85"/>
          <p:cNvGrpSpPr/>
          <p:nvPr/>
        </p:nvGrpSpPr>
        <p:grpSpPr>
          <a:xfrm>
            <a:off x="910723" y="1333962"/>
            <a:ext cx="251660" cy="350166"/>
            <a:chOff x="910723" y="1508212"/>
            <a:chExt cx="251660" cy="350166"/>
          </a:xfrm>
        </p:grpSpPr>
        <p:sp>
          <p:nvSpPr>
            <p:cNvPr id="11145" name="Google Shape;11145;p85"/>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85"/>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85"/>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85"/>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85"/>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85"/>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85"/>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85"/>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85"/>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85"/>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85"/>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85"/>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85"/>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85"/>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85"/>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85"/>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85"/>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2" name="Google Shape;11162;p85"/>
          <p:cNvGrpSpPr/>
          <p:nvPr/>
        </p:nvGrpSpPr>
        <p:grpSpPr>
          <a:xfrm>
            <a:off x="1308631" y="1333580"/>
            <a:ext cx="350166" cy="350198"/>
            <a:chOff x="1308631" y="1507830"/>
            <a:chExt cx="350166" cy="350198"/>
          </a:xfrm>
        </p:grpSpPr>
        <p:sp>
          <p:nvSpPr>
            <p:cNvPr id="11163" name="Google Shape;11163;p85"/>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85"/>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85"/>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85"/>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7" name="Google Shape;11167;p85"/>
          <p:cNvGrpSpPr/>
          <p:nvPr/>
        </p:nvGrpSpPr>
        <p:grpSpPr>
          <a:xfrm>
            <a:off x="1756921" y="1335489"/>
            <a:ext cx="345997" cy="345997"/>
            <a:chOff x="1756921" y="1509739"/>
            <a:chExt cx="345997" cy="345997"/>
          </a:xfrm>
        </p:grpSpPr>
        <p:sp>
          <p:nvSpPr>
            <p:cNvPr id="11168" name="Google Shape;11168;p85"/>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85"/>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85"/>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85"/>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85"/>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85"/>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85"/>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85"/>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85"/>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85"/>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85"/>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85"/>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85"/>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85"/>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85"/>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85"/>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85"/>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5" name="Google Shape;11185;p85"/>
          <p:cNvGrpSpPr/>
          <p:nvPr/>
        </p:nvGrpSpPr>
        <p:grpSpPr>
          <a:xfrm>
            <a:off x="2216956" y="1336253"/>
            <a:ext cx="318721" cy="345615"/>
            <a:chOff x="2216956" y="1510503"/>
            <a:chExt cx="318721" cy="345615"/>
          </a:xfrm>
        </p:grpSpPr>
        <p:sp>
          <p:nvSpPr>
            <p:cNvPr id="11186" name="Google Shape;11186;p85"/>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85"/>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85"/>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85"/>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85"/>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1" name="Google Shape;11191;p85"/>
          <p:cNvGrpSpPr/>
          <p:nvPr/>
        </p:nvGrpSpPr>
        <p:grpSpPr>
          <a:xfrm>
            <a:off x="3988156" y="1394211"/>
            <a:ext cx="349052" cy="230049"/>
            <a:chOff x="3988156" y="1568461"/>
            <a:chExt cx="349052" cy="230049"/>
          </a:xfrm>
        </p:grpSpPr>
        <p:sp>
          <p:nvSpPr>
            <p:cNvPr id="11192" name="Google Shape;11192;p85"/>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85"/>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85"/>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85"/>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85"/>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85"/>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85"/>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9" name="Google Shape;11199;p85"/>
          <p:cNvGrpSpPr/>
          <p:nvPr/>
        </p:nvGrpSpPr>
        <p:grpSpPr>
          <a:xfrm>
            <a:off x="2633037" y="1325623"/>
            <a:ext cx="379002" cy="366112"/>
            <a:chOff x="2633037" y="1499873"/>
            <a:chExt cx="379002" cy="366112"/>
          </a:xfrm>
        </p:grpSpPr>
        <p:sp>
          <p:nvSpPr>
            <p:cNvPr id="11200" name="Google Shape;11200;p85"/>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85"/>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85"/>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85"/>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85"/>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85"/>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6" name="Google Shape;11206;p85"/>
          <p:cNvGrpSpPr/>
          <p:nvPr/>
        </p:nvGrpSpPr>
        <p:grpSpPr>
          <a:xfrm>
            <a:off x="6675256" y="1341919"/>
            <a:ext cx="327823" cy="357009"/>
            <a:chOff x="6675256" y="1516169"/>
            <a:chExt cx="327823" cy="357009"/>
          </a:xfrm>
        </p:grpSpPr>
        <p:sp>
          <p:nvSpPr>
            <p:cNvPr id="11207" name="Google Shape;11207;p85"/>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85"/>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85"/>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85"/>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85"/>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85"/>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85"/>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85"/>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85"/>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6" name="Google Shape;11216;p85"/>
          <p:cNvGrpSpPr/>
          <p:nvPr/>
        </p:nvGrpSpPr>
        <p:grpSpPr>
          <a:xfrm>
            <a:off x="8020159" y="1342301"/>
            <a:ext cx="300897" cy="356627"/>
            <a:chOff x="8020159" y="1516551"/>
            <a:chExt cx="300897" cy="356627"/>
          </a:xfrm>
        </p:grpSpPr>
        <p:sp>
          <p:nvSpPr>
            <p:cNvPr id="11217" name="Google Shape;11217;p85"/>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85"/>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85"/>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85"/>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85"/>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2" name="Google Shape;11222;p85"/>
          <p:cNvGrpSpPr/>
          <p:nvPr/>
        </p:nvGrpSpPr>
        <p:grpSpPr>
          <a:xfrm>
            <a:off x="5377363" y="1341919"/>
            <a:ext cx="257357" cy="356627"/>
            <a:chOff x="5377363" y="1516169"/>
            <a:chExt cx="257357" cy="356627"/>
          </a:xfrm>
        </p:grpSpPr>
        <p:sp>
          <p:nvSpPr>
            <p:cNvPr id="11223" name="Google Shape;11223;p85"/>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85"/>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85"/>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85"/>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85"/>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85"/>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85"/>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85"/>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85"/>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85"/>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85"/>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85"/>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85"/>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85"/>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85"/>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85"/>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85"/>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0" name="Google Shape;11240;p85"/>
          <p:cNvGrpSpPr/>
          <p:nvPr/>
        </p:nvGrpSpPr>
        <p:grpSpPr>
          <a:xfrm>
            <a:off x="4880567" y="1361620"/>
            <a:ext cx="356245" cy="317607"/>
            <a:chOff x="4880567" y="1535870"/>
            <a:chExt cx="356245" cy="317607"/>
          </a:xfrm>
        </p:grpSpPr>
        <p:sp>
          <p:nvSpPr>
            <p:cNvPr id="11241" name="Google Shape;11241;p85"/>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85"/>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85"/>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85"/>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85"/>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6" name="Google Shape;11246;p85"/>
          <p:cNvGrpSpPr/>
          <p:nvPr/>
        </p:nvGrpSpPr>
        <p:grpSpPr>
          <a:xfrm>
            <a:off x="5771483" y="1341537"/>
            <a:ext cx="357359" cy="357391"/>
            <a:chOff x="5771483" y="1515787"/>
            <a:chExt cx="357359" cy="357391"/>
          </a:xfrm>
        </p:grpSpPr>
        <p:sp>
          <p:nvSpPr>
            <p:cNvPr id="11247" name="Google Shape;11247;p85"/>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85"/>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85"/>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85"/>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1" name="Google Shape;11251;p85"/>
          <p:cNvGrpSpPr/>
          <p:nvPr/>
        </p:nvGrpSpPr>
        <p:grpSpPr>
          <a:xfrm>
            <a:off x="7121669" y="1359360"/>
            <a:ext cx="321362" cy="321362"/>
            <a:chOff x="7121669" y="1533610"/>
            <a:chExt cx="321362" cy="321362"/>
          </a:xfrm>
        </p:grpSpPr>
        <p:sp>
          <p:nvSpPr>
            <p:cNvPr id="11252" name="Google Shape;11252;p85"/>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85"/>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85"/>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85"/>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6" name="Google Shape;11256;p85"/>
          <p:cNvGrpSpPr/>
          <p:nvPr/>
        </p:nvGrpSpPr>
        <p:grpSpPr>
          <a:xfrm>
            <a:off x="7562766" y="1340614"/>
            <a:ext cx="327059" cy="360192"/>
            <a:chOff x="7562766" y="1514864"/>
            <a:chExt cx="327059" cy="360192"/>
          </a:xfrm>
        </p:grpSpPr>
        <p:sp>
          <p:nvSpPr>
            <p:cNvPr id="11257" name="Google Shape;11257;p85"/>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85"/>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85"/>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85"/>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1" name="Google Shape;11261;p85"/>
          <p:cNvGrpSpPr/>
          <p:nvPr/>
        </p:nvGrpSpPr>
        <p:grpSpPr>
          <a:xfrm>
            <a:off x="6221229" y="1324423"/>
            <a:ext cx="361636" cy="362183"/>
            <a:chOff x="6259175" y="1559008"/>
            <a:chExt cx="271743" cy="272093"/>
          </a:xfrm>
        </p:grpSpPr>
        <p:sp>
          <p:nvSpPr>
            <p:cNvPr id="11262" name="Google Shape;11262;p85"/>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85"/>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85"/>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85"/>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85"/>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85"/>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85"/>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85"/>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85"/>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85"/>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85"/>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85"/>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85"/>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85"/>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85"/>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85"/>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85"/>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9" name="Google Shape;11279;p85"/>
          <p:cNvGrpSpPr/>
          <p:nvPr/>
        </p:nvGrpSpPr>
        <p:grpSpPr>
          <a:xfrm>
            <a:off x="6671087" y="1835054"/>
            <a:ext cx="332757" cy="281833"/>
            <a:chOff x="6671087" y="2009304"/>
            <a:chExt cx="332757" cy="281833"/>
          </a:xfrm>
        </p:grpSpPr>
        <p:sp>
          <p:nvSpPr>
            <p:cNvPr id="11280" name="Google Shape;11280;p85"/>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85"/>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82" name="Google Shape;11282;p85"/>
          <p:cNvSpPr/>
          <p:nvPr/>
        </p:nvSpPr>
        <p:spPr>
          <a:xfrm>
            <a:off x="1745940" y="179288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83" name="Google Shape;11283;p85"/>
          <p:cNvGrpSpPr/>
          <p:nvPr/>
        </p:nvGrpSpPr>
        <p:grpSpPr>
          <a:xfrm>
            <a:off x="2201806" y="1802335"/>
            <a:ext cx="349784" cy="349434"/>
            <a:chOff x="2201806" y="1976585"/>
            <a:chExt cx="349784" cy="349434"/>
          </a:xfrm>
        </p:grpSpPr>
        <p:sp>
          <p:nvSpPr>
            <p:cNvPr id="11284" name="Google Shape;11284;p85"/>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85"/>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85"/>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85"/>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8" name="Google Shape;11288;p85"/>
          <p:cNvGrpSpPr/>
          <p:nvPr/>
        </p:nvGrpSpPr>
        <p:grpSpPr>
          <a:xfrm>
            <a:off x="3094217" y="1802335"/>
            <a:ext cx="350198" cy="350548"/>
            <a:chOff x="3094217" y="1976585"/>
            <a:chExt cx="350198" cy="350548"/>
          </a:xfrm>
        </p:grpSpPr>
        <p:sp>
          <p:nvSpPr>
            <p:cNvPr id="11289" name="Google Shape;11289;p85"/>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85"/>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85"/>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85"/>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85"/>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85"/>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85"/>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85"/>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85"/>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85"/>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85"/>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85"/>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85"/>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02" name="Google Shape;11302;p85"/>
          <p:cNvSpPr/>
          <p:nvPr/>
        </p:nvSpPr>
        <p:spPr>
          <a:xfrm>
            <a:off x="1276039" y="178756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03" name="Google Shape;11303;p85"/>
          <p:cNvGrpSpPr/>
          <p:nvPr/>
        </p:nvGrpSpPr>
        <p:grpSpPr>
          <a:xfrm>
            <a:off x="3979435" y="1802335"/>
            <a:ext cx="345265" cy="349848"/>
            <a:chOff x="3979435" y="1976585"/>
            <a:chExt cx="345265" cy="349848"/>
          </a:xfrm>
        </p:grpSpPr>
        <p:sp>
          <p:nvSpPr>
            <p:cNvPr id="11304" name="Google Shape;11304;p85"/>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85"/>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85"/>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85"/>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85"/>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85"/>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85"/>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85"/>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85"/>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85"/>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85"/>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85"/>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85"/>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85"/>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85"/>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85"/>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85"/>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1" name="Google Shape;11321;p85"/>
          <p:cNvGrpSpPr/>
          <p:nvPr/>
        </p:nvGrpSpPr>
        <p:grpSpPr>
          <a:xfrm>
            <a:off x="3541011" y="1334344"/>
            <a:ext cx="350166" cy="349434"/>
            <a:chOff x="3541011" y="1508594"/>
            <a:chExt cx="350166" cy="349434"/>
          </a:xfrm>
        </p:grpSpPr>
        <p:sp>
          <p:nvSpPr>
            <p:cNvPr id="11322" name="Google Shape;11322;p85"/>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85"/>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85"/>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85"/>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85"/>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85"/>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85"/>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85"/>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85"/>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85"/>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85"/>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85"/>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85"/>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5" name="Google Shape;11335;p85"/>
          <p:cNvGrpSpPr/>
          <p:nvPr/>
        </p:nvGrpSpPr>
        <p:grpSpPr>
          <a:xfrm>
            <a:off x="3576626" y="1801571"/>
            <a:ext cx="284251" cy="351694"/>
            <a:chOff x="3576626" y="1975821"/>
            <a:chExt cx="284251" cy="351694"/>
          </a:xfrm>
        </p:grpSpPr>
        <p:sp>
          <p:nvSpPr>
            <p:cNvPr id="11336" name="Google Shape;11336;p85"/>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85"/>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85"/>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9" name="Google Shape;11339;p85"/>
          <p:cNvGrpSpPr/>
          <p:nvPr/>
        </p:nvGrpSpPr>
        <p:grpSpPr>
          <a:xfrm>
            <a:off x="2722090" y="2715912"/>
            <a:ext cx="238770" cy="371841"/>
            <a:chOff x="2722090" y="2890162"/>
            <a:chExt cx="238770" cy="371841"/>
          </a:xfrm>
        </p:grpSpPr>
        <p:sp>
          <p:nvSpPr>
            <p:cNvPr id="11340" name="Google Shape;11340;p85"/>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85"/>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85"/>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43" name="Google Shape;11343;p85"/>
          <p:cNvSpPr/>
          <p:nvPr/>
        </p:nvSpPr>
        <p:spPr>
          <a:xfrm>
            <a:off x="5775652" y="179514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44" name="Google Shape;11344;p85"/>
          <p:cNvGrpSpPr/>
          <p:nvPr/>
        </p:nvGrpSpPr>
        <p:grpSpPr>
          <a:xfrm>
            <a:off x="6216367" y="1795906"/>
            <a:ext cx="361147" cy="361147"/>
            <a:chOff x="6216367" y="1970156"/>
            <a:chExt cx="361147" cy="361147"/>
          </a:xfrm>
        </p:grpSpPr>
        <p:sp>
          <p:nvSpPr>
            <p:cNvPr id="11345" name="Google Shape;11345;p85"/>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85"/>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85"/>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85"/>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9" name="Google Shape;11349;p85"/>
          <p:cNvGrpSpPr/>
          <p:nvPr/>
        </p:nvGrpSpPr>
        <p:grpSpPr>
          <a:xfrm>
            <a:off x="1289311" y="2751972"/>
            <a:ext cx="408156" cy="299783"/>
            <a:chOff x="1289311" y="2926222"/>
            <a:chExt cx="408156" cy="299783"/>
          </a:xfrm>
        </p:grpSpPr>
        <p:sp>
          <p:nvSpPr>
            <p:cNvPr id="11350" name="Google Shape;11350;p85"/>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85"/>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2" name="Google Shape;11352;p85"/>
          <p:cNvGrpSpPr/>
          <p:nvPr/>
        </p:nvGrpSpPr>
        <p:grpSpPr>
          <a:xfrm>
            <a:off x="7978465" y="1795142"/>
            <a:ext cx="361147" cy="360797"/>
            <a:chOff x="7978465" y="1969392"/>
            <a:chExt cx="361147" cy="360797"/>
          </a:xfrm>
        </p:grpSpPr>
        <p:sp>
          <p:nvSpPr>
            <p:cNvPr id="11353" name="Google Shape;11353;p85"/>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85"/>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85"/>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85"/>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85"/>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85"/>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85"/>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85"/>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85"/>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62" name="Google Shape;11362;p85"/>
          <p:cNvSpPr/>
          <p:nvPr/>
        </p:nvSpPr>
        <p:spPr>
          <a:xfrm>
            <a:off x="2206357" y="271635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63" name="Google Shape;11363;p85"/>
          <p:cNvGrpSpPr/>
          <p:nvPr/>
        </p:nvGrpSpPr>
        <p:grpSpPr>
          <a:xfrm>
            <a:off x="854261" y="2734563"/>
            <a:ext cx="377474" cy="335748"/>
            <a:chOff x="854261" y="2908813"/>
            <a:chExt cx="377474" cy="335748"/>
          </a:xfrm>
        </p:grpSpPr>
        <p:sp>
          <p:nvSpPr>
            <p:cNvPr id="11364" name="Google Shape;11364;p85"/>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85"/>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85"/>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85"/>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85"/>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9" name="Google Shape;11369;p85"/>
          <p:cNvGrpSpPr/>
          <p:nvPr/>
        </p:nvGrpSpPr>
        <p:grpSpPr>
          <a:xfrm>
            <a:off x="1749728" y="2720527"/>
            <a:ext cx="386927" cy="363438"/>
            <a:chOff x="1749728" y="2894777"/>
            <a:chExt cx="386927" cy="363438"/>
          </a:xfrm>
        </p:grpSpPr>
        <p:sp>
          <p:nvSpPr>
            <p:cNvPr id="11370" name="Google Shape;11370;p85"/>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85"/>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85"/>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85"/>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85"/>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85"/>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85"/>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7" name="Google Shape;11377;p85"/>
          <p:cNvGrpSpPr/>
          <p:nvPr/>
        </p:nvGrpSpPr>
        <p:grpSpPr>
          <a:xfrm>
            <a:off x="7098912" y="1795142"/>
            <a:ext cx="359651" cy="361560"/>
            <a:chOff x="7098912" y="1969392"/>
            <a:chExt cx="359651" cy="361560"/>
          </a:xfrm>
        </p:grpSpPr>
        <p:sp>
          <p:nvSpPr>
            <p:cNvPr id="11378" name="Google Shape;11378;p85"/>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85"/>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85"/>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85"/>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85"/>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85"/>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85"/>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85"/>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85"/>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85"/>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85"/>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85"/>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85"/>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91" name="Google Shape;11391;p85"/>
          <p:cNvSpPr/>
          <p:nvPr/>
        </p:nvSpPr>
        <p:spPr>
          <a:xfrm>
            <a:off x="3094217" y="272090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92" name="Google Shape;11392;p85"/>
          <p:cNvGrpSpPr/>
          <p:nvPr/>
        </p:nvGrpSpPr>
        <p:grpSpPr>
          <a:xfrm>
            <a:off x="5352728" y="1815989"/>
            <a:ext cx="327091" cy="322508"/>
            <a:chOff x="5352728" y="1990239"/>
            <a:chExt cx="327091" cy="322508"/>
          </a:xfrm>
        </p:grpSpPr>
        <p:sp>
          <p:nvSpPr>
            <p:cNvPr id="11393" name="Google Shape;11393;p85"/>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85"/>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85"/>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6" name="Google Shape;11396;p85"/>
          <p:cNvGrpSpPr/>
          <p:nvPr/>
        </p:nvGrpSpPr>
        <p:grpSpPr>
          <a:xfrm>
            <a:off x="7538896" y="1795906"/>
            <a:ext cx="361147" cy="361529"/>
            <a:chOff x="7538896" y="1970156"/>
            <a:chExt cx="361147" cy="361529"/>
          </a:xfrm>
        </p:grpSpPr>
        <p:sp>
          <p:nvSpPr>
            <p:cNvPr id="11397" name="Google Shape;11397;p85"/>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85"/>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85"/>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85"/>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85"/>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85"/>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3" name="Google Shape;11403;p85"/>
          <p:cNvGrpSpPr/>
          <p:nvPr/>
        </p:nvGrpSpPr>
        <p:grpSpPr>
          <a:xfrm>
            <a:off x="4896099" y="1796670"/>
            <a:ext cx="358155" cy="358123"/>
            <a:chOff x="4896099" y="1970920"/>
            <a:chExt cx="358155" cy="358123"/>
          </a:xfrm>
        </p:grpSpPr>
        <p:sp>
          <p:nvSpPr>
            <p:cNvPr id="11404" name="Google Shape;11404;p85"/>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85"/>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85"/>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7" name="Google Shape;11407;p85"/>
          <p:cNvGrpSpPr/>
          <p:nvPr/>
        </p:nvGrpSpPr>
        <p:grpSpPr>
          <a:xfrm>
            <a:off x="4048787" y="2802769"/>
            <a:ext cx="283488" cy="198604"/>
            <a:chOff x="4048787" y="2977019"/>
            <a:chExt cx="283488" cy="198604"/>
          </a:xfrm>
        </p:grpSpPr>
        <p:sp>
          <p:nvSpPr>
            <p:cNvPr id="11408" name="Google Shape;11408;p85"/>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85"/>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85"/>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85"/>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85"/>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85"/>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4" name="Google Shape;11414;p85"/>
          <p:cNvGrpSpPr/>
          <p:nvPr/>
        </p:nvGrpSpPr>
        <p:grpSpPr>
          <a:xfrm>
            <a:off x="4054103" y="2255941"/>
            <a:ext cx="218687" cy="349052"/>
            <a:chOff x="4054103" y="2430191"/>
            <a:chExt cx="218687" cy="349052"/>
          </a:xfrm>
        </p:grpSpPr>
        <p:sp>
          <p:nvSpPr>
            <p:cNvPr id="11415" name="Google Shape;11415;p85"/>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85"/>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7" name="Google Shape;11417;p85"/>
          <p:cNvGrpSpPr/>
          <p:nvPr/>
        </p:nvGrpSpPr>
        <p:grpSpPr>
          <a:xfrm>
            <a:off x="2185128" y="2253299"/>
            <a:ext cx="382758" cy="356595"/>
            <a:chOff x="2185128" y="2427549"/>
            <a:chExt cx="382758" cy="356595"/>
          </a:xfrm>
        </p:grpSpPr>
        <p:sp>
          <p:nvSpPr>
            <p:cNvPr id="11418" name="Google Shape;11418;p85"/>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85"/>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85"/>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85"/>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2" name="Google Shape;11422;p85"/>
          <p:cNvGrpSpPr/>
          <p:nvPr/>
        </p:nvGrpSpPr>
        <p:grpSpPr>
          <a:xfrm>
            <a:off x="2656907" y="2265043"/>
            <a:ext cx="332757" cy="332343"/>
            <a:chOff x="2656907" y="2439293"/>
            <a:chExt cx="332757" cy="332343"/>
          </a:xfrm>
        </p:grpSpPr>
        <p:sp>
          <p:nvSpPr>
            <p:cNvPr id="11423" name="Google Shape;11423;p85"/>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85"/>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85"/>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85"/>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85"/>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85"/>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85"/>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0" name="Google Shape;11430;p85"/>
          <p:cNvGrpSpPr/>
          <p:nvPr/>
        </p:nvGrpSpPr>
        <p:grpSpPr>
          <a:xfrm>
            <a:off x="1731523" y="2248366"/>
            <a:ext cx="399435" cy="365698"/>
            <a:chOff x="1731523" y="2422616"/>
            <a:chExt cx="399435" cy="365698"/>
          </a:xfrm>
        </p:grpSpPr>
        <p:sp>
          <p:nvSpPr>
            <p:cNvPr id="11431" name="Google Shape;11431;p85"/>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85"/>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85"/>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4" name="Google Shape;11434;p85"/>
          <p:cNvGrpSpPr/>
          <p:nvPr/>
        </p:nvGrpSpPr>
        <p:grpSpPr>
          <a:xfrm>
            <a:off x="3097241" y="2259314"/>
            <a:ext cx="344883" cy="343387"/>
            <a:chOff x="3097241" y="2433564"/>
            <a:chExt cx="344883" cy="343387"/>
          </a:xfrm>
        </p:grpSpPr>
        <p:sp>
          <p:nvSpPr>
            <p:cNvPr id="11435" name="Google Shape;11435;p85"/>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85"/>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85"/>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85"/>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85"/>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85"/>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85"/>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85"/>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85"/>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4" name="Google Shape;11444;p85"/>
          <p:cNvGrpSpPr/>
          <p:nvPr/>
        </p:nvGrpSpPr>
        <p:grpSpPr>
          <a:xfrm>
            <a:off x="1278299" y="2265043"/>
            <a:ext cx="410829" cy="332343"/>
            <a:chOff x="1278299" y="2439293"/>
            <a:chExt cx="410829" cy="332343"/>
          </a:xfrm>
        </p:grpSpPr>
        <p:sp>
          <p:nvSpPr>
            <p:cNvPr id="11445" name="Google Shape;11445;p85"/>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85"/>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85"/>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85"/>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85"/>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85"/>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85"/>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85"/>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3" name="Google Shape;11453;p85"/>
          <p:cNvGrpSpPr/>
          <p:nvPr/>
        </p:nvGrpSpPr>
        <p:grpSpPr>
          <a:xfrm>
            <a:off x="2661459" y="1840751"/>
            <a:ext cx="322508" cy="273494"/>
            <a:chOff x="2661459" y="2015001"/>
            <a:chExt cx="322508" cy="273494"/>
          </a:xfrm>
        </p:grpSpPr>
        <p:sp>
          <p:nvSpPr>
            <p:cNvPr id="11454" name="Google Shape;11454;p85"/>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85"/>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6" name="Google Shape;11456;p85"/>
          <p:cNvGrpSpPr/>
          <p:nvPr/>
        </p:nvGrpSpPr>
        <p:grpSpPr>
          <a:xfrm>
            <a:off x="870939" y="2265043"/>
            <a:ext cx="331993" cy="331993"/>
            <a:chOff x="870939" y="2439293"/>
            <a:chExt cx="331993" cy="331993"/>
          </a:xfrm>
        </p:grpSpPr>
        <p:sp>
          <p:nvSpPr>
            <p:cNvPr id="11457" name="Google Shape;11457;p85"/>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85"/>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85"/>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85"/>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85"/>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85"/>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85"/>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85"/>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85"/>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85"/>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85"/>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85"/>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85"/>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85"/>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85"/>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85"/>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3" name="Google Shape;11473;p85"/>
          <p:cNvGrpSpPr/>
          <p:nvPr/>
        </p:nvGrpSpPr>
        <p:grpSpPr>
          <a:xfrm>
            <a:off x="6644957" y="2282103"/>
            <a:ext cx="371395" cy="278904"/>
            <a:chOff x="6644957" y="2456353"/>
            <a:chExt cx="371395" cy="278904"/>
          </a:xfrm>
        </p:grpSpPr>
        <p:sp>
          <p:nvSpPr>
            <p:cNvPr id="11474" name="Google Shape;11474;p85"/>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85"/>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85"/>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85"/>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85"/>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9" name="Google Shape;11479;p85"/>
          <p:cNvGrpSpPr/>
          <p:nvPr/>
        </p:nvGrpSpPr>
        <p:grpSpPr>
          <a:xfrm>
            <a:off x="5388757" y="2240409"/>
            <a:ext cx="260349" cy="362292"/>
            <a:chOff x="5388757" y="2414659"/>
            <a:chExt cx="260349" cy="362292"/>
          </a:xfrm>
        </p:grpSpPr>
        <p:sp>
          <p:nvSpPr>
            <p:cNvPr id="11480" name="Google Shape;11480;p85"/>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85"/>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85"/>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85"/>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85"/>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85"/>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85"/>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85"/>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85"/>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85"/>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85"/>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85"/>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85"/>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85"/>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85"/>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85"/>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85"/>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85"/>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85"/>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85"/>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0" name="Google Shape;11500;p85"/>
          <p:cNvGrpSpPr/>
          <p:nvPr/>
        </p:nvGrpSpPr>
        <p:grpSpPr>
          <a:xfrm>
            <a:off x="3567142" y="2731507"/>
            <a:ext cx="348288" cy="340331"/>
            <a:chOff x="3567142" y="2905757"/>
            <a:chExt cx="348288" cy="340331"/>
          </a:xfrm>
        </p:grpSpPr>
        <p:sp>
          <p:nvSpPr>
            <p:cNvPr id="11501" name="Google Shape;11501;p85"/>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85"/>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85"/>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85"/>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85"/>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6" name="Google Shape;11506;p85"/>
          <p:cNvGrpSpPr/>
          <p:nvPr/>
        </p:nvGrpSpPr>
        <p:grpSpPr>
          <a:xfrm>
            <a:off x="870939" y="1801571"/>
            <a:ext cx="332375" cy="350071"/>
            <a:chOff x="870939" y="1975821"/>
            <a:chExt cx="332375" cy="350071"/>
          </a:xfrm>
        </p:grpSpPr>
        <p:sp>
          <p:nvSpPr>
            <p:cNvPr id="11507" name="Google Shape;11507;p85"/>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85"/>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85"/>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85"/>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1" name="Google Shape;11511;p85"/>
          <p:cNvGrpSpPr/>
          <p:nvPr/>
        </p:nvGrpSpPr>
        <p:grpSpPr>
          <a:xfrm>
            <a:off x="7967103" y="2240791"/>
            <a:ext cx="355863" cy="361911"/>
            <a:chOff x="7967103" y="2415041"/>
            <a:chExt cx="355863" cy="361911"/>
          </a:xfrm>
        </p:grpSpPr>
        <p:sp>
          <p:nvSpPr>
            <p:cNvPr id="11512" name="Google Shape;11512;p85"/>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85"/>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85"/>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85"/>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85"/>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85"/>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85"/>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85"/>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85"/>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85"/>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85"/>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3" name="Google Shape;11523;p85"/>
          <p:cNvGrpSpPr/>
          <p:nvPr/>
        </p:nvGrpSpPr>
        <p:grpSpPr>
          <a:xfrm>
            <a:off x="7529411" y="2240409"/>
            <a:ext cx="355863" cy="362292"/>
            <a:chOff x="7529411" y="2414659"/>
            <a:chExt cx="355863" cy="362292"/>
          </a:xfrm>
        </p:grpSpPr>
        <p:sp>
          <p:nvSpPr>
            <p:cNvPr id="11524" name="Google Shape;11524;p85"/>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85"/>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85"/>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85"/>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85"/>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85"/>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85"/>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85"/>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85"/>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85"/>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85"/>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85"/>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6" name="Google Shape;11536;p85"/>
          <p:cNvGrpSpPr/>
          <p:nvPr/>
        </p:nvGrpSpPr>
        <p:grpSpPr>
          <a:xfrm>
            <a:off x="5733194" y="2257468"/>
            <a:ext cx="446826" cy="327059"/>
            <a:chOff x="5733194" y="2431718"/>
            <a:chExt cx="446826" cy="327059"/>
          </a:xfrm>
        </p:grpSpPr>
        <p:sp>
          <p:nvSpPr>
            <p:cNvPr id="11537" name="Google Shape;11537;p85"/>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85"/>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85"/>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0" name="Google Shape;11540;p85"/>
          <p:cNvGrpSpPr/>
          <p:nvPr/>
        </p:nvGrpSpPr>
        <p:grpSpPr>
          <a:xfrm>
            <a:off x="4876780" y="2243814"/>
            <a:ext cx="407774" cy="356627"/>
            <a:chOff x="4876780" y="2418064"/>
            <a:chExt cx="407774" cy="356627"/>
          </a:xfrm>
        </p:grpSpPr>
        <p:sp>
          <p:nvSpPr>
            <p:cNvPr id="11541" name="Google Shape;11541;p85"/>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85"/>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85"/>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85"/>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85"/>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85"/>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85"/>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85"/>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9" name="Google Shape;11549;p85"/>
          <p:cNvGrpSpPr/>
          <p:nvPr/>
        </p:nvGrpSpPr>
        <p:grpSpPr>
          <a:xfrm>
            <a:off x="7070872" y="2236621"/>
            <a:ext cx="398321" cy="371013"/>
            <a:chOff x="7070872" y="2410871"/>
            <a:chExt cx="398321" cy="371013"/>
          </a:xfrm>
        </p:grpSpPr>
        <p:sp>
          <p:nvSpPr>
            <p:cNvPr id="11550" name="Google Shape;11550;p85"/>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85"/>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85"/>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85"/>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54" name="Google Shape;11554;p85"/>
          <p:cNvSpPr/>
          <p:nvPr/>
        </p:nvSpPr>
        <p:spPr>
          <a:xfrm>
            <a:off x="6238328" y="225934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55" name="Google Shape;11555;p85"/>
          <p:cNvGrpSpPr/>
          <p:nvPr/>
        </p:nvGrpSpPr>
        <p:grpSpPr>
          <a:xfrm>
            <a:off x="5318259" y="2807861"/>
            <a:ext cx="371013" cy="220787"/>
            <a:chOff x="5318259" y="2982111"/>
            <a:chExt cx="371013" cy="220787"/>
          </a:xfrm>
        </p:grpSpPr>
        <p:sp>
          <p:nvSpPr>
            <p:cNvPr id="11556" name="Google Shape;11556;p85"/>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85"/>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85"/>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85"/>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85"/>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85"/>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85"/>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85"/>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4" name="Google Shape;11564;p85"/>
          <p:cNvGrpSpPr/>
          <p:nvPr/>
        </p:nvGrpSpPr>
        <p:grpSpPr>
          <a:xfrm>
            <a:off x="7073928" y="2731507"/>
            <a:ext cx="371395" cy="371809"/>
            <a:chOff x="7073928" y="2905757"/>
            <a:chExt cx="371395" cy="371809"/>
          </a:xfrm>
        </p:grpSpPr>
        <p:sp>
          <p:nvSpPr>
            <p:cNvPr id="11565" name="Google Shape;11565;p85"/>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85"/>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85"/>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8" name="Google Shape;11568;p85"/>
          <p:cNvGrpSpPr/>
          <p:nvPr/>
        </p:nvGrpSpPr>
        <p:grpSpPr>
          <a:xfrm>
            <a:off x="6188327" y="2781158"/>
            <a:ext cx="371395" cy="272857"/>
            <a:chOff x="6188327" y="2955408"/>
            <a:chExt cx="371395" cy="272857"/>
          </a:xfrm>
        </p:grpSpPr>
        <p:sp>
          <p:nvSpPr>
            <p:cNvPr id="11569" name="Google Shape;11569;p85"/>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85"/>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1" name="Google Shape;11571;p85"/>
          <p:cNvGrpSpPr/>
          <p:nvPr/>
        </p:nvGrpSpPr>
        <p:grpSpPr>
          <a:xfrm>
            <a:off x="7521454" y="2731889"/>
            <a:ext cx="359651" cy="371013"/>
            <a:chOff x="7521454" y="2906139"/>
            <a:chExt cx="359651" cy="371013"/>
          </a:xfrm>
        </p:grpSpPr>
        <p:sp>
          <p:nvSpPr>
            <p:cNvPr id="11572" name="Google Shape;11572;p85"/>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85"/>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85"/>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85"/>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85"/>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7" name="Google Shape;11577;p85"/>
          <p:cNvGrpSpPr/>
          <p:nvPr/>
        </p:nvGrpSpPr>
        <p:grpSpPr>
          <a:xfrm>
            <a:off x="5782845" y="2732271"/>
            <a:ext cx="301661" cy="371013"/>
            <a:chOff x="5782845" y="2906521"/>
            <a:chExt cx="301661" cy="371013"/>
          </a:xfrm>
        </p:grpSpPr>
        <p:sp>
          <p:nvSpPr>
            <p:cNvPr id="11578" name="Google Shape;11578;p85"/>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85"/>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85"/>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1" name="Google Shape;11581;p85"/>
          <p:cNvGrpSpPr/>
          <p:nvPr/>
        </p:nvGrpSpPr>
        <p:grpSpPr>
          <a:xfrm>
            <a:off x="3539102" y="2253299"/>
            <a:ext cx="355099" cy="355481"/>
            <a:chOff x="3539102" y="2427549"/>
            <a:chExt cx="355099" cy="355481"/>
          </a:xfrm>
        </p:grpSpPr>
        <p:sp>
          <p:nvSpPr>
            <p:cNvPr id="11582" name="Google Shape;11582;p85"/>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85"/>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4" name="Google Shape;11584;p85"/>
          <p:cNvGrpSpPr/>
          <p:nvPr/>
        </p:nvGrpSpPr>
        <p:grpSpPr>
          <a:xfrm>
            <a:off x="6630539" y="2743252"/>
            <a:ext cx="371777" cy="349434"/>
            <a:chOff x="6630539" y="2917502"/>
            <a:chExt cx="371777" cy="349434"/>
          </a:xfrm>
        </p:grpSpPr>
        <p:sp>
          <p:nvSpPr>
            <p:cNvPr id="11585" name="Google Shape;11585;p85"/>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85"/>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85"/>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85"/>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85"/>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85"/>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85"/>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2" name="Google Shape;11592;p85"/>
          <p:cNvGrpSpPr/>
          <p:nvPr/>
        </p:nvGrpSpPr>
        <p:grpSpPr>
          <a:xfrm>
            <a:off x="2171474" y="3194979"/>
            <a:ext cx="408156" cy="343737"/>
            <a:chOff x="2171474" y="3369229"/>
            <a:chExt cx="408156" cy="343737"/>
          </a:xfrm>
        </p:grpSpPr>
        <p:sp>
          <p:nvSpPr>
            <p:cNvPr id="11593" name="Google Shape;11593;p85"/>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85"/>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85"/>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85"/>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7" name="Google Shape;11597;p85"/>
          <p:cNvGrpSpPr/>
          <p:nvPr/>
        </p:nvGrpSpPr>
        <p:grpSpPr>
          <a:xfrm>
            <a:off x="4891198" y="2750858"/>
            <a:ext cx="334634" cy="334634"/>
            <a:chOff x="4891198" y="2925108"/>
            <a:chExt cx="334634" cy="334634"/>
          </a:xfrm>
        </p:grpSpPr>
        <p:sp>
          <p:nvSpPr>
            <p:cNvPr id="11598" name="Google Shape;11598;p85"/>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85"/>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85"/>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85"/>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85"/>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85"/>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85"/>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85"/>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6" name="Google Shape;11606;p85"/>
          <p:cNvGrpSpPr/>
          <p:nvPr/>
        </p:nvGrpSpPr>
        <p:grpSpPr>
          <a:xfrm>
            <a:off x="7976174" y="2750858"/>
            <a:ext cx="334666" cy="334634"/>
            <a:chOff x="7976174" y="2925108"/>
            <a:chExt cx="334666" cy="334634"/>
          </a:xfrm>
        </p:grpSpPr>
        <p:sp>
          <p:nvSpPr>
            <p:cNvPr id="11607" name="Google Shape;11607;p85"/>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85"/>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85"/>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85"/>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85"/>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85"/>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85"/>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85"/>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85"/>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6" name="Google Shape;11616;p85"/>
          <p:cNvGrpSpPr/>
          <p:nvPr/>
        </p:nvGrpSpPr>
        <p:grpSpPr>
          <a:xfrm>
            <a:off x="3091957" y="3199881"/>
            <a:ext cx="354717" cy="332757"/>
            <a:chOff x="3091957" y="3374131"/>
            <a:chExt cx="354717" cy="332757"/>
          </a:xfrm>
        </p:grpSpPr>
        <p:sp>
          <p:nvSpPr>
            <p:cNvPr id="11617" name="Google Shape;11617;p85"/>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85"/>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85"/>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85"/>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85"/>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85"/>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3" name="Google Shape;11623;p85"/>
          <p:cNvGrpSpPr/>
          <p:nvPr/>
        </p:nvGrpSpPr>
        <p:grpSpPr>
          <a:xfrm>
            <a:off x="3988156" y="3205960"/>
            <a:ext cx="353954" cy="318880"/>
            <a:chOff x="3988156" y="3380210"/>
            <a:chExt cx="353954" cy="318880"/>
          </a:xfrm>
        </p:grpSpPr>
        <p:sp>
          <p:nvSpPr>
            <p:cNvPr id="11624" name="Google Shape;11624;p85"/>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85"/>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85"/>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85"/>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85"/>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9" name="Google Shape;11629;p85"/>
          <p:cNvGrpSpPr/>
          <p:nvPr/>
        </p:nvGrpSpPr>
        <p:grpSpPr>
          <a:xfrm>
            <a:off x="3541011" y="3193070"/>
            <a:ext cx="348257" cy="346188"/>
            <a:chOff x="3541011" y="3367320"/>
            <a:chExt cx="348257" cy="346188"/>
          </a:xfrm>
        </p:grpSpPr>
        <p:sp>
          <p:nvSpPr>
            <p:cNvPr id="11630" name="Google Shape;11630;p85"/>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85"/>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85"/>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85"/>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4" name="Google Shape;11634;p85"/>
          <p:cNvGrpSpPr/>
          <p:nvPr/>
        </p:nvGrpSpPr>
        <p:grpSpPr>
          <a:xfrm>
            <a:off x="1314678" y="3183967"/>
            <a:ext cx="334666" cy="365348"/>
            <a:chOff x="1314678" y="3358217"/>
            <a:chExt cx="334666" cy="365348"/>
          </a:xfrm>
        </p:grpSpPr>
        <p:sp>
          <p:nvSpPr>
            <p:cNvPr id="11635" name="Google Shape;11635;p85"/>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85"/>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85"/>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85"/>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85"/>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0" name="Google Shape;11640;p85"/>
          <p:cNvGrpSpPr/>
          <p:nvPr/>
        </p:nvGrpSpPr>
        <p:grpSpPr>
          <a:xfrm>
            <a:off x="1748582" y="3198385"/>
            <a:ext cx="359269" cy="335780"/>
            <a:chOff x="1748582" y="3372635"/>
            <a:chExt cx="359269" cy="335780"/>
          </a:xfrm>
        </p:grpSpPr>
        <p:sp>
          <p:nvSpPr>
            <p:cNvPr id="11641" name="Google Shape;11641;p85"/>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42" name="Google Shape;11642;p85"/>
            <p:cNvGrpSpPr/>
            <p:nvPr/>
          </p:nvGrpSpPr>
          <p:grpSpPr>
            <a:xfrm>
              <a:off x="1748582" y="3372635"/>
              <a:ext cx="333520" cy="335780"/>
              <a:chOff x="1748582" y="3372635"/>
              <a:chExt cx="333520" cy="335780"/>
            </a:xfrm>
          </p:grpSpPr>
          <p:sp>
            <p:nvSpPr>
              <p:cNvPr id="11643" name="Google Shape;11643;p85"/>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85"/>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85"/>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646" name="Google Shape;11646;p85"/>
          <p:cNvGrpSpPr/>
          <p:nvPr/>
        </p:nvGrpSpPr>
        <p:grpSpPr>
          <a:xfrm>
            <a:off x="2640993" y="3183585"/>
            <a:ext cx="365348" cy="364966"/>
            <a:chOff x="2640993" y="3357835"/>
            <a:chExt cx="365348" cy="364966"/>
          </a:xfrm>
        </p:grpSpPr>
        <p:sp>
          <p:nvSpPr>
            <p:cNvPr id="11647" name="Google Shape;11647;p85"/>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85"/>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85"/>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85"/>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85"/>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85"/>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85"/>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85"/>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85"/>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85"/>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7" name="Google Shape;11657;p85"/>
          <p:cNvGrpSpPr/>
          <p:nvPr/>
        </p:nvGrpSpPr>
        <p:grpSpPr>
          <a:xfrm>
            <a:off x="4886264" y="3191924"/>
            <a:ext cx="350548" cy="350198"/>
            <a:chOff x="4886264" y="3366174"/>
            <a:chExt cx="350548" cy="350198"/>
          </a:xfrm>
        </p:grpSpPr>
        <p:sp>
          <p:nvSpPr>
            <p:cNvPr id="11658" name="Google Shape;11658;p85"/>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85"/>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85"/>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85"/>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85"/>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85"/>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85"/>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85"/>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85"/>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85"/>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85"/>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85"/>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85"/>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1" name="Google Shape;11671;p85"/>
          <p:cNvGrpSpPr/>
          <p:nvPr/>
        </p:nvGrpSpPr>
        <p:grpSpPr>
          <a:xfrm>
            <a:off x="5331913" y="3239697"/>
            <a:ext cx="347143" cy="254684"/>
            <a:chOff x="5331913" y="3413947"/>
            <a:chExt cx="347143" cy="254684"/>
          </a:xfrm>
        </p:grpSpPr>
        <p:sp>
          <p:nvSpPr>
            <p:cNvPr id="11672" name="Google Shape;11672;p85"/>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85"/>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85"/>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85"/>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85"/>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85"/>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8" name="Google Shape;11678;p85"/>
          <p:cNvGrpSpPr/>
          <p:nvPr/>
        </p:nvGrpSpPr>
        <p:grpSpPr>
          <a:xfrm>
            <a:off x="5776798" y="3235528"/>
            <a:ext cx="346379" cy="264518"/>
            <a:chOff x="5776798" y="3409778"/>
            <a:chExt cx="346379" cy="264518"/>
          </a:xfrm>
        </p:grpSpPr>
        <p:sp>
          <p:nvSpPr>
            <p:cNvPr id="11679" name="Google Shape;11679;p85"/>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85"/>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85"/>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85"/>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85"/>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85"/>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5" name="Google Shape;11685;p85"/>
          <p:cNvGrpSpPr/>
          <p:nvPr/>
        </p:nvGrpSpPr>
        <p:grpSpPr>
          <a:xfrm>
            <a:off x="7108015" y="3222255"/>
            <a:ext cx="344883" cy="290299"/>
            <a:chOff x="7108015" y="3396505"/>
            <a:chExt cx="344883" cy="290299"/>
          </a:xfrm>
        </p:grpSpPr>
        <p:sp>
          <p:nvSpPr>
            <p:cNvPr id="11686" name="Google Shape;11686;p85"/>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85"/>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85"/>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85"/>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0" name="Google Shape;11690;p85"/>
          <p:cNvGrpSpPr/>
          <p:nvPr/>
        </p:nvGrpSpPr>
        <p:grpSpPr>
          <a:xfrm>
            <a:off x="7551754" y="3216558"/>
            <a:ext cx="344883" cy="301311"/>
            <a:chOff x="7551754" y="3390808"/>
            <a:chExt cx="344883" cy="301311"/>
          </a:xfrm>
        </p:grpSpPr>
        <p:sp>
          <p:nvSpPr>
            <p:cNvPr id="11691" name="Google Shape;11691;p85"/>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85"/>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85"/>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85"/>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85"/>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85"/>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85"/>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85"/>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85"/>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85"/>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85"/>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2" name="Google Shape;11702;p85"/>
          <p:cNvGrpSpPr/>
          <p:nvPr/>
        </p:nvGrpSpPr>
        <p:grpSpPr>
          <a:xfrm>
            <a:off x="6707084" y="3213153"/>
            <a:ext cx="261145" cy="308504"/>
            <a:chOff x="6707084" y="3387403"/>
            <a:chExt cx="261145" cy="308504"/>
          </a:xfrm>
        </p:grpSpPr>
        <p:sp>
          <p:nvSpPr>
            <p:cNvPr id="11703" name="Google Shape;11703;p85"/>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85"/>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85"/>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85"/>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7" name="Google Shape;11707;p85"/>
          <p:cNvGrpSpPr/>
          <p:nvPr/>
        </p:nvGrpSpPr>
        <p:grpSpPr>
          <a:xfrm>
            <a:off x="848978" y="4123387"/>
            <a:ext cx="377824" cy="324418"/>
            <a:chOff x="848978" y="4297637"/>
            <a:chExt cx="377824" cy="324418"/>
          </a:xfrm>
        </p:grpSpPr>
        <p:sp>
          <p:nvSpPr>
            <p:cNvPr id="11708" name="Google Shape;11708;p85"/>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85"/>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0" name="Google Shape;11710;p85"/>
          <p:cNvGrpSpPr/>
          <p:nvPr/>
        </p:nvGrpSpPr>
        <p:grpSpPr>
          <a:xfrm>
            <a:off x="1754279" y="4112343"/>
            <a:ext cx="351439" cy="345965"/>
            <a:chOff x="1754279" y="4286593"/>
            <a:chExt cx="351439" cy="345965"/>
          </a:xfrm>
        </p:grpSpPr>
        <p:sp>
          <p:nvSpPr>
            <p:cNvPr id="11711" name="Google Shape;11711;p85"/>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85"/>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85"/>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85"/>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85"/>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6" name="Google Shape;11716;p85"/>
          <p:cNvGrpSpPr/>
          <p:nvPr/>
        </p:nvGrpSpPr>
        <p:grpSpPr>
          <a:xfrm>
            <a:off x="3996113" y="4116926"/>
            <a:ext cx="336512" cy="335048"/>
            <a:chOff x="3996113" y="4291176"/>
            <a:chExt cx="336512" cy="335048"/>
          </a:xfrm>
        </p:grpSpPr>
        <p:sp>
          <p:nvSpPr>
            <p:cNvPr id="11717" name="Google Shape;11717;p85"/>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85"/>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85"/>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20" name="Google Shape;11720;p85"/>
          <p:cNvSpPr/>
          <p:nvPr/>
        </p:nvSpPr>
        <p:spPr>
          <a:xfrm>
            <a:off x="1331737" y="413312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21" name="Google Shape;11721;p85"/>
          <p:cNvGrpSpPr/>
          <p:nvPr/>
        </p:nvGrpSpPr>
        <p:grpSpPr>
          <a:xfrm>
            <a:off x="2179081" y="4111261"/>
            <a:ext cx="397525" cy="348670"/>
            <a:chOff x="2179081" y="4285511"/>
            <a:chExt cx="397525" cy="348670"/>
          </a:xfrm>
        </p:grpSpPr>
        <p:sp>
          <p:nvSpPr>
            <p:cNvPr id="11722" name="Google Shape;11722;p85"/>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85"/>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4" name="Google Shape;11724;p85"/>
          <p:cNvGrpSpPr/>
          <p:nvPr/>
        </p:nvGrpSpPr>
        <p:grpSpPr>
          <a:xfrm>
            <a:off x="3584201" y="4120746"/>
            <a:ext cx="267574" cy="329415"/>
            <a:chOff x="3584201" y="4294996"/>
            <a:chExt cx="267574" cy="329415"/>
          </a:xfrm>
        </p:grpSpPr>
        <p:sp>
          <p:nvSpPr>
            <p:cNvPr id="11725" name="Google Shape;11725;p85"/>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85"/>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85"/>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85"/>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9" name="Google Shape;11729;p85"/>
          <p:cNvGrpSpPr/>
          <p:nvPr/>
        </p:nvGrpSpPr>
        <p:grpSpPr>
          <a:xfrm>
            <a:off x="3082855" y="4121478"/>
            <a:ext cx="375946" cy="327823"/>
            <a:chOff x="3082855" y="4295728"/>
            <a:chExt cx="375946" cy="327823"/>
          </a:xfrm>
        </p:grpSpPr>
        <p:sp>
          <p:nvSpPr>
            <p:cNvPr id="11730" name="Google Shape;11730;p85"/>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85"/>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85"/>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85"/>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85"/>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85"/>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85"/>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85"/>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85"/>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85"/>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85"/>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1" name="Google Shape;11741;p85"/>
          <p:cNvGrpSpPr/>
          <p:nvPr/>
        </p:nvGrpSpPr>
        <p:grpSpPr>
          <a:xfrm>
            <a:off x="2749016" y="4116926"/>
            <a:ext cx="150831" cy="336926"/>
            <a:chOff x="2749016" y="4291176"/>
            <a:chExt cx="150831" cy="336926"/>
          </a:xfrm>
        </p:grpSpPr>
        <p:sp>
          <p:nvSpPr>
            <p:cNvPr id="11742" name="Google Shape;11742;p85"/>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85"/>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85"/>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85"/>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6" name="Google Shape;11746;p85"/>
          <p:cNvGrpSpPr/>
          <p:nvPr/>
        </p:nvGrpSpPr>
        <p:grpSpPr>
          <a:xfrm>
            <a:off x="7127716" y="4105182"/>
            <a:ext cx="248254" cy="361942"/>
            <a:chOff x="7127716" y="4279432"/>
            <a:chExt cx="248254" cy="361942"/>
          </a:xfrm>
        </p:grpSpPr>
        <p:sp>
          <p:nvSpPr>
            <p:cNvPr id="11747" name="Google Shape;11747;p85"/>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85"/>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85"/>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85"/>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85"/>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85"/>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85"/>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85"/>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85"/>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6" name="Google Shape;11756;p85"/>
          <p:cNvGrpSpPr/>
          <p:nvPr/>
        </p:nvGrpSpPr>
        <p:grpSpPr>
          <a:xfrm>
            <a:off x="7565408" y="4105182"/>
            <a:ext cx="248255" cy="361942"/>
            <a:chOff x="7565408" y="4279432"/>
            <a:chExt cx="248255" cy="361942"/>
          </a:xfrm>
        </p:grpSpPr>
        <p:sp>
          <p:nvSpPr>
            <p:cNvPr id="11757" name="Google Shape;11757;p85"/>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85"/>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85"/>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85"/>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85"/>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85"/>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85"/>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85"/>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5" name="Google Shape;11765;p85"/>
          <p:cNvGrpSpPr/>
          <p:nvPr/>
        </p:nvGrpSpPr>
        <p:grpSpPr>
          <a:xfrm>
            <a:off x="6264109" y="4105182"/>
            <a:ext cx="225498" cy="361560"/>
            <a:chOff x="6264109" y="4279432"/>
            <a:chExt cx="225498" cy="361560"/>
          </a:xfrm>
        </p:grpSpPr>
        <p:sp>
          <p:nvSpPr>
            <p:cNvPr id="11766" name="Google Shape;11766;p85"/>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85"/>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8" name="Google Shape;11768;p85"/>
          <p:cNvGrpSpPr/>
          <p:nvPr/>
        </p:nvGrpSpPr>
        <p:grpSpPr>
          <a:xfrm>
            <a:off x="7929578" y="4110115"/>
            <a:ext cx="395266" cy="351312"/>
            <a:chOff x="7929578" y="4284365"/>
            <a:chExt cx="395266" cy="351312"/>
          </a:xfrm>
        </p:grpSpPr>
        <p:sp>
          <p:nvSpPr>
            <p:cNvPr id="11769" name="Google Shape;11769;p85"/>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85"/>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85"/>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85"/>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3" name="Google Shape;11773;p85"/>
          <p:cNvGrpSpPr/>
          <p:nvPr/>
        </p:nvGrpSpPr>
        <p:grpSpPr>
          <a:xfrm>
            <a:off x="6595502" y="4149527"/>
            <a:ext cx="426315" cy="332826"/>
            <a:chOff x="6639652" y="4323777"/>
            <a:chExt cx="426315" cy="332826"/>
          </a:xfrm>
        </p:grpSpPr>
        <p:sp>
          <p:nvSpPr>
            <p:cNvPr id="11774" name="Google Shape;11774;p85"/>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85"/>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85"/>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85"/>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85"/>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85"/>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85"/>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85"/>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85"/>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85"/>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4" name="Google Shape;11784;p85"/>
          <p:cNvGrpSpPr/>
          <p:nvPr/>
        </p:nvGrpSpPr>
        <p:grpSpPr>
          <a:xfrm>
            <a:off x="5357662" y="4123387"/>
            <a:ext cx="287275" cy="326296"/>
            <a:chOff x="5357662" y="4297637"/>
            <a:chExt cx="287275" cy="326296"/>
          </a:xfrm>
        </p:grpSpPr>
        <p:sp>
          <p:nvSpPr>
            <p:cNvPr id="11785" name="Google Shape;11785;p85"/>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85"/>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85"/>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85"/>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85"/>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0" name="Google Shape;11790;p85"/>
          <p:cNvGrpSpPr/>
          <p:nvPr/>
        </p:nvGrpSpPr>
        <p:grpSpPr>
          <a:xfrm>
            <a:off x="5774124" y="4120300"/>
            <a:ext cx="331611" cy="331674"/>
            <a:chOff x="5774124" y="4294550"/>
            <a:chExt cx="331611" cy="331674"/>
          </a:xfrm>
        </p:grpSpPr>
        <p:sp>
          <p:nvSpPr>
            <p:cNvPr id="11791" name="Google Shape;11791;p85"/>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85"/>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3" name="Google Shape;11793;p85"/>
          <p:cNvGrpSpPr/>
          <p:nvPr/>
        </p:nvGrpSpPr>
        <p:grpSpPr>
          <a:xfrm>
            <a:off x="4890434" y="4113139"/>
            <a:ext cx="345997" cy="346029"/>
            <a:chOff x="4890434" y="4287389"/>
            <a:chExt cx="345997" cy="346029"/>
          </a:xfrm>
        </p:grpSpPr>
        <p:sp>
          <p:nvSpPr>
            <p:cNvPr id="11794" name="Google Shape;11794;p85"/>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85"/>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85"/>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85"/>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85"/>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85"/>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85"/>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1" name="Google Shape;11801;p85"/>
          <p:cNvGrpSpPr/>
          <p:nvPr/>
        </p:nvGrpSpPr>
        <p:grpSpPr>
          <a:xfrm>
            <a:off x="2165809" y="3636809"/>
            <a:ext cx="422542" cy="342973"/>
            <a:chOff x="2165809" y="3811059"/>
            <a:chExt cx="422542" cy="342973"/>
          </a:xfrm>
        </p:grpSpPr>
        <p:sp>
          <p:nvSpPr>
            <p:cNvPr id="11802" name="Google Shape;11802;p85"/>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85"/>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85"/>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85"/>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85"/>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85"/>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85"/>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85"/>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85"/>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85"/>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85"/>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85"/>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85"/>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85"/>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85"/>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85"/>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85"/>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85"/>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20" name="Google Shape;11820;p85"/>
          <p:cNvSpPr/>
          <p:nvPr/>
        </p:nvSpPr>
        <p:spPr>
          <a:xfrm>
            <a:off x="6217513" y="322340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21" name="Google Shape;11821;p85"/>
          <p:cNvGrpSpPr/>
          <p:nvPr/>
        </p:nvGrpSpPr>
        <p:grpSpPr>
          <a:xfrm>
            <a:off x="903530" y="3631875"/>
            <a:ext cx="264550" cy="353222"/>
            <a:chOff x="903530" y="3806125"/>
            <a:chExt cx="264550" cy="353222"/>
          </a:xfrm>
        </p:grpSpPr>
        <p:sp>
          <p:nvSpPr>
            <p:cNvPr id="11822" name="Google Shape;11822;p85"/>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85"/>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85"/>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85"/>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6" name="Google Shape;11826;p85"/>
          <p:cNvGrpSpPr/>
          <p:nvPr/>
        </p:nvGrpSpPr>
        <p:grpSpPr>
          <a:xfrm>
            <a:off x="850092" y="3178684"/>
            <a:ext cx="369517" cy="375660"/>
            <a:chOff x="850092" y="3352934"/>
            <a:chExt cx="369517" cy="375660"/>
          </a:xfrm>
        </p:grpSpPr>
        <p:sp>
          <p:nvSpPr>
            <p:cNvPr id="11827" name="Google Shape;11827;p85"/>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85"/>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85"/>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85"/>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85"/>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2" name="Google Shape;11832;p85"/>
          <p:cNvGrpSpPr/>
          <p:nvPr/>
        </p:nvGrpSpPr>
        <p:grpSpPr>
          <a:xfrm>
            <a:off x="2611458" y="3642124"/>
            <a:ext cx="426329" cy="332375"/>
            <a:chOff x="2611458" y="3816374"/>
            <a:chExt cx="426329" cy="332375"/>
          </a:xfrm>
        </p:grpSpPr>
        <p:sp>
          <p:nvSpPr>
            <p:cNvPr id="11833" name="Google Shape;11833;p85"/>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85"/>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85"/>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85"/>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85"/>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85"/>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85"/>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85"/>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85"/>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85"/>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43" name="Google Shape;11843;p85"/>
          <p:cNvSpPr/>
          <p:nvPr/>
        </p:nvSpPr>
        <p:spPr>
          <a:xfrm>
            <a:off x="1752752" y="362961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44" name="Google Shape;11844;p85"/>
          <p:cNvGrpSpPr/>
          <p:nvPr/>
        </p:nvGrpSpPr>
        <p:grpSpPr>
          <a:xfrm>
            <a:off x="4019984" y="3631143"/>
            <a:ext cx="293704" cy="353954"/>
            <a:chOff x="4019984" y="3805393"/>
            <a:chExt cx="293704" cy="353954"/>
          </a:xfrm>
        </p:grpSpPr>
        <p:sp>
          <p:nvSpPr>
            <p:cNvPr id="11845" name="Google Shape;11845;p85"/>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85"/>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7" name="Google Shape;11847;p85"/>
          <p:cNvGrpSpPr/>
          <p:nvPr/>
        </p:nvGrpSpPr>
        <p:grpSpPr>
          <a:xfrm>
            <a:off x="8006505" y="3215794"/>
            <a:ext cx="323654" cy="303189"/>
            <a:chOff x="8006505" y="3390044"/>
            <a:chExt cx="323654" cy="303189"/>
          </a:xfrm>
        </p:grpSpPr>
        <p:sp>
          <p:nvSpPr>
            <p:cNvPr id="11848" name="Google Shape;11848;p85"/>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85"/>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85"/>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85"/>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85"/>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85"/>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4" name="Google Shape;11854;p85"/>
          <p:cNvGrpSpPr/>
          <p:nvPr/>
        </p:nvGrpSpPr>
        <p:grpSpPr>
          <a:xfrm>
            <a:off x="1299146" y="3632257"/>
            <a:ext cx="367990" cy="351312"/>
            <a:chOff x="1299146" y="3806507"/>
            <a:chExt cx="367990" cy="351312"/>
          </a:xfrm>
        </p:grpSpPr>
        <p:sp>
          <p:nvSpPr>
            <p:cNvPr id="11855" name="Google Shape;11855;p85"/>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85"/>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57" name="Google Shape;11857;p85"/>
          <p:cNvSpPr/>
          <p:nvPr/>
        </p:nvSpPr>
        <p:spPr>
          <a:xfrm>
            <a:off x="3524716" y="362993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58" name="Google Shape;11858;p85"/>
          <p:cNvGrpSpPr/>
          <p:nvPr/>
        </p:nvGrpSpPr>
        <p:grpSpPr>
          <a:xfrm>
            <a:off x="7550258" y="3658420"/>
            <a:ext cx="371395" cy="301279"/>
            <a:chOff x="7550258" y="3832670"/>
            <a:chExt cx="371395" cy="301279"/>
          </a:xfrm>
        </p:grpSpPr>
        <p:sp>
          <p:nvSpPr>
            <p:cNvPr id="11859" name="Google Shape;11859;p85"/>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85"/>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85"/>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85"/>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85"/>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85"/>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85"/>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85"/>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85"/>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85"/>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85"/>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85"/>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85"/>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85"/>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85"/>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85"/>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85"/>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85"/>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77" name="Google Shape;11877;p85"/>
          <p:cNvSpPr/>
          <p:nvPr/>
        </p:nvSpPr>
        <p:spPr>
          <a:xfrm>
            <a:off x="7114476" y="363454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78" name="Google Shape;11878;p85"/>
          <p:cNvGrpSpPr/>
          <p:nvPr/>
        </p:nvGrpSpPr>
        <p:grpSpPr>
          <a:xfrm>
            <a:off x="6659725" y="3633785"/>
            <a:ext cx="367608" cy="350548"/>
            <a:chOff x="6659725" y="3808035"/>
            <a:chExt cx="367608" cy="350548"/>
          </a:xfrm>
        </p:grpSpPr>
        <p:sp>
          <p:nvSpPr>
            <p:cNvPr id="11879" name="Google Shape;11879;p85"/>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85"/>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1" name="Google Shape;11881;p85"/>
          <p:cNvGrpSpPr/>
          <p:nvPr/>
        </p:nvGrpSpPr>
        <p:grpSpPr>
          <a:xfrm>
            <a:off x="6219391" y="3642506"/>
            <a:ext cx="356627" cy="334252"/>
            <a:chOff x="6219391" y="3816756"/>
            <a:chExt cx="356627" cy="334252"/>
          </a:xfrm>
        </p:grpSpPr>
        <p:sp>
          <p:nvSpPr>
            <p:cNvPr id="11882" name="Google Shape;11882;p85"/>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85"/>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85"/>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85"/>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6" name="Google Shape;11886;p85"/>
          <p:cNvGrpSpPr/>
          <p:nvPr/>
        </p:nvGrpSpPr>
        <p:grpSpPr>
          <a:xfrm>
            <a:off x="5778676" y="3652722"/>
            <a:ext cx="349052" cy="313055"/>
            <a:chOff x="5778676" y="3826972"/>
            <a:chExt cx="349052" cy="313055"/>
          </a:xfrm>
        </p:grpSpPr>
        <p:sp>
          <p:nvSpPr>
            <p:cNvPr id="11887" name="Google Shape;11887;p85"/>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85"/>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85"/>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85"/>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85"/>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2" name="Google Shape;11892;p85"/>
          <p:cNvGrpSpPr/>
          <p:nvPr/>
        </p:nvGrpSpPr>
        <p:grpSpPr>
          <a:xfrm>
            <a:off x="5355784" y="3660297"/>
            <a:ext cx="299019" cy="297905"/>
            <a:chOff x="5355784" y="3834547"/>
            <a:chExt cx="299019" cy="297905"/>
          </a:xfrm>
        </p:grpSpPr>
        <p:sp>
          <p:nvSpPr>
            <p:cNvPr id="11893" name="Google Shape;11893;p85"/>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85"/>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85"/>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85"/>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7" name="Google Shape;11897;p85"/>
          <p:cNvGrpSpPr/>
          <p:nvPr/>
        </p:nvGrpSpPr>
        <p:grpSpPr>
          <a:xfrm>
            <a:off x="8036455" y="3633021"/>
            <a:ext cx="292176" cy="353985"/>
            <a:chOff x="8036455" y="3807271"/>
            <a:chExt cx="292176" cy="353985"/>
          </a:xfrm>
        </p:grpSpPr>
        <p:sp>
          <p:nvSpPr>
            <p:cNvPr id="11898" name="Google Shape;11898;p85"/>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85"/>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00" name="Google Shape;11900;p85"/>
          <p:cNvSpPr txBox="1"/>
          <p:nvPr/>
        </p:nvSpPr>
        <p:spPr>
          <a:xfrm>
            <a:off x="849675"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11901" name="Google Shape;11901;p85"/>
          <p:cNvSpPr txBox="1"/>
          <p:nvPr/>
        </p:nvSpPr>
        <p:spPr>
          <a:xfrm>
            <a:off x="4858400"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grpSp>
        <p:nvGrpSpPr>
          <p:cNvPr id="11902" name="Google Shape;11902;p85"/>
          <p:cNvGrpSpPr/>
          <p:nvPr/>
        </p:nvGrpSpPr>
        <p:grpSpPr>
          <a:xfrm>
            <a:off x="4874902" y="3634549"/>
            <a:ext cx="345615" cy="350835"/>
            <a:chOff x="4874902" y="3808799"/>
            <a:chExt cx="345615" cy="350835"/>
          </a:xfrm>
        </p:grpSpPr>
        <p:sp>
          <p:nvSpPr>
            <p:cNvPr id="11903" name="Google Shape;11903;p85"/>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85"/>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85"/>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85"/>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85"/>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85"/>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85"/>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85"/>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85"/>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85"/>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85"/>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85"/>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85"/>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85"/>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85"/>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85"/>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85"/>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0" name="Google Shape;11920;p85"/>
          <p:cNvGrpSpPr/>
          <p:nvPr/>
        </p:nvGrpSpPr>
        <p:grpSpPr>
          <a:xfrm>
            <a:off x="3095745" y="3631143"/>
            <a:ext cx="352840" cy="354717"/>
            <a:chOff x="3095745" y="3805393"/>
            <a:chExt cx="352840" cy="354717"/>
          </a:xfrm>
        </p:grpSpPr>
        <p:sp>
          <p:nvSpPr>
            <p:cNvPr id="11921" name="Google Shape;11921;p85"/>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85"/>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85"/>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85"/>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85"/>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85"/>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7" name="Shape 1327"/>
        <p:cNvGrpSpPr/>
        <p:nvPr/>
      </p:nvGrpSpPr>
      <p:grpSpPr>
        <a:xfrm>
          <a:off x="0" y="0"/>
          <a:ext cx="0" cy="0"/>
          <a:chOff x="0" y="0"/>
          <a:chExt cx="0" cy="0"/>
        </a:xfrm>
      </p:grpSpPr>
      <p:grpSp>
        <p:nvGrpSpPr>
          <p:cNvPr id="1328" name="Google Shape;1328;p41"/>
          <p:cNvGrpSpPr/>
          <p:nvPr/>
        </p:nvGrpSpPr>
        <p:grpSpPr>
          <a:xfrm>
            <a:off x="5635648" y="902238"/>
            <a:ext cx="1388654" cy="793746"/>
            <a:chOff x="1401000" y="1468200"/>
            <a:chExt cx="1232825" cy="704675"/>
          </a:xfrm>
        </p:grpSpPr>
        <p:sp>
          <p:nvSpPr>
            <p:cNvPr id="1329" name="Google Shape;1329;p41"/>
            <p:cNvSpPr/>
            <p:nvPr/>
          </p:nvSpPr>
          <p:spPr>
            <a:xfrm>
              <a:off x="1401000" y="1468200"/>
              <a:ext cx="1230550" cy="704675"/>
            </a:xfrm>
            <a:custGeom>
              <a:rect b="b" l="l" r="r" t="t"/>
              <a:pathLst>
                <a:path extrusionOk="0" h="28187" w="49222">
                  <a:moveTo>
                    <a:pt x="1" y="0"/>
                  </a:moveTo>
                  <a:lnTo>
                    <a:pt x="1" y="28186"/>
                  </a:lnTo>
                  <a:lnTo>
                    <a:pt x="49221" y="28186"/>
                  </a:lnTo>
                  <a:lnTo>
                    <a:pt x="49221" y="0"/>
                  </a:ln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41"/>
            <p:cNvSpPr/>
            <p:nvPr/>
          </p:nvSpPr>
          <p:spPr>
            <a:xfrm>
              <a:off x="1401800" y="1491450"/>
              <a:ext cx="603225" cy="681425"/>
            </a:xfrm>
            <a:custGeom>
              <a:rect b="b" l="l" r="r" t="t"/>
              <a:pathLst>
                <a:path extrusionOk="0" h="27257" w="24129">
                  <a:moveTo>
                    <a:pt x="0" y="1"/>
                  </a:moveTo>
                  <a:lnTo>
                    <a:pt x="0" y="8234"/>
                  </a:lnTo>
                  <a:lnTo>
                    <a:pt x="24008" y="27256"/>
                  </a:lnTo>
                  <a:lnTo>
                    <a:pt x="24128" y="27256"/>
                  </a:lnTo>
                  <a:lnTo>
                    <a:pt x="24100" y="27165"/>
                  </a:lnTo>
                  <a:lnTo>
                    <a:pt x="0" y="1"/>
                  </a:ln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41"/>
            <p:cNvSpPr/>
            <p:nvPr/>
          </p:nvSpPr>
          <p:spPr>
            <a:xfrm>
              <a:off x="1401800" y="1916650"/>
              <a:ext cx="588200" cy="256225"/>
            </a:xfrm>
            <a:custGeom>
              <a:rect b="b" l="l" r="r" t="t"/>
              <a:pathLst>
                <a:path extrusionOk="0" h="10249" w="23528">
                  <a:moveTo>
                    <a:pt x="0" y="1"/>
                  </a:moveTo>
                  <a:lnTo>
                    <a:pt x="0" y="5140"/>
                  </a:lnTo>
                  <a:lnTo>
                    <a:pt x="22506" y="10248"/>
                  </a:lnTo>
                  <a:lnTo>
                    <a:pt x="23527" y="10248"/>
                  </a:lnTo>
                  <a:lnTo>
                    <a:pt x="0" y="1"/>
                  </a:ln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41"/>
            <p:cNvSpPr/>
            <p:nvPr/>
          </p:nvSpPr>
          <p:spPr>
            <a:xfrm>
              <a:off x="2009500" y="1468200"/>
              <a:ext cx="347100" cy="704675"/>
            </a:xfrm>
            <a:custGeom>
              <a:rect b="b" l="l" r="r" t="t"/>
              <a:pathLst>
                <a:path extrusionOk="0" h="28187" w="13884">
                  <a:moveTo>
                    <a:pt x="4508" y="0"/>
                  </a:moveTo>
                  <a:lnTo>
                    <a:pt x="1" y="28035"/>
                  </a:lnTo>
                  <a:lnTo>
                    <a:pt x="92" y="28186"/>
                  </a:lnTo>
                  <a:lnTo>
                    <a:pt x="152" y="28186"/>
                  </a:lnTo>
                  <a:lnTo>
                    <a:pt x="13883" y="0"/>
                  </a:ln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41"/>
            <p:cNvSpPr/>
            <p:nvPr/>
          </p:nvSpPr>
          <p:spPr>
            <a:xfrm>
              <a:off x="1667725" y="1468200"/>
              <a:ext cx="333575" cy="683650"/>
            </a:xfrm>
            <a:custGeom>
              <a:rect b="b" l="l" r="r" t="t"/>
              <a:pathLst>
                <a:path extrusionOk="0" h="27346" w="13343">
                  <a:moveTo>
                    <a:pt x="1" y="0"/>
                  </a:moveTo>
                  <a:lnTo>
                    <a:pt x="13342" y="27345"/>
                  </a:lnTo>
                  <a:lnTo>
                    <a:pt x="8263" y="0"/>
                  </a:ln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41"/>
            <p:cNvSpPr/>
            <p:nvPr/>
          </p:nvSpPr>
          <p:spPr>
            <a:xfrm>
              <a:off x="2017800" y="1478725"/>
              <a:ext cx="616025" cy="694150"/>
            </a:xfrm>
            <a:custGeom>
              <a:rect b="b" l="l" r="r" t="t"/>
              <a:pathLst>
                <a:path extrusionOk="0" h="27766" w="24641">
                  <a:moveTo>
                    <a:pt x="24641" y="0"/>
                  </a:moveTo>
                  <a:lnTo>
                    <a:pt x="0" y="27765"/>
                  </a:lnTo>
                  <a:lnTo>
                    <a:pt x="181" y="27765"/>
                  </a:lnTo>
                  <a:lnTo>
                    <a:pt x="24641" y="8383"/>
                  </a:lnTo>
                  <a:lnTo>
                    <a:pt x="24641" y="0"/>
                  </a:ln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41"/>
            <p:cNvSpPr/>
            <p:nvPr/>
          </p:nvSpPr>
          <p:spPr>
            <a:xfrm>
              <a:off x="2034325" y="1911425"/>
              <a:ext cx="599500" cy="261450"/>
            </a:xfrm>
            <a:custGeom>
              <a:rect b="b" l="l" r="r" t="t"/>
              <a:pathLst>
                <a:path extrusionOk="0" h="10458" w="23980">
                  <a:moveTo>
                    <a:pt x="23980" y="0"/>
                  </a:moveTo>
                  <a:lnTo>
                    <a:pt x="1" y="10457"/>
                  </a:lnTo>
                  <a:lnTo>
                    <a:pt x="1022" y="10457"/>
                  </a:lnTo>
                  <a:lnTo>
                    <a:pt x="23980" y="5258"/>
                  </a:lnTo>
                  <a:lnTo>
                    <a:pt x="23980" y="0"/>
                  </a:ln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41"/>
            <p:cNvSpPr/>
            <p:nvPr/>
          </p:nvSpPr>
          <p:spPr>
            <a:xfrm>
              <a:off x="2001275" y="2151825"/>
              <a:ext cx="8250" cy="21050"/>
            </a:xfrm>
            <a:custGeom>
              <a:rect b="b" l="l" r="r" t="t"/>
              <a:pathLst>
                <a:path extrusionOk="0" h="842" w="330">
                  <a:moveTo>
                    <a:pt x="0" y="0"/>
                  </a:moveTo>
                  <a:lnTo>
                    <a:pt x="121" y="750"/>
                  </a:lnTo>
                  <a:lnTo>
                    <a:pt x="210" y="841"/>
                  </a:lnTo>
                  <a:lnTo>
                    <a:pt x="301" y="841"/>
                  </a:lnTo>
                  <a:lnTo>
                    <a:pt x="330" y="690"/>
                  </a:lnTo>
                  <a:lnTo>
                    <a:pt x="0" y="0"/>
                  </a:lnTo>
                  <a:close/>
                </a:path>
              </a:pathLst>
            </a:custGeom>
            <a:solidFill>
              <a:srgbClr val="1B2C27"/>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7" name="Google Shape;1337;p41"/>
          <p:cNvSpPr/>
          <p:nvPr/>
        </p:nvSpPr>
        <p:spPr>
          <a:xfrm>
            <a:off x="6120575" y="902300"/>
            <a:ext cx="2043000" cy="2043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41"/>
          <p:cNvSpPr txBox="1"/>
          <p:nvPr>
            <p:ph type="title"/>
          </p:nvPr>
        </p:nvSpPr>
        <p:spPr>
          <a:xfrm>
            <a:off x="867225" y="2203875"/>
            <a:ext cx="3848100" cy="865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F</a:t>
            </a:r>
            <a:r>
              <a:rPr lang="en"/>
              <a:t>ungal biology</a:t>
            </a:r>
            <a:endParaRPr/>
          </a:p>
        </p:txBody>
      </p:sp>
      <p:sp>
        <p:nvSpPr>
          <p:cNvPr id="1339" name="Google Shape;1339;p41"/>
          <p:cNvSpPr txBox="1"/>
          <p:nvPr>
            <p:ph idx="2" type="title"/>
          </p:nvPr>
        </p:nvSpPr>
        <p:spPr>
          <a:xfrm>
            <a:off x="867225" y="1346100"/>
            <a:ext cx="2250300" cy="915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01 .</a:t>
            </a:r>
            <a:endParaRPr/>
          </a:p>
        </p:txBody>
      </p:sp>
      <p:sp>
        <p:nvSpPr>
          <p:cNvPr id="1340" name="Google Shape;1340;p41"/>
          <p:cNvSpPr txBox="1"/>
          <p:nvPr>
            <p:ph idx="1" type="subTitle"/>
          </p:nvPr>
        </p:nvSpPr>
        <p:spPr>
          <a:xfrm>
            <a:off x="867225" y="3009200"/>
            <a:ext cx="3848100" cy="375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1341" name="Google Shape;1341;p41"/>
          <p:cNvSpPr/>
          <p:nvPr/>
        </p:nvSpPr>
        <p:spPr>
          <a:xfrm>
            <a:off x="6684125" y="3161700"/>
            <a:ext cx="915900" cy="9159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2" name="Google Shape;1342;p41"/>
          <p:cNvGrpSpPr/>
          <p:nvPr/>
        </p:nvGrpSpPr>
        <p:grpSpPr>
          <a:xfrm>
            <a:off x="6684113" y="3161688"/>
            <a:ext cx="915916" cy="915913"/>
            <a:chOff x="5419988" y="967838"/>
            <a:chExt cx="915916" cy="915913"/>
          </a:xfrm>
        </p:grpSpPr>
        <p:sp>
          <p:nvSpPr>
            <p:cNvPr id="1343" name="Google Shape;1343;p41"/>
            <p:cNvSpPr/>
            <p:nvPr/>
          </p:nvSpPr>
          <p:spPr>
            <a:xfrm>
              <a:off x="5419988" y="967838"/>
              <a:ext cx="915900" cy="9159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44" name="Google Shape;1344;p41"/>
            <p:cNvPicPr preferRelativeResize="0"/>
            <p:nvPr/>
          </p:nvPicPr>
          <p:blipFill rotWithShape="1">
            <a:blip r:embed="rId3">
              <a:alphaModFix/>
            </a:blip>
            <a:srcRect b="3895" l="1225" r="78487" t="60037"/>
            <a:stretch/>
          </p:blipFill>
          <p:spPr>
            <a:xfrm>
              <a:off x="5420003" y="967850"/>
              <a:ext cx="915900" cy="915900"/>
            </a:xfrm>
            <a:prstGeom prst="ellipse">
              <a:avLst/>
            </a:prstGeom>
            <a:noFill/>
            <a:ln>
              <a:noFill/>
            </a:ln>
          </p:spPr>
        </p:pic>
      </p:grpSp>
      <p:grpSp>
        <p:nvGrpSpPr>
          <p:cNvPr id="1345" name="Google Shape;1345;p41"/>
          <p:cNvGrpSpPr/>
          <p:nvPr/>
        </p:nvGrpSpPr>
        <p:grpSpPr>
          <a:xfrm>
            <a:off x="7747758" y="2897719"/>
            <a:ext cx="305105" cy="486486"/>
            <a:chOff x="-1066800" y="2268012"/>
            <a:chExt cx="381000" cy="607500"/>
          </a:xfrm>
        </p:grpSpPr>
        <p:sp>
          <p:nvSpPr>
            <p:cNvPr id="1346" name="Google Shape;1346;p41"/>
            <p:cNvSpPr/>
            <p:nvPr/>
          </p:nvSpPr>
          <p:spPr>
            <a:xfrm>
              <a:off x="-1065450" y="2268012"/>
              <a:ext cx="378300" cy="607500"/>
            </a:xfrm>
            <a:prstGeom prst="rect">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41"/>
            <p:cNvSpPr/>
            <p:nvPr/>
          </p:nvSpPr>
          <p:spPr>
            <a:xfrm>
              <a:off x="-1066800" y="2381259"/>
              <a:ext cx="381000" cy="3810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41"/>
            <p:cNvSpPr/>
            <p:nvPr/>
          </p:nvSpPr>
          <p:spPr>
            <a:xfrm>
              <a:off x="-1028850" y="2419215"/>
              <a:ext cx="305100" cy="305100"/>
            </a:xfrm>
            <a:prstGeom prst="plaque">
              <a:avLst>
                <a:gd fmla="val 50000" name="adj"/>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349" name="Google Shape;1349;p41"/>
          <p:cNvPicPr preferRelativeResize="0"/>
          <p:nvPr/>
        </p:nvPicPr>
        <p:blipFill rotWithShape="1">
          <a:blip r:embed="rId4">
            <a:alphaModFix amt="80000"/>
          </a:blip>
          <a:srcRect b="30151" l="53555" r="11309" t="7372"/>
          <a:stretch/>
        </p:blipFill>
        <p:spPr>
          <a:xfrm>
            <a:off x="6120575" y="902300"/>
            <a:ext cx="2043000" cy="2043000"/>
          </a:xfrm>
          <a:prstGeom prst="ellipse">
            <a:avLst/>
          </a:prstGeom>
          <a:noFill/>
          <a:ln cap="flat" cmpd="sng" w="9525">
            <a:solidFill>
              <a:schemeClr val="dk1"/>
            </a:solidFill>
            <a:prstDash val="solid"/>
            <a:round/>
            <a:headEnd len="sm" w="sm" type="none"/>
            <a:tailEnd len="sm" w="sm" type="none"/>
          </a:ln>
        </p:spPr>
      </p:pic>
      <p:grpSp>
        <p:nvGrpSpPr>
          <p:cNvPr id="1350" name="Google Shape;1350;p41"/>
          <p:cNvGrpSpPr/>
          <p:nvPr/>
        </p:nvGrpSpPr>
        <p:grpSpPr>
          <a:xfrm>
            <a:off x="6002012" y="2737503"/>
            <a:ext cx="305119" cy="305119"/>
            <a:chOff x="8046425" y="625250"/>
            <a:chExt cx="423600" cy="423600"/>
          </a:xfrm>
        </p:grpSpPr>
        <p:sp>
          <p:nvSpPr>
            <p:cNvPr id="1351" name="Google Shape;1351;p41"/>
            <p:cNvSpPr/>
            <p:nvPr/>
          </p:nvSpPr>
          <p:spPr>
            <a:xfrm>
              <a:off x="8046425" y="625250"/>
              <a:ext cx="423600" cy="423600"/>
            </a:xfrm>
            <a:prstGeom prst="ellipse">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2" name="Google Shape;1352;p41"/>
            <p:cNvGrpSpPr/>
            <p:nvPr/>
          </p:nvGrpSpPr>
          <p:grpSpPr>
            <a:xfrm>
              <a:off x="8145970" y="724766"/>
              <a:ext cx="224559" cy="224559"/>
              <a:chOff x="5334000" y="-2238450"/>
              <a:chExt cx="2648100" cy="2648100"/>
            </a:xfrm>
          </p:grpSpPr>
          <p:cxnSp>
            <p:nvCxnSpPr>
              <p:cNvPr id="1353" name="Google Shape;1353;p41"/>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354" name="Google Shape;1354;p41"/>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355" name="Google Shape;1355;p41"/>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356" name="Google Shape;1356;p41"/>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357" name="Google Shape;1357;p41"/>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358" name="Google Shape;1358;p41"/>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359" name="Google Shape;1359;p41"/>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1360" name="Google Shape;1360;p41"/>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grpSp>
        <p:nvGrpSpPr>
          <p:cNvPr id="1361" name="Google Shape;1361;p41"/>
          <p:cNvGrpSpPr/>
          <p:nvPr/>
        </p:nvGrpSpPr>
        <p:grpSpPr>
          <a:xfrm flipH="1">
            <a:off x="6124245" y="3702519"/>
            <a:ext cx="411480" cy="375093"/>
            <a:chOff x="4959293" y="1729625"/>
            <a:chExt cx="2241175" cy="2042988"/>
          </a:xfrm>
        </p:grpSpPr>
        <p:sp>
          <p:nvSpPr>
            <p:cNvPr id="1362" name="Google Shape;1362;p41"/>
            <p:cNvSpPr/>
            <p:nvPr/>
          </p:nvSpPr>
          <p:spPr>
            <a:xfrm>
              <a:off x="6357488" y="2476465"/>
              <a:ext cx="842980" cy="1296149"/>
            </a:xfrm>
            <a:custGeom>
              <a:rect b="b" l="l" r="r" t="t"/>
              <a:pathLst>
                <a:path extrusionOk="0" h="13400" w="8715">
                  <a:moveTo>
                    <a:pt x="722" y="1"/>
                  </a:moveTo>
                  <a:cubicBezTo>
                    <a:pt x="722" y="1"/>
                    <a:pt x="1" y="4869"/>
                    <a:pt x="1804" y="6523"/>
                  </a:cubicBezTo>
                  <a:cubicBezTo>
                    <a:pt x="3366" y="7994"/>
                    <a:pt x="6462" y="8386"/>
                    <a:pt x="5770" y="12713"/>
                  </a:cubicBezTo>
                  <a:cubicBezTo>
                    <a:pt x="5679" y="13213"/>
                    <a:pt x="6262" y="13399"/>
                    <a:pt x="6905" y="13399"/>
                  </a:cubicBezTo>
                  <a:cubicBezTo>
                    <a:pt x="7534" y="13399"/>
                    <a:pt x="8221" y="13220"/>
                    <a:pt x="8386" y="12982"/>
                  </a:cubicBezTo>
                  <a:cubicBezTo>
                    <a:pt x="8715" y="12472"/>
                    <a:pt x="8686" y="7605"/>
                    <a:pt x="3727" y="5741"/>
                  </a:cubicBezTo>
                  <a:cubicBezTo>
                    <a:pt x="1354" y="4840"/>
                    <a:pt x="1984" y="1"/>
                    <a:pt x="1984" y="1"/>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41"/>
            <p:cNvSpPr/>
            <p:nvPr/>
          </p:nvSpPr>
          <p:spPr>
            <a:xfrm>
              <a:off x="6037800" y="1729625"/>
              <a:ext cx="892505" cy="808158"/>
            </a:xfrm>
            <a:custGeom>
              <a:rect b="b" l="l" r="r" t="t"/>
              <a:pathLst>
                <a:path extrusionOk="0" h="8355" w="9227">
                  <a:moveTo>
                    <a:pt x="4779" y="1"/>
                  </a:moveTo>
                  <a:cubicBezTo>
                    <a:pt x="1022" y="1"/>
                    <a:pt x="0" y="6010"/>
                    <a:pt x="332" y="6820"/>
                  </a:cubicBezTo>
                  <a:cubicBezTo>
                    <a:pt x="661" y="7633"/>
                    <a:pt x="2224" y="8354"/>
                    <a:pt x="4688" y="8354"/>
                  </a:cubicBezTo>
                  <a:cubicBezTo>
                    <a:pt x="7183" y="8354"/>
                    <a:pt x="8414" y="7813"/>
                    <a:pt x="8806" y="7092"/>
                  </a:cubicBezTo>
                  <a:cubicBezTo>
                    <a:pt x="9227" y="6340"/>
                    <a:pt x="8534" y="1"/>
                    <a:pt x="4779" y="1"/>
                  </a:cubicBezTo>
                  <a:close/>
                </a:path>
              </a:pathLst>
            </a:cu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41"/>
            <p:cNvSpPr/>
            <p:nvPr/>
          </p:nvSpPr>
          <p:spPr>
            <a:xfrm>
              <a:off x="5186024" y="3120966"/>
              <a:ext cx="264743" cy="649719"/>
            </a:xfrm>
            <a:custGeom>
              <a:rect b="b" l="l" r="r" t="t"/>
              <a:pathLst>
                <a:path extrusionOk="0" h="6717" w="2737">
                  <a:moveTo>
                    <a:pt x="1494" y="1"/>
                  </a:moveTo>
                  <a:cubicBezTo>
                    <a:pt x="1241" y="1"/>
                    <a:pt x="1006" y="77"/>
                    <a:pt x="962" y="249"/>
                  </a:cubicBezTo>
                  <a:cubicBezTo>
                    <a:pt x="902" y="610"/>
                    <a:pt x="1" y="5749"/>
                    <a:pt x="421" y="6350"/>
                  </a:cubicBezTo>
                  <a:cubicBezTo>
                    <a:pt x="594" y="6615"/>
                    <a:pt x="1016" y="6716"/>
                    <a:pt x="1446" y="6716"/>
                  </a:cubicBezTo>
                  <a:cubicBezTo>
                    <a:pt x="1992" y="6716"/>
                    <a:pt x="2549" y="6552"/>
                    <a:pt x="2616" y="6350"/>
                  </a:cubicBezTo>
                  <a:cubicBezTo>
                    <a:pt x="2736" y="6019"/>
                    <a:pt x="2376" y="521"/>
                    <a:pt x="2164" y="249"/>
                  </a:cubicBezTo>
                  <a:cubicBezTo>
                    <a:pt x="2070" y="92"/>
                    <a:pt x="1771" y="1"/>
                    <a:pt x="1494" y="1"/>
                  </a:cubicBezTo>
                  <a:close/>
                </a:path>
              </a:pathLst>
            </a:cu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41"/>
            <p:cNvSpPr/>
            <p:nvPr/>
          </p:nvSpPr>
          <p:spPr>
            <a:xfrm>
              <a:off x="4959293" y="2543498"/>
              <a:ext cx="816960" cy="744125"/>
            </a:xfrm>
            <a:custGeom>
              <a:rect b="b" l="l" r="r" t="t"/>
              <a:pathLst>
                <a:path extrusionOk="0" h="7693" w="8446">
                  <a:moveTo>
                    <a:pt x="4359" y="0"/>
                  </a:moveTo>
                  <a:cubicBezTo>
                    <a:pt x="934" y="0"/>
                    <a:pt x="1" y="5529"/>
                    <a:pt x="301" y="6279"/>
                  </a:cubicBezTo>
                  <a:cubicBezTo>
                    <a:pt x="573" y="7000"/>
                    <a:pt x="2015" y="7693"/>
                    <a:pt x="4299" y="7693"/>
                  </a:cubicBezTo>
                  <a:cubicBezTo>
                    <a:pt x="6552" y="7693"/>
                    <a:pt x="7693" y="7181"/>
                    <a:pt x="8085" y="6520"/>
                  </a:cubicBezTo>
                  <a:cubicBezTo>
                    <a:pt x="8446" y="5830"/>
                    <a:pt x="7814" y="0"/>
                    <a:pt x="4359" y="0"/>
                  </a:cubicBezTo>
                  <a:close/>
                </a:path>
              </a:pathLst>
            </a:cu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930" name="Shape 11930"/>
        <p:cNvGrpSpPr/>
        <p:nvPr/>
      </p:nvGrpSpPr>
      <p:grpSpPr>
        <a:xfrm>
          <a:off x="0" y="0"/>
          <a:ext cx="0" cy="0"/>
          <a:chOff x="0" y="0"/>
          <a:chExt cx="0" cy="0"/>
        </a:xfrm>
      </p:grpSpPr>
      <p:grpSp>
        <p:nvGrpSpPr>
          <p:cNvPr id="11931" name="Google Shape;11931;p86"/>
          <p:cNvGrpSpPr/>
          <p:nvPr/>
        </p:nvGrpSpPr>
        <p:grpSpPr>
          <a:xfrm>
            <a:off x="2733780" y="4039081"/>
            <a:ext cx="342144" cy="362704"/>
            <a:chOff x="2704005" y="4258781"/>
            <a:chExt cx="342144" cy="362704"/>
          </a:xfrm>
        </p:grpSpPr>
        <p:sp>
          <p:nvSpPr>
            <p:cNvPr id="11932" name="Google Shape;11932;p86"/>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86"/>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86"/>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86"/>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86"/>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86"/>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86"/>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9" name="Google Shape;11939;p86"/>
          <p:cNvGrpSpPr/>
          <p:nvPr/>
        </p:nvGrpSpPr>
        <p:grpSpPr>
          <a:xfrm>
            <a:off x="2157462" y="4083096"/>
            <a:ext cx="347435" cy="363370"/>
            <a:chOff x="2157462" y="4258496"/>
            <a:chExt cx="347435" cy="363370"/>
          </a:xfrm>
        </p:grpSpPr>
        <p:sp>
          <p:nvSpPr>
            <p:cNvPr id="11940" name="Google Shape;11940;p86"/>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86"/>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86"/>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3" name="Google Shape;11943;p86"/>
          <p:cNvGrpSpPr/>
          <p:nvPr/>
        </p:nvGrpSpPr>
        <p:grpSpPr>
          <a:xfrm>
            <a:off x="4010963" y="3588381"/>
            <a:ext cx="343665" cy="363211"/>
            <a:chOff x="4010963" y="3763781"/>
            <a:chExt cx="343665" cy="363211"/>
          </a:xfrm>
        </p:grpSpPr>
        <p:sp>
          <p:nvSpPr>
            <p:cNvPr id="11944" name="Google Shape;11944;p86"/>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86"/>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86"/>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86"/>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86"/>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9" name="Google Shape;11949;p86"/>
          <p:cNvGrpSpPr/>
          <p:nvPr/>
        </p:nvGrpSpPr>
        <p:grpSpPr>
          <a:xfrm>
            <a:off x="2214042" y="3635109"/>
            <a:ext cx="368153" cy="311193"/>
            <a:chOff x="2214042" y="3810509"/>
            <a:chExt cx="368153" cy="311193"/>
          </a:xfrm>
        </p:grpSpPr>
        <p:sp>
          <p:nvSpPr>
            <p:cNvPr id="11950" name="Google Shape;11950;p86"/>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86"/>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2" name="Google Shape;11952;p86"/>
          <p:cNvGrpSpPr/>
          <p:nvPr/>
        </p:nvGrpSpPr>
        <p:grpSpPr>
          <a:xfrm>
            <a:off x="1797413" y="3606819"/>
            <a:ext cx="367805" cy="367773"/>
            <a:chOff x="1768938" y="3782219"/>
            <a:chExt cx="367805" cy="367773"/>
          </a:xfrm>
        </p:grpSpPr>
        <p:sp>
          <p:nvSpPr>
            <p:cNvPr id="11953" name="Google Shape;11953;p86"/>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86"/>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86"/>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86"/>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86"/>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8" name="Google Shape;11958;p86"/>
          <p:cNvGrpSpPr/>
          <p:nvPr/>
        </p:nvGrpSpPr>
        <p:grpSpPr>
          <a:xfrm>
            <a:off x="2681385" y="3623039"/>
            <a:ext cx="325544" cy="327413"/>
            <a:chOff x="2681385" y="3798439"/>
            <a:chExt cx="325544" cy="327413"/>
          </a:xfrm>
        </p:grpSpPr>
        <p:sp>
          <p:nvSpPr>
            <p:cNvPr id="11959" name="Google Shape;11959;p86"/>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86"/>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86"/>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86"/>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86"/>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86"/>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86"/>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6" name="Google Shape;11966;p86"/>
          <p:cNvGrpSpPr/>
          <p:nvPr/>
        </p:nvGrpSpPr>
        <p:grpSpPr>
          <a:xfrm>
            <a:off x="6243928" y="4088102"/>
            <a:ext cx="274254" cy="350824"/>
            <a:chOff x="6243928" y="4263502"/>
            <a:chExt cx="274254" cy="350824"/>
          </a:xfrm>
        </p:grpSpPr>
        <p:sp>
          <p:nvSpPr>
            <p:cNvPr id="11967" name="Google Shape;11967;p86"/>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86"/>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86"/>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86"/>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86"/>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86"/>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86"/>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86"/>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5" name="Google Shape;11975;p86"/>
          <p:cNvGrpSpPr/>
          <p:nvPr/>
        </p:nvGrpSpPr>
        <p:grpSpPr>
          <a:xfrm>
            <a:off x="3560600" y="3587938"/>
            <a:ext cx="352345" cy="363655"/>
            <a:chOff x="3560600" y="3763338"/>
            <a:chExt cx="352345" cy="363655"/>
          </a:xfrm>
        </p:grpSpPr>
        <p:sp>
          <p:nvSpPr>
            <p:cNvPr id="11976" name="Google Shape;11976;p86"/>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86"/>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86"/>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9" name="Google Shape;11979;p86"/>
          <p:cNvGrpSpPr/>
          <p:nvPr/>
        </p:nvGrpSpPr>
        <p:grpSpPr>
          <a:xfrm>
            <a:off x="5790556" y="4085852"/>
            <a:ext cx="279513" cy="356083"/>
            <a:chOff x="5790556" y="4261252"/>
            <a:chExt cx="279513" cy="356083"/>
          </a:xfrm>
        </p:grpSpPr>
        <p:sp>
          <p:nvSpPr>
            <p:cNvPr id="11980" name="Google Shape;11980;p86"/>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86"/>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86"/>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86"/>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86"/>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86"/>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86"/>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7" name="Google Shape;11987;p86"/>
          <p:cNvGrpSpPr/>
          <p:nvPr/>
        </p:nvGrpSpPr>
        <p:grpSpPr>
          <a:xfrm>
            <a:off x="5341333" y="4085852"/>
            <a:ext cx="278752" cy="356463"/>
            <a:chOff x="5341333" y="4261252"/>
            <a:chExt cx="278752" cy="356463"/>
          </a:xfrm>
        </p:grpSpPr>
        <p:sp>
          <p:nvSpPr>
            <p:cNvPr id="11988" name="Google Shape;11988;p86"/>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86"/>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86"/>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86"/>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86"/>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86"/>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86"/>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95" name="Google Shape;11995;p86"/>
          <p:cNvSpPr/>
          <p:nvPr/>
        </p:nvSpPr>
        <p:spPr>
          <a:xfrm>
            <a:off x="1322345" y="36611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96" name="Google Shape;11996;p86"/>
          <p:cNvGrpSpPr/>
          <p:nvPr/>
        </p:nvGrpSpPr>
        <p:grpSpPr>
          <a:xfrm>
            <a:off x="3103646" y="3590676"/>
            <a:ext cx="360233" cy="362451"/>
            <a:chOff x="3107608" y="3763401"/>
            <a:chExt cx="360233" cy="362451"/>
          </a:xfrm>
        </p:grpSpPr>
        <p:sp>
          <p:nvSpPr>
            <p:cNvPr id="11997" name="Google Shape;11997;p86"/>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86"/>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86"/>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0" name="Google Shape;12000;p86"/>
          <p:cNvGrpSpPr/>
          <p:nvPr/>
        </p:nvGrpSpPr>
        <p:grpSpPr>
          <a:xfrm>
            <a:off x="889343" y="3625827"/>
            <a:ext cx="351585" cy="339705"/>
            <a:chOff x="889343" y="3801227"/>
            <a:chExt cx="351585" cy="339705"/>
          </a:xfrm>
        </p:grpSpPr>
        <p:sp>
          <p:nvSpPr>
            <p:cNvPr id="12001" name="Google Shape;12001;p86"/>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86"/>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86"/>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86"/>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86"/>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6" name="Google Shape;12006;p86"/>
          <p:cNvGrpSpPr/>
          <p:nvPr/>
        </p:nvGrpSpPr>
        <p:grpSpPr>
          <a:xfrm>
            <a:off x="4896609" y="4085472"/>
            <a:ext cx="278784" cy="355323"/>
            <a:chOff x="4896609" y="4260872"/>
            <a:chExt cx="278784" cy="355323"/>
          </a:xfrm>
        </p:grpSpPr>
        <p:sp>
          <p:nvSpPr>
            <p:cNvPr id="12007" name="Google Shape;12007;p86"/>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86"/>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86"/>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86"/>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86"/>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86"/>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3" name="Google Shape;12013;p86"/>
          <p:cNvGrpSpPr/>
          <p:nvPr/>
        </p:nvGrpSpPr>
        <p:grpSpPr>
          <a:xfrm>
            <a:off x="7598438" y="4090731"/>
            <a:ext cx="260283" cy="345914"/>
            <a:chOff x="7598438" y="4266131"/>
            <a:chExt cx="260283" cy="345914"/>
          </a:xfrm>
        </p:grpSpPr>
        <p:sp>
          <p:nvSpPr>
            <p:cNvPr id="12014" name="Google Shape;12014;p86"/>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86"/>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86"/>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86"/>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86"/>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86"/>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86"/>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1" name="Google Shape;12021;p86"/>
          <p:cNvGrpSpPr/>
          <p:nvPr/>
        </p:nvGrpSpPr>
        <p:grpSpPr>
          <a:xfrm>
            <a:off x="1767069" y="3184746"/>
            <a:ext cx="286324" cy="348163"/>
            <a:chOff x="1767069" y="3360146"/>
            <a:chExt cx="286324" cy="348163"/>
          </a:xfrm>
        </p:grpSpPr>
        <p:sp>
          <p:nvSpPr>
            <p:cNvPr id="12022" name="Google Shape;12022;p86"/>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86"/>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86"/>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86"/>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86"/>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86"/>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86"/>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9" name="Google Shape;12029;p86"/>
          <p:cNvGrpSpPr/>
          <p:nvPr/>
        </p:nvGrpSpPr>
        <p:grpSpPr>
          <a:xfrm>
            <a:off x="7149944" y="4090731"/>
            <a:ext cx="260283" cy="345914"/>
            <a:chOff x="7149944" y="4266131"/>
            <a:chExt cx="260283" cy="345914"/>
          </a:xfrm>
        </p:grpSpPr>
        <p:sp>
          <p:nvSpPr>
            <p:cNvPr id="12030" name="Google Shape;12030;p86"/>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86"/>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86"/>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86"/>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86"/>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86"/>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6" name="Google Shape;12036;p86"/>
          <p:cNvGrpSpPr/>
          <p:nvPr/>
        </p:nvGrpSpPr>
        <p:grpSpPr>
          <a:xfrm>
            <a:off x="6695051" y="4083951"/>
            <a:ext cx="270104" cy="360233"/>
            <a:chOff x="6695051" y="4259351"/>
            <a:chExt cx="270104" cy="360233"/>
          </a:xfrm>
        </p:grpSpPr>
        <p:sp>
          <p:nvSpPr>
            <p:cNvPr id="12037" name="Google Shape;12037;p86"/>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86"/>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86"/>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86"/>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1" name="Google Shape;12041;p86"/>
          <p:cNvGrpSpPr/>
          <p:nvPr/>
        </p:nvGrpSpPr>
        <p:grpSpPr>
          <a:xfrm>
            <a:off x="8047661" y="4082051"/>
            <a:ext cx="277263" cy="362514"/>
            <a:chOff x="8047661" y="4257451"/>
            <a:chExt cx="277263" cy="362514"/>
          </a:xfrm>
        </p:grpSpPr>
        <p:sp>
          <p:nvSpPr>
            <p:cNvPr id="12042" name="Google Shape;12042;p86"/>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86"/>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86"/>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86"/>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6" name="Google Shape;12046;p86"/>
          <p:cNvGrpSpPr/>
          <p:nvPr/>
        </p:nvGrpSpPr>
        <p:grpSpPr>
          <a:xfrm>
            <a:off x="6248078" y="3609068"/>
            <a:ext cx="277263" cy="356115"/>
            <a:chOff x="6248078" y="3784468"/>
            <a:chExt cx="277263" cy="356115"/>
          </a:xfrm>
        </p:grpSpPr>
        <p:sp>
          <p:nvSpPr>
            <p:cNvPr id="12047" name="Google Shape;12047;p86"/>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86"/>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86"/>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86"/>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86"/>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2" name="Google Shape;12052;p86"/>
          <p:cNvGrpSpPr/>
          <p:nvPr/>
        </p:nvGrpSpPr>
        <p:grpSpPr>
          <a:xfrm>
            <a:off x="5800725" y="3610589"/>
            <a:ext cx="277644" cy="354594"/>
            <a:chOff x="5800725" y="3785989"/>
            <a:chExt cx="277644" cy="354594"/>
          </a:xfrm>
        </p:grpSpPr>
        <p:sp>
          <p:nvSpPr>
            <p:cNvPr id="12053" name="Google Shape;12053;p86"/>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86"/>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86"/>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86"/>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86"/>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86"/>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86"/>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0" name="Google Shape;12060;p86"/>
          <p:cNvGrpSpPr/>
          <p:nvPr/>
        </p:nvGrpSpPr>
        <p:grpSpPr>
          <a:xfrm>
            <a:off x="2206122" y="3185348"/>
            <a:ext cx="308183" cy="347561"/>
            <a:chOff x="2206122" y="3360748"/>
            <a:chExt cx="308183" cy="347561"/>
          </a:xfrm>
        </p:grpSpPr>
        <p:sp>
          <p:nvSpPr>
            <p:cNvPr id="12061" name="Google Shape;12061;p86"/>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86"/>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86"/>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86"/>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86"/>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6" name="Google Shape;12066;p86"/>
          <p:cNvGrpSpPr/>
          <p:nvPr/>
        </p:nvGrpSpPr>
        <p:grpSpPr>
          <a:xfrm>
            <a:off x="5353403" y="3610209"/>
            <a:ext cx="277992" cy="354974"/>
            <a:chOff x="5353403" y="3785609"/>
            <a:chExt cx="277992" cy="354974"/>
          </a:xfrm>
        </p:grpSpPr>
        <p:sp>
          <p:nvSpPr>
            <p:cNvPr id="12067" name="Google Shape;12067;p86"/>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86"/>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86"/>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86"/>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86"/>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86"/>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3" name="Google Shape;12073;p86"/>
          <p:cNvGrpSpPr/>
          <p:nvPr/>
        </p:nvGrpSpPr>
        <p:grpSpPr>
          <a:xfrm>
            <a:off x="4896229" y="3610589"/>
            <a:ext cx="278784" cy="354594"/>
            <a:chOff x="4896229" y="3785989"/>
            <a:chExt cx="278784" cy="354594"/>
          </a:xfrm>
        </p:grpSpPr>
        <p:sp>
          <p:nvSpPr>
            <p:cNvPr id="12074" name="Google Shape;12074;p86"/>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86"/>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86"/>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86"/>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86"/>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86"/>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0" name="Google Shape;12080;p86"/>
          <p:cNvGrpSpPr/>
          <p:nvPr/>
        </p:nvGrpSpPr>
        <p:grpSpPr>
          <a:xfrm>
            <a:off x="7592387" y="3612458"/>
            <a:ext cx="273874" cy="351204"/>
            <a:chOff x="7592387" y="3787858"/>
            <a:chExt cx="273874" cy="351204"/>
          </a:xfrm>
        </p:grpSpPr>
        <p:sp>
          <p:nvSpPr>
            <p:cNvPr id="12081" name="Google Shape;12081;p86"/>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86"/>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86"/>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86"/>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5" name="Google Shape;12085;p86"/>
          <p:cNvGrpSpPr/>
          <p:nvPr/>
        </p:nvGrpSpPr>
        <p:grpSpPr>
          <a:xfrm>
            <a:off x="7145794" y="3612458"/>
            <a:ext cx="274254" cy="350444"/>
            <a:chOff x="7145794" y="3787858"/>
            <a:chExt cx="274254" cy="350444"/>
          </a:xfrm>
        </p:grpSpPr>
        <p:sp>
          <p:nvSpPr>
            <p:cNvPr id="12086" name="Google Shape;12086;p86"/>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86"/>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86"/>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86"/>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86"/>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86"/>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2" name="Google Shape;12092;p86"/>
          <p:cNvGrpSpPr/>
          <p:nvPr/>
        </p:nvGrpSpPr>
        <p:grpSpPr>
          <a:xfrm>
            <a:off x="8054060" y="3611698"/>
            <a:ext cx="266334" cy="353834"/>
            <a:chOff x="8054060" y="3787098"/>
            <a:chExt cx="266334" cy="353834"/>
          </a:xfrm>
        </p:grpSpPr>
        <p:sp>
          <p:nvSpPr>
            <p:cNvPr id="12093" name="Google Shape;12093;p86"/>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86"/>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86"/>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86"/>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7" name="Google Shape;12097;p86"/>
          <p:cNvGrpSpPr/>
          <p:nvPr/>
        </p:nvGrpSpPr>
        <p:grpSpPr>
          <a:xfrm>
            <a:off x="6702211" y="3607199"/>
            <a:ext cx="270104" cy="361754"/>
            <a:chOff x="6702211" y="3782599"/>
            <a:chExt cx="270104" cy="361754"/>
          </a:xfrm>
        </p:grpSpPr>
        <p:sp>
          <p:nvSpPr>
            <p:cNvPr id="12098" name="Google Shape;12098;p86"/>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86"/>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86"/>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86"/>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86"/>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3" name="Google Shape;12103;p86"/>
          <p:cNvGrpSpPr/>
          <p:nvPr/>
        </p:nvGrpSpPr>
        <p:grpSpPr>
          <a:xfrm>
            <a:off x="3516886" y="3263327"/>
            <a:ext cx="391854" cy="269922"/>
            <a:chOff x="3516850" y="3406526"/>
            <a:chExt cx="369674" cy="254644"/>
          </a:xfrm>
        </p:grpSpPr>
        <p:sp>
          <p:nvSpPr>
            <p:cNvPr id="12104" name="Google Shape;12104;p86"/>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86"/>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86"/>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86"/>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8" name="Google Shape;12108;p86"/>
          <p:cNvGrpSpPr/>
          <p:nvPr/>
        </p:nvGrpSpPr>
        <p:grpSpPr>
          <a:xfrm>
            <a:off x="1310655" y="3185127"/>
            <a:ext cx="306314" cy="347403"/>
            <a:chOff x="1310655" y="3360527"/>
            <a:chExt cx="306314" cy="347403"/>
          </a:xfrm>
        </p:grpSpPr>
        <p:sp>
          <p:nvSpPr>
            <p:cNvPr id="12109" name="Google Shape;12109;p86"/>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86"/>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86"/>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86"/>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86"/>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4" name="Google Shape;12114;p86"/>
          <p:cNvGrpSpPr/>
          <p:nvPr/>
        </p:nvGrpSpPr>
        <p:grpSpPr>
          <a:xfrm>
            <a:off x="3119678" y="3184746"/>
            <a:ext cx="269343" cy="348543"/>
            <a:chOff x="3119678" y="3360146"/>
            <a:chExt cx="269343" cy="348543"/>
          </a:xfrm>
        </p:grpSpPr>
        <p:sp>
          <p:nvSpPr>
            <p:cNvPr id="12115" name="Google Shape;12115;p86"/>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86"/>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86"/>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86"/>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86"/>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86"/>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86"/>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2" name="Google Shape;12122;p86"/>
          <p:cNvGrpSpPr/>
          <p:nvPr/>
        </p:nvGrpSpPr>
        <p:grpSpPr>
          <a:xfrm>
            <a:off x="3967213" y="3181547"/>
            <a:ext cx="368185" cy="354753"/>
            <a:chOff x="3967213" y="3356947"/>
            <a:chExt cx="368185" cy="354753"/>
          </a:xfrm>
        </p:grpSpPr>
        <p:sp>
          <p:nvSpPr>
            <p:cNvPr id="12123" name="Google Shape;12123;p86"/>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86"/>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86"/>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86"/>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86"/>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8" name="Google Shape;12128;p86"/>
          <p:cNvGrpSpPr/>
          <p:nvPr/>
        </p:nvGrpSpPr>
        <p:grpSpPr>
          <a:xfrm>
            <a:off x="871254" y="3184746"/>
            <a:ext cx="285183" cy="347023"/>
            <a:chOff x="871254" y="3360146"/>
            <a:chExt cx="285183" cy="347023"/>
          </a:xfrm>
        </p:grpSpPr>
        <p:sp>
          <p:nvSpPr>
            <p:cNvPr id="12129" name="Google Shape;12129;p86"/>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86"/>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86"/>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86"/>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3" name="Google Shape;12133;p86"/>
          <p:cNvGrpSpPr/>
          <p:nvPr/>
        </p:nvGrpSpPr>
        <p:grpSpPr>
          <a:xfrm>
            <a:off x="2665165" y="3184746"/>
            <a:ext cx="281794" cy="349684"/>
            <a:chOff x="2665165" y="3360146"/>
            <a:chExt cx="281794" cy="349684"/>
          </a:xfrm>
        </p:grpSpPr>
        <p:sp>
          <p:nvSpPr>
            <p:cNvPr id="12134" name="Google Shape;12134;p86"/>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86"/>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86"/>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86"/>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86"/>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9" name="Google Shape;12139;p86"/>
          <p:cNvGrpSpPr/>
          <p:nvPr/>
        </p:nvGrpSpPr>
        <p:grpSpPr>
          <a:xfrm>
            <a:off x="7156344" y="3172296"/>
            <a:ext cx="264465" cy="353074"/>
            <a:chOff x="7156344" y="3347696"/>
            <a:chExt cx="264465" cy="353074"/>
          </a:xfrm>
        </p:grpSpPr>
        <p:sp>
          <p:nvSpPr>
            <p:cNvPr id="12140" name="Google Shape;12140;p86"/>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86"/>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86"/>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86"/>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86"/>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5" name="Google Shape;12145;p86"/>
          <p:cNvGrpSpPr/>
          <p:nvPr/>
        </p:nvGrpSpPr>
        <p:grpSpPr>
          <a:xfrm>
            <a:off x="6703732" y="3171536"/>
            <a:ext cx="264813" cy="352693"/>
            <a:chOff x="6703732" y="3346936"/>
            <a:chExt cx="264813" cy="352693"/>
          </a:xfrm>
        </p:grpSpPr>
        <p:sp>
          <p:nvSpPr>
            <p:cNvPr id="12146" name="Google Shape;12146;p86"/>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86"/>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86"/>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86"/>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86"/>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1" name="Google Shape;12151;p86"/>
          <p:cNvGrpSpPr/>
          <p:nvPr/>
        </p:nvGrpSpPr>
        <p:grpSpPr>
          <a:xfrm>
            <a:off x="6252228" y="3171536"/>
            <a:ext cx="265193" cy="352693"/>
            <a:chOff x="6252228" y="3346936"/>
            <a:chExt cx="265193" cy="352693"/>
          </a:xfrm>
        </p:grpSpPr>
        <p:sp>
          <p:nvSpPr>
            <p:cNvPr id="12152" name="Google Shape;12152;p86"/>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86"/>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86"/>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5" name="Google Shape;12155;p86"/>
          <p:cNvGrpSpPr/>
          <p:nvPr/>
        </p:nvGrpSpPr>
        <p:grpSpPr>
          <a:xfrm>
            <a:off x="5801105" y="3172296"/>
            <a:ext cx="264813" cy="351933"/>
            <a:chOff x="5801105" y="3347696"/>
            <a:chExt cx="264813" cy="351933"/>
          </a:xfrm>
        </p:grpSpPr>
        <p:sp>
          <p:nvSpPr>
            <p:cNvPr id="12156" name="Google Shape;12156;p86"/>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86"/>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86"/>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86"/>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0" name="Google Shape;12160;p86"/>
          <p:cNvGrpSpPr/>
          <p:nvPr/>
        </p:nvGrpSpPr>
        <p:grpSpPr>
          <a:xfrm>
            <a:off x="5349253" y="3171536"/>
            <a:ext cx="265922" cy="352693"/>
            <a:chOff x="5349253" y="3346936"/>
            <a:chExt cx="265922" cy="352693"/>
          </a:xfrm>
        </p:grpSpPr>
        <p:sp>
          <p:nvSpPr>
            <p:cNvPr id="12161" name="Google Shape;12161;p86"/>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86"/>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86"/>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86"/>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86"/>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86"/>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7" name="Google Shape;12167;p86"/>
          <p:cNvGrpSpPr/>
          <p:nvPr/>
        </p:nvGrpSpPr>
        <p:grpSpPr>
          <a:xfrm>
            <a:off x="4907159" y="3171536"/>
            <a:ext cx="264845" cy="354214"/>
            <a:chOff x="4907159" y="3346936"/>
            <a:chExt cx="264845" cy="354214"/>
          </a:xfrm>
        </p:grpSpPr>
        <p:sp>
          <p:nvSpPr>
            <p:cNvPr id="12168" name="Google Shape;12168;p86"/>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86"/>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0" name="Google Shape;12170;p86"/>
          <p:cNvGrpSpPr/>
          <p:nvPr/>
        </p:nvGrpSpPr>
        <p:grpSpPr>
          <a:xfrm>
            <a:off x="8048421" y="3159086"/>
            <a:ext cx="276503" cy="369674"/>
            <a:chOff x="8048421" y="3334486"/>
            <a:chExt cx="276503" cy="369674"/>
          </a:xfrm>
        </p:grpSpPr>
        <p:sp>
          <p:nvSpPr>
            <p:cNvPr id="12171" name="Google Shape;12171;p86"/>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86"/>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86"/>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86"/>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86"/>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86"/>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7" name="Google Shape;12177;p86"/>
          <p:cNvGrpSpPr/>
          <p:nvPr/>
        </p:nvGrpSpPr>
        <p:grpSpPr>
          <a:xfrm>
            <a:off x="7575787" y="3154555"/>
            <a:ext cx="295384" cy="376834"/>
            <a:chOff x="7575787" y="3329955"/>
            <a:chExt cx="295384" cy="376834"/>
          </a:xfrm>
        </p:grpSpPr>
        <p:sp>
          <p:nvSpPr>
            <p:cNvPr id="12178" name="Google Shape;12178;p86"/>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86"/>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86"/>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86"/>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86"/>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86"/>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4" name="Google Shape;12184;p86"/>
          <p:cNvGrpSpPr/>
          <p:nvPr/>
        </p:nvGrpSpPr>
        <p:grpSpPr>
          <a:xfrm>
            <a:off x="864062" y="2709103"/>
            <a:ext cx="264084" cy="347783"/>
            <a:chOff x="864062" y="2884503"/>
            <a:chExt cx="264084" cy="347783"/>
          </a:xfrm>
        </p:grpSpPr>
        <p:sp>
          <p:nvSpPr>
            <p:cNvPr id="12185" name="Google Shape;12185;p86"/>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86"/>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86"/>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86"/>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86"/>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86"/>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86"/>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86"/>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86"/>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86"/>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5" name="Google Shape;12195;p86"/>
          <p:cNvGrpSpPr/>
          <p:nvPr/>
        </p:nvGrpSpPr>
        <p:grpSpPr>
          <a:xfrm>
            <a:off x="3978523" y="2709261"/>
            <a:ext cx="348955" cy="346516"/>
            <a:chOff x="3978523" y="2884661"/>
            <a:chExt cx="348955" cy="346516"/>
          </a:xfrm>
        </p:grpSpPr>
        <p:sp>
          <p:nvSpPr>
            <p:cNvPr id="12196" name="Google Shape;12196;p86"/>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86"/>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86"/>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86"/>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86"/>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86"/>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86"/>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86"/>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4" name="Google Shape;12204;p86"/>
          <p:cNvGrpSpPr/>
          <p:nvPr/>
        </p:nvGrpSpPr>
        <p:grpSpPr>
          <a:xfrm>
            <a:off x="3556255" y="2709863"/>
            <a:ext cx="347435" cy="345534"/>
            <a:chOff x="3527780" y="2885263"/>
            <a:chExt cx="347435" cy="345534"/>
          </a:xfrm>
        </p:grpSpPr>
        <p:sp>
          <p:nvSpPr>
            <p:cNvPr id="12205" name="Google Shape;12205;p86"/>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86"/>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86"/>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86"/>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86"/>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86"/>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86"/>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86"/>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86"/>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86"/>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86"/>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86"/>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86"/>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86"/>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86"/>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86"/>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86"/>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86"/>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86"/>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86"/>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86"/>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86"/>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86"/>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8" name="Google Shape;12228;p86"/>
          <p:cNvGrpSpPr/>
          <p:nvPr/>
        </p:nvGrpSpPr>
        <p:grpSpPr>
          <a:xfrm>
            <a:off x="2239671" y="2709103"/>
            <a:ext cx="218053" cy="348543"/>
            <a:chOff x="2239671" y="2884503"/>
            <a:chExt cx="218053" cy="348543"/>
          </a:xfrm>
        </p:grpSpPr>
        <p:sp>
          <p:nvSpPr>
            <p:cNvPr id="12229" name="Google Shape;12229;p86"/>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86"/>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86"/>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86"/>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86"/>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4" name="Google Shape;12234;p86"/>
          <p:cNvGrpSpPr/>
          <p:nvPr/>
        </p:nvGrpSpPr>
        <p:grpSpPr>
          <a:xfrm>
            <a:off x="2691555" y="2709103"/>
            <a:ext cx="215044" cy="348924"/>
            <a:chOff x="2691555" y="2884503"/>
            <a:chExt cx="215044" cy="348924"/>
          </a:xfrm>
        </p:grpSpPr>
        <p:sp>
          <p:nvSpPr>
            <p:cNvPr id="12235" name="Google Shape;12235;p86"/>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86"/>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86"/>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8" name="Google Shape;12238;p86"/>
          <p:cNvGrpSpPr/>
          <p:nvPr/>
        </p:nvGrpSpPr>
        <p:grpSpPr>
          <a:xfrm>
            <a:off x="1770459" y="2709103"/>
            <a:ext cx="254644" cy="348828"/>
            <a:chOff x="1770459" y="2884503"/>
            <a:chExt cx="254644" cy="348828"/>
          </a:xfrm>
        </p:grpSpPr>
        <p:sp>
          <p:nvSpPr>
            <p:cNvPr id="12239" name="Google Shape;12239;p86"/>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86"/>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86"/>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86"/>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86"/>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86"/>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86"/>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86"/>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7" name="Google Shape;12247;p86"/>
          <p:cNvGrpSpPr/>
          <p:nvPr/>
        </p:nvGrpSpPr>
        <p:grpSpPr>
          <a:xfrm>
            <a:off x="1317466" y="2709483"/>
            <a:ext cx="258382" cy="348543"/>
            <a:chOff x="1317466" y="2884883"/>
            <a:chExt cx="258382" cy="348543"/>
          </a:xfrm>
        </p:grpSpPr>
        <p:sp>
          <p:nvSpPr>
            <p:cNvPr id="12248" name="Google Shape;12248;p86"/>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86"/>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86"/>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86"/>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86"/>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86"/>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86"/>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86"/>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6" name="Google Shape;12256;p86"/>
          <p:cNvGrpSpPr/>
          <p:nvPr/>
        </p:nvGrpSpPr>
        <p:grpSpPr>
          <a:xfrm>
            <a:off x="3121167" y="2709483"/>
            <a:ext cx="258414" cy="348543"/>
            <a:chOff x="3121167" y="2884883"/>
            <a:chExt cx="258414" cy="348543"/>
          </a:xfrm>
        </p:grpSpPr>
        <p:sp>
          <p:nvSpPr>
            <p:cNvPr id="12257" name="Google Shape;12257;p86"/>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86"/>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86"/>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86"/>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86"/>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86"/>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86"/>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86"/>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5" name="Google Shape;12265;p86"/>
          <p:cNvGrpSpPr/>
          <p:nvPr/>
        </p:nvGrpSpPr>
        <p:grpSpPr>
          <a:xfrm>
            <a:off x="4899999" y="2706695"/>
            <a:ext cx="271244" cy="346801"/>
            <a:chOff x="4899999" y="2882095"/>
            <a:chExt cx="271244" cy="346801"/>
          </a:xfrm>
        </p:grpSpPr>
        <p:sp>
          <p:nvSpPr>
            <p:cNvPr id="12266" name="Google Shape;12266;p86"/>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86"/>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86"/>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86"/>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86"/>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86"/>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86"/>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86"/>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86"/>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86"/>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6" name="Google Shape;12276;p86"/>
          <p:cNvGrpSpPr/>
          <p:nvPr/>
        </p:nvGrpSpPr>
        <p:grpSpPr>
          <a:xfrm>
            <a:off x="7162775" y="2705713"/>
            <a:ext cx="259523" cy="346294"/>
            <a:chOff x="7162775" y="2881113"/>
            <a:chExt cx="259523" cy="346294"/>
          </a:xfrm>
        </p:grpSpPr>
        <p:sp>
          <p:nvSpPr>
            <p:cNvPr id="12277" name="Google Shape;12277;p86"/>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86"/>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86"/>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86"/>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86"/>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86"/>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3" name="Google Shape;12283;p86"/>
          <p:cNvGrpSpPr/>
          <p:nvPr/>
        </p:nvGrpSpPr>
        <p:grpSpPr>
          <a:xfrm>
            <a:off x="6709751" y="2706442"/>
            <a:ext cx="261075" cy="347815"/>
            <a:chOff x="6709751" y="2881842"/>
            <a:chExt cx="261075" cy="347815"/>
          </a:xfrm>
        </p:grpSpPr>
        <p:sp>
          <p:nvSpPr>
            <p:cNvPr id="12284" name="Google Shape;12284;p86"/>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86"/>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86"/>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86"/>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86"/>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86"/>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0" name="Google Shape;12290;p86"/>
          <p:cNvGrpSpPr/>
          <p:nvPr/>
        </p:nvGrpSpPr>
        <p:grpSpPr>
          <a:xfrm>
            <a:off x="5807156" y="2705713"/>
            <a:ext cx="261043" cy="348163"/>
            <a:chOff x="5807156" y="2881113"/>
            <a:chExt cx="261043" cy="348163"/>
          </a:xfrm>
        </p:grpSpPr>
        <p:sp>
          <p:nvSpPr>
            <p:cNvPr id="12291" name="Google Shape;12291;p86"/>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86"/>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86"/>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86"/>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86"/>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6" name="Google Shape;12296;p86"/>
          <p:cNvGrpSpPr/>
          <p:nvPr/>
        </p:nvGrpSpPr>
        <p:grpSpPr>
          <a:xfrm>
            <a:off x="5355653" y="2706093"/>
            <a:ext cx="262184" cy="346643"/>
            <a:chOff x="5355653" y="2881493"/>
            <a:chExt cx="262184" cy="346643"/>
          </a:xfrm>
        </p:grpSpPr>
        <p:sp>
          <p:nvSpPr>
            <p:cNvPr id="12297" name="Google Shape;12297;p86"/>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86"/>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86"/>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86"/>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86"/>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2" name="Google Shape;12302;p86"/>
          <p:cNvGrpSpPr/>
          <p:nvPr/>
        </p:nvGrpSpPr>
        <p:grpSpPr>
          <a:xfrm>
            <a:off x="8055961" y="2706442"/>
            <a:ext cx="260283" cy="345914"/>
            <a:chOff x="8055961" y="2881842"/>
            <a:chExt cx="260283" cy="345914"/>
          </a:xfrm>
        </p:grpSpPr>
        <p:sp>
          <p:nvSpPr>
            <p:cNvPr id="12303" name="Google Shape;12303;p86"/>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86"/>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86"/>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86"/>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7" name="Google Shape;12307;p86"/>
          <p:cNvGrpSpPr/>
          <p:nvPr/>
        </p:nvGrpSpPr>
        <p:grpSpPr>
          <a:xfrm>
            <a:off x="7609368" y="2718512"/>
            <a:ext cx="264813" cy="353105"/>
            <a:chOff x="7609368" y="2893912"/>
            <a:chExt cx="264813" cy="353105"/>
          </a:xfrm>
        </p:grpSpPr>
        <p:sp>
          <p:nvSpPr>
            <p:cNvPr id="12308" name="Google Shape;12308;p86"/>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86"/>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86"/>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86"/>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86"/>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86"/>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4" name="Google Shape;12314;p86"/>
          <p:cNvGrpSpPr/>
          <p:nvPr/>
        </p:nvGrpSpPr>
        <p:grpSpPr>
          <a:xfrm>
            <a:off x="6248458" y="2694372"/>
            <a:ext cx="270864" cy="360645"/>
            <a:chOff x="6248458" y="2869772"/>
            <a:chExt cx="270864" cy="360645"/>
          </a:xfrm>
        </p:grpSpPr>
        <p:sp>
          <p:nvSpPr>
            <p:cNvPr id="12315" name="Google Shape;12315;p86"/>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86"/>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86"/>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86"/>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86"/>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0" name="Google Shape;12320;p86"/>
          <p:cNvGrpSpPr/>
          <p:nvPr/>
        </p:nvGrpSpPr>
        <p:grpSpPr>
          <a:xfrm>
            <a:off x="3075928" y="2270398"/>
            <a:ext cx="363243" cy="300675"/>
            <a:chOff x="3075928" y="2445798"/>
            <a:chExt cx="363243" cy="300675"/>
          </a:xfrm>
        </p:grpSpPr>
        <p:sp>
          <p:nvSpPr>
            <p:cNvPr id="12321" name="Google Shape;12321;p86"/>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86"/>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86"/>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86"/>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86"/>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86"/>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86"/>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86"/>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86"/>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86"/>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86"/>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2" name="Google Shape;12332;p86"/>
          <p:cNvGrpSpPr/>
          <p:nvPr/>
        </p:nvGrpSpPr>
        <p:grpSpPr>
          <a:xfrm>
            <a:off x="2633105" y="2256459"/>
            <a:ext cx="363243" cy="328585"/>
            <a:chOff x="2633105" y="2431859"/>
            <a:chExt cx="363243" cy="328585"/>
          </a:xfrm>
        </p:grpSpPr>
        <p:sp>
          <p:nvSpPr>
            <p:cNvPr id="12333" name="Google Shape;12333;p86"/>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86"/>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86"/>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86"/>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86"/>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86"/>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86"/>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86"/>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1" name="Google Shape;12341;p86"/>
          <p:cNvGrpSpPr/>
          <p:nvPr/>
        </p:nvGrpSpPr>
        <p:grpSpPr>
          <a:xfrm>
            <a:off x="2189142" y="2245910"/>
            <a:ext cx="365904" cy="350064"/>
            <a:chOff x="2189142" y="2421310"/>
            <a:chExt cx="365904" cy="350064"/>
          </a:xfrm>
        </p:grpSpPr>
        <p:sp>
          <p:nvSpPr>
            <p:cNvPr id="12342" name="Google Shape;12342;p86"/>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86"/>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86"/>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86"/>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86"/>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86"/>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86"/>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86"/>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86"/>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51" name="Google Shape;12351;p86"/>
          <p:cNvSpPr/>
          <p:nvPr/>
        </p:nvSpPr>
        <p:spPr>
          <a:xfrm>
            <a:off x="3518751" y="22398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52" name="Google Shape;12352;p86"/>
          <p:cNvGrpSpPr/>
          <p:nvPr/>
        </p:nvGrpSpPr>
        <p:grpSpPr>
          <a:xfrm>
            <a:off x="3961923" y="2310917"/>
            <a:ext cx="364415" cy="220936"/>
            <a:chOff x="3961923" y="2486317"/>
            <a:chExt cx="364415" cy="220936"/>
          </a:xfrm>
        </p:grpSpPr>
        <p:sp>
          <p:nvSpPr>
            <p:cNvPr id="12353" name="Google Shape;12353;p86"/>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86"/>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86"/>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86"/>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57" name="Google Shape;12357;p86"/>
          <p:cNvSpPr/>
          <p:nvPr/>
        </p:nvSpPr>
        <p:spPr>
          <a:xfrm>
            <a:off x="1747839" y="22387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58" name="Google Shape;12358;p86"/>
          <p:cNvGrpSpPr/>
          <p:nvPr/>
        </p:nvGrpSpPr>
        <p:grpSpPr>
          <a:xfrm>
            <a:off x="1303876" y="2243977"/>
            <a:ext cx="363275" cy="354626"/>
            <a:chOff x="1303876" y="2419377"/>
            <a:chExt cx="363275" cy="354626"/>
          </a:xfrm>
        </p:grpSpPr>
        <p:sp>
          <p:nvSpPr>
            <p:cNvPr id="12359" name="Google Shape;12359;p86"/>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86"/>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86"/>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86"/>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86"/>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86"/>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86"/>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86"/>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7" name="Google Shape;12367;p86"/>
          <p:cNvGrpSpPr/>
          <p:nvPr/>
        </p:nvGrpSpPr>
        <p:grpSpPr>
          <a:xfrm>
            <a:off x="861053" y="2239510"/>
            <a:ext cx="362134" cy="363623"/>
            <a:chOff x="861053" y="2414910"/>
            <a:chExt cx="362134" cy="363623"/>
          </a:xfrm>
        </p:grpSpPr>
        <p:sp>
          <p:nvSpPr>
            <p:cNvPr id="12368" name="Google Shape;12368;p86"/>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86"/>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86"/>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86"/>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86"/>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3" name="Google Shape;12373;p86"/>
          <p:cNvGrpSpPr/>
          <p:nvPr/>
        </p:nvGrpSpPr>
        <p:grpSpPr>
          <a:xfrm>
            <a:off x="7594288" y="2239859"/>
            <a:ext cx="279513" cy="355735"/>
            <a:chOff x="7594288" y="2415259"/>
            <a:chExt cx="279513" cy="355735"/>
          </a:xfrm>
        </p:grpSpPr>
        <p:sp>
          <p:nvSpPr>
            <p:cNvPr id="12374" name="Google Shape;12374;p86"/>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86"/>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86"/>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86"/>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86"/>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86"/>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0" name="Google Shape;12380;p86"/>
          <p:cNvGrpSpPr/>
          <p:nvPr/>
        </p:nvGrpSpPr>
        <p:grpSpPr>
          <a:xfrm>
            <a:off x="7145794" y="2240239"/>
            <a:ext cx="278784" cy="355735"/>
            <a:chOff x="7145794" y="2415639"/>
            <a:chExt cx="278784" cy="355735"/>
          </a:xfrm>
        </p:grpSpPr>
        <p:sp>
          <p:nvSpPr>
            <p:cNvPr id="12381" name="Google Shape;12381;p86"/>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86"/>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86"/>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86"/>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86"/>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86"/>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86"/>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86"/>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86"/>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86"/>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1" name="Google Shape;12391;p86"/>
          <p:cNvGrpSpPr/>
          <p:nvPr/>
        </p:nvGrpSpPr>
        <p:grpSpPr>
          <a:xfrm>
            <a:off x="6698441" y="2239130"/>
            <a:ext cx="277644" cy="357984"/>
            <a:chOff x="6698441" y="2414530"/>
            <a:chExt cx="277644" cy="357984"/>
          </a:xfrm>
        </p:grpSpPr>
        <p:sp>
          <p:nvSpPr>
            <p:cNvPr id="12392" name="Google Shape;12392;p86"/>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86"/>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86"/>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86"/>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86"/>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86"/>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8" name="Google Shape;12398;p86"/>
          <p:cNvGrpSpPr/>
          <p:nvPr/>
        </p:nvGrpSpPr>
        <p:grpSpPr>
          <a:xfrm>
            <a:off x="4897750" y="2240239"/>
            <a:ext cx="279513" cy="357255"/>
            <a:chOff x="4897750" y="2415639"/>
            <a:chExt cx="279513" cy="357255"/>
          </a:xfrm>
        </p:grpSpPr>
        <p:sp>
          <p:nvSpPr>
            <p:cNvPr id="12399" name="Google Shape;12399;p86"/>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86"/>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86"/>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86"/>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86"/>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86"/>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86"/>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86"/>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7" name="Google Shape;12407;p86"/>
          <p:cNvGrpSpPr/>
          <p:nvPr/>
        </p:nvGrpSpPr>
        <p:grpSpPr>
          <a:xfrm>
            <a:off x="5812066" y="2240619"/>
            <a:ext cx="264813" cy="353454"/>
            <a:chOff x="5812066" y="2416019"/>
            <a:chExt cx="264813" cy="353454"/>
          </a:xfrm>
        </p:grpSpPr>
        <p:sp>
          <p:nvSpPr>
            <p:cNvPr id="12408" name="Google Shape;12408;p86"/>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86"/>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86"/>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86"/>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86"/>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86"/>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86"/>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5" name="Google Shape;12415;p86"/>
          <p:cNvGrpSpPr/>
          <p:nvPr/>
        </p:nvGrpSpPr>
        <p:grpSpPr>
          <a:xfrm>
            <a:off x="8054820" y="2240999"/>
            <a:ext cx="264433" cy="353454"/>
            <a:chOff x="8054820" y="2416399"/>
            <a:chExt cx="264433" cy="353454"/>
          </a:xfrm>
        </p:grpSpPr>
        <p:sp>
          <p:nvSpPr>
            <p:cNvPr id="12416" name="Google Shape;12416;p86"/>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86"/>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86"/>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86"/>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86"/>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86"/>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2" name="Google Shape;12422;p86"/>
          <p:cNvGrpSpPr/>
          <p:nvPr/>
        </p:nvGrpSpPr>
        <p:grpSpPr>
          <a:xfrm>
            <a:off x="5356413" y="2237990"/>
            <a:ext cx="271212" cy="361374"/>
            <a:chOff x="5356413" y="2413390"/>
            <a:chExt cx="271212" cy="361374"/>
          </a:xfrm>
        </p:grpSpPr>
        <p:sp>
          <p:nvSpPr>
            <p:cNvPr id="12423" name="Google Shape;12423;p86"/>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86"/>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86"/>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86"/>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86"/>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8" name="Google Shape;12428;p86"/>
          <p:cNvGrpSpPr/>
          <p:nvPr/>
        </p:nvGrpSpPr>
        <p:grpSpPr>
          <a:xfrm>
            <a:off x="6255238" y="2236849"/>
            <a:ext cx="271244" cy="360994"/>
            <a:chOff x="6255238" y="2412249"/>
            <a:chExt cx="271244" cy="360994"/>
          </a:xfrm>
        </p:grpSpPr>
        <p:sp>
          <p:nvSpPr>
            <p:cNvPr id="12429" name="Google Shape;12429;p86"/>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86"/>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86"/>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86"/>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86"/>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86"/>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5" name="Google Shape;12435;p86"/>
          <p:cNvGrpSpPr/>
          <p:nvPr/>
        </p:nvGrpSpPr>
        <p:grpSpPr>
          <a:xfrm>
            <a:off x="2185372" y="1782399"/>
            <a:ext cx="366664" cy="366981"/>
            <a:chOff x="2185372" y="1957799"/>
            <a:chExt cx="366664" cy="366981"/>
          </a:xfrm>
        </p:grpSpPr>
        <p:sp>
          <p:nvSpPr>
            <p:cNvPr id="12436" name="Google Shape;12436;p86"/>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86"/>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86"/>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86"/>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86"/>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86"/>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86"/>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86"/>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4" name="Google Shape;12444;p86"/>
          <p:cNvGrpSpPr/>
          <p:nvPr/>
        </p:nvGrpSpPr>
        <p:grpSpPr>
          <a:xfrm>
            <a:off x="1737258" y="1812971"/>
            <a:ext cx="370814" cy="307359"/>
            <a:chOff x="1737258" y="1988371"/>
            <a:chExt cx="370814" cy="307359"/>
          </a:xfrm>
        </p:grpSpPr>
        <p:sp>
          <p:nvSpPr>
            <p:cNvPr id="12445" name="Google Shape;12445;p86"/>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86"/>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86"/>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86"/>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9" name="Google Shape;12449;p86"/>
          <p:cNvGrpSpPr/>
          <p:nvPr/>
        </p:nvGrpSpPr>
        <p:grpSpPr>
          <a:xfrm>
            <a:off x="848983" y="1814111"/>
            <a:ext cx="369294" cy="304350"/>
            <a:chOff x="848983" y="1989511"/>
            <a:chExt cx="369294" cy="304350"/>
          </a:xfrm>
        </p:grpSpPr>
        <p:sp>
          <p:nvSpPr>
            <p:cNvPr id="12450" name="Google Shape;12450;p86"/>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86"/>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86"/>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86"/>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86"/>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5" name="Google Shape;12455;p86"/>
          <p:cNvGrpSpPr/>
          <p:nvPr/>
        </p:nvGrpSpPr>
        <p:grpSpPr>
          <a:xfrm>
            <a:off x="3074027" y="1808377"/>
            <a:ext cx="380604" cy="313854"/>
            <a:chOff x="3074027" y="1983777"/>
            <a:chExt cx="380604" cy="313854"/>
          </a:xfrm>
        </p:grpSpPr>
        <p:sp>
          <p:nvSpPr>
            <p:cNvPr id="12456" name="Google Shape;12456;p86"/>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86"/>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86"/>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86"/>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86"/>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1" name="Google Shape;12461;p86"/>
          <p:cNvGrpSpPr/>
          <p:nvPr/>
        </p:nvGrpSpPr>
        <p:grpSpPr>
          <a:xfrm>
            <a:off x="3522521" y="1800457"/>
            <a:ext cx="367013" cy="331278"/>
            <a:chOff x="3522521" y="1975857"/>
            <a:chExt cx="367013" cy="331278"/>
          </a:xfrm>
        </p:grpSpPr>
        <p:sp>
          <p:nvSpPr>
            <p:cNvPr id="12462" name="Google Shape;12462;p86"/>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86"/>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86"/>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86"/>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86"/>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86"/>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86"/>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9" name="Google Shape;12469;p86"/>
          <p:cNvGrpSpPr/>
          <p:nvPr/>
        </p:nvGrpSpPr>
        <p:grpSpPr>
          <a:xfrm>
            <a:off x="2630824" y="1801566"/>
            <a:ext cx="368185" cy="330454"/>
            <a:chOff x="2630824" y="1976966"/>
            <a:chExt cx="368185" cy="330454"/>
          </a:xfrm>
        </p:grpSpPr>
        <p:sp>
          <p:nvSpPr>
            <p:cNvPr id="12470" name="Google Shape;12470;p86"/>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86"/>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86"/>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86"/>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86"/>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86"/>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86"/>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86"/>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8" name="Google Shape;12478;p86"/>
          <p:cNvGrpSpPr/>
          <p:nvPr/>
        </p:nvGrpSpPr>
        <p:grpSpPr>
          <a:xfrm>
            <a:off x="1293706" y="1791016"/>
            <a:ext cx="369294" cy="350444"/>
            <a:chOff x="1293706" y="1966416"/>
            <a:chExt cx="369294" cy="350444"/>
          </a:xfrm>
        </p:grpSpPr>
        <p:sp>
          <p:nvSpPr>
            <p:cNvPr id="12479" name="Google Shape;12479;p86"/>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86"/>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86"/>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86"/>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86"/>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86"/>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86"/>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86"/>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7" name="Google Shape;12487;p86"/>
          <p:cNvGrpSpPr/>
          <p:nvPr/>
        </p:nvGrpSpPr>
        <p:grpSpPr>
          <a:xfrm>
            <a:off x="3967213" y="1800077"/>
            <a:ext cx="368185" cy="331816"/>
            <a:chOff x="3967213" y="1975477"/>
            <a:chExt cx="368185" cy="331816"/>
          </a:xfrm>
        </p:grpSpPr>
        <p:sp>
          <p:nvSpPr>
            <p:cNvPr id="12488" name="Google Shape;12488;p86"/>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86"/>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86"/>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1" name="Google Shape;12491;p86"/>
          <p:cNvGrpSpPr/>
          <p:nvPr/>
        </p:nvGrpSpPr>
        <p:grpSpPr>
          <a:xfrm>
            <a:off x="8047661" y="1793646"/>
            <a:ext cx="279132" cy="356875"/>
            <a:chOff x="8047661" y="1969046"/>
            <a:chExt cx="279132" cy="356875"/>
          </a:xfrm>
        </p:grpSpPr>
        <p:sp>
          <p:nvSpPr>
            <p:cNvPr id="12492" name="Google Shape;12492;p86"/>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86"/>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86"/>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86"/>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6" name="Google Shape;12496;p86"/>
          <p:cNvGrpSpPr/>
          <p:nvPr/>
        </p:nvGrpSpPr>
        <p:grpSpPr>
          <a:xfrm>
            <a:off x="7596157" y="1792759"/>
            <a:ext cx="279544" cy="358142"/>
            <a:chOff x="7596157" y="1968159"/>
            <a:chExt cx="279544" cy="358142"/>
          </a:xfrm>
        </p:grpSpPr>
        <p:sp>
          <p:nvSpPr>
            <p:cNvPr id="12497" name="Google Shape;12497;p86"/>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86"/>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86"/>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86"/>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86"/>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86"/>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3" name="Google Shape;12503;p86"/>
          <p:cNvGrpSpPr/>
          <p:nvPr/>
        </p:nvGrpSpPr>
        <p:grpSpPr>
          <a:xfrm>
            <a:off x="7147315" y="1793646"/>
            <a:ext cx="279513" cy="357636"/>
            <a:chOff x="7147315" y="1969046"/>
            <a:chExt cx="279513" cy="357636"/>
          </a:xfrm>
        </p:grpSpPr>
        <p:sp>
          <p:nvSpPr>
            <p:cNvPr id="12504" name="Google Shape;12504;p86"/>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86"/>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86"/>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86"/>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86"/>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86"/>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86"/>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1" name="Google Shape;12511;p86"/>
          <p:cNvGrpSpPr/>
          <p:nvPr/>
        </p:nvGrpSpPr>
        <p:grpSpPr>
          <a:xfrm>
            <a:off x="6697681" y="1792917"/>
            <a:ext cx="280305" cy="359093"/>
            <a:chOff x="6697681" y="1968317"/>
            <a:chExt cx="280305" cy="359093"/>
          </a:xfrm>
        </p:grpSpPr>
        <p:sp>
          <p:nvSpPr>
            <p:cNvPr id="12512" name="Google Shape;12512;p86"/>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86"/>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86"/>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86"/>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86"/>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86"/>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86"/>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9" name="Google Shape;12519;p86"/>
          <p:cNvGrpSpPr/>
          <p:nvPr/>
        </p:nvGrpSpPr>
        <p:grpSpPr>
          <a:xfrm>
            <a:off x="6248839" y="1792537"/>
            <a:ext cx="280273" cy="358744"/>
            <a:chOff x="6248839" y="1967937"/>
            <a:chExt cx="280273" cy="358744"/>
          </a:xfrm>
        </p:grpSpPr>
        <p:sp>
          <p:nvSpPr>
            <p:cNvPr id="12520" name="Google Shape;12520;p86"/>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86"/>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86"/>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86"/>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86"/>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86"/>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6" name="Google Shape;12526;p86"/>
          <p:cNvGrpSpPr/>
          <p:nvPr/>
        </p:nvGrpSpPr>
        <p:grpSpPr>
          <a:xfrm>
            <a:off x="5801485" y="1793646"/>
            <a:ext cx="279164" cy="357794"/>
            <a:chOff x="5801485" y="1969046"/>
            <a:chExt cx="279164" cy="357794"/>
          </a:xfrm>
        </p:grpSpPr>
        <p:sp>
          <p:nvSpPr>
            <p:cNvPr id="12527" name="Google Shape;12527;p86"/>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86"/>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86"/>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86"/>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86"/>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86"/>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86"/>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86"/>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86"/>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86"/>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86"/>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86"/>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86"/>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0" name="Google Shape;12540;p86"/>
          <p:cNvGrpSpPr/>
          <p:nvPr/>
        </p:nvGrpSpPr>
        <p:grpSpPr>
          <a:xfrm>
            <a:off x="5352643" y="1793646"/>
            <a:ext cx="278404" cy="358364"/>
            <a:chOff x="5352643" y="1969046"/>
            <a:chExt cx="278404" cy="358364"/>
          </a:xfrm>
        </p:grpSpPr>
        <p:sp>
          <p:nvSpPr>
            <p:cNvPr id="12541" name="Google Shape;12541;p86"/>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86"/>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86"/>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86"/>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5" name="Google Shape;12545;p86"/>
          <p:cNvGrpSpPr/>
          <p:nvPr/>
        </p:nvGrpSpPr>
        <p:grpSpPr>
          <a:xfrm>
            <a:off x="4897750" y="1792917"/>
            <a:ext cx="279132" cy="358364"/>
            <a:chOff x="4897750" y="1968317"/>
            <a:chExt cx="279132" cy="358364"/>
          </a:xfrm>
        </p:grpSpPr>
        <p:sp>
          <p:nvSpPr>
            <p:cNvPr id="12546" name="Google Shape;12546;p86"/>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86"/>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86"/>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86"/>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86"/>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86"/>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86"/>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86"/>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86"/>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86"/>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86"/>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86"/>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86"/>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59" name="Google Shape;12559;p86"/>
          <p:cNvSpPr/>
          <p:nvPr/>
        </p:nvSpPr>
        <p:spPr>
          <a:xfrm>
            <a:off x="872362" y="13376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60" name="Google Shape;12560;p86"/>
          <p:cNvGrpSpPr/>
          <p:nvPr/>
        </p:nvGrpSpPr>
        <p:grpSpPr>
          <a:xfrm>
            <a:off x="1767449" y="1337644"/>
            <a:ext cx="324403" cy="347783"/>
            <a:chOff x="1767449" y="1513044"/>
            <a:chExt cx="324403" cy="347783"/>
          </a:xfrm>
        </p:grpSpPr>
        <p:sp>
          <p:nvSpPr>
            <p:cNvPr id="12561" name="Google Shape;12561;p86"/>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86"/>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86"/>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86"/>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86"/>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86"/>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86"/>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86"/>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86"/>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0" name="Google Shape;12570;p86"/>
          <p:cNvGrpSpPr/>
          <p:nvPr/>
        </p:nvGrpSpPr>
        <p:grpSpPr>
          <a:xfrm>
            <a:off x="4007193" y="1337327"/>
            <a:ext cx="320633" cy="348100"/>
            <a:chOff x="4007193" y="1512727"/>
            <a:chExt cx="320633" cy="348100"/>
          </a:xfrm>
        </p:grpSpPr>
        <p:sp>
          <p:nvSpPr>
            <p:cNvPr id="12571" name="Google Shape;12571;p86"/>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86"/>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86"/>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86"/>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86"/>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6" name="Google Shape;12576;p86"/>
          <p:cNvGrpSpPr/>
          <p:nvPr/>
        </p:nvGrpSpPr>
        <p:grpSpPr>
          <a:xfrm>
            <a:off x="3530425" y="1333347"/>
            <a:ext cx="368175" cy="344594"/>
            <a:chOff x="3530425" y="1508747"/>
            <a:chExt cx="368175" cy="344594"/>
          </a:xfrm>
        </p:grpSpPr>
        <p:sp>
          <p:nvSpPr>
            <p:cNvPr id="12577" name="Google Shape;12577;p86"/>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86"/>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86"/>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86"/>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1" name="Google Shape;12581;p86"/>
          <p:cNvGrpSpPr/>
          <p:nvPr/>
        </p:nvGrpSpPr>
        <p:grpSpPr>
          <a:xfrm>
            <a:off x="3127598" y="1337834"/>
            <a:ext cx="289714" cy="347593"/>
            <a:chOff x="3127598" y="1513234"/>
            <a:chExt cx="289714" cy="347593"/>
          </a:xfrm>
        </p:grpSpPr>
        <p:sp>
          <p:nvSpPr>
            <p:cNvPr id="12582" name="Google Shape;12582;p86"/>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86"/>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86"/>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86"/>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86"/>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7" name="Google Shape;12587;p86"/>
          <p:cNvGrpSpPr/>
          <p:nvPr/>
        </p:nvGrpSpPr>
        <p:grpSpPr>
          <a:xfrm>
            <a:off x="2662884" y="1337644"/>
            <a:ext cx="322914" cy="348543"/>
            <a:chOff x="2662884" y="1513044"/>
            <a:chExt cx="322914" cy="348543"/>
          </a:xfrm>
        </p:grpSpPr>
        <p:sp>
          <p:nvSpPr>
            <p:cNvPr id="12588" name="Google Shape;12588;p86"/>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86"/>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86"/>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86"/>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86"/>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86"/>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86"/>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86"/>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86"/>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86"/>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8" name="Google Shape;12598;p86"/>
          <p:cNvGrpSpPr/>
          <p:nvPr/>
        </p:nvGrpSpPr>
        <p:grpSpPr>
          <a:xfrm>
            <a:off x="2232511" y="1337359"/>
            <a:ext cx="299534" cy="348068"/>
            <a:chOff x="2232511" y="1512759"/>
            <a:chExt cx="299534" cy="348068"/>
          </a:xfrm>
        </p:grpSpPr>
        <p:sp>
          <p:nvSpPr>
            <p:cNvPr id="12599" name="Google Shape;12599;p86"/>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86"/>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86"/>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86"/>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86"/>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86"/>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86"/>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86"/>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86"/>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86"/>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86"/>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0" name="Google Shape;12610;p86"/>
          <p:cNvGrpSpPr/>
          <p:nvPr/>
        </p:nvGrpSpPr>
        <p:grpSpPr>
          <a:xfrm>
            <a:off x="1331406" y="1337961"/>
            <a:ext cx="301784" cy="348607"/>
            <a:chOff x="1331406" y="1513361"/>
            <a:chExt cx="301784" cy="348607"/>
          </a:xfrm>
        </p:grpSpPr>
        <p:sp>
          <p:nvSpPr>
            <p:cNvPr id="12611" name="Google Shape;12611;p86"/>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86"/>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86"/>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86"/>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5" name="Google Shape;12615;p86"/>
          <p:cNvGrpSpPr/>
          <p:nvPr/>
        </p:nvGrpSpPr>
        <p:grpSpPr>
          <a:xfrm>
            <a:off x="7144274" y="1324814"/>
            <a:ext cx="282174" cy="355735"/>
            <a:chOff x="7144274" y="1500214"/>
            <a:chExt cx="282174" cy="355735"/>
          </a:xfrm>
        </p:grpSpPr>
        <p:sp>
          <p:nvSpPr>
            <p:cNvPr id="12616" name="Google Shape;12616;p86"/>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86"/>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86"/>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86"/>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86"/>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86"/>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2" name="Google Shape;12622;p86"/>
          <p:cNvGrpSpPr/>
          <p:nvPr/>
        </p:nvGrpSpPr>
        <p:grpSpPr>
          <a:xfrm>
            <a:off x="6685262" y="1324814"/>
            <a:ext cx="289682" cy="354594"/>
            <a:chOff x="6685262" y="1500214"/>
            <a:chExt cx="289682" cy="354594"/>
          </a:xfrm>
        </p:grpSpPr>
        <p:sp>
          <p:nvSpPr>
            <p:cNvPr id="12623" name="Google Shape;12623;p86"/>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86"/>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86"/>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86"/>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7" name="Google Shape;12627;p86"/>
          <p:cNvGrpSpPr/>
          <p:nvPr/>
        </p:nvGrpSpPr>
        <p:grpSpPr>
          <a:xfrm>
            <a:off x="6200938" y="1325194"/>
            <a:ext cx="322154" cy="355355"/>
            <a:chOff x="6200938" y="1500594"/>
            <a:chExt cx="322154" cy="355355"/>
          </a:xfrm>
        </p:grpSpPr>
        <p:sp>
          <p:nvSpPr>
            <p:cNvPr id="12628" name="Google Shape;12628;p86"/>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86"/>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86"/>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86"/>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86"/>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3" name="Google Shape;12633;p86"/>
          <p:cNvGrpSpPr/>
          <p:nvPr/>
        </p:nvGrpSpPr>
        <p:grpSpPr>
          <a:xfrm>
            <a:off x="5289631" y="1324814"/>
            <a:ext cx="332355" cy="354974"/>
            <a:chOff x="5289631" y="1500214"/>
            <a:chExt cx="332355" cy="354974"/>
          </a:xfrm>
        </p:grpSpPr>
        <p:sp>
          <p:nvSpPr>
            <p:cNvPr id="12634" name="Google Shape;12634;p86"/>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86"/>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86"/>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86"/>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86"/>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86"/>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0" name="Google Shape;12640;p86"/>
          <p:cNvGrpSpPr/>
          <p:nvPr/>
        </p:nvGrpSpPr>
        <p:grpSpPr>
          <a:xfrm>
            <a:off x="5748295" y="1324433"/>
            <a:ext cx="323294" cy="356115"/>
            <a:chOff x="5748295" y="1499833"/>
            <a:chExt cx="323294" cy="356115"/>
          </a:xfrm>
        </p:grpSpPr>
        <p:sp>
          <p:nvSpPr>
            <p:cNvPr id="12641" name="Google Shape;12641;p86"/>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86"/>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86"/>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86"/>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86"/>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86"/>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86"/>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8" name="Google Shape;12648;p86"/>
          <p:cNvGrpSpPr/>
          <p:nvPr/>
        </p:nvGrpSpPr>
        <p:grpSpPr>
          <a:xfrm>
            <a:off x="8047661" y="1325637"/>
            <a:ext cx="278404" cy="355260"/>
            <a:chOff x="8047661" y="1501037"/>
            <a:chExt cx="278404" cy="355260"/>
          </a:xfrm>
        </p:grpSpPr>
        <p:sp>
          <p:nvSpPr>
            <p:cNvPr id="12649" name="Google Shape;12649;p86"/>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86"/>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86"/>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86"/>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3" name="Google Shape;12653;p86"/>
          <p:cNvGrpSpPr/>
          <p:nvPr/>
        </p:nvGrpSpPr>
        <p:grpSpPr>
          <a:xfrm>
            <a:off x="4903389" y="1324814"/>
            <a:ext cx="267854" cy="355735"/>
            <a:chOff x="4903389" y="1500214"/>
            <a:chExt cx="267854" cy="355735"/>
          </a:xfrm>
        </p:grpSpPr>
        <p:sp>
          <p:nvSpPr>
            <p:cNvPr id="12654" name="Google Shape;12654;p86"/>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86"/>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86"/>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86"/>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86"/>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9" name="Google Shape;12659;p86"/>
          <p:cNvGrpSpPr/>
          <p:nvPr/>
        </p:nvGrpSpPr>
        <p:grpSpPr>
          <a:xfrm>
            <a:off x="7613518" y="1325954"/>
            <a:ext cx="264433" cy="353074"/>
            <a:chOff x="7613518" y="1501354"/>
            <a:chExt cx="264433" cy="353074"/>
          </a:xfrm>
        </p:grpSpPr>
        <p:sp>
          <p:nvSpPr>
            <p:cNvPr id="12660" name="Google Shape;12660;p86"/>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86"/>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86"/>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86"/>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86"/>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86"/>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66" name="Google Shape;12666;p86"/>
          <p:cNvSpPr txBox="1"/>
          <p:nvPr/>
        </p:nvSpPr>
        <p:spPr>
          <a:xfrm>
            <a:off x="849675" y="511013"/>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12667" name="Google Shape;12667;p86"/>
          <p:cNvSpPr txBox="1"/>
          <p:nvPr/>
        </p:nvSpPr>
        <p:spPr>
          <a:xfrm>
            <a:off x="4858400" y="511013"/>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671" name="Shape 12671"/>
        <p:cNvGrpSpPr/>
        <p:nvPr/>
      </p:nvGrpSpPr>
      <p:grpSpPr>
        <a:xfrm>
          <a:off x="0" y="0"/>
          <a:ext cx="0" cy="0"/>
          <a:chOff x="0" y="0"/>
          <a:chExt cx="0" cy="0"/>
        </a:xfrm>
      </p:grpSpPr>
      <p:grpSp>
        <p:nvGrpSpPr>
          <p:cNvPr id="12672" name="Google Shape;12672;p87"/>
          <p:cNvGrpSpPr/>
          <p:nvPr/>
        </p:nvGrpSpPr>
        <p:grpSpPr>
          <a:xfrm>
            <a:off x="1757085" y="1325225"/>
            <a:ext cx="371069" cy="359396"/>
            <a:chOff x="1757085" y="1500675"/>
            <a:chExt cx="371069" cy="359396"/>
          </a:xfrm>
        </p:grpSpPr>
        <p:sp>
          <p:nvSpPr>
            <p:cNvPr id="12673" name="Google Shape;12673;p87"/>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87"/>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87"/>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87"/>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87"/>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87"/>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87"/>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87"/>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87"/>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87"/>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87"/>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87"/>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87"/>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87"/>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87"/>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87"/>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87"/>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87"/>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87"/>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87"/>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87"/>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87"/>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87"/>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87"/>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87"/>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87"/>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87"/>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87"/>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87"/>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2" name="Google Shape;12702;p87"/>
          <p:cNvGrpSpPr/>
          <p:nvPr/>
        </p:nvGrpSpPr>
        <p:grpSpPr>
          <a:xfrm>
            <a:off x="2774209" y="1779241"/>
            <a:ext cx="116693" cy="374186"/>
            <a:chOff x="2774209" y="1954691"/>
            <a:chExt cx="116693" cy="374186"/>
          </a:xfrm>
        </p:grpSpPr>
        <p:sp>
          <p:nvSpPr>
            <p:cNvPr id="12703" name="Google Shape;12703;p87"/>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87"/>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5" name="Google Shape;12705;p87"/>
          <p:cNvGrpSpPr/>
          <p:nvPr/>
        </p:nvGrpSpPr>
        <p:grpSpPr>
          <a:xfrm>
            <a:off x="4017435" y="1324462"/>
            <a:ext cx="315092" cy="359397"/>
            <a:chOff x="4017435" y="1499912"/>
            <a:chExt cx="315092" cy="359397"/>
          </a:xfrm>
        </p:grpSpPr>
        <p:sp>
          <p:nvSpPr>
            <p:cNvPr id="12706" name="Google Shape;12706;p87"/>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87"/>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8" name="Google Shape;12708;p87"/>
          <p:cNvGrpSpPr/>
          <p:nvPr/>
        </p:nvGrpSpPr>
        <p:grpSpPr>
          <a:xfrm>
            <a:off x="3963652" y="1824309"/>
            <a:ext cx="374154" cy="284050"/>
            <a:chOff x="3963652" y="1999759"/>
            <a:chExt cx="374154" cy="284050"/>
          </a:xfrm>
        </p:grpSpPr>
        <p:sp>
          <p:nvSpPr>
            <p:cNvPr id="12709" name="Google Shape;12709;p87"/>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87"/>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87"/>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2" name="Google Shape;12712;p87"/>
          <p:cNvGrpSpPr/>
          <p:nvPr/>
        </p:nvGrpSpPr>
        <p:grpSpPr>
          <a:xfrm>
            <a:off x="1777536" y="1839416"/>
            <a:ext cx="376444" cy="253772"/>
            <a:chOff x="1777536" y="2014866"/>
            <a:chExt cx="376444" cy="253772"/>
          </a:xfrm>
        </p:grpSpPr>
        <p:sp>
          <p:nvSpPr>
            <p:cNvPr id="12713" name="Google Shape;12713;p87"/>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87"/>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87"/>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87"/>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87"/>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8" name="Google Shape;12718;p87"/>
          <p:cNvGrpSpPr/>
          <p:nvPr/>
        </p:nvGrpSpPr>
        <p:grpSpPr>
          <a:xfrm>
            <a:off x="1309875" y="1881876"/>
            <a:ext cx="374154" cy="169680"/>
            <a:chOff x="1309875" y="2057326"/>
            <a:chExt cx="374154" cy="169680"/>
          </a:xfrm>
        </p:grpSpPr>
        <p:sp>
          <p:nvSpPr>
            <p:cNvPr id="12719" name="Google Shape;12719;p8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8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8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87"/>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87"/>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87"/>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8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8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87"/>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87"/>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87"/>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30" name="Google Shape;12730;p87"/>
          <p:cNvSpPr/>
          <p:nvPr/>
        </p:nvSpPr>
        <p:spPr>
          <a:xfrm>
            <a:off x="862283" y="190080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31" name="Google Shape;12731;p87"/>
          <p:cNvGrpSpPr/>
          <p:nvPr/>
        </p:nvGrpSpPr>
        <p:grpSpPr>
          <a:xfrm>
            <a:off x="2347450" y="1779114"/>
            <a:ext cx="113639" cy="373168"/>
            <a:chOff x="2347450" y="1954564"/>
            <a:chExt cx="113639" cy="373168"/>
          </a:xfrm>
        </p:grpSpPr>
        <p:sp>
          <p:nvSpPr>
            <p:cNvPr id="12732" name="Google Shape;12732;p87"/>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87"/>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34" name="Google Shape;12734;p87"/>
          <p:cNvSpPr/>
          <p:nvPr/>
        </p:nvSpPr>
        <p:spPr>
          <a:xfrm>
            <a:off x="861520" y="141138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35" name="Google Shape;12735;p87"/>
          <p:cNvGrpSpPr/>
          <p:nvPr/>
        </p:nvGrpSpPr>
        <p:grpSpPr>
          <a:xfrm>
            <a:off x="3110102" y="1324430"/>
            <a:ext cx="330613" cy="358379"/>
            <a:chOff x="3110102" y="1499880"/>
            <a:chExt cx="330613" cy="358379"/>
          </a:xfrm>
        </p:grpSpPr>
        <p:sp>
          <p:nvSpPr>
            <p:cNvPr id="12736" name="Google Shape;12736;p87"/>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87"/>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87"/>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87"/>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87"/>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87"/>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87"/>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43" name="Google Shape;12743;p87"/>
          <p:cNvSpPr/>
          <p:nvPr/>
        </p:nvSpPr>
        <p:spPr>
          <a:xfrm>
            <a:off x="3196834" y="177876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44" name="Google Shape;12744;p87"/>
          <p:cNvGrpSpPr/>
          <p:nvPr/>
        </p:nvGrpSpPr>
        <p:grpSpPr>
          <a:xfrm>
            <a:off x="3485575" y="1824309"/>
            <a:ext cx="373772" cy="284050"/>
            <a:chOff x="3531200" y="1999759"/>
            <a:chExt cx="373772" cy="284050"/>
          </a:xfrm>
        </p:grpSpPr>
        <p:sp>
          <p:nvSpPr>
            <p:cNvPr id="12745" name="Google Shape;12745;p87"/>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87"/>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87"/>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87"/>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9" name="Google Shape;12749;p87"/>
          <p:cNvGrpSpPr/>
          <p:nvPr/>
        </p:nvGrpSpPr>
        <p:grpSpPr>
          <a:xfrm>
            <a:off x="2667058" y="1324843"/>
            <a:ext cx="330231" cy="359015"/>
            <a:chOff x="2667058" y="1500293"/>
            <a:chExt cx="330231" cy="359015"/>
          </a:xfrm>
        </p:grpSpPr>
        <p:sp>
          <p:nvSpPr>
            <p:cNvPr id="12750" name="Google Shape;12750;p87"/>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87"/>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87"/>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87"/>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87"/>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87"/>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87"/>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87"/>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87"/>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87"/>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87"/>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87"/>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87"/>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87"/>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87"/>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87"/>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87"/>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87"/>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8" name="Google Shape;12768;p87"/>
          <p:cNvGrpSpPr/>
          <p:nvPr/>
        </p:nvGrpSpPr>
        <p:grpSpPr>
          <a:xfrm>
            <a:off x="3567553" y="1324462"/>
            <a:ext cx="320022" cy="359778"/>
            <a:chOff x="3567553" y="1499912"/>
            <a:chExt cx="320022" cy="359778"/>
          </a:xfrm>
        </p:grpSpPr>
        <p:sp>
          <p:nvSpPr>
            <p:cNvPr id="12769" name="Google Shape;12769;p87"/>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87"/>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87"/>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87"/>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87"/>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87"/>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5" name="Google Shape;12775;p87"/>
          <p:cNvGrpSpPr/>
          <p:nvPr/>
        </p:nvGrpSpPr>
        <p:grpSpPr>
          <a:xfrm>
            <a:off x="1309875" y="1324462"/>
            <a:ext cx="359015" cy="358633"/>
            <a:chOff x="1309875" y="1499912"/>
            <a:chExt cx="359015" cy="358633"/>
          </a:xfrm>
        </p:grpSpPr>
        <p:sp>
          <p:nvSpPr>
            <p:cNvPr id="12776" name="Google Shape;12776;p87"/>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87"/>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87"/>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87"/>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87"/>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87"/>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87"/>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87"/>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87"/>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5" name="Google Shape;12785;p87"/>
          <p:cNvGrpSpPr/>
          <p:nvPr/>
        </p:nvGrpSpPr>
        <p:grpSpPr>
          <a:xfrm>
            <a:off x="2219466" y="1324843"/>
            <a:ext cx="330613" cy="359015"/>
            <a:chOff x="2219466" y="1500293"/>
            <a:chExt cx="330613" cy="359015"/>
          </a:xfrm>
        </p:grpSpPr>
        <p:sp>
          <p:nvSpPr>
            <p:cNvPr id="12786" name="Google Shape;12786;p87"/>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87"/>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8" name="Google Shape;12788;p87"/>
          <p:cNvGrpSpPr/>
          <p:nvPr/>
        </p:nvGrpSpPr>
        <p:grpSpPr>
          <a:xfrm>
            <a:off x="5343544" y="1333908"/>
            <a:ext cx="244676" cy="351095"/>
            <a:chOff x="5343544" y="1509358"/>
            <a:chExt cx="244676" cy="351095"/>
          </a:xfrm>
        </p:grpSpPr>
        <p:sp>
          <p:nvSpPr>
            <p:cNvPr id="12789" name="Google Shape;12789;p87"/>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87"/>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87"/>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2" name="Google Shape;12792;p87"/>
          <p:cNvGrpSpPr/>
          <p:nvPr/>
        </p:nvGrpSpPr>
        <p:grpSpPr>
          <a:xfrm>
            <a:off x="4882340" y="1333908"/>
            <a:ext cx="246171" cy="351095"/>
            <a:chOff x="4882340" y="1509358"/>
            <a:chExt cx="246171" cy="351095"/>
          </a:xfrm>
        </p:grpSpPr>
        <p:sp>
          <p:nvSpPr>
            <p:cNvPr id="12793" name="Google Shape;12793;p87"/>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87"/>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87"/>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87"/>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87"/>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8" name="Google Shape;12798;p87"/>
          <p:cNvGrpSpPr/>
          <p:nvPr/>
        </p:nvGrpSpPr>
        <p:grpSpPr>
          <a:xfrm>
            <a:off x="6273204" y="1333558"/>
            <a:ext cx="236343" cy="351445"/>
            <a:chOff x="6273204" y="1509008"/>
            <a:chExt cx="236343" cy="351445"/>
          </a:xfrm>
        </p:grpSpPr>
        <p:sp>
          <p:nvSpPr>
            <p:cNvPr id="12799" name="Google Shape;12799;p87"/>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87"/>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01" name="Google Shape;12801;p87"/>
          <p:cNvSpPr/>
          <p:nvPr/>
        </p:nvSpPr>
        <p:spPr>
          <a:xfrm>
            <a:off x="5809710" y="133428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02" name="Google Shape;12802;p87"/>
          <p:cNvGrpSpPr/>
          <p:nvPr/>
        </p:nvGrpSpPr>
        <p:grpSpPr>
          <a:xfrm>
            <a:off x="7219530" y="1332794"/>
            <a:ext cx="191625" cy="352209"/>
            <a:chOff x="7219530" y="1508244"/>
            <a:chExt cx="191625" cy="352209"/>
          </a:xfrm>
        </p:grpSpPr>
        <p:sp>
          <p:nvSpPr>
            <p:cNvPr id="12803" name="Google Shape;12803;p87"/>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87"/>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5" name="Google Shape;12805;p87"/>
          <p:cNvGrpSpPr/>
          <p:nvPr/>
        </p:nvGrpSpPr>
        <p:grpSpPr>
          <a:xfrm>
            <a:off x="7699309" y="1333176"/>
            <a:ext cx="154922" cy="351827"/>
            <a:chOff x="7699309" y="1508626"/>
            <a:chExt cx="154922" cy="351827"/>
          </a:xfrm>
        </p:grpSpPr>
        <p:sp>
          <p:nvSpPr>
            <p:cNvPr id="12806" name="Google Shape;12806;p87"/>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87"/>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87"/>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87"/>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87"/>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87"/>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87"/>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3" name="Google Shape;12813;p87"/>
          <p:cNvGrpSpPr/>
          <p:nvPr/>
        </p:nvGrpSpPr>
        <p:grpSpPr>
          <a:xfrm>
            <a:off x="8161690" y="1333558"/>
            <a:ext cx="153396" cy="351064"/>
            <a:chOff x="8161690" y="1509008"/>
            <a:chExt cx="153396" cy="351064"/>
          </a:xfrm>
        </p:grpSpPr>
        <p:sp>
          <p:nvSpPr>
            <p:cNvPr id="12814" name="Google Shape;12814;p87"/>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87"/>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87"/>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87"/>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8" name="Google Shape;12818;p87"/>
          <p:cNvGrpSpPr/>
          <p:nvPr/>
        </p:nvGrpSpPr>
        <p:grpSpPr>
          <a:xfrm>
            <a:off x="6746940" y="1333431"/>
            <a:ext cx="213221" cy="352304"/>
            <a:chOff x="6746940" y="1508881"/>
            <a:chExt cx="213221" cy="352304"/>
          </a:xfrm>
        </p:grpSpPr>
        <p:sp>
          <p:nvSpPr>
            <p:cNvPr id="12819" name="Google Shape;12819;p87"/>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87"/>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87"/>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87"/>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3" name="Google Shape;12823;p87"/>
          <p:cNvGrpSpPr/>
          <p:nvPr/>
        </p:nvGrpSpPr>
        <p:grpSpPr>
          <a:xfrm>
            <a:off x="5770336" y="1832165"/>
            <a:ext cx="350682" cy="292097"/>
            <a:chOff x="5770336" y="2007615"/>
            <a:chExt cx="350682" cy="292097"/>
          </a:xfrm>
        </p:grpSpPr>
        <p:sp>
          <p:nvSpPr>
            <p:cNvPr id="12824" name="Google Shape;12824;p87"/>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87"/>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87"/>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87"/>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8" name="Google Shape;12828;p87"/>
          <p:cNvGrpSpPr/>
          <p:nvPr/>
        </p:nvGrpSpPr>
        <p:grpSpPr>
          <a:xfrm>
            <a:off x="5326878" y="1804908"/>
            <a:ext cx="350332" cy="346229"/>
            <a:chOff x="5326878" y="1980358"/>
            <a:chExt cx="350332" cy="346229"/>
          </a:xfrm>
        </p:grpSpPr>
        <p:sp>
          <p:nvSpPr>
            <p:cNvPr id="12829" name="Google Shape;12829;p87"/>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87"/>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87"/>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87"/>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33" name="Google Shape;12833;p87"/>
          <p:cNvSpPr/>
          <p:nvPr/>
        </p:nvSpPr>
        <p:spPr>
          <a:xfrm>
            <a:off x="7992774" y="180233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34" name="Google Shape;12834;p87"/>
          <p:cNvGrpSpPr/>
          <p:nvPr/>
        </p:nvGrpSpPr>
        <p:grpSpPr>
          <a:xfrm>
            <a:off x="4883835" y="1817121"/>
            <a:ext cx="350300" cy="323043"/>
            <a:chOff x="4883835" y="1992571"/>
            <a:chExt cx="350300" cy="323043"/>
          </a:xfrm>
        </p:grpSpPr>
        <p:sp>
          <p:nvSpPr>
            <p:cNvPr id="12835" name="Google Shape;12835;p87"/>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87"/>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87"/>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87"/>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87"/>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87"/>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1" name="Google Shape;12841;p87"/>
          <p:cNvGrpSpPr/>
          <p:nvPr/>
        </p:nvGrpSpPr>
        <p:grpSpPr>
          <a:xfrm>
            <a:off x="7548967" y="1803477"/>
            <a:ext cx="333285" cy="349950"/>
            <a:chOff x="7548967" y="1978927"/>
            <a:chExt cx="333285" cy="349950"/>
          </a:xfrm>
        </p:grpSpPr>
        <p:sp>
          <p:nvSpPr>
            <p:cNvPr id="12842" name="Google Shape;12842;p87"/>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87"/>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87"/>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87"/>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87"/>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87"/>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87"/>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9" name="Google Shape;12849;p87"/>
          <p:cNvGrpSpPr/>
          <p:nvPr/>
        </p:nvGrpSpPr>
        <p:grpSpPr>
          <a:xfrm>
            <a:off x="6214142" y="1803477"/>
            <a:ext cx="346515" cy="350300"/>
            <a:chOff x="6214142" y="1978927"/>
            <a:chExt cx="346515" cy="350300"/>
          </a:xfrm>
        </p:grpSpPr>
        <p:sp>
          <p:nvSpPr>
            <p:cNvPr id="12850" name="Google Shape;12850;p87"/>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87"/>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2" name="Google Shape;12852;p87"/>
          <p:cNvGrpSpPr/>
          <p:nvPr/>
        </p:nvGrpSpPr>
        <p:grpSpPr>
          <a:xfrm>
            <a:off x="7105923" y="1803095"/>
            <a:ext cx="333285" cy="350682"/>
            <a:chOff x="7105923" y="1978545"/>
            <a:chExt cx="333285" cy="350682"/>
          </a:xfrm>
        </p:grpSpPr>
        <p:sp>
          <p:nvSpPr>
            <p:cNvPr id="12853" name="Google Shape;12853;p87"/>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87"/>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87"/>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87"/>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87"/>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87"/>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87"/>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60" name="Google Shape;12860;p87"/>
          <p:cNvSpPr/>
          <p:nvPr/>
        </p:nvSpPr>
        <p:spPr>
          <a:xfrm>
            <a:off x="6658713" y="180309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87"/>
          <p:cNvSpPr/>
          <p:nvPr/>
        </p:nvSpPr>
        <p:spPr>
          <a:xfrm>
            <a:off x="4104898" y="224680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62" name="Google Shape;12862;p87"/>
          <p:cNvGrpSpPr/>
          <p:nvPr/>
        </p:nvGrpSpPr>
        <p:grpSpPr>
          <a:xfrm>
            <a:off x="3616406" y="2246902"/>
            <a:ext cx="203393" cy="351827"/>
            <a:chOff x="3616406" y="2422352"/>
            <a:chExt cx="203393" cy="351827"/>
          </a:xfrm>
        </p:grpSpPr>
        <p:sp>
          <p:nvSpPr>
            <p:cNvPr id="12863" name="Google Shape;12863;p87"/>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87"/>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5" name="Google Shape;12865;p87"/>
          <p:cNvGrpSpPr/>
          <p:nvPr/>
        </p:nvGrpSpPr>
        <p:grpSpPr>
          <a:xfrm>
            <a:off x="878187" y="2246520"/>
            <a:ext cx="272696" cy="351827"/>
            <a:chOff x="913012" y="2421970"/>
            <a:chExt cx="272696" cy="351827"/>
          </a:xfrm>
        </p:grpSpPr>
        <p:sp>
          <p:nvSpPr>
            <p:cNvPr id="12866" name="Google Shape;12866;p87"/>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87"/>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87"/>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87"/>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0" name="Google Shape;12870;p87"/>
          <p:cNvGrpSpPr/>
          <p:nvPr/>
        </p:nvGrpSpPr>
        <p:grpSpPr>
          <a:xfrm>
            <a:off x="2274743" y="2246902"/>
            <a:ext cx="255649" cy="351445"/>
            <a:chOff x="2274743" y="2422352"/>
            <a:chExt cx="255649" cy="351445"/>
          </a:xfrm>
        </p:grpSpPr>
        <p:sp>
          <p:nvSpPr>
            <p:cNvPr id="12871" name="Google Shape;12871;p87"/>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87"/>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87"/>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4" name="Google Shape;12874;p87"/>
          <p:cNvGrpSpPr/>
          <p:nvPr/>
        </p:nvGrpSpPr>
        <p:grpSpPr>
          <a:xfrm>
            <a:off x="2708723" y="2245789"/>
            <a:ext cx="246552" cy="352558"/>
            <a:chOff x="2708723" y="2421239"/>
            <a:chExt cx="246552" cy="352558"/>
          </a:xfrm>
        </p:grpSpPr>
        <p:sp>
          <p:nvSpPr>
            <p:cNvPr id="12875" name="Google Shape;12875;p87"/>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87"/>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7" name="Google Shape;12877;p87"/>
          <p:cNvGrpSpPr/>
          <p:nvPr/>
        </p:nvGrpSpPr>
        <p:grpSpPr>
          <a:xfrm>
            <a:off x="1835485" y="2246902"/>
            <a:ext cx="259433" cy="350714"/>
            <a:chOff x="1835485" y="2422352"/>
            <a:chExt cx="259433" cy="350714"/>
          </a:xfrm>
        </p:grpSpPr>
        <p:sp>
          <p:nvSpPr>
            <p:cNvPr id="12878" name="Google Shape;12878;p87"/>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87"/>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87"/>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87"/>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87"/>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87"/>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87"/>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5" name="Google Shape;12885;p87"/>
          <p:cNvGrpSpPr/>
          <p:nvPr/>
        </p:nvGrpSpPr>
        <p:grpSpPr>
          <a:xfrm>
            <a:off x="3150240" y="2246902"/>
            <a:ext cx="212489" cy="351445"/>
            <a:chOff x="3150240" y="2422352"/>
            <a:chExt cx="212489" cy="351445"/>
          </a:xfrm>
        </p:grpSpPr>
        <p:sp>
          <p:nvSpPr>
            <p:cNvPr id="12886" name="Google Shape;12886;p87"/>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87"/>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8" name="Google Shape;12888;p87"/>
          <p:cNvGrpSpPr/>
          <p:nvPr/>
        </p:nvGrpSpPr>
        <p:grpSpPr>
          <a:xfrm>
            <a:off x="1367060" y="2246679"/>
            <a:ext cx="269261" cy="352050"/>
            <a:chOff x="1367060" y="2422129"/>
            <a:chExt cx="269261" cy="352050"/>
          </a:xfrm>
        </p:grpSpPr>
        <p:sp>
          <p:nvSpPr>
            <p:cNvPr id="12889" name="Google Shape;12889;p87"/>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87"/>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87"/>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87"/>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87"/>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87"/>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87"/>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87"/>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87"/>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87"/>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87"/>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87"/>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87"/>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87"/>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03" name="Google Shape;12903;p87"/>
          <p:cNvSpPr/>
          <p:nvPr/>
        </p:nvSpPr>
        <p:spPr>
          <a:xfrm>
            <a:off x="7075994" y="225046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04" name="Google Shape;12904;p87"/>
          <p:cNvGrpSpPr/>
          <p:nvPr/>
        </p:nvGrpSpPr>
        <p:grpSpPr>
          <a:xfrm>
            <a:off x="4882690" y="2249955"/>
            <a:ext cx="274573" cy="350682"/>
            <a:chOff x="4882690" y="2425405"/>
            <a:chExt cx="274573" cy="350682"/>
          </a:xfrm>
        </p:grpSpPr>
        <p:sp>
          <p:nvSpPr>
            <p:cNvPr id="12905" name="Google Shape;12905;p87"/>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87"/>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7" name="Google Shape;12907;p87"/>
          <p:cNvGrpSpPr/>
          <p:nvPr/>
        </p:nvGrpSpPr>
        <p:grpSpPr>
          <a:xfrm>
            <a:off x="6627639" y="2268434"/>
            <a:ext cx="355993" cy="313247"/>
            <a:chOff x="6627639" y="2443884"/>
            <a:chExt cx="355993" cy="313247"/>
          </a:xfrm>
        </p:grpSpPr>
        <p:sp>
          <p:nvSpPr>
            <p:cNvPr id="12908" name="Google Shape;12908;p87"/>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87"/>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87"/>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1" name="Google Shape;12911;p87"/>
          <p:cNvGrpSpPr/>
          <p:nvPr/>
        </p:nvGrpSpPr>
        <p:grpSpPr>
          <a:xfrm>
            <a:off x="6183451" y="2286690"/>
            <a:ext cx="351445" cy="277976"/>
            <a:chOff x="6183451" y="2462140"/>
            <a:chExt cx="351445" cy="277976"/>
          </a:xfrm>
        </p:grpSpPr>
        <p:sp>
          <p:nvSpPr>
            <p:cNvPr id="12912" name="Google Shape;12912;p87"/>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87"/>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87"/>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87"/>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87"/>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87"/>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87"/>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9" name="Google Shape;12919;p87"/>
          <p:cNvGrpSpPr/>
          <p:nvPr/>
        </p:nvGrpSpPr>
        <p:grpSpPr>
          <a:xfrm>
            <a:off x="5735477" y="2254408"/>
            <a:ext cx="353354" cy="341299"/>
            <a:chOff x="5735477" y="2429858"/>
            <a:chExt cx="353354" cy="341299"/>
          </a:xfrm>
        </p:grpSpPr>
        <p:sp>
          <p:nvSpPr>
            <p:cNvPr id="12920" name="Google Shape;12920;p87"/>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87"/>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87"/>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87"/>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87"/>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87"/>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6" name="Google Shape;12926;p87"/>
          <p:cNvGrpSpPr/>
          <p:nvPr/>
        </p:nvGrpSpPr>
        <p:grpSpPr>
          <a:xfrm>
            <a:off x="5243735" y="2271523"/>
            <a:ext cx="405255" cy="275499"/>
            <a:chOff x="5283337" y="2478774"/>
            <a:chExt cx="358633" cy="243913"/>
          </a:xfrm>
        </p:grpSpPr>
        <p:sp>
          <p:nvSpPr>
            <p:cNvPr id="12927" name="Google Shape;12927;p87"/>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87"/>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87"/>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87"/>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87"/>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87"/>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87"/>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87"/>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87"/>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87"/>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87"/>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87"/>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87"/>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87"/>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87"/>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87"/>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87"/>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4" name="Google Shape;12944;p87"/>
          <p:cNvGrpSpPr/>
          <p:nvPr/>
        </p:nvGrpSpPr>
        <p:grpSpPr>
          <a:xfrm>
            <a:off x="7964753" y="2295373"/>
            <a:ext cx="362068" cy="258670"/>
            <a:chOff x="7964753" y="2470823"/>
            <a:chExt cx="362068" cy="258670"/>
          </a:xfrm>
        </p:grpSpPr>
        <p:sp>
          <p:nvSpPr>
            <p:cNvPr id="12945" name="Google Shape;12945;p87"/>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87"/>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87"/>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87"/>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87"/>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87"/>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87"/>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87"/>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87"/>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4" name="Google Shape;12954;p87"/>
          <p:cNvGrpSpPr/>
          <p:nvPr/>
        </p:nvGrpSpPr>
        <p:grpSpPr>
          <a:xfrm>
            <a:off x="7524349" y="2280997"/>
            <a:ext cx="350332" cy="288948"/>
            <a:chOff x="7524349" y="2456447"/>
            <a:chExt cx="350332" cy="288948"/>
          </a:xfrm>
        </p:grpSpPr>
        <p:sp>
          <p:nvSpPr>
            <p:cNvPr id="12955" name="Google Shape;12955;p87"/>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87"/>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87"/>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87"/>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87"/>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0" name="Google Shape;12960;p87"/>
          <p:cNvGrpSpPr/>
          <p:nvPr/>
        </p:nvGrpSpPr>
        <p:grpSpPr>
          <a:xfrm>
            <a:off x="3972749" y="2719143"/>
            <a:ext cx="355230" cy="356725"/>
            <a:chOff x="3972749" y="2894211"/>
            <a:chExt cx="355230" cy="356725"/>
          </a:xfrm>
        </p:grpSpPr>
        <p:sp>
          <p:nvSpPr>
            <p:cNvPr id="12961" name="Google Shape;12961;p87"/>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87"/>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87"/>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87"/>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87"/>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6" name="Google Shape;12966;p87"/>
          <p:cNvGrpSpPr/>
          <p:nvPr/>
        </p:nvGrpSpPr>
        <p:grpSpPr>
          <a:xfrm>
            <a:off x="3527797" y="2743553"/>
            <a:ext cx="355993" cy="307904"/>
            <a:chOff x="3527797" y="2918796"/>
            <a:chExt cx="355993" cy="307904"/>
          </a:xfrm>
        </p:grpSpPr>
        <p:sp>
          <p:nvSpPr>
            <p:cNvPr id="12967" name="Google Shape;12967;p87"/>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87"/>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87"/>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87"/>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87"/>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87"/>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87"/>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87"/>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87"/>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87"/>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7" name="Google Shape;12977;p87"/>
          <p:cNvGrpSpPr/>
          <p:nvPr/>
        </p:nvGrpSpPr>
        <p:grpSpPr>
          <a:xfrm>
            <a:off x="3082845" y="2746336"/>
            <a:ext cx="356375" cy="302338"/>
            <a:chOff x="3082845" y="2920959"/>
            <a:chExt cx="356375" cy="302338"/>
          </a:xfrm>
        </p:grpSpPr>
        <p:sp>
          <p:nvSpPr>
            <p:cNvPr id="12978" name="Google Shape;12978;p87"/>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87"/>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0" name="Google Shape;12980;p87"/>
          <p:cNvGrpSpPr/>
          <p:nvPr/>
        </p:nvGrpSpPr>
        <p:grpSpPr>
          <a:xfrm>
            <a:off x="2639038" y="2719699"/>
            <a:ext cx="355612" cy="355612"/>
            <a:chOff x="2639038" y="2894942"/>
            <a:chExt cx="355612" cy="355612"/>
          </a:xfrm>
        </p:grpSpPr>
        <p:sp>
          <p:nvSpPr>
            <p:cNvPr id="12981" name="Google Shape;12981;p87"/>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87"/>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3" name="Google Shape;12983;p87"/>
          <p:cNvGrpSpPr/>
          <p:nvPr/>
        </p:nvGrpSpPr>
        <p:grpSpPr>
          <a:xfrm>
            <a:off x="2194468" y="2763622"/>
            <a:ext cx="355993" cy="267766"/>
            <a:chOff x="2194468" y="2938865"/>
            <a:chExt cx="355993" cy="267766"/>
          </a:xfrm>
        </p:grpSpPr>
        <p:sp>
          <p:nvSpPr>
            <p:cNvPr id="12984" name="Google Shape;12984;p87"/>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87"/>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87"/>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87"/>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87"/>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87"/>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87"/>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87"/>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87"/>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87"/>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87"/>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87"/>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87"/>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87"/>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87"/>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87"/>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87"/>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87"/>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87"/>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87"/>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4" name="Google Shape;13004;p87"/>
          <p:cNvGrpSpPr/>
          <p:nvPr/>
        </p:nvGrpSpPr>
        <p:grpSpPr>
          <a:xfrm>
            <a:off x="1749897" y="2719699"/>
            <a:ext cx="355993" cy="355612"/>
            <a:chOff x="1749897" y="2894561"/>
            <a:chExt cx="355993" cy="355612"/>
          </a:xfrm>
        </p:grpSpPr>
        <p:sp>
          <p:nvSpPr>
            <p:cNvPr id="13005" name="Google Shape;13005;p87"/>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87"/>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87"/>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87"/>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87"/>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87"/>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87"/>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87"/>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87"/>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87"/>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87"/>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6" name="Google Shape;13016;p87"/>
          <p:cNvGrpSpPr/>
          <p:nvPr/>
        </p:nvGrpSpPr>
        <p:grpSpPr>
          <a:xfrm>
            <a:off x="1305327" y="2718761"/>
            <a:ext cx="357520" cy="357488"/>
            <a:chOff x="1305327" y="2894211"/>
            <a:chExt cx="357520" cy="357488"/>
          </a:xfrm>
        </p:grpSpPr>
        <p:sp>
          <p:nvSpPr>
            <p:cNvPr id="13017" name="Google Shape;13017;p87"/>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87"/>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87"/>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87"/>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87"/>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2" name="Google Shape;13022;p87"/>
          <p:cNvGrpSpPr/>
          <p:nvPr/>
        </p:nvGrpSpPr>
        <p:grpSpPr>
          <a:xfrm>
            <a:off x="853950" y="2720860"/>
            <a:ext cx="364104" cy="353290"/>
            <a:chOff x="853950" y="2894720"/>
            <a:chExt cx="364104" cy="353290"/>
          </a:xfrm>
        </p:grpSpPr>
        <p:sp>
          <p:nvSpPr>
            <p:cNvPr id="13023" name="Google Shape;13023;p87"/>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87"/>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87"/>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87"/>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87"/>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87"/>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87"/>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0" name="Google Shape;13030;p87"/>
          <p:cNvGrpSpPr/>
          <p:nvPr/>
        </p:nvGrpSpPr>
        <p:grpSpPr>
          <a:xfrm>
            <a:off x="7066548" y="2737144"/>
            <a:ext cx="352209" cy="334938"/>
            <a:chOff x="7066548" y="2912594"/>
            <a:chExt cx="352209" cy="334938"/>
          </a:xfrm>
        </p:grpSpPr>
        <p:sp>
          <p:nvSpPr>
            <p:cNvPr id="13031" name="Google Shape;13031;p87"/>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87"/>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87"/>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87"/>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87"/>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87"/>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37" name="Google Shape;13037;p87"/>
          <p:cNvSpPr/>
          <p:nvPr/>
        </p:nvSpPr>
        <p:spPr>
          <a:xfrm>
            <a:off x="6591286" y="270852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87"/>
          <p:cNvSpPr/>
          <p:nvPr/>
        </p:nvSpPr>
        <p:spPr>
          <a:xfrm>
            <a:off x="6134980" y="272633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39" name="Google Shape;13039;p87"/>
          <p:cNvGrpSpPr/>
          <p:nvPr/>
        </p:nvGrpSpPr>
        <p:grpSpPr>
          <a:xfrm>
            <a:off x="7541397" y="2729352"/>
            <a:ext cx="318495" cy="352209"/>
            <a:chOff x="7541397" y="2904802"/>
            <a:chExt cx="318495" cy="352209"/>
          </a:xfrm>
        </p:grpSpPr>
        <p:sp>
          <p:nvSpPr>
            <p:cNvPr id="13040" name="Google Shape;13040;p87"/>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87"/>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2" name="Google Shape;13042;p87"/>
          <p:cNvGrpSpPr/>
          <p:nvPr/>
        </p:nvGrpSpPr>
        <p:grpSpPr>
          <a:xfrm>
            <a:off x="8003015" y="2728589"/>
            <a:ext cx="306759" cy="351445"/>
            <a:chOff x="8003015" y="2904039"/>
            <a:chExt cx="306759" cy="351445"/>
          </a:xfrm>
        </p:grpSpPr>
        <p:sp>
          <p:nvSpPr>
            <p:cNvPr id="13043" name="Google Shape;13043;p87"/>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87"/>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87"/>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87"/>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87"/>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87"/>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9" name="Google Shape;13049;p87"/>
          <p:cNvGrpSpPr/>
          <p:nvPr/>
        </p:nvGrpSpPr>
        <p:grpSpPr>
          <a:xfrm>
            <a:off x="5687770" y="2710046"/>
            <a:ext cx="369638" cy="369606"/>
            <a:chOff x="5687770" y="2885496"/>
            <a:chExt cx="369638" cy="369606"/>
          </a:xfrm>
        </p:grpSpPr>
        <p:sp>
          <p:nvSpPr>
            <p:cNvPr id="13050" name="Google Shape;13050;p87"/>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87"/>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87"/>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87"/>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87"/>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87"/>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87"/>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87"/>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87"/>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87"/>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0" name="Google Shape;13060;p87"/>
          <p:cNvGrpSpPr/>
          <p:nvPr/>
        </p:nvGrpSpPr>
        <p:grpSpPr>
          <a:xfrm>
            <a:off x="4881958" y="2729352"/>
            <a:ext cx="156417" cy="349537"/>
            <a:chOff x="4881958" y="2904802"/>
            <a:chExt cx="156417" cy="349537"/>
          </a:xfrm>
        </p:grpSpPr>
        <p:sp>
          <p:nvSpPr>
            <p:cNvPr id="13061" name="Google Shape;13061;p87"/>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87"/>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87"/>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87"/>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87"/>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87"/>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87"/>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8" name="Google Shape;13068;p87"/>
          <p:cNvGrpSpPr/>
          <p:nvPr/>
        </p:nvGrpSpPr>
        <p:grpSpPr>
          <a:xfrm>
            <a:off x="5230318" y="2711064"/>
            <a:ext cx="371133" cy="367443"/>
            <a:chOff x="5230318" y="2886514"/>
            <a:chExt cx="371133" cy="367443"/>
          </a:xfrm>
        </p:grpSpPr>
        <p:sp>
          <p:nvSpPr>
            <p:cNvPr id="13069" name="Google Shape;13069;p87"/>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87"/>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87"/>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87"/>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87"/>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87"/>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87"/>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87"/>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87"/>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8" name="Google Shape;13078;p87"/>
          <p:cNvGrpSpPr/>
          <p:nvPr/>
        </p:nvGrpSpPr>
        <p:grpSpPr>
          <a:xfrm>
            <a:off x="5748358" y="3259128"/>
            <a:ext cx="352590" cy="182561"/>
            <a:chOff x="5748358" y="3434578"/>
            <a:chExt cx="352590" cy="182561"/>
          </a:xfrm>
        </p:grpSpPr>
        <p:sp>
          <p:nvSpPr>
            <p:cNvPr id="13079" name="Google Shape;13079;p87"/>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87"/>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87"/>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87"/>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87"/>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87"/>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5" name="Google Shape;13085;p87"/>
          <p:cNvGrpSpPr/>
          <p:nvPr/>
        </p:nvGrpSpPr>
        <p:grpSpPr>
          <a:xfrm>
            <a:off x="862283" y="4099321"/>
            <a:ext cx="341204" cy="359301"/>
            <a:chOff x="862283" y="4274771"/>
            <a:chExt cx="341204" cy="359301"/>
          </a:xfrm>
        </p:grpSpPr>
        <p:sp>
          <p:nvSpPr>
            <p:cNvPr id="13086" name="Google Shape;13086;p87"/>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87"/>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87"/>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9" name="Google Shape;13089;p87"/>
          <p:cNvGrpSpPr/>
          <p:nvPr/>
        </p:nvGrpSpPr>
        <p:grpSpPr>
          <a:xfrm>
            <a:off x="1396957" y="4111915"/>
            <a:ext cx="301861" cy="332871"/>
            <a:chOff x="1396957" y="4287365"/>
            <a:chExt cx="301861" cy="332871"/>
          </a:xfrm>
        </p:grpSpPr>
        <p:sp>
          <p:nvSpPr>
            <p:cNvPr id="13090" name="Google Shape;13090;p87"/>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87"/>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87"/>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87"/>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87"/>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87"/>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87"/>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87"/>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87"/>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87"/>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87"/>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87"/>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87"/>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87"/>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87"/>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5" name="Google Shape;13105;p87"/>
          <p:cNvGrpSpPr/>
          <p:nvPr/>
        </p:nvGrpSpPr>
        <p:grpSpPr>
          <a:xfrm>
            <a:off x="1865381" y="4102056"/>
            <a:ext cx="396131" cy="355612"/>
            <a:chOff x="1865381" y="4277506"/>
            <a:chExt cx="396131" cy="355612"/>
          </a:xfrm>
        </p:grpSpPr>
        <p:sp>
          <p:nvSpPr>
            <p:cNvPr id="13106" name="Google Shape;13106;p87"/>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87"/>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87"/>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87"/>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87"/>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87"/>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2" name="Google Shape;13112;p87"/>
          <p:cNvGrpSpPr/>
          <p:nvPr/>
        </p:nvGrpSpPr>
        <p:grpSpPr>
          <a:xfrm>
            <a:off x="2411823" y="4128549"/>
            <a:ext cx="334398" cy="299953"/>
            <a:chOff x="2411823" y="4303999"/>
            <a:chExt cx="334398" cy="299953"/>
          </a:xfrm>
        </p:grpSpPr>
        <p:sp>
          <p:nvSpPr>
            <p:cNvPr id="13113" name="Google Shape;13113;p87"/>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87"/>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87"/>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87"/>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87"/>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87"/>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87"/>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0" name="Google Shape;13120;p87"/>
          <p:cNvGrpSpPr/>
          <p:nvPr/>
        </p:nvGrpSpPr>
        <p:grpSpPr>
          <a:xfrm>
            <a:off x="2903337" y="4103582"/>
            <a:ext cx="382519" cy="350682"/>
            <a:chOff x="2903337" y="4279032"/>
            <a:chExt cx="382519" cy="350682"/>
          </a:xfrm>
        </p:grpSpPr>
        <p:sp>
          <p:nvSpPr>
            <p:cNvPr id="13121" name="Google Shape;13121;p87"/>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87"/>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87"/>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87"/>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87"/>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87"/>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87"/>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87"/>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87"/>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87"/>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87"/>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87"/>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87"/>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87"/>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87"/>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6" name="Google Shape;13136;p87"/>
          <p:cNvGrpSpPr/>
          <p:nvPr/>
        </p:nvGrpSpPr>
        <p:grpSpPr>
          <a:xfrm>
            <a:off x="3933342" y="4140317"/>
            <a:ext cx="383632" cy="276449"/>
            <a:chOff x="3933342" y="4315767"/>
            <a:chExt cx="383632" cy="276449"/>
          </a:xfrm>
        </p:grpSpPr>
        <p:sp>
          <p:nvSpPr>
            <p:cNvPr id="13137" name="Google Shape;13137;p87"/>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87"/>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87"/>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87"/>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87"/>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87"/>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3" name="Google Shape;13143;p87"/>
          <p:cNvGrpSpPr/>
          <p:nvPr/>
        </p:nvGrpSpPr>
        <p:grpSpPr>
          <a:xfrm>
            <a:off x="3441065" y="4127055"/>
            <a:ext cx="337069" cy="302593"/>
            <a:chOff x="3441065" y="4302505"/>
            <a:chExt cx="337069" cy="302593"/>
          </a:xfrm>
        </p:grpSpPr>
        <p:sp>
          <p:nvSpPr>
            <p:cNvPr id="13144" name="Google Shape;13144;p87"/>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87"/>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87"/>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87"/>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87"/>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87"/>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87"/>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87"/>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87"/>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87"/>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87"/>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87"/>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87"/>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7" name="Google Shape;13157;p87"/>
          <p:cNvGrpSpPr/>
          <p:nvPr/>
        </p:nvGrpSpPr>
        <p:grpSpPr>
          <a:xfrm>
            <a:off x="3532345" y="3187185"/>
            <a:ext cx="339328" cy="336274"/>
            <a:chOff x="3532345" y="3362635"/>
            <a:chExt cx="339328" cy="336274"/>
          </a:xfrm>
        </p:grpSpPr>
        <p:sp>
          <p:nvSpPr>
            <p:cNvPr id="13158" name="Google Shape;13158;p87"/>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87"/>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87"/>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87"/>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87"/>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63" name="Google Shape;13163;p87"/>
          <p:cNvSpPr/>
          <p:nvPr/>
        </p:nvSpPr>
        <p:spPr>
          <a:xfrm>
            <a:off x="3968964" y="317449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64" name="Google Shape;13164;p87"/>
          <p:cNvGrpSpPr/>
          <p:nvPr/>
        </p:nvGrpSpPr>
        <p:grpSpPr>
          <a:xfrm>
            <a:off x="1883955" y="3633250"/>
            <a:ext cx="162873" cy="351445"/>
            <a:chOff x="1883955" y="3808700"/>
            <a:chExt cx="162873" cy="351445"/>
          </a:xfrm>
        </p:grpSpPr>
        <p:sp>
          <p:nvSpPr>
            <p:cNvPr id="13165" name="Google Shape;13165;p87"/>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87"/>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7" name="Google Shape;13167;p87"/>
          <p:cNvGrpSpPr/>
          <p:nvPr/>
        </p:nvGrpSpPr>
        <p:grpSpPr>
          <a:xfrm>
            <a:off x="939156" y="3633759"/>
            <a:ext cx="192007" cy="351318"/>
            <a:chOff x="939156" y="3809209"/>
            <a:chExt cx="192007" cy="351318"/>
          </a:xfrm>
        </p:grpSpPr>
        <p:sp>
          <p:nvSpPr>
            <p:cNvPr id="13168" name="Google Shape;13168;p87"/>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87"/>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0" name="Google Shape;13170;p87"/>
          <p:cNvGrpSpPr/>
          <p:nvPr/>
        </p:nvGrpSpPr>
        <p:grpSpPr>
          <a:xfrm>
            <a:off x="2306167" y="3634395"/>
            <a:ext cx="193915" cy="349155"/>
            <a:chOff x="2306167" y="3809845"/>
            <a:chExt cx="193915" cy="349155"/>
          </a:xfrm>
        </p:grpSpPr>
        <p:sp>
          <p:nvSpPr>
            <p:cNvPr id="13171" name="Google Shape;13171;p87"/>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87"/>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87"/>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87"/>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87"/>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87"/>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87"/>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8" name="Google Shape;13178;p87"/>
          <p:cNvGrpSpPr/>
          <p:nvPr/>
        </p:nvGrpSpPr>
        <p:grpSpPr>
          <a:xfrm>
            <a:off x="1323901" y="3631723"/>
            <a:ext cx="356343" cy="356757"/>
            <a:chOff x="1323901" y="3807173"/>
            <a:chExt cx="356343" cy="356757"/>
          </a:xfrm>
        </p:grpSpPr>
        <p:sp>
          <p:nvSpPr>
            <p:cNvPr id="13179" name="Google Shape;13179;p87"/>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87"/>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87"/>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87"/>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87"/>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87"/>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87"/>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87"/>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87"/>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87"/>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87"/>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87"/>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87"/>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87"/>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87"/>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87"/>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87"/>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87"/>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87"/>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87"/>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87"/>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87"/>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87"/>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87"/>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03" name="Google Shape;13203;p87"/>
          <p:cNvSpPr/>
          <p:nvPr/>
        </p:nvSpPr>
        <p:spPr>
          <a:xfrm>
            <a:off x="2787472" y="362946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04" name="Google Shape;13204;p87"/>
          <p:cNvGrpSpPr/>
          <p:nvPr/>
        </p:nvGrpSpPr>
        <p:grpSpPr>
          <a:xfrm>
            <a:off x="859262" y="3178470"/>
            <a:ext cx="306759" cy="351445"/>
            <a:chOff x="859262" y="3353920"/>
            <a:chExt cx="306759" cy="351445"/>
          </a:xfrm>
        </p:grpSpPr>
        <p:sp>
          <p:nvSpPr>
            <p:cNvPr id="13205" name="Google Shape;13205;p87"/>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87"/>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87"/>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87"/>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87"/>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10" name="Google Shape;13210;p87"/>
          <p:cNvSpPr/>
          <p:nvPr/>
        </p:nvSpPr>
        <p:spPr>
          <a:xfrm>
            <a:off x="1315918" y="318518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11" name="Google Shape;13211;p87"/>
          <p:cNvGrpSpPr/>
          <p:nvPr/>
        </p:nvGrpSpPr>
        <p:grpSpPr>
          <a:xfrm>
            <a:off x="3967437" y="3661652"/>
            <a:ext cx="364708" cy="295405"/>
            <a:chOff x="3967437" y="3837102"/>
            <a:chExt cx="364708" cy="295405"/>
          </a:xfrm>
        </p:grpSpPr>
        <p:sp>
          <p:nvSpPr>
            <p:cNvPr id="13212" name="Google Shape;13212;p87"/>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87"/>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87"/>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87"/>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87"/>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17" name="Google Shape;13217;p87"/>
          <p:cNvSpPr/>
          <p:nvPr/>
        </p:nvSpPr>
        <p:spPr>
          <a:xfrm>
            <a:off x="3216521" y="363248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87"/>
          <p:cNvSpPr/>
          <p:nvPr/>
        </p:nvSpPr>
        <p:spPr>
          <a:xfrm>
            <a:off x="3469466" y="365274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87"/>
          <p:cNvSpPr/>
          <p:nvPr/>
        </p:nvSpPr>
        <p:spPr>
          <a:xfrm>
            <a:off x="5314611" y="364311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20" name="Google Shape;13220;p87"/>
          <p:cNvGrpSpPr/>
          <p:nvPr/>
        </p:nvGrpSpPr>
        <p:grpSpPr>
          <a:xfrm>
            <a:off x="5811827" y="3631001"/>
            <a:ext cx="283743" cy="308444"/>
            <a:chOff x="5964227" y="3858701"/>
            <a:chExt cx="283743" cy="308444"/>
          </a:xfrm>
        </p:grpSpPr>
        <p:sp>
          <p:nvSpPr>
            <p:cNvPr id="13221" name="Google Shape;13221;p87"/>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87"/>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87"/>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87"/>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5" name="Google Shape;13225;p87"/>
          <p:cNvGrpSpPr/>
          <p:nvPr/>
        </p:nvGrpSpPr>
        <p:grpSpPr>
          <a:xfrm>
            <a:off x="6243508" y="3697623"/>
            <a:ext cx="320372" cy="213602"/>
            <a:chOff x="6395908" y="3873073"/>
            <a:chExt cx="320372" cy="213602"/>
          </a:xfrm>
        </p:grpSpPr>
        <p:sp>
          <p:nvSpPr>
            <p:cNvPr id="13226" name="Google Shape;13226;p87"/>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87"/>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87"/>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87"/>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87"/>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87"/>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87"/>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87"/>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87"/>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87"/>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6" name="Google Shape;13236;p87"/>
          <p:cNvGrpSpPr/>
          <p:nvPr/>
        </p:nvGrpSpPr>
        <p:grpSpPr>
          <a:xfrm>
            <a:off x="7262890" y="3627366"/>
            <a:ext cx="357138" cy="352018"/>
            <a:chOff x="7415290" y="3802816"/>
            <a:chExt cx="357138" cy="352018"/>
          </a:xfrm>
        </p:grpSpPr>
        <p:sp>
          <p:nvSpPr>
            <p:cNvPr id="13237" name="Google Shape;13237;p87"/>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87"/>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87"/>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87"/>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87"/>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87"/>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87"/>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87"/>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5" name="Google Shape;13245;p87"/>
          <p:cNvGrpSpPr/>
          <p:nvPr/>
        </p:nvGrpSpPr>
        <p:grpSpPr>
          <a:xfrm>
            <a:off x="6737312" y="3657963"/>
            <a:ext cx="355230" cy="293401"/>
            <a:chOff x="6889712" y="3833413"/>
            <a:chExt cx="355230" cy="293401"/>
          </a:xfrm>
        </p:grpSpPr>
        <p:sp>
          <p:nvSpPr>
            <p:cNvPr id="13246" name="Google Shape;13246;p87"/>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87"/>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87"/>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87"/>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87"/>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1" name="Google Shape;13251;p87"/>
          <p:cNvGrpSpPr/>
          <p:nvPr/>
        </p:nvGrpSpPr>
        <p:grpSpPr>
          <a:xfrm>
            <a:off x="7707152" y="3660420"/>
            <a:ext cx="282318" cy="337168"/>
            <a:chOff x="1635875" y="237775"/>
            <a:chExt cx="4370250" cy="5219325"/>
          </a:xfrm>
        </p:grpSpPr>
        <p:sp>
          <p:nvSpPr>
            <p:cNvPr id="13252" name="Google Shape;13252;p87"/>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87"/>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4" name="Google Shape;13254;p87"/>
          <p:cNvGrpSpPr/>
          <p:nvPr/>
        </p:nvGrpSpPr>
        <p:grpSpPr>
          <a:xfrm>
            <a:off x="3103963" y="3185690"/>
            <a:ext cx="297886" cy="337578"/>
            <a:chOff x="3103963" y="3361140"/>
            <a:chExt cx="297886" cy="337578"/>
          </a:xfrm>
        </p:grpSpPr>
        <p:sp>
          <p:nvSpPr>
            <p:cNvPr id="13255" name="Google Shape;13255;p87"/>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87"/>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87"/>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87"/>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87"/>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87"/>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87"/>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87"/>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87"/>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87"/>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87"/>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87"/>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87"/>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87"/>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87"/>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87"/>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87"/>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87"/>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87"/>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87"/>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87"/>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87"/>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87"/>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87"/>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9" name="Google Shape;13279;p87"/>
          <p:cNvGrpSpPr/>
          <p:nvPr/>
        </p:nvGrpSpPr>
        <p:grpSpPr>
          <a:xfrm>
            <a:off x="2667821" y="3185658"/>
            <a:ext cx="273046" cy="337801"/>
            <a:chOff x="2667821" y="3361108"/>
            <a:chExt cx="273046" cy="337801"/>
          </a:xfrm>
        </p:grpSpPr>
        <p:sp>
          <p:nvSpPr>
            <p:cNvPr id="13280" name="Google Shape;13280;p87"/>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87"/>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87"/>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87"/>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87"/>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87"/>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87"/>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87"/>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87"/>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87"/>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87"/>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87"/>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87"/>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87"/>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87"/>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87"/>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87"/>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87"/>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87"/>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9" name="Google Shape;13299;p87"/>
          <p:cNvGrpSpPr/>
          <p:nvPr/>
        </p:nvGrpSpPr>
        <p:grpSpPr>
          <a:xfrm>
            <a:off x="2212469" y="3184863"/>
            <a:ext cx="282715" cy="338660"/>
            <a:chOff x="2212469" y="3360313"/>
            <a:chExt cx="282715" cy="338660"/>
          </a:xfrm>
        </p:grpSpPr>
        <p:sp>
          <p:nvSpPr>
            <p:cNvPr id="13300" name="Google Shape;13300;p87"/>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87"/>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87"/>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3" name="Google Shape;13303;p87"/>
          <p:cNvGrpSpPr/>
          <p:nvPr/>
        </p:nvGrpSpPr>
        <p:grpSpPr>
          <a:xfrm>
            <a:off x="1768821" y="3185658"/>
            <a:ext cx="278739" cy="339073"/>
            <a:chOff x="1768821" y="3361108"/>
            <a:chExt cx="278739" cy="339073"/>
          </a:xfrm>
        </p:grpSpPr>
        <p:sp>
          <p:nvSpPr>
            <p:cNvPr id="13304" name="Google Shape;13304;p87"/>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87"/>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87"/>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87"/>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87"/>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87"/>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87"/>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87"/>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87"/>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87"/>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87"/>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5" name="Google Shape;13315;p87"/>
          <p:cNvGrpSpPr/>
          <p:nvPr/>
        </p:nvGrpSpPr>
        <p:grpSpPr>
          <a:xfrm>
            <a:off x="5337883" y="3161423"/>
            <a:ext cx="307141" cy="376826"/>
            <a:chOff x="5337883" y="3336873"/>
            <a:chExt cx="307141" cy="376826"/>
          </a:xfrm>
        </p:grpSpPr>
        <p:sp>
          <p:nvSpPr>
            <p:cNvPr id="13316" name="Google Shape;13316;p87"/>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87"/>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8" name="Google Shape;13318;p87"/>
          <p:cNvGrpSpPr/>
          <p:nvPr/>
        </p:nvGrpSpPr>
        <p:grpSpPr>
          <a:xfrm>
            <a:off x="4883835" y="3161805"/>
            <a:ext cx="323425" cy="377557"/>
            <a:chOff x="4883835" y="3337255"/>
            <a:chExt cx="323425" cy="377557"/>
          </a:xfrm>
        </p:grpSpPr>
        <p:sp>
          <p:nvSpPr>
            <p:cNvPr id="13319" name="Google Shape;13319;p87"/>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87"/>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87"/>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2" name="Google Shape;13322;p87"/>
          <p:cNvGrpSpPr/>
          <p:nvPr/>
        </p:nvGrpSpPr>
        <p:grpSpPr>
          <a:xfrm>
            <a:off x="6193310" y="3231839"/>
            <a:ext cx="352590" cy="237488"/>
            <a:chOff x="6193310" y="3407289"/>
            <a:chExt cx="352590" cy="237488"/>
          </a:xfrm>
        </p:grpSpPr>
        <p:sp>
          <p:nvSpPr>
            <p:cNvPr id="13323" name="Google Shape;13323;p87"/>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87"/>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87"/>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87"/>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87"/>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8" name="Google Shape;13328;p87"/>
          <p:cNvGrpSpPr/>
          <p:nvPr/>
        </p:nvGrpSpPr>
        <p:grpSpPr>
          <a:xfrm>
            <a:off x="6637117" y="3222393"/>
            <a:ext cx="353735" cy="254504"/>
            <a:chOff x="6637117" y="3397843"/>
            <a:chExt cx="353735" cy="254504"/>
          </a:xfrm>
        </p:grpSpPr>
        <p:sp>
          <p:nvSpPr>
            <p:cNvPr id="13329" name="Google Shape;13329;p87"/>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87"/>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87"/>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87"/>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87"/>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87"/>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5" name="Google Shape;13335;p87"/>
          <p:cNvGrpSpPr/>
          <p:nvPr/>
        </p:nvGrpSpPr>
        <p:grpSpPr>
          <a:xfrm>
            <a:off x="7075994" y="3174081"/>
            <a:ext cx="360637" cy="352336"/>
            <a:chOff x="7075994" y="3349531"/>
            <a:chExt cx="360637" cy="352336"/>
          </a:xfrm>
        </p:grpSpPr>
        <p:sp>
          <p:nvSpPr>
            <p:cNvPr id="13336" name="Google Shape;13336;p87"/>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87"/>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87"/>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87"/>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87"/>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87"/>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87"/>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3" name="Google Shape;13343;p87"/>
          <p:cNvGrpSpPr/>
          <p:nvPr/>
        </p:nvGrpSpPr>
        <p:grpSpPr>
          <a:xfrm>
            <a:off x="7651983" y="3173731"/>
            <a:ext cx="107183" cy="352399"/>
            <a:chOff x="7651983" y="3349181"/>
            <a:chExt cx="107183" cy="352399"/>
          </a:xfrm>
        </p:grpSpPr>
        <p:sp>
          <p:nvSpPr>
            <p:cNvPr id="13344" name="Google Shape;13344;p87"/>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87"/>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6" name="Google Shape;13346;p87"/>
          <p:cNvGrpSpPr/>
          <p:nvPr/>
        </p:nvGrpSpPr>
        <p:grpSpPr>
          <a:xfrm>
            <a:off x="7973468" y="3206872"/>
            <a:ext cx="352590" cy="287072"/>
            <a:chOff x="7973468" y="3382322"/>
            <a:chExt cx="352590" cy="287072"/>
          </a:xfrm>
        </p:grpSpPr>
        <p:sp>
          <p:nvSpPr>
            <p:cNvPr id="13347" name="Google Shape;13347;p87"/>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87"/>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87"/>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87"/>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87"/>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87"/>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87"/>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87"/>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87"/>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87"/>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87"/>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87"/>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59" name="Google Shape;13359;p87"/>
          <p:cNvSpPr txBox="1"/>
          <p:nvPr/>
        </p:nvSpPr>
        <p:spPr>
          <a:xfrm>
            <a:off x="849675"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13360" name="Google Shape;13360;p87"/>
          <p:cNvSpPr txBox="1"/>
          <p:nvPr/>
        </p:nvSpPr>
        <p:spPr>
          <a:xfrm>
            <a:off x="4858400"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364" name="Shape 13364"/>
        <p:cNvGrpSpPr/>
        <p:nvPr/>
      </p:nvGrpSpPr>
      <p:grpSpPr>
        <a:xfrm>
          <a:off x="0" y="0"/>
          <a:ext cx="0" cy="0"/>
          <a:chOff x="0" y="0"/>
          <a:chExt cx="0" cy="0"/>
        </a:xfrm>
      </p:grpSpPr>
      <p:grpSp>
        <p:nvGrpSpPr>
          <p:cNvPr id="13365" name="Google Shape;13365;p88"/>
          <p:cNvGrpSpPr/>
          <p:nvPr/>
        </p:nvGrpSpPr>
        <p:grpSpPr>
          <a:xfrm>
            <a:off x="821808" y="1576858"/>
            <a:ext cx="347872" cy="347488"/>
            <a:chOff x="849677" y="1500658"/>
            <a:chExt cx="347872" cy="347488"/>
          </a:xfrm>
        </p:grpSpPr>
        <p:sp>
          <p:nvSpPr>
            <p:cNvPr id="13366" name="Google Shape;13366;p88"/>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88"/>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88"/>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88"/>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88"/>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88"/>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2" name="Google Shape;13372;p88"/>
          <p:cNvGrpSpPr/>
          <p:nvPr/>
        </p:nvGrpSpPr>
        <p:grpSpPr>
          <a:xfrm>
            <a:off x="1387984" y="1576858"/>
            <a:ext cx="315872" cy="347488"/>
            <a:chOff x="1415853" y="1500658"/>
            <a:chExt cx="315872" cy="347488"/>
          </a:xfrm>
        </p:grpSpPr>
        <p:sp>
          <p:nvSpPr>
            <p:cNvPr id="13373" name="Google Shape;13373;p88"/>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88"/>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88"/>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88"/>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7" name="Google Shape;13377;p88"/>
          <p:cNvGrpSpPr/>
          <p:nvPr/>
        </p:nvGrpSpPr>
        <p:grpSpPr>
          <a:xfrm>
            <a:off x="4669520" y="1576858"/>
            <a:ext cx="347520" cy="347104"/>
            <a:chOff x="4697389" y="1500658"/>
            <a:chExt cx="347520" cy="347104"/>
          </a:xfrm>
        </p:grpSpPr>
        <p:sp>
          <p:nvSpPr>
            <p:cNvPr id="13378" name="Google Shape;13378;p88"/>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88"/>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88"/>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1" name="Google Shape;13381;p88"/>
          <p:cNvGrpSpPr/>
          <p:nvPr/>
        </p:nvGrpSpPr>
        <p:grpSpPr>
          <a:xfrm>
            <a:off x="3575664" y="2041146"/>
            <a:ext cx="347520" cy="353760"/>
            <a:chOff x="3603533" y="1964946"/>
            <a:chExt cx="347520" cy="353760"/>
          </a:xfrm>
        </p:grpSpPr>
        <p:sp>
          <p:nvSpPr>
            <p:cNvPr id="13382" name="Google Shape;13382;p88"/>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88"/>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88"/>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5" name="Google Shape;13385;p88"/>
          <p:cNvGrpSpPr/>
          <p:nvPr/>
        </p:nvGrpSpPr>
        <p:grpSpPr>
          <a:xfrm>
            <a:off x="1922896" y="2040538"/>
            <a:ext cx="357792" cy="352448"/>
            <a:chOff x="1950765" y="1964338"/>
            <a:chExt cx="357792" cy="352448"/>
          </a:xfrm>
        </p:grpSpPr>
        <p:sp>
          <p:nvSpPr>
            <p:cNvPr id="13386" name="Google Shape;13386;p88"/>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88"/>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88"/>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88"/>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0" name="Google Shape;13390;p88"/>
          <p:cNvGrpSpPr/>
          <p:nvPr/>
        </p:nvGrpSpPr>
        <p:grpSpPr>
          <a:xfrm>
            <a:off x="7407760" y="2040890"/>
            <a:ext cx="367712" cy="353248"/>
            <a:chOff x="7435629" y="1964690"/>
            <a:chExt cx="367712" cy="353248"/>
          </a:xfrm>
        </p:grpSpPr>
        <p:sp>
          <p:nvSpPr>
            <p:cNvPr id="13391" name="Google Shape;13391;p88"/>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88"/>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88"/>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88"/>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5" name="Google Shape;13395;p88"/>
          <p:cNvGrpSpPr/>
          <p:nvPr/>
        </p:nvGrpSpPr>
        <p:grpSpPr>
          <a:xfrm>
            <a:off x="2484880" y="2041242"/>
            <a:ext cx="333024" cy="352896"/>
            <a:chOff x="2512749" y="1965042"/>
            <a:chExt cx="333024" cy="352896"/>
          </a:xfrm>
        </p:grpSpPr>
        <p:sp>
          <p:nvSpPr>
            <p:cNvPr id="13396" name="Google Shape;13396;p88"/>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88"/>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88"/>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88"/>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88"/>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1" name="Google Shape;13401;p88"/>
          <p:cNvGrpSpPr/>
          <p:nvPr/>
        </p:nvGrpSpPr>
        <p:grpSpPr>
          <a:xfrm>
            <a:off x="1370448" y="2057978"/>
            <a:ext cx="365792" cy="335392"/>
            <a:chOff x="1398317" y="1981778"/>
            <a:chExt cx="365792" cy="335392"/>
          </a:xfrm>
        </p:grpSpPr>
        <p:sp>
          <p:nvSpPr>
            <p:cNvPr id="13402" name="Google Shape;13402;p88"/>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88"/>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88"/>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88"/>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88"/>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88"/>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8" name="Google Shape;13408;p88"/>
          <p:cNvGrpSpPr/>
          <p:nvPr/>
        </p:nvGrpSpPr>
        <p:grpSpPr>
          <a:xfrm>
            <a:off x="3024368" y="2079770"/>
            <a:ext cx="353600" cy="314752"/>
            <a:chOff x="3052237" y="2003570"/>
            <a:chExt cx="353600" cy="314752"/>
          </a:xfrm>
        </p:grpSpPr>
        <p:sp>
          <p:nvSpPr>
            <p:cNvPr id="13409" name="Google Shape;13409;p88"/>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88"/>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88"/>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2" name="Google Shape;13412;p88"/>
          <p:cNvGrpSpPr/>
          <p:nvPr/>
        </p:nvGrpSpPr>
        <p:grpSpPr>
          <a:xfrm>
            <a:off x="1376144" y="3034266"/>
            <a:ext cx="368096" cy="223968"/>
            <a:chOff x="1404013" y="2958066"/>
            <a:chExt cx="368096" cy="223968"/>
          </a:xfrm>
        </p:grpSpPr>
        <p:sp>
          <p:nvSpPr>
            <p:cNvPr id="13413" name="Google Shape;13413;p88"/>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88"/>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15" name="Google Shape;13415;p88"/>
          <p:cNvSpPr/>
          <p:nvPr/>
        </p:nvSpPr>
        <p:spPr>
          <a:xfrm>
            <a:off x="4119728" y="29625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88"/>
          <p:cNvSpPr/>
          <p:nvPr/>
        </p:nvSpPr>
        <p:spPr>
          <a:xfrm>
            <a:off x="852272" y="29624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17" name="Google Shape;13417;p88"/>
          <p:cNvGrpSpPr/>
          <p:nvPr/>
        </p:nvGrpSpPr>
        <p:grpSpPr>
          <a:xfrm>
            <a:off x="1923280" y="2961402"/>
            <a:ext cx="370368" cy="367328"/>
            <a:chOff x="1951149" y="2885202"/>
            <a:chExt cx="370368" cy="367328"/>
          </a:xfrm>
        </p:grpSpPr>
        <p:sp>
          <p:nvSpPr>
            <p:cNvPr id="13418" name="Google Shape;13418;p88"/>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88"/>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88"/>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1" name="Google Shape;13421;p88"/>
          <p:cNvGrpSpPr/>
          <p:nvPr/>
        </p:nvGrpSpPr>
        <p:grpSpPr>
          <a:xfrm>
            <a:off x="2473808" y="2982362"/>
            <a:ext cx="367328" cy="327296"/>
            <a:chOff x="2501677" y="2906162"/>
            <a:chExt cx="367328" cy="327296"/>
          </a:xfrm>
        </p:grpSpPr>
        <p:sp>
          <p:nvSpPr>
            <p:cNvPr id="13422" name="Google Shape;13422;p88"/>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88"/>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88"/>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25" name="Google Shape;13425;p88"/>
          <p:cNvSpPr/>
          <p:nvPr/>
        </p:nvSpPr>
        <p:spPr>
          <a:xfrm>
            <a:off x="3569968" y="30055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26" name="Google Shape;13426;p88"/>
          <p:cNvGrpSpPr/>
          <p:nvPr/>
        </p:nvGrpSpPr>
        <p:grpSpPr>
          <a:xfrm>
            <a:off x="3022448" y="2969914"/>
            <a:ext cx="367712" cy="354240"/>
            <a:chOff x="3050317" y="2893714"/>
            <a:chExt cx="367712" cy="354240"/>
          </a:xfrm>
        </p:grpSpPr>
        <p:sp>
          <p:nvSpPr>
            <p:cNvPr id="13427" name="Google Shape;13427;p88"/>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88"/>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29" name="Google Shape;13429;p88"/>
          <p:cNvSpPr/>
          <p:nvPr/>
        </p:nvSpPr>
        <p:spPr>
          <a:xfrm>
            <a:off x="4666864" y="29606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88"/>
          <p:cNvSpPr/>
          <p:nvPr/>
        </p:nvSpPr>
        <p:spPr>
          <a:xfrm>
            <a:off x="8018512" y="29624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31" name="Google Shape;13431;p88"/>
          <p:cNvGrpSpPr/>
          <p:nvPr/>
        </p:nvGrpSpPr>
        <p:grpSpPr>
          <a:xfrm>
            <a:off x="7503408" y="2962554"/>
            <a:ext cx="185184" cy="367296"/>
            <a:chOff x="7531277" y="2886354"/>
            <a:chExt cx="185184" cy="367296"/>
          </a:xfrm>
        </p:grpSpPr>
        <p:sp>
          <p:nvSpPr>
            <p:cNvPr id="13432" name="Google Shape;13432;p88"/>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88"/>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88"/>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5" name="Google Shape;13435;p88"/>
          <p:cNvGrpSpPr/>
          <p:nvPr/>
        </p:nvGrpSpPr>
        <p:grpSpPr>
          <a:xfrm>
            <a:off x="6898768" y="2962938"/>
            <a:ext cx="297184" cy="367296"/>
            <a:chOff x="6926637" y="2886738"/>
            <a:chExt cx="297184" cy="367296"/>
          </a:xfrm>
        </p:grpSpPr>
        <p:sp>
          <p:nvSpPr>
            <p:cNvPr id="13436" name="Google Shape;13436;p88"/>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88"/>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88"/>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39" name="Google Shape;13439;p88"/>
          <p:cNvSpPr/>
          <p:nvPr/>
        </p:nvSpPr>
        <p:spPr>
          <a:xfrm>
            <a:off x="5227696" y="29621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88"/>
          <p:cNvSpPr/>
          <p:nvPr/>
        </p:nvSpPr>
        <p:spPr>
          <a:xfrm>
            <a:off x="5806416" y="29628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41" name="Google Shape;13441;p88"/>
          <p:cNvGrpSpPr/>
          <p:nvPr/>
        </p:nvGrpSpPr>
        <p:grpSpPr>
          <a:xfrm>
            <a:off x="6312784" y="2962554"/>
            <a:ext cx="370368" cy="368064"/>
            <a:chOff x="6340653" y="2886354"/>
            <a:chExt cx="370368" cy="368064"/>
          </a:xfrm>
        </p:grpSpPr>
        <p:sp>
          <p:nvSpPr>
            <p:cNvPr id="13442" name="Google Shape;13442;p88"/>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88"/>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88"/>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88"/>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88"/>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88"/>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8" name="Google Shape;13448;p88"/>
          <p:cNvGrpSpPr/>
          <p:nvPr/>
        </p:nvGrpSpPr>
        <p:grpSpPr>
          <a:xfrm>
            <a:off x="5218928" y="2057626"/>
            <a:ext cx="354752" cy="336512"/>
            <a:chOff x="5246797" y="1981426"/>
            <a:chExt cx="354752" cy="336512"/>
          </a:xfrm>
        </p:grpSpPr>
        <p:sp>
          <p:nvSpPr>
            <p:cNvPr id="13449" name="Google Shape;13449;p88"/>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88"/>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1" name="Google Shape;13451;p88"/>
          <p:cNvGrpSpPr/>
          <p:nvPr/>
        </p:nvGrpSpPr>
        <p:grpSpPr>
          <a:xfrm>
            <a:off x="4120880" y="2178266"/>
            <a:ext cx="355136" cy="216256"/>
            <a:chOff x="4148749" y="2102066"/>
            <a:chExt cx="355136" cy="216256"/>
          </a:xfrm>
        </p:grpSpPr>
        <p:sp>
          <p:nvSpPr>
            <p:cNvPr id="13452" name="Google Shape;13452;p88"/>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88"/>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4" name="Google Shape;13454;p88"/>
          <p:cNvGrpSpPr/>
          <p:nvPr/>
        </p:nvGrpSpPr>
        <p:grpSpPr>
          <a:xfrm>
            <a:off x="5766800" y="2077626"/>
            <a:ext cx="354752" cy="315360"/>
            <a:chOff x="5794669" y="2001426"/>
            <a:chExt cx="354752" cy="315360"/>
          </a:xfrm>
        </p:grpSpPr>
        <p:sp>
          <p:nvSpPr>
            <p:cNvPr id="13455" name="Google Shape;13455;p88"/>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88"/>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7" name="Google Shape;13457;p88"/>
          <p:cNvGrpSpPr/>
          <p:nvPr/>
        </p:nvGrpSpPr>
        <p:grpSpPr>
          <a:xfrm>
            <a:off x="6317360" y="2106042"/>
            <a:ext cx="352832" cy="289216"/>
            <a:chOff x="6345229" y="2029842"/>
            <a:chExt cx="352832" cy="289216"/>
          </a:xfrm>
        </p:grpSpPr>
        <p:sp>
          <p:nvSpPr>
            <p:cNvPr id="13458" name="Google Shape;13458;p88"/>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88"/>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0" name="Google Shape;13460;p88"/>
          <p:cNvGrpSpPr/>
          <p:nvPr/>
        </p:nvGrpSpPr>
        <p:grpSpPr>
          <a:xfrm>
            <a:off x="4669520" y="2112538"/>
            <a:ext cx="354752" cy="281984"/>
            <a:chOff x="4697389" y="2036338"/>
            <a:chExt cx="354752" cy="281984"/>
          </a:xfrm>
        </p:grpSpPr>
        <p:sp>
          <p:nvSpPr>
            <p:cNvPr id="13461" name="Google Shape;13461;p88"/>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88"/>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3" name="Google Shape;13463;p88"/>
          <p:cNvGrpSpPr/>
          <p:nvPr/>
        </p:nvGrpSpPr>
        <p:grpSpPr>
          <a:xfrm>
            <a:off x="1376144" y="2500954"/>
            <a:ext cx="353600" cy="354944"/>
            <a:chOff x="1404013" y="2424754"/>
            <a:chExt cx="353600" cy="354944"/>
          </a:xfrm>
        </p:grpSpPr>
        <p:sp>
          <p:nvSpPr>
            <p:cNvPr id="13464" name="Google Shape;13464;p88"/>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88"/>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88"/>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88"/>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88"/>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9" name="Google Shape;13469;p88"/>
          <p:cNvGrpSpPr/>
          <p:nvPr/>
        </p:nvGrpSpPr>
        <p:grpSpPr>
          <a:xfrm>
            <a:off x="826384" y="2504474"/>
            <a:ext cx="355104" cy="351040"/>
            <a:chOff x="854253" y="2428274"/>
            <a:chExt cx="355104" cy="351040"/>
          </a:xfrm>
        </p:grpSpPr>
        <p:sp>
          <p:nvSpPr>
            <p:cNvPr id="13470" name="Google Shape;13470;p88"/>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88"/>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2" name="Google Shape;13472;p88"/>
          <p:cNvGrpSpPr/>
          <p:nvPr/>
        </p:nvGrpSpPr>
        <p:grpSpPr>
          <a:xfrm>
            <a:off x="6869040" y="2517146"/>
            <a:ext cx="354752" cy="275904"/>
            <a:chOff x="6896909" y="2440946"/>
            <a:chExt cx="354752" cy="275904"/>
          </a:xfrm>
        </p:grpSpPr>
        <p:sp>
          <p:nvSpPr>
            <p:cNvPr id="13473" name="Google Shape;13473;p88"/>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88"/>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75" name="Google Shape;13475;p88"/>
          <p:cNvSpPr/>
          <p:nvPr/>
        </p:nvSpPr>
        <p:spPr>
          <a:xfrm>
            <a:off x="6319632" y="25249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76" name="Google Shape;13476;p88"/>
          <p:cNvGrpSpPr/>
          <p:nvPr/>
        </p:nvGrpSpPr>
        <p:grpSpPr>
          <a:xfrm>
            <a:off x="5237200" y="2500954"/>
            <a:ext cx="321984" cy="354560"/>
            <a:chOff x="5265069" y="2424754"/>
            <a:chExt cx="321984" cy="354560"/>
          </a:xfrm>
        </p:grpSpPr>
        <p:sp>
          <p:nvSpPr>
            <p:cNvPr id="13477" name="Google Shape;13477;p88"/>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88"/>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9" name="Google Shape;13479;p88"/>
          <p:cNvGrpSpPr/>
          <p:nvPr/>
        </p:nvGrpSpPr>
        <p:grpSpPr>
          <a:xfrm>
            <a:off x="4122800" y="2542970"/>
            <a:ext cx="355104" cy="259584"/>
            <a:chOff x="4150669" y="2466770"/>
            <a:chExt cx="355104" cy="259584"/>
          </a:xfrm>
        </p:grpSpPr>
        <p:sp>
          <p:nvSpPr>
            <p:cNvPr id="13480" name="Google Shape;13480;p88"/>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88"/>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88"/>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88"/>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4" name="Google Shape;13484;p88"/>
          <p:cNvGrpSpPr/>
          <p:nvPr/>
        </p:nvGrpSpPr>
        <p:grpSpPr>
          <a:xfrm>
            <a:off x="4671824" y="2501146"/>
            <a:ext cx="354336" cy="353984"/>
            <a:chOff x="4699693" y="2424946"/>
            <a:chExt cx="354336" cy="353984"/>
          </a:xfrm>
        </p:grpSpPr>
        <p:sp>
          <p:nvSpPr>
            <p:cNvPr id="13485" name="Google Shape;13485;p88"/>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88"/>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87" name="Google Shape;13487;p88"/>
          <p:cNvSpPr/>
          <p:nvPr/>
        </p:nvSpPr>
        <p:spPr>
          <a:xfrm>
            <a:off x="5782032" y="25007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88"/>
          <p:cNvSpPr/>
          <p:nvPr/>
        </p:nvSpPr>
        <p:spPr>
          <a:xfrm>
            <a:off x="3023984" y="25397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89" name="Google Shape;13489;p88"/>
          <p:cNvGrpSpPr/>
          <p:nvPr/>
        </p:nvGrpSpPr>
        <p:grpSpPr>
          <a:xfrm>
            <a:off x="1925168" y="2628442"/>
            <a:ext cx="355136" cy="227072"/>
            <a:chOff x="1953037" y="2552242"/>
            <a:chExt cx="355136" cy="227072"/>
          </a:xfrm>
        </p:grpSpPr>
        <p:sp>
          <p:nvSpPr>
            <p:cNvPr id="13490" name="Google Shape;13490;p88"/>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88"/>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92" name="Google Shape;13492;p88"/>
          <p:cNvSpPr/>
          <p:nvPr/>
        </p:nvSpPr>
        <p:spPr>
          <a:xfrm>
            <a:off x="3576048" y="25003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93" name="Google Shape;13493;p88"/>
          <p:cNvGrpSpPr/>
          <p:nvPr/>
        </p:nvGrpSpPr>
        <p:grpSpPr>
          <a:xfrm>
            <a:off x="2473072" y="2603418"/>
            <a:ext cx="355104" cy="250944"/>
            <a:chOff x="2500941" y="2527218"/>
            <a:chExt cx="355104" cy="250944"/>
          </a:xfrm>
        </p:grpSpPr>
        <p:sp>
          <p:nvSpPr>
            <p:cNvPr id="13494" name="Google Shape;13494;p88"/>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88"/>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88"/>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88"/>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88"/>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99" name="Google Shape;13499;p88"/>
          <p:cNvSpPr/>
          <p:nvPr/>
        </p:nvSpPr>
        <p:spPr>
          <a:xfrm>
            <a:off x="7419568" y="25754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00" name="Google Shape;13500;p88"/>
          <p:cNvGrpSpPr/>
          <p:nvPr/>
        </p:nvGrpSpPr>
        <p:grpSpPr>
          <a:xfrm>
            <a:off x="7965936" y="2503322"/>
            <a:ext cx="356256" cy="351808"/>
            <a:chOff x="7993805" y="2427122"/>
            <a:chExt cx="356256" cy="351808"/>
          </a:xfrm>
        </p:grpSpPr>
        <p:sp>
          <p:nvSpPr>
            <p:cNvPr id="13501" name="Google Shape;13501;p88"/>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88"/>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88"/>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4" name="Google Shape;13504;p88"/>
          <p:cNvGrpSpPr/>
          <p:nvPr/>
        </p:nvGrpSpPr>
        <p:grpSpPr>
          <a:xfrm>
            <a:off x="850768" y="2041210"/>
            <a:ext cx="308640" cy="353312"/>
            <a:chOff x="878637" y="1965010"/>
            <a:chExt cx="308640" cy="353312"/>
          </a:xfrm>
        </p:grpSpPr>
        <p:sp>
          <p:nvSpPr>
            <p:cNvPr id="13505" name="Google Shape;13505;p88"/>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88"/>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88"/>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8" name="Google Shape;13508;p88"/>
          <p:cNvGrpSpPr/>
          <p:nvPr/>
        </p:nvGrpSpPr>
        <p:grpSpPr>
          <a:xfrm>
            <a:off x="6868272" y="2040922"/>
            <a:ext cx="348256" cy="352448"/>
            <a:chOff x="6896141" y="1964722"/>
            <a:chExt cx="348256" cy="352448"/>
          </a:xfrm>
        </p:grpSpPr>
        <p:sp>
          <p:nvSpPr>
            <p:cNvPr id="13509" name="Google Shape;13509;p88"/>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88"/>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88"/>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2" name="Google Shape;13512;p88"/>
          <p:cNvGrpSpPr/>
          <p:nvPr/>
        </p:nvGrpSpPr>
        <p:grpSpPr>
          <a:xfrm>
            <a:off x="7962128" y="2091578"/>
            <a:ext cx="355136" cy="303328"/>
            <a:chOff x="7989997" y="2015378"/>
            <a:chExt cx="355136" cy="303328"/>
          </a:xfrm>
        </p:grpSpPr>
        <p:sp>
          <p:nvSpPr>
            <p:cNvPr id="13513" name="Google Shape;13513;p88"/>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88"/>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88"/>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6" name="Google Shape;13516;p88"/>
          <p:cNvGrpSpPr/>
          <p:nvPr/>
        </p:nvGrpSpPr>
        <p:grpSpPr>
          <a:xfrm>
            <a:off x="3570352" y="1585562"/>
            <a:ext cx="348640" cy="330784"/>
            <a:chOff x="3598221" y="1509362"/>
            <a:chExt cx="348640" cy="330784"/>
          </a:xfrm>
        </p:grpSpPr>
        <p:sp>
          <p:nvSpPr>
            <p:cNvPr id="13517" name="Google Shape;13517;p88"/>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88"/>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88"/>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88"/>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1" name="Google Shape;13521;p88"/>
          <p:cNvGrpSpPr/>
          <p:nvPr/>
        </p:nvGrpSpPr>
        <p:grpSpPr>
          <a:xfrm>
            <a:off x="5218928" y="1576858"/>
            <a:ext cx="347872" cy="347488"/>
            <a:chOff x="5246797" y="1500658"/>
            <a:chExt cx="347872" cy="347488"/>
          </a:xfrm>
        </p:grpSpPr>
        <p:sp>
          <p:nvSpPr>
            <p:cNvPr id="13522" name="Google Shape;13522;p88"/>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88"/>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88"/>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88"/>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6" name="Google Shape;13526;p88"/>
          <p:cNvGrpSpPr/>
          <p:nvPr/>
        </p:nvGrpSpPr>
        <p:grpSpPr>
          <a:xfrm>
            <a:off x="5768720" y="1576858"/>
            <a:ext cx="349024" cy="346752"/>
            <a:chOff x="5796589" y="1500658"/>
            <a:chExt cx="349024" cy="346752"/>
          </a:xfrm>
        </p:grpSpPr>
        <p:sp>
          <p:nvSpPr>
            <p:cNvPr id="13527" name="Google Shape;13527;p88"/>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28" name="Google Shape;13528;p88"/>
            <p:cNvGrpSpPr/>
            <p:nvPr/>
          </p:nvGrpSpPr>
          <p:grpSpPr>
            <a:xfrm>
              <a:off x="5796589" y="1500658"/>
              <a:ext cx="349024" cy="346752"/>
              <a:chOff x="5796589" y="1500658"/>
              <a:chExt cx="349024" cy="346752"/>
            </a:xfrm>
          </p:grpSpPr>
          <p:sp>
            <p:nvSpPr>
              <p:cNvPr id="13529" name="Google Shape;13529;p88"/>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88"/>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88"/>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88"/>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533" name="Google Shape;13533;p88"/>
          <p:cNvGrpSpPr/>
          <p:nvPr/>
        </p:nvGrpSpPr>
        <p:grpSpPr>
          <a:xfrm>
            <a:off x="6867504" y="1578778"/>
            <a:ext cx="348640" cy="343296"/>
            <a:chOff x="6895373" y="1502578"/>
            <a:chExt cx="348640" cy="343296"/>
          </a:xfrm>
        </p:grpSpPr>
        <p:sp>
          <p:nvSpPr>
            <p:cNvPr id="13534" name="Google Shape;13534;p88"/>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88"/>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88"/>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7" name="Google Shape;13537;p88"/>
          <p:cNvGrpSpPr/>
          <p:nvPr/>
        </p:nvGrpSpPr>
        <p:grpSpPr>
          <a:xfrm>
            <a:off x="4119728" y="1581658"/>
            <a:ext cx="347904" cy="336992"/>
            <a:chOff x="4147597" y="1505458"/>
            <a:chExt cx="347904" cy="336992"/>
          </a:xfrm>
        </p:grpSpPr>
        <p:sp>
          <p:nvSpPr>
            <p:cNvPr id="13538" name="Google Shape;13538;p88"/>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88"/>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88"/>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88"/>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88"/>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88"/>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88"/>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5" name="Google Shape;13545;p88"/>
          <p:cNvGrpSpPr/>
          <p:nvPr/>
        </p:nvGrpSpPr>
        <p:grpSpPr>
          <a:xfrm>
            <a:off x="2471536" y="1576090"/>
            <a:ext cx="347488" cy="348256"/>
            <a:chOff x="2499405" y="1499890"/>
            <a:chExt cx="347488" cy="348256"/>
          </a:xfrm>
        </p:grpSpPr>
        <p:sp>
          <p:nvSpPr>
            <p:cNvPr id="13546" name="Google Shape;13546;p88"/>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88"/>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88"/>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88"/>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88"/>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1" name="Google Shape;13551;p88"/>
          <p:cNvGrpSpPr/>
          <p:nvPr/>
        </p:nvGrpSpPr>
        <p:grpSpPr>
          <a:xfrm>
            <a:off x="1928976" y="1576698"/>
            <a:ext cx="331520" cy="348032"/>
            <a:chOff x="1956845" y="1500498"/>
            <a:chExt cx="331520" cy="348032"/>
          </a:xfrm>
        </p:grpSpPr>
        <p:sp>
          <p:nvSpPr>
            <p:cNvPr id="13552" name="Google Shape;13552;p88"/>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88"/>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88"/>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88"/>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88"/>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88"/>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88"/>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88"/>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88"/>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88"/>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88"/>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88"/>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4" name="Google Shape;13564;p88"/>
          <p:cNvGrpSpPr/>
          <p:nvPr/>
        </p:nvGrpSpPr>
        <p:grpSpPr>
          <a:xfrm>
            <a:off x="6317744" y="1626074"/>
            <a:ext cx="348640" cy="250656"/>
            <a:chOff x="6345613" y="1549874"/>
            <a:chExt cx="348640" cy="250656"/>
          </a:xfrm>
        </p:grpSpPr>
        <p:sp>
          <p:nvSpPr>
            <p:cNvPr id="13565" name="Google Shape;13565;p88"/>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88"/>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88"/>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88"/>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88"/>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88"/>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1" name="Google Shape;13571;p88"/>
          <p:cNvGrpSpPr/>
          <p:nvPr/>
        </p:nvGrpSpPr>
        <p:grpSpPr>
          <a:xfrm>
            <a:off x="7416912" y="1583226"/>
            <a:ext cx="348640" cy="334272"/>
            <a:chOff x="7444781" y="1507026"/>
            <a:chExt cx="348640" cy="334272"/>
          </a:xfrm>
        </p:grpSpPr>
        <p:sp>
          <p:nvSpPr>
            <p:cNvPr id="13572" name="Google Shape;13572;p88"/>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88"/>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88"/>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88"/>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88"/>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7" name="Google Shape;13577;p88"/>
          <p:cNvGrpSpPr/>
          <p:nvPr/>
        </p:nvGrpSpPr>
        <p:grpSpPr>
          <a:xfrm>
            <a:off x="7967472" y="1582938"/>
            <a:ext cx="347872" cy="334944"/>
            <a:chOff x="7995341" y="1506738"/>
            <a:chExt cx="347872" cy="334944"/>
          </a:xfrm>
        </p:grpSpPr>
        <p:sp>
          <p:nvSpPr>
            <p:cNvPr id="13578" name="Google Shape;13578;p88"/>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88"/>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88"/>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88"/>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88"/>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88"/>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4" name="Google Shape;13584;p88"/>
          <p:cNvGrpSpPr/>
          <p:nvPr/>
        </p:nvGrpSpPr>
        <p:grpSpPr>
          <a:xfrm>
            <a:off x="3020176" y="1599130"/>
            <a:ext cx="347872" cy="303904"/>
            <a:chOff x="3048045" y="1522930"/>
            <a:chExt cx="347872" cy="303904"/>
          </a:xfrm>
        </p:grpSpPr>
        <p:sp>
          <p:nvSpPr>
            <p:cNvPr id="13585" name="Google Shape;13585;p88"/>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86" name="Google Shape;13586;p88"/>
            <p:cNvGrpSpPr/>
            <p:nvPr/>
          </p:nvGrpSpPr>
          <p:grpSpPr>
            <a:xfrm>
              <a:off x="3048045" y="1522930"/>
              <a:ext cx="347872" cy="303904"/>
              <a:chOff x="3048045" y="1522930"/>
              <a:chExt cx="347872" cy="303904"/>
            </a:xfrm>
          </p:grpSpPr>
          <p:sp>
            <p:nvSpPr>
              <p:cNvPr id="13587" name="Google Shape;13587;p88"/>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88"/>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589" name="Google Shape;13589;p88"/>
          <p:cNvGrpSpPr/>
          <p:nvPr/>
        </p:nvGrpSpPr>
        <p:grpSpPr>
          <a:xfrm>
            <a:off x="1105264" y="3428122"/>
            <a:ext cx="313984" cy="358560"/>
            <a:chOff x="1133133" y="3351922"/>
            <a:chExt cx="313984" cy="358560"/>
          </a:xfrm>
        </p:grpSpPr>
        <p:sp>
          <p:nvSpPr>
            <p:cNvPr id="13590" name="Google Shape;13590;p88"/>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88"/>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88"/>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88"/>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88"/>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88"/>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88"/>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88"/>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88"/>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88"/>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88"/>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88"/>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88"/>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88"/>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88"/>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88"/>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06" name="Google Shape;13606;p88"/>
          <p:cNvSpPr/>
          <p:nvPr/>
        </p:nvSpPr>
        <p:spPr>
          <a:xfrm>
            <a:off x="1681328" y="34300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07" name="Google Shape;13607;p88"/>
          <p:cNvGrpSpPr/>
          <p:nvPr/>
        </p:nvGrpSpPr>
        <p:grpSpPr>
          <a:xfrm>
            <a:off x="2767184" y="3428794"/>
            <a:ext cx="288448" cy="357120"/>
            <a:chOff x="2795053" y="3352594"/>
            <a:chExt cx="288448" cy="357120"/>
          </a:xfrm>
        </p:grpSpPr>
        <p:sp>
          <p:nvSpPr>
            <p:cNvPr id="13608" name="Google Shape;13608;p88"/>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88"/>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88"/>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88"/>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88"/>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88"/>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88"/>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88"/>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88"/>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7" name="Google Shape;13617;p88"/>
          <p:cNvGrpSpPr/>
          <p:nvPr/>
        </p:nvGrpSpPr>
        <p:grpSpPr>
          <a:xfrm>
            <a:off x="2208656" y="3429402"/>
            <a:ext cx="304832" cy="356512"/>
            <a:chOff x="2236525" y="3353202"/>
            <a:chExt cx="304832" cy="356512"/>
          </a:xfrm>
        </p:grpSpPr>
        <p:sp>
          <p:nvSpPr>
            <p:cNvPr id="13618" name="Google Shape;13618;p88"/>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88"/>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88"/>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1" name="Google Shape;13621;p88"/>
          <p:cNvGrpSpPr/>
          <p:nvPr/>
        </p:nvGrpSpPr>
        <p:grpSpPr>
          <a:xfrm>
            <a:off x="3882768" y="3428890"/>
            <a:ext cx="256800" cy="357024"/>
            <a:chOff x="3910637" y="3352690"/>
            <a:chExt cx="256800" cy="357024"/>
          </a:xfrm>
        </p:grpSpPr>
        <p:sp>
          <p:nvSpPr>
            <p:cNvPr id="13622" name="Google Shape;13622;p88"/>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88"/>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88"/>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5" name="Google Shape;13625;p88"/>
          <p:cNvGrpSpPr/>
          <p:nvPr/>
        </p:nvGrpSpPr>
        <p:grpSpPr>
          <a:xfrm>
            <a:off x="6028560" y="3428122"/>
            <a:ext cx="360064" cy="360096"/>
            <a:chOff x="6056429" y="3351922"/>
            <a:chExt cx="360064" cy="360096"/>
          </a:xfrm>
        </p:grpSpPr>
        <p:sp>
          <p:nvSpPr>
            <p:cNvPr id="13626" name="Google Shape;13626;p88"/>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88"/>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88"/>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9" name="Google Shape;13629;p88"/>
          <p:cNvGrpSpPr/>
          <p:nvPr/>
        </p:nvGrpSpPr>
        <p:grpSpPr>
          <a:xfrm>
            <a:off x="6581008" y="3429274"/>
            <a:ext cx="357408" cy="357408"/>
            <a:chOff x="6608877" y="3353074"/>
            <a:chExt cx="357408" cy="357408"/>
          </a:xfrm>
        </p:grpSpPr>
        <p:sp>
          <p:nvSpPr>
            <p:cNvPr id="13630" name="Google Shape;13630;p88"/>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88"/>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88"/>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88"/>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88"/>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88"/>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88"/>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37" name="Google Shape;13637;p88"/>
          <p:cNvSpPr/>
          <p:nvPr/>
        </p:nvSpPr>
        <p:spPr>
          <a:xfrm>
            <a:off x="7680176" y="34277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88"/>
          <p:cNvSpPr/>
          <p:nvPr/>
        </p:nvSpPr>
        <p:spPr>
          <a:xfrm>
            <a:off x="4395216" y="34292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39" name="Google Shape;13639;p88"/>
          <p:cNvGrpSpPr/>
          <p:nvPr/>
        </p:nvGrpSpPr>
        <p:grpSpPr>
          <a:xfrm>
            <a:off x="4931664" y="3446426"/>
            <a:ext cx="357408" cy="323488"/>
            <a:chOff x="4959533" y="3370226"/>
            <a:chExt cx="357408" cy="323488"/>
          </a:xfrm>
        </p:grpSpPr>
        <p:sp>
          <p:nvSpPr>
            <p:cNvPr id="13640" name="Google Shape;13640;p88"/>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88"/>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2" name="Google Shape;13642;p88"/>
          <p:cNvGrpSpPr/>
          <p:nvPr/>
        </p:nvGrpSpPr>
        <p:grpSpPr>
          <a:xfrm>
            <a:off x="7130768" y="3429274"/>
            <a:ext cx="357056" cy="357408"/>
            <a:chOff x="7158637" y="3353074"/>
            <a:chExt cx="357056" cy="357408"/>
          </a:xfrm>
        </p:grpSpPr>
        <p:sp>
          <p:nvSpPr>
            <p:cNvPr id="13643" name="Google Shape;13643;p88"/>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88"/>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88"/>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88"/>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7" name="Google Shape;13647;p88"/>
          <p:cNvGrpSpPr/>
          <p:nvPr/>
        </p:nvGrpSpPr>
        <p:grpSpPr>
          <a:xfrm>
            <a:off x="3288400" y="3428602"/>
            <a:ext cx="344832" cy="356544"/>
            <a:chOff x="3316269" y="3352402"/>
            <a:chExt cx="344832" cy="356544"/>
          </a:xfrm>
        </p:grpSpPr>
        <p:sp>
          <p:nvSpPr>
            <p:cNvPr id="13648" name="Google Shape;13648;p88"/>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88"/>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88"/>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1" name="Google Shape;13651;p88"/>
          <p:cNvGrpSpPr/>
          <p:nvPr/>
        </p:nvGrpSpPr>
        <p:grpSpPr>
          <a:xfrm>
            <a:off x="5481040" y="3447706"/>
            <a:ext cx="358560" cy="319552"/>
            <a:chOff x="5508909" y="3371506"/>
            <a:chExt cx="358560" cy="319552"/>
          </a:xfrm>
        </p:grpSpPr>
        <p:sp>
          <p:nvSpPr>
            <p:cNvPr id="13652" name="Google Shape;13652;p88"/>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88"/>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88"/>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88"/>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88"/>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88"/>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88"/>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88"/>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88"/>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88"/>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62" name="Google Shape;13662;p88"/>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Nature Icons</a:t>
            </a:r>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666" name="Shape 13666"/>
        <p:cNvGrpSpPr/>
        <p:nvPr/>
      </p:nvGrpSpPr>
      <p:grpSpPr>
        <a:xfrm>
          <a:off x="0" y="0"/>
          <a:ext cx="0" cy="0"/>
          <a:chOff x="0" y="0"/>
          <a:chExt cx="0" cy="0"/>
        </a:xfrm>
      </p:grpSpPr>
      <p:sp>
        <p:nvSpPr>
          <p:cNvPr id="13667" name="Google Shape;13667;p89"/>
          <p:cNvSpPr/>
          <p:nvPr/>
        </p:nvSpPr>
        <p:spPr>
          <a:xfrm>
            <a:off x="2576745" y="3893161"/>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68" name="Google Shape;13668;p89"/>
          <p:cNvGrpSpPr/>
          <p:nvPr/>
        </p:nvGrpSpPr>
        <p:grpSpPr>
          <a:xfrm>
            <a:off x="3026217" y="3893352"/>
            <a:ext cx="346056" cy="345674"/>
            <a:chOff x="3303268" y="3817349"/>
            <a:chExt cx="346056" cy="345674"/>
          </a:xfrm>
        </p:grpSpPr>
        <p:sp>
          <p:nvSpPr>
            <p:cNvPr id="13669" name="Google Shape;13669;p89"/>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89"/>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89"/>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89"/>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3" name="Google Shape;13673;p89"/>
          <p:cNvGrpSpPr/>
          <p:nvPr/>
        </p:nvGrpSpPr>
        <p:grpSpPr>
          <a:xfrm>
            <a:off x="3475306" y="3893352"/>
            <a:ext cx="346056" cy="345674"/>
            <a:chOff x="3752358" y="3817349"/>
            <a:chExt cx="346056" cy="345674"/>
          </a:xfrm>
        </p:grpSpPr>
        <p:sp>
          <p:nvSpPr>
            <p:cNvPr id="13674" name="Google Shape;13674;p89"/>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89"/>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89"/>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89"/>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8" name="Google Shape;13678;p89"/>
          <p:cNvGrpSpPr/>
          <p:nvPr/>
        </p:nvGrpSpPr>
        <p:grpSpPr>
          <a:xfrm>
            <a:off x="4822956" y="3893352"/>
            <a:ext cx="346024" cy="345674"/>
            <a:chOff x="5100008" y="3817349"/>
            <a:chExt cx="346024" cy="345674"/>
          </a:xfrm>
        </p:grpSpPr>
        <p:sp>
          <p:nvSpPr>
            <p:cNvPr id="13679" name="Google Shape;13679;p89"/>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89"/>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89"/>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2" name="Google Shape;13682;p89"/>
          <p:cNvGrpSpPr/>
          <p:nvPr/>
        </p:nvGrpSpPr>
        <p:grpSpPr>
          <a:xfrm>
            <a:off x="5721867" y="3893352"/>
            <a:ext cx="345674" cy="345674"/>
            <a:chOff x="5998919" y="3817349"/>
            <a:chExt cx="345674" cy="345674"/>
          </a:xfrm>
        </p:grpSpPr>
        <p:sp>
          <p:nvSpPr>
            <p:cNvPr id="13683" name="Google Shape;13683;p89"/>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89"/>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89"/>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6" name="Google Shape;13686;p89"/>
          <p:cNvGrpSpPr/>
          <p:nvPr/>
        </p:nvGrpSpPr>
        <p:grpSpPr>
          <a:xfrm>
            <a:off x="3924396" y="3893352"/>
            <a:ext cx="346024" cy="345674"/>
            <a:chOff x="4201447" y="3817349"/>
            <a:chExt cx="346024" cy="345674"/>
          </a:xfrm>
        </p:grpSpPr>
        <p:sp>
          <p:nvSpPr>
            <p:cNvPr id="13687" name="Google Shape;13687;p89"/>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89"/>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9" name="Google Shape;13689;p89"/>
          <p:cNvGrpSpPr/>
          <p:nvPr/>
        </p:nvGrpSpPr>
        <p:grpSpPr>
          <a:xfrm>
            <a:off x="4373867" y="3893352"/>
            <a:ext cx="346024" cy="345674"/>
            <a:chOff x="4650919" y="3817349"/>
            <a:chExt cx="346024" cy="345674"/>
          </a:xfrm>
        </p:grpSpPr>
        <p:sp>
          <p:nvSpPr>
            <p:cNvPr id="13690" name="Google Shape;13690;p89"/>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89"/>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89"/>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3" name="Google Shape;13693;p89"/>
          <p:cNvGrpSpPr/>
          <p:nvPr/>
        </p:nvGrpSpPr>
        <p:grpSpPr>
          <a:xfrm>
            <a:off x="5272810" y="3893352"/>
            <a:ext cx="345642" cy="345674"/>
            <a:chOff x="5549861" y="3817349"/>
            <a:chExt cx="345642" cy="345674"/>
          </a:xfrm>
        </p:grpSpPr>
        <p:sp>
          <p:nvSpPr>
            <p:cNvPr id="13694" name="Google Shape;13694;p89"/>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89"/>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89"/>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7" name="Google Shape;13697;p89"/>
          <p:cNvGrpSpPr/>
          <p:nvPr/>
        </p:nvGrpSpPr>
        <p:grpSpPr>
          <a:xfrm>
            <a:off x="1281335" y="3474029"/>
            <a:ext cx="367255" cy="269855"/>
            <a:chOff x="1306445" y="3397829"/>
            <a:chExt cx="367255" cy="269855"/>
          </a:xfrm>
        </p:grpSpPr>
        <p:sp>
          <p:nvSpPr>
            <p:cNvPr id="13698" name="Google Shape;13698;p89"/>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89"/>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89"/>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89"/>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89"/>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89"/>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4" name="Google Shape;13704;p89"/>
          <p:cNvGrpSpPr/>
          <p:nvPr/>
        </p:nvGrpSpPr>
        <p:grpSpPr>
          <a:xfrm>
            <a:off x="1756207" y="3467600"/>
            <a:ext cx="367255" cy="282364"/>
            <a:chOff x="1781317" y="3391400"/>
            <a:chExt cx="367255" cy="282364"/>
          </a:xfrm>
        </p:grpSpPr>
        <p:sp>
          <p:nvSpPr>
            <p:cNvPr id="13705" name="Google Shape;13705;p89"/>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89"/>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89"/>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89"/>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89"/>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89"/>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1" name="Google Shape;13711;p89"/>
          <p:cNvGrpSpPr/>
          <p:nvPr/>
        </p:nvGrpSpPr>
        <p:grpSpPr>
          <a:xfrm>
            <a:off x="3653720" y="3447133"/>
            <a:ext cx="369164" cy="323297"/>
            <a:chOff x="3678830" y="3370933"/>
            <a:chExt cx="369164" cy="323297"/>
          </a:xfrm>
        </p:grpSpPr>
        <p:sp>
          <p:nvSpPr>
            <p:cNvPr id="13712" name="Google Shape;13712;p89"/>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89"/>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89"/>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89"/>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89"/>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89"/>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89"/>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89"/>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89"/>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89"/>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89"/>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3" name="Google Shape;13723;p89"/>
          <p:cNvGrpSpPr/>
          <p:nvPr/>
        </p:nvGrpSpPr>
        <p:grpSpPr>
          <a:xfrm>
            <a:off x="834155" y="3424375"/>
            <a:ext cx="312316" cy="368400"/>
            <a:chOff x="859265" y="3348175"/>
            <a:chExt cx="312316" cy="368400"/>
          </a:xfrm>
        </p:grpSpPr>
        <p:sp>
          <p:nvSpPr>
            <p:cNvPr id="13724" name="Google Shape;13724;p89"/>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89"/>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89"/>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89"/>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89"/>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29" name="Google Shape;13729;p89"/>
          <p:cNvSpPr/>
          <p:nvPr/>
        </p:nvSpPr>
        <p:spPr>
          <a:xfrm>
            <a:off x="2231811" y="34543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30" name="Google Shape;13730;p89"/>
          <p:cNvGrpSpPr/>
          <p:nvPr/>
        </p:nvGrpSpPr>
        <p:grpSpPr>
          <a:xfrm>
            <a:off x="2741264" y="3437213"/>
            <a:ext cx="330110" cy="308908"/>
            <a:chOff x="2766264" y="3394042"/>
            <a:chExt cx="294873" cy="275934"/>
          </a:xfrm>
        </p:grpSpPr>
        <p:sp>
          <p:nvSpPr>
            <p:cNvPr id="13731" name="Google Shape;13731;p89"/>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89"/>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89"/>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89"/>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5" name="Google Shape;13735;p89"/>
          <p:cNvGrpSpPr/>
          <p:nvPr/>
        </p:nvGrpSpPr>
        <p:grpSpPr>
          <a:xfrm>
            <a:off x="3189862" y="3435388"/>
            <a:ext cx="346406" cy="347552"/>
            <a:chOff x="3214972" y="3359188"/>
            <a:chExt cx="346406" cy="347552"/>
          </a:xfrm>
        </p:grpSpPr>
        <p:sp>
          <p:nvSpPr>
            <p:cNvPr id="13736" name="Google Shape;13736;p89"/>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89"/>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89"/>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89"/>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89"/>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89"/>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89"/>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89"/>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89"/>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89"/>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89"/>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89"/>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89"/>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89"/>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0" name="Google Shape;13750;p89"/>
          <p:cNvGrpSpPr/>
          <p:nvPr/>
        </p:nvGrpSpPr>
        <p:grpSpPr>
          <a:xfrm>
            <a:off x="4604196" y="3485393"/>
            <a:ext cx="367255" cy="244486"/>
            <a:chOff x="4629306" y="3409193"/>
            <a:chExt cx="367255" cy="244486"/>
          </a:xfrm>
        </p:grpSpPr>
        <p:sp>
          <p:nvSpPr>
            <p:cNvPr id="13751" name="Google Shape;13751;p89"/>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89"/>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89"/>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89"/>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89"/>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89"/>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89"/>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89"/>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89"/>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89"/>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1" name="Google Shape;13761;p89"/>
          <p:cNvGrpSpPr/>
          <p:nvPr/>
        </p:nvGrpSpPr>
        <p:grpSpPr>
          <a:xfrm>
            <a:off x="4168380" y="3426284"/>
            <a:ext cx="289939" cy="334661"/>
            <a:chOff x="4193490" y="3350084"/>
            <a:chExt cx="289939" cy="334661"/>
          </a:xfrm>
        </p:grpSpPr>
        <p:sp>
          <p:nvSpPr>
            <p:cNvPr id="13762" name="Google Shape;13762;p89"/>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89"/>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89"/>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89"/>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89"/>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89"/>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89"/>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89"/>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89"/>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89"/>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2" name="Google Shape;13772;p89"/>
          <p:cNvGrpSpPr/>
          <p:nvPr/>
        </p:nvGrpSpPr>
        <p:grpSpPr>
          <a:xfrm>
            <a:off x="6508171" y="3427430"/>
            <a:ext cx="357037" cy="357005"/>
            <a:chOff x="6533281" y="3351230"/>
            <a:chExt cx="357037" cy="357005"/>
          </a:xfrm>
        </p:grpSpPr>
        <p:sp>
          <p:nvSpPr>
            <p:cNvPr id="13773" name="Google Shape;13773;p89"/>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89"/>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89"/>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6" name="Google Shape;13776;p89"/>
          <p:cNvGrpSpPr/>
          <p:nvPr/>
        </p:nvGrpSpPr>
        <p:grpSpPr>
          <a:xfrm>
            <a:off x="6033331" y="3427430"/>
            <a:ext cx="357387" cy="357005"/>
            <a:chOff x="6058441" y="3351230"/>
            <a:chExt cx="357387" cy="357005"/>
          </a:xfrm>
        </p:grpSpPr>
        <p:sp>
          <p:nvSpPr>
            <p:cNvPr id="13777" name="Google Shape;13777;p89"/>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89"/>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9" name="Google Shape;13779;p89"/>
          <p:cNvGrpSpPr/>
          <p:nvPr/>
        </p:nvGrpSpPr>
        <p:grpSpPr>
          <a:xfrm>
            <a:off x="7932373" y="3427048"/>
            <a:ext cx="357387" cy="357387"/>
            <a:chOff x="7957483" y="3350848"/>
            <a:chExt cx="357387" cy="357387"/>
          </a:xfrm>
        </p:grpSpPr>
        <p:sp>
          <p:nvSpPr>
            <p:cNvPr id="13780" name="Google Shape;13780;p89"/>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89"/>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89"/>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3" name="Google Shape;13783;p89"/>
          <p:cNvGrpSpPr/>
          <p:nvPr/>
        </p:nvGrpSpPr>
        <p:grpSpPr>
          <a:xfrm>
            <a:off x="6982661" y="3427430"/>
            <a:ext cx="357387" cy="357005"/>
            <a:chOff x="7007771" y="3351230"/>
            <a:chExt cx="357387" cy="357005"/>
          </a:xfrm>
        </p:grpSpPr>
        <p:sp>
          <p:nvSpPr>
            <p:cNvPr id="13784" name="Google Shape;13784;p89"/>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89"/>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89"/>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89"/>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89"/>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9" name="Google Shape;13789;p89"/>
          <p:cNvGrpSpPr/>
          <p:nvPr/>
        </p:nvGrpSpPr>
        <p:grpSpPr>
          <a:xfrm>
            <a:off x="5083620" y="3427430"/>
            <a:ext cx="357005" cy="357005"/>
            <a:chOff x="5108729" y="3351230"/>
            <a:chExt cx="357005" cy="357005"/>
          </a:xfrm>
        </p:grpSpPr>
        <p:sp>
          <p:nvSpPr>
            <p:cNvPr id="13790" name="Google Shape;13790;p89"/>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89"/>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2" name="Google Shape;13792;p89"/>
          <p:cNvGrpSpPr/>
          <p:nvPr/>
        </p:nvGrpSpPr>
        <p:grpSpPr>
          <a:xfrm>
            <a:off x="5558459" y="3427430"/>
            <a:ext cx="357419" cy="357005"/>
            <a:chOff x="5583569" y="3351230"/>
            <a:chExt cx="357419" cy="357005"/>
          </a:xfrm>
        </p:grpSpPr>
        <p:sp>
          <p:nvSpPr>
            <p:cNvPr id="13793" name="Google Shape;13793;p89"/>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89"/>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5" name="Google Shape;13795;p89"/>
          <p:cNvGrpSpPr/>
          <p:nvPr/>
        </p:nvGrpSpPr>
        <p:grpSpPr>
          <a:xfrm>
            <a:off x="7457119" y="3427430"/>
            <a:ext cx="357419" cy="357005"/>
            <a:chOff x="7482229" y="3351230"/>
            <a:chExt cx="357419" cy="357005"/>
          </a:xfrm>
        </p:grpSpPr>
        <p:sp>
          <p:nvSpPr>
            <p:cNvPr id="13796" name="Google Shape;13796;p89"/>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89"/>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89"/>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89"/>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89"/>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1" name="Google Shape;13801;p89"/>
          <p:cNvGrpSpPr/>
          <p:nvPr/>
        </p:nvGrpSpPr>
        <p:grpSpPr>
          <a:xfrm>
            <a:off x="3739375" y="2966882"/>
            <a:ext cx="222874" cy="345737"/>
            <a:chOff x="3764485" y="2890682"/>
            <a:chExt cx="222874" cy="345737"/>
          </a:xfrm>
        </p:grpSpPr>
        <p:sp>
          <p:nvSpPr>
            <p:cNvPr id="13802" name="Google Shape;13802;p89"/>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89"/>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89"/>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5" name="Google Shape;13805;p89"/>
          <p:cNvGrpSpPr/>
          <p:nvPr/>
        </p:nvGrpSpPr>
        <p:grpSpPr>
          <a:xfrm>
            <a:off x="2213507" y="2984331"/>
            <a:ext cx="422596" cy="310382"/>
            <a:chOff x="2278533" y="2937377"/>
            <a:chExt cx="346788" cy="254704"/>
          </a:xfrm>
        </p:grpSpPr>
        <p:sp>
          <p:nvSpPr>
            <p:cNvPr id="13806" name="Google Shape;13806;p89"/>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89"/>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08" name="Google Shape;13808;p89"/>
          <p:cNvSpPr/>
          <p:nvPr/>
        </p:nvSpPr>
        <p:spPr>
          <a:xfrm>
            <a:off x="3202753" y="29673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09" name="Google Shape;13809;p89"/>
          <p:cNvGrpSpPr/>
          <p:nvPr/>
        </p:nvGrpSpPr>
        <p:grpSpPr>
          <a:xfrm>
            <a:off x="1811527" y="2967710"/>
            <a:ext cx="286152" cy="346438"/>
            <a:chOff x="1836637" y="2891510"/>
            <a:chExt cx="286152" cy="346438"/>
          </a:xfrm>
        </p:grpSpPr>
        <p:sp>
          <p:nvSpPr>
            <p:cNvPr id="13810" name="Google Shape;13810;p89"/>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89"/>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89"/>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3" name="Google Shape;13813;p89"/>
          <p:cNvGrpSpPr/>
          <p:nvPr/>
        </p:nvGrpSpPr>
        <p:grpSpPr>
          <a:xfrm>
            <a:off x="5560751" y="2982129"/>
            <a:ext cx="379764" cy="337684"/>
            <a:chOff x="5585861" y="2905929"/>
            <a:chExt cx="379764" cy="337684"/>
          </a:xfrm>
        </p:grpSpPr>
        <p:sp>
          <p:nvSpPr>
            <p:cNvPr id="13814" name="Google Shape;13814;p89"/>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89"/>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89"/>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89"/>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8" name="Google Shape;13818;p89"/>
          <p:cNvGrpSpPr/>
          <p:nvPr/>
        </p:nvGrpSpPr>
        <p:grpSpPr>
          <a:xfrm>
            <a:off x="1302566" y="2986680"/>
            <a:ext cx="347934" cy="310024"/>
            <a:chOff x="1327676" y="2910480"/>
            <a:chExt cx="347934" cy="310024"/>
          </a:xfrm>
        </p:grpSpPr>
        <p:sp>
          <p:nvSpPr>
            <p:cNvPr id="13819" name="Google Shape;13819;p89"/>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89"/>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89"/>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89"/>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89"/>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24" name="Google Shape;13824;p89"/>
          <p:cNvSpPr/>
          <p:nvPr/>
        </p:nvSpPr>
        <p:spPr>
          <a:xfrm>
            <a:off x="2760857" y="32712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25" name="Google Shape;13825;p89"/>
          <p:cNvGrpSpPr/>
          <p:nvPr/>
        </p:nvGrpSpPr>
        <p:grpSpPr>
          <a:xfrm>
            <a:off x="2728291" y="2945764"/>
            <a:ext cx="382828" cy="358601"/>
            <a:chOff x="2753373" y="2902523"/>
            <a:chExt cx="347552" cy="325557"/>
          </a:xfrm>
        </p:grpSpPr>
        <p:sp>
          <p:nvSpPr>
            <p:cNvPr id="13826" name="Google Shape;13826;p89"/>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89"/>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89"/>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89"/>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89"/>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89"/>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2" name="Google Shape;13832;p89"/>
          <p:cNvGrpSpPr/>
          <p:nvPr/>
        </p:nvGrpSpPr>
        <p:grpSpPr>
          <a:xfrm>
            <a:off x="823906" y="2979455"/>
            <a:ext cx="356655" cy="335425"/>
            <a:chOff x="849016" y="2903255"/>
            <a:chExt cx="356655" cy="335425"/>
          </a:xfrm>
        </p:grpSpPr>
        <p:sp>
          <p:nvSpPr>
            <p:cNvPr id="13833" name="Google Shape;13833;p89"/>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89"/>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89"/>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89"/>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89"/>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89"/>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89"/>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89"/>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89"/>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89"/>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89"/>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4" name="Google Shape;13844;p89"/>
          <p:cNvGrpSpPr/>
          <p:nvPr/>
        </p:nvGrpSpPr>
        <p:grpSpPr>
          <a:xfrm>
            <a:off x="4185823" y="3002977"/>
            <a:ext cx="280072" cy="275520"/>
            <a:chOff x="4210933" y="2926777"/>
            <a:chExt cx="280072" cy="275520"/>
          </a:xfrm>
        </p:grpSpPr>
        <p:sp>
          <p:nvSpPr>
            <p:cNvPr id="13845" name="Google Shape;13845;p89"/>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89"/>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89"/>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89"/>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89"/>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89"/>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89"/>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89"/>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89"/>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89"/>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89"/>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89"/>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89"/>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8" name="Google Shape;13858;p89"/>
          <p:cNvGrpSpPr/>
          <p:nvPr/>
        </p:nvGrpSpPr>
        <p:grpSpPr>
          <a:xfrm>
            <a:off x="4642106" y="2991582"/>
            <a:ext cx="320273" cy="318395"/>
            <a:chOff x="4667216" y="2915382"/>
            <a:chExt cx="320273" cy="318395"/>
          </a:xfrm>
        </p:grpSpPr>
        <p:sp>
          <p:nvSpPr>
            <p:cNvPr id="13859" name="Google Shape;13859;p89"/>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89"/>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89"/>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89"/>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3" name="Google Shape;13863;p89"/>
          <p:cNvGrpSpPr/>
          <p:nvPr/>
        </p:nvGrpSpPr>
        <p:grpSpPr>
          <a:xfrm>
            <a:off x="5145370" y="3010839"/>
            <a:ext cx="261929" cy="280550"/>
            <a:chOff x="5170480" y="2934639"/>
            <a:chExt cx="261929" cy="280550"/>
          </a:xfrm>
        </p:grpSpPr>
        <p:sp>
          <p:nvSpPr>
            <p:cNvPr id="13864" name="Google Shape;13864;p89"/>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89"/>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89"/>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89"/>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89"/>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89"/>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89"/>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1" name="Google Shape;13871;p89"/>
          <p:cNvGrpSpPr/>
          <p:nvPr/>
        </p:nvGrpSpPr>
        <p:grpSpPr>
          <a:xfrm>
            <a:off x="6044313" y="2968091"/>
            <a:ext cx="362321" cy="364231"/>
            <a:chOff x="6069423" y="2891892"/>
            <a:chExt cx="362321" cy="364231"/>
          </a:xfrm>
        </p:grpSpPr>
        <p:sp>
          <p:nvSpPr>
            <p:cNvPr id="13872" name="Google Shape;13872;p89"/>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89"/>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89"/>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89"/>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89"/>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89"/>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8" name="Google Shape;13878;p89"/>
          <p:cNvGrpSpPr/>
          <p:nvPr/>
        </p:nvGrpSpPr>
        <p:grpSpPr>
          <a:xfrm>
            <a:off x="6546845" y="2995370"/>
            <a:ext cx="308878" cy="311170"/>
            <a:chOff x="6571955" y="2919170"/>
            <a:chExt cx="308878" cy="311170"/>
          </a:xfrm>
        </p:grpSpPr>
        <p:sp>
          <p:nvSpPr>
            <p:cNvPr id="13879" name="Google Shape;13879;p89"/>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89"/>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89"/>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89"/>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89"/>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89"/>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89"/>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89"/>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89"/>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89"/>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9" name="Google Shape;13889;p89"/>
          <p:cNvGrpSpPr/>
          <p:nvPr/>
        </p:nvGrpSpPr>
        <p:grpSpPr>
          <a:xfrm>
            <a:off x="7474944" y="3010935"/>
            <a:ext cx="350576" cy="280454"/>
            <a:chOff x="7500054" y="2934735"/>
            <a:chExt cx="350576" cy="280454"/>
          </a:xfrm>
        </p:grpSpPr>
        <p:sp>
          <p:nvSpPr>
            <p:cNvPr id="13890" name="Google Shape;13890;p89"/>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89"/>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89"/>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89"/>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89"/>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89"/>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89"/>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89"/>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8" name="Google Shape;13898;p89"/>
          <p:cNvGrpSpPr/>
          <p:nvPr/>
        </p:nvGrpSpPr>
        <p:grpSpPr>
          <a:xfrm>
            <a:off x="6987570" y="2950862"/>
            <a:ext cx="332012" cy="355454"/>
            <a:chOff x="7055134" y="2919170"/>
            <a:chExt cx="290321" cy="310820"/>
          </a:xfrm>
        </p:grpSpPr>
        <p:sp>
          <p:nvSpPr>
            <p:cNvPr id="13899" name="Google Shape;13899;p89"/>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89"/>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89"/>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89"/>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89"/>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89"/>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89"/>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89"/>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89"/>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89"/>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89"/>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89"/>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89"/>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89"/>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3" name="Google Shape;13913;p89"/>
          <p:cNvGrpSpPr/>
          <p:nvPr/>
        </p:nvGrpSpPr>
        <p:grpSpPr>
          <a:xfrm>
            <a:off x="7960033" y="2976813"/>
            <a:ext cx="330109" cy="347552"/>
            <a:chOff x="7985143" y="2900613"/>
            <a:chExt cx="330109" cy="347552"/>
          </a:xfrm>
        </p:grpSpPr>
        <p:sp>
          <p:nvSpPr>
            <p:cNvPr id="13914" name="Google Shape;13914;p89"/>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89"/>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89"/>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89"/>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89"/>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89"/>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89"/>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89"/>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2" name="Google Shape;13922;p89"/>
          <p:cNvGrpSpPr/>
          <p:nvPr/>
        </p:nvGrpSpPr>
        <p:grpSpPr>
          <a:xfrm>
            <a:off x="7965731" y="2511426"/>
            <a:ext cx="354363" cy="353631"/>
            <a:chOff x="7990840" y="2435226"/>
            <a:chExt cx="354363" cy="353631"/>
          </a:xfrm>
        </p:grpSpPr>
        <p:sp>
          <p:nvSpPr>
            <p:cNvPr id="13923" name="Google Shape;13923;p89"/>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89"/>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89"/>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6" name="Google Shape;13926;p89"/>
          <p:cNvGrpSpPr/>
          <p:nvPr/>
        </p:nvGrpSpPr>
        <p:grpSpPr>
          <a:xfrm>
            <a:off x="1792207" y="2556530"/>
            <a:ext cx="350958" cy="263043"/>
            <a:chOff x="1817317" y="2480330"/>
            <a:chExt cx="350958" cy="263043"/>
          </a:xfrm>
        </p:grpSpPr>
        <p:sp>
          <p:nvSpPr>
            <p:cNvPr id="13927" name="Google Shape;13927;p89"/>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89"/>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89"/>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89"/>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89"/>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2" name="Google Shape;13932;p89"/>
          <p:cNvGrpSpPr/>
          <p:nvPr/>
        </p:nvGrpSpPr>
        <p:grpSpPr>
          <a:xfrm>
            <a:off x="1316617" y="2559549"/>
            <a:ext cx="419913" cy="308109"/>
            <a:chOff x="1341727" y="2483349"/>
            <a:chExt cx="419913" cy="308109"/>
          </a:xfrm>
        </p:grpSpPr>
        <p:sp>
          <p:nvSpPr>
            <p:cNvPr id="13933" name="Google Shape;13933;p89"/>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89"/>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89"/>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6" name="Google Shape;13936;p89"/>
          <p:cNvGrpSpPr/>
          <p:nvPr/>
        </p:nvGrpSpPr>
        <p:grpSpPr>
          <a:xfrm>
            <a:off x="829222" y="2523936"/>
            <a:ext cx="376358" cy="330109"/>
            <a:chOff x="854332" y="2447736"/>
            <a:chExt cx="376358" cy="330109"/>
          </a:xfrm>
        </p:grpSpPr>
        <p:sp>
          <p:nvSpPr>
            <p:cNvPr id="13937" name="Google Shape;13937;p89"/>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89"/>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89"/>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89"/>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89"/>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89"/>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89"/>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89"/>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5" name="Google Shape;13945;p89"/>
          <p:cNvGrpSpPr/>
          <p:nvPr/>
        </p:nvGrpSpPr>
        <p:grpSpPr>
          <a:xfrm>
            <a:off x="4181653" y="2527151"/>
            <a:ext cx="322151" cy="322374"/>
            <a:chOff x="4206763" y="2450951"/>
            <a:chExt cx="322151" cy="322374"/>
          </a:xfrm>
        </p:grpSpPr>
        <p:sp>
          <p:nvSpPr>
            <p:cNvPr id="13946" name="Google Shape;13946;p89"/>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89"/>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8" name="Google Shape;13948;p89"/>
          <p:cNvGrpSpPr/>
          <p:nvPr/>
        </p:nvGrpSpPr>
        <p:grpSpPr>
          <a:xfrm>
            <a:off x="7491236" y="2526259"/>
            <a:ext cx="327976" cy="324316"/>
            <a:chOff x="7528096" y="2450059"/>
            <a:chExt cx="327976" cy="324316"/>
          </a:xfrm>
        </p:grpSpPr>
        <p:sp>
          <p:nvSpPr>
            <p:cNvPr id="13949" name="Google Shape;13949;p89"/>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89"/>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89"/>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89"/>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89"/>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4" name="Google Shape;13954;p89"/>
          <p:cNvGrpSpPr/>
          <p:nvPr/>
        </p:nvGrpSpPr>
        <p:grpSpPr>
          <a:xfrm>
            <a:off x="7052019" y="2588742"/>
            <a:ext cx="282364" cy="198619"/>
            <a:chOff x="7077129" y="2512542"/>
            <a:chExt cx="282364" cy="198619"/>
          </a:xfrm>
        </p:grpSpPr>
        <p:sp>
          <p:nvSpPr>
            <p:cNvPr id="13955" name="Google Shape;13955;p89"/>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89"/>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89"/>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89"/>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89"/>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89"/>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1" name="Google Shape;13961;p89"/>
          <p:cNvGrpSpPr/>
          <p:nvPr/>
        </p:nvGrpSpPr>
        <p:grpSpPr>
          <a:xfrm>
            <a:off x="3700351" y="2520912"/>
            <a:ext cx="334279" cy="334661"/>
            <a:chOff x="3725461" y="2444712"/>
            <a:chExt cx="334279" cy="334661"/>
          </a:xfrm>
        </p:grpSpPr>
        <p:sp>
          <p:nvSpPr>
            <p:cNvPr id="13962" name="Google Shape;13962;p89"/>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89"/>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89"/>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89"/>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89"/>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89"/>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89"/>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9" name="Google Shape;13969;p89"/>
          <p:cNvGrpSpPr/>
          <p:nvPr/>
        </p:nvGrpSpPr>
        <p:grpSpPr>
          <a:xfrm>
            <a:off x="6552128" y="2533421"/>
            <a:ext cx="332019" cy="310788"/>
            <a:chOff x="6577238" y="2457221"/>
            <a:chExt cx="332019" cy="310788"/>
          </a:xfrm>
        </p:grpSpPr>
        <p:sp>
          <p:nvSpPr>
            <p:cNvPr id="13970" name="Google Shape;13970;p89"/>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89"/>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89"/>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89"/>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89"/>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89"/>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6" name="Google Shape;13976;p89"/>
          <p:cNvGrpSpPr/>
          <p:nvPr/>
        </p:nvGrpSpPr>
        <p:grpSpPr>
          <a:xfrm>
            <a:off x="2793451" y="2515978"/>
            <a:ext cx="247892" cy="346024"/>
            <a:chOff x="2818561" y="2439778"/>
            <a:chExt cx="247892" cy="346024"/>
          </a:xfrm>
        </p:grpSpPr>
        <p:sp>
          <p:nvSpPr>
            <p:cNvPr id="13977" name="Google Shape;13977;p89"/>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89"/>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89"/>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89"/>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89"/>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89"/>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89"/>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89"/>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89"/>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89"/>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89"/>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89"/>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9" name="Google Shape;13989;p89"/>
          <p:cNvGrpSpPr/>
          <p:nvPr/>
        </p:nvGrpSpPr>
        <p:grpSpPr>
          <a:xfrm>
            <a:off x="3182668" y="2550832"/>
            <a:ext cx="419933" cy="275170"/>
            <a:chOff x="3207778" y="2474632"/>
            <a:chExt cx="419933" cy="275170"/>
          </a:xfrm>
        </p:grpSpPr>
        <p:sp>
          <p:nvSpPr>
            <p:cNvPr id="13990" name="Google Shape;13990;p89"/>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89"/>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89"/>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89"/>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89"/>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89"/>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89"/>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89"/>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89"/>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89"/>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89"/>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89"/>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89"/>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89"/>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4" name="Google Shape;14004;p89"/>
          <p:cNvGrpSpPr/>
          <p:nvPr/>
        </p:nvGrpSpPr>
        <p:grpSpPr>
          <a:xfrm>
            <a:off x="6074265" y="2532275"/>
            <a:ext cx="337684" cy="314194"/>
            <a:chOff x="6099375" y="2456075"/>
            <a:chExt cx="337684" cy="314194"/>
          </a:xfrm>
        </p:grpSpPr>
        <p:sp>
          <p:nvSpPr>
            <p:cNvPr id="14005" name="Google Shape;14005;p89"/>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89"/>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7" name="Google Shape;14007;p89"/>
          <p:cNvGrpSpPr/>
          <p:nvPr/>
        </p:nvGrpSpPr>
        <p:grpSpPr>
          <a:xfrm>
            <a:off x="2287513" y="2544784"/>
            <a:ext cx="312698" cy="286534"/>
            <a:chOff x="2312623" y="2468584"/>
            <a:chExt cx="312698" cy="286534"/>
          </a:xfrm>
        </p:grpSpPr>
        <p:sp>
          <p:nvSpPr>
            <p:cNvPr id="14008" name="Google Shape;14008;p89"/>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89"/>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89"/>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1" name="Google Shape;14011;p89"/>
          <p:cNvGrpSpPr/>
          <p:nvPr/>
        </p:nvGrpSpPr>
        <p:grpSpPr>
          <a:xfrm>
            <a:off x="5593695" y="2517124"/>
            <a:ext cx="345292" cy="342618"/>
            <a:chOff x="5618805" y="2440924"/>
            <a:chExt cx="345292" cy="342618"/>
          </a:xfrm>
        </p:grpSpPr>
        <p:sp>
          <p:nvSpPr>
            <p:cNvPr id="14012" name="Google Shape;14012;p89"/>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89"/>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89"/>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89"/>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89"/>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7" name="Google Shape;14017;p89"/>
          <p:cNvGrpSpPr/>
          <p:nvPr/>
        </p:nvGrpSpPr>
        <p:grpSpPr>
          <a:xfrm>
            <a:off x="4628069" y="2522790"/>
            <a:ext cx="377886" cy="331255"/>
            <a:chOff x="4653179" y="2446590"/>
            <a:chExt cx="377886" cy="331255"/>
          </a:xfrm>
        </p:grpSpPr>
        <p:sp>
          <p:nvSpPr>
            <p:cNvPr id="14018" name="Google Shape;14018;p89"/>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89"/>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89"/>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89"/>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2" name="Google Shape;14022;p89"/>
          <p:cNvGrpSpPr/>
          <p:nvPr/>
        </p:nvGrpSpPr>
        <p:grpSpPr>
          <a:xfrm>
            <a:off x="5159407" y="2535681"/>
            <a:ext cx="252062" cy="305122"/>
            <a:chOff x="5184517" y="2459481"/>
            <a:chExt cx="252062" cy="305122"/>
          </a:xfrm>
        </p:grpSpPr>
        <p:sp>
          <p:nvSpPr>
            <p:cNvPr id="14023" name="Google Shape;14023;p89"/>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89"/>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89"/>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89"/>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89"/>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89"/>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29" name="Google Shape;14029;p89"/>
          <p:cNvSpPr/>
          <p:nvPr/>
        </p:nvSpPr>
        <p:spPr>
          <a:xfrm>
            <a:off x="1775910" y="20468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30" name="Google Shape;14030;p89"/>
          <p:cNvGrpSpPr/>
          <p:nvPr/>
        </p:nvGrpSpPr>
        <p:grpSpPr>
          <a:xfrm>
            <a:off x="6130349" y="2045308"/>
            <a:ext cx="249770" cy="363849"/>
            <a:chOff x="6155459" y="1969108"/>
            <a:chExt cx="249770" cy="363849"/>
          </a:xfrm>
        </p:grpSpPr>
        <p:sp>
          <p:nvSpPr>
            <p:cNvPr id="14031" name="Google Shape;14031;p89"/>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89"/>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89"/>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89"/>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89"/>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89"/>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89"/>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89"/>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89"/>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0" name="Google Shape;14040;p89"/>
          <p:cNvGrpSpPr/>
          <p:nvPr/>
        </p:nvGrpSpPr>
        <p:grpSpPr>
          <a:xfrm>
            <a:off x="2254919" y="2046804"/>
            <a:ext cx="353631" cy="354395"/>
            <a:chOff x="2280029" y="1970604"/>
            <a:chExt cx="353631" cy="354395"/>
          </a:xfrm>
        </p:grpSpPr>
        <p:sp>
          <p:nvSpPr>
            <p:cNvPr id="14041" name="Google Shape;14041;p89"/>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89"/>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89"/>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89"/>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5" name="Google Shape;14045;p89"/>
          <p:cNvGrpSpPr/>
          <p:nvPr/>
        </p:nvGrpSpPr>
        <p:grpSpPr>
          <a:xfrm>
            <a:off x="8039990" y="2076374"/>
            <a:ext cx="255086" cy="301685"/>
            <a:chOff x="8065100" y="2000174"/>
            <a:chExt cx="255086" cy="301685"/>
          </a:xfrm>
        </p:grpSpPr>
        <p:sp>
          <p:nvSpPr>
            <p:cNvPr id="14046" name="Google Shape;14046;p89"/>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89"/>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89"/>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89"/>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0" name="Google Shape;14050;p89"/>
          <p:cNvGrpSpPr/>
          <p:nvPr/>
        </p:nvGrpSpPr>
        <p:grpSpPr>
          <a:xfrm>
            <a:off x="6608595" y="2045308"/>
            <a:ext cx="249420" cy="363849"/>
            <a:chOff x="6633705" y="1969108"/>
            <a:chExt cx="249420" cy="363849"/>
          </a:xfrm>
        </p:grpSpPr>
        <p:sp>
          <p:nvSpPr>
            <p:cNvPr id="14051" name="Google Shape;14051;p89"/>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89"/>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89"/>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89"/>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89"/>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89"/>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89"/>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89"/>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9" name="Google Shape;14059;p89"/>
          <p:cNvGrpSpPr/>
          <p:nvPr/>
        </p:nvGrpSpPr>
        <p:grpSpPr>
          <a:xfrm>
            <a:off x="5185921" y="2045308"/>
            <a:ext cx="226661" cy="363467"/>
            <a:chOff x="5211031" y="1969108"/>
            <a:chExt cx="226661" cy="363467"/>
          </a:xfrm>
        </p:grpSpPr>
        <p:sp>
          <p:nvSpPr>
            <p:cNvPr id="14060" name="Google Shape;14060;p89"/>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89"/>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2" name="Google Shape;14062;p89"/>
          <p:cNvGrpSpPr/>
          <p:nvPr/>
        </p:nvGrpSpPr>
        <p:grpSpPr>
          <a:xfrm>
            <a:off x="3687842" y="2046804"/>
            <a:ext cx="354363" cy="354395"/>
            <a:chOff x="3712952" y="1970604"/>
            <a:chExt cx="354363" cy="354395"/>
          </a:xfrm>
        </p:grpSpPr>
        <p:sp>
          <p:nvSpPr>
            <p:cNvPr id="14063" name="Google Shape;14063;p89"/>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89"/>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89"/>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89"/>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89"/>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89"/>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89"/>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89"/>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89"/>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2" name="Google Shape;14072;p89"/>
          <p:cNvGrpSpPr/>
          <p:nvPr/>
        </p:nvGrpSpPr>
        <p:grpSpPr>
          <a:xfrm>
            <a:off x="3210329" y="2046804"/>
            <a:ext cx="354363" cy="354745"/>
            <a:chOff x="3235438" y="1970604"/>
            <a:chExt cx="354363" cy="354745"/>
          </a:xfrm>
        </p:grpSpPr>
        <p:sp>
          <p:nvSpPr>
            <p:cNvPr id="14073" name="Google Shape;14073;p89"/>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89"/>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89"/>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89"/>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89"/>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89"/>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89"/>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89"/>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89"/>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89"/>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89"/>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89"/>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89"/>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6" name="Google Shape;14086;p89"/>
          <p:cNvGrpSpPr/>
          <p:nvPr/>
        </p:nvGrpSpPr>
        <p:grpSpPr>
          <a:xfrm>
            <a:off x="1304475" y="2066125"/>
            <a:ext cx="341472" cy="335074"/>
            <a:chOff x="1329585" y="1989925"/>
            <a:chExt cx="341472" cy="335074"/>
          </a:xfrm>
        </p:grpSpPr>
        <p:sp>
          <p:nvSpPr>
            <p:cNvPr id="14087" name="Google Shape;14087;p89"/>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89"/>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89"/>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0" name="Google Shape;14090;p89"/>
          <p:cNvGrpSpPr/>
          <p:nvPr/>
        </p:nvGrpSpPr>
        <p:grpSpPr>
          <a:xfrm>
            <a:off x="5566761" y="2066106"/>
            <a:ext cx="416649" cy="325597"/>
            <a:chOff x="5626763" y="2013829"/>
            <a:chExt cx="351722" cy="274788"/>
          </a:xfrm>
        </p:grpSpPr>
        <p:sp>
          <p:nvSpPr>
            <p:cNvPr id="14091" name="Google Shape;14091;p89"/>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89"/>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89"/>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89"/>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89"/>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89"/>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89"/>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89"/>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89"/>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89"/>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1" name="Google Shape;14101;p89"/>
          <p:cNvGrpSpPr/>
          <p:nvPr/>
        </p:nvGrpSpPr>
        <p:grpSpPr>
          <a:xfrm>
            <a:off x="7551495" y="2060077"/>
            <a:ext cx="276698" cy="333133"/>
            <a:chOff x="7576605" y="1983877"/>
            <a:chExt cx="276698" cy="333133"/>
          </a:xfrm>
        </p:grpSpPr>
        <p:sp>
          <p:nvSpPr>
            <p:cNvPr id="14102" name="Google Shape;14102;p89"/>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89"/>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4" name="Google Shape;14104;p89"/>
          <p:cNvGrpSpPr/>
          <p:nvPr/>
        </p:nvGrpSpPr>
        <p:grpSpPr>
          <a:xfrm>
            <a:off x="828458" y="2051738"/>
            <a:ext cx="337334" cy="353599"/>
            <a:chOff x="853568" y="1975538"/>
            <a:chExt cx="337334" cy="353599"/>
          </a:xfrm>
        </p:grpSpPr>
        <p:sp>
          <p:nvSpPr>
            <p:cNvPr id="14105" name="Google Shape;14105;p89"/>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89"/>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89"/>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89"/>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9" name="Google Shape;14109;p89"/>
          <p:cNvGrpSpPr/>
          <p:nvPr/>
        </p:nvGrpSpPr>
        <p:grpSpPr>
          <a:xfrm>
            <a:off x="2733192" y="2085828"/>
            <a:ext cx="327085" cy="277080"/>
            <a:chOff x="2770052" y="2009628"/>
            <a:chExt cx="327085" cy="277080"/>
          </a:xfrm>
        </p:grpSpPr>
        <p:sp>
          <p:nvSpPr>
            <p:cNvPr id="14110" name="Google Shape;14110;p89"/>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89"/>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12" name="Google Shape;14112;p89"/>
          <p:cNvSpPr/>
          <p:nvPr/>
        </p:nvSpPr>
        <p:spPr>
          <a:xfrm>
            <a:off x="7034958" y="20653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13" name="Google Shape;14113;p89"/>
          <p:cNvGrpSpPr/>
          <p:nvPr/>
        </p:nvGrpSpPr>
        <p:grpSpPr>
          <a:xfrm>
            <a:off x="4170289" y="2046804"/>
            <a:ext cx="344878" cy="343573"/>
            <a:chOff x="4195399" y="1970604"/>
            <a:chExt cx="344878" cy="343573"/>
          </a:xfrm>
        </p:grpSpPr>
        <p:sp>
          <p:nvSpPr>
            <p:cNvPr id="14114" name="Google Shape;14114;p89"/>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89"/>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89"/>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89"/>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8" name="Google Shape;14118;p89"/>
          <p:cNvGrpSpPr/>
          <p:nvPr/>
        </p:nvGrpSpPr>
        <p:grpSpPr>
          <a:xfrm>
            <a:off x="4649681" y="2053647"/>
            <a:ext cx="344528" cy="344114"/>
            <a:chOff x="4674791" y="1977447"/>
            <a:chExt cx="344528" cy="344114"/>
          </a:xfrm>
        </p:grpSpPr>
        <p:sp>
          <p:nvSpPr>
            <p:cNvPr id="14119" name="Google Shape;14119;p89"/>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89"/>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89"/>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89"/>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89"/>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89"/>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89"/>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89"/>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89"/>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89"/>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89"/>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89"/>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89"/>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89"/>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89"/>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89"/>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89"/>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89"/>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89"/>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89"/>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89"/>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89"/>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89"/>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89"/>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89"/>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89"/>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5" name="Google Shape;14145;p89"/>
          <p:cNvGrpSpPr/>
          <p:nvPr/>
        </p:nvGrpSpPr>
        <p:grpSpPr>
          <a:xfrm>
            <a:off x="6058700" y="1623497"/>
            <a:ext cx="382819" cy="310788"/>
            <a:chOff x="6083810" y="1547297"/>
            <a:chExt cx="382819" cy="310788"/>
          </a:xfrm>
        </p:grpSpPr>
        <p:sp>
          <p:nvSpPr>
            <p:cNvPr id="14146" name="Google Shape;14146;p89"/>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89"/>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89"/>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89"/>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89"/>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89"/>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89"/>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89"/>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89"/>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89"/>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89"/>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89"/>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89"/>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89"/>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89"/>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89"/>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89"/>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89"/>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4" name="Google Shape;14164;p89"/>
          <p:cNvGrpSpPr/>
          <p:nvPr/>
        </p:nvGrpSpPr>
        <p:grpSpPr>
          <a:xfrm>
            <a:off x="6533190" y="1614393"/>
            <a:ext cx="382788" cy="328613"/>
            <a:chOff x="6558300" y="1538193"/>
            <a:chExt cx="382788" cy="328613"/>
          </a:xfrm>
        </p:grpSpPr>
        <p:sp>
          <p:nvSpPr>
            <p:cNvPr id="14165" name="Google Shape;14165;p89"/>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89"/>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7" name="Google Shape;14167;p89"/>
          <p:cNvGrpSpPr/>
          <p:nvPr/>
        </p:nvGrpSpPr>
        <p:grpSpPr>
          <a:xfrm>
            <a:off x="5168892" y="1587497"/>
            <a:ext cx="259605" cy="346024"/>
            <a:chOff x="5194002" y="1511297"/>
            <a:chExt cx="259605" cy="346024"/>
          </a:xfrm>
        </p:grpSpPr>
        <p:sp>
          <p:nvSpPr>
            <p:cNvPr id="14168" name="Google Shape;14168;p89"/>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89"/>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89"/>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89"/>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2" name="Google Shape;14172;p89"/>
          <p:cNvGrpSpPr/>
          <p:nvPr/>
        </p:nvGrpSpPr>
        <p:grpSpPr>
          <a:xfrm>
            <a:off x="1369631" y="1588261"/>
            <a:ext cx="252444" cy="351722"/>
            <a:chOff x="1394741" y="1512061"/>
            <a:chExt cx="252444" cy="351722"/>
          </a:xfrm>
        </p:grpSpPr>
        <p:sp>
          <p:nvSpPr>
            <p:cNvPr id="14173" name="Google Shape;14173;p89"/>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89"/>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89"/>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89"/>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89"/>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89"/>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89"/>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89"/>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89"/>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89"/>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89"/>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89"/>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89"/>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89"/>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89"/>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89"/>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89"/>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0" name="Google Shape;14190;p89"/>
          <p:cNvGrpSpPr/>
          <p:nvPr/>
        </p:nvGrpSpPr>
        <p:grpSpPr>
          <a:xfrm>
            <a:off x="829986" y="1580685"/>
            <a:ext cx="380910" cy="339594"/>
            <a:chOff x="855096" y="1504485"/>
            <a:chExt cx="380910" cy="339594"/>
          </a:xfrm>
        </p:grpSpPr>
        <p:sp>
          <p:nvSpPr>
            <p:cNvPr id="14191" name="Google Shape;14191;p89"/>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89"/>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89"/>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89"/>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89"/>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6" name="Google Shape;14196;p89"/>
          <p:cNvGrpSpPr/>
          <p:nvPr/>
        </p:nvGrpSpPr>
        <p:grpSpPr>
          <a:xfrm>
            <a:off x="1794466" y="1587879"/>
            <a:ext cx="352103" cy="352103"/>
            <a:chOff x="1819576" y="1511679"/>
            <a:chExt cx="352103" cy="352103"/>
          </a:xfrm>
        </p:grpSpPr>
        <p:sp>
          <p:nvSpPr>
            <p:cNvPr id="14197" name="Google Shape;14197;p89"/>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89"/>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89"/>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89"/>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1" name="Google Shape;14201;p89"/>
          <p:cNvGrpSpPr/>
          <p:nvPr/>
        </p:nvGrpSpPr>
        <p:grpSpPr>
          <a:xfrm>
            <a:off x="5595987" y="1576961"/>
            <a:ext cx="371424" cy="355446"/>
            <a:chOff x="5621097" y="1500761"/>
            <a:chExt cx="371424" cy="355446"/>
          </a:xfrm>
        </p:grpSpPr>
        <p:sp>
          <p:nvSpPr>
            <p:cNvPr id="14202" name="Google Shape;14202;p89"/>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89"/>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4" name="Google Shape;14204;p89"/>
          <p:cNvGrpSpPr/>
          <p:nvPr/>
        </p:nvGrpSpPr>
        <p:grpSpPr>
          <a:xfrm>
            <a:off x="4645129" y="1617799"/>
            <a:ext cx="359679" cy="321833"/>
            <a:chOff x="4670239" y="1541599"/>
            <a:chExt cx="359679" cy="321833"/>
          </a:xfrm>
        </p:grpSpPr>
        <p:sp>
          <p:nvSpPr>
            <p:cNvPr id="14205" name="Google Shape;14205;p89"/>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89"/>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89"/>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89"/>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89"/>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0" name="Google Shape;14210;p89"/>
          <p:cNvGrpSpPr/>
          <p:nvPr/>
        </p:nvGrpSpPr>
        <p:grpSpPr>
          <a:xfrm>
            <a:off x="4187319" y="1578585"/>
            <a:ext cx="321037" cy="353822"/>
            <a:chOff x="4212429" y="1502385"/>
            <a:chExt cx="321037" cy="353822"/>
          </a:xfrm>
        </p:grpSpPr>
        <p:sp>
          <p:nvSpPr>
            <p:cNvPr id="14211" name="Google Shape;14211;p89"/>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89"/>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89"/>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89"/>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5" name="Google Shape;14215;p89"/>
          <p:cNvGrpSpPr/>
          <p:nvPr/>
        </p:nvGrpSpPr>
        <p:grpSpPr>
          <a:xfrm>
            <a:off x="2277678" y="1582181"/>
            <a:ext cx="336188" cy="335425"/>
            <a:chOff x="2302788" y="1505981"/>
            <a:chExt cx="336188" cy="335425"/>
          </a:xfrm>
        </p:grpSpPr>
        <p:sp>
          <p:nvSpPr>
            <p:cNvPr id="14216" name="Google Shape;14216;p89"/>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89"/>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89"/>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89"/>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89"/>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89"/>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89"/>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89"/>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89"/>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89"/>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89"/>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89"/>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89"/>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89"/>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89"/>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89"/>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89"/>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3" name="Google Shape;14233;p89"/>
          <p:cNvGrpSpPr/>
          <p:nvPr/>
        </p:nvGrpSpPr>
        <p:grpSpPr>
          <a:xfrm>
            <a:off x="2755191" y="1598096"/>
            <a:ext cx="333133" cy="321037"/>
            <a:chOff x="2780301" y="1521896"/>
            <a:chExt cx="333133" cy="321037"/>
          </a:xfrm>
        </p:grpSpPr>
        <p:sp>
          <p:nvSpPr>
            <p:cNvPr id="14234" name="Google Shape;14234;p89"/>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89"/>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89"/>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89"/>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89"/>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89"/>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89"/>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89"/>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89"/>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89"/>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89"/>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89"/>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89"/>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89"/>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89"/>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89"/>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89"/>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89"/>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89"/>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89"/>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4" name="Google Shape;14254;p89"/>
          <p:cNvGrpSpPr/>
          <p:nvPr/>
        </p:nvGrpSpPr>
        <p:grpSpPr>
          <a:xfrm>
            <a:off x="3291049" y="1591285"/>
            <a:ext cx="211892" cy="339594"/>
            <a:chOff x="3316159" y="1515085"/>
            <a:chExt cx="211892" cy="339594"/>
          </a:xfrm>
        </p:grpSpPr>
        <p:sp>
          <p:nvSpPr>
            <p:cNvPr id="14255" name="Google Shape;14255;p89"/>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89"/>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89"/>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58" name="Google Shape;14258;p89"/>
            <p:cNvGrpSpPr/>
            <p:nvPr/>
          </p:nvGrpSpPr>
          <p:grpSpPr>
            <a:xfrm>
              <a:off x="3316159" y="1515085"/>
              <a:ext cx="211892" cy="339594"/>
              <a:chOff x="3316159" y="1515085"/>
              <a:chExt cx="211892" cy="339594"/>
            </a:xfrm>
          </p:grpSpPr>
          <p:sp>
            <p:nvSpPr>
              <p:cNvPr id="14259" name="Google Shape;14259;p89"/>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89"/>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89"/>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89"/>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89"/>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89"/>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265" name="Google Shape;14265;p89"/>
          <p:cNvGrpSpPr/>
          <p:nvPr/>
        </p:nvGrpSpPr>
        <p:grpSpPr>
          <a:xfrm>
            <a:off x="3691248" y="1620855"/>
            <a:ext cx="361971" cy="314958"/>
            <a:chOff x="3716358" y="1544655"/>
            <a:chExt cx="361971" cy="314958"/>
          </a:xfrm>
        </p:grpSpPr>
        <p:sp>
          <p:nvSpPr>
            <p:cNvPr id="14266" name="Google Shape;14266;p89"/>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89"/>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89"/>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89"/>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89"/>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71" name="Google Shape;14271;p89"/>
            <p:cNvGrpSpPr/>
            <p:nvPr/>
          </p:nvGrpSpPr>
          <p:grpSpPr>
            <a:xfrm>
              <a:off x="3716358" y="1544655"/>
              <a:ext cx="361971" cy="314958"/>
              <a:chOff x="3716358" y="1544655"/>
              <a:chExt cx="361971" cy="314958"/>
            </a:xfrm>
          </p:grpSpPr>
          <p:sp>
            <p:nvSpPr>
              <p:cNvPr id="14272" name="Google Shape;14272;p89"/>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89"/>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89"/>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89"/>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89"/>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277" name="Google Shape;14277;p89"/>
          <p:cNvGrpSpPr/>
          <p:nvPr/>
        </p:nvGrpSpPr>
        <p:grpSpPr>
          <a:xfrm>
            <a:off x="6986814" y="1633752"/>
            <a:ext cx="499533" cy="305136"/>
            <a:chOff x="7009649" y="1541981"/>
            <a:chExt cx="524940" cy="320655"/>
          </a:xfrm>
        </p:grpSpPr>
        <p:sp>
          <p:nvSpPr>
            <p:cNvPr id="14278" name="Google Shape;14278;p89"/>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89"/>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89"/>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89"/>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89"/>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89"/>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89"/>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89"/>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6" name="Google Shape;14286;p89"/>
          <p:cNvGrpSpPr/>
          <p:nvPr/>
        </p:nvGrpSpPr>
        <p:grpSpPr>
          <a:xfrm>
            <a:off x="8008924" y="1594309"/>
            <a:ext cx="282746" cy="340358"/>
            <a:chOff x="8034034" y="1518109"/>
            <a:chExt cx="282746" cy="340358"/>
          </a:xfrm>
        </p:grpSpPr>
        <p:sp>
          <p:nvSpPr>
            <p:cNvPr id="14287" name="Google Shape;14287;p89"/>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89"/>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89"/>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89"/>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1" name="Google Shape;14291;p89"/>
          <p:cNvGrpSpPr/>
          <p:nvPr/>
        </p:nvGrpSpPr>
        <p:grpSpPr>
          <a:xfrm>
            <a:off x="7557192" y="1576134"/>
            <a:ext cx="369133" cy="360411"/>
            <a:chOff x="7582302" y="1499934"/>
            <a:chExt cx="369133" cy="360411"/>
          </a:xfrm>
        </p:grpSpPr>
        <p:sp>
          <p:nvSpPr>
            <p:cNvPr id="14292" name="Google Shape;14292;p89"/>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89"/>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89"/>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89"/>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89"/>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7" name="Google Shape;14297;p89"/>
          <p:cNvGrpSpPr/>
          <p:nvPr/>
        </p:nvGrpSpPr>
        <p:grpSpPr>
          <a:xfrm>
            <a:off x="6170979" y="3893352"/>
            <a:ext cx="346056" cy="345674"/>
            <a:chOff x="2238181" y="4120624"/>
            <a:chExt cx="346056" cy="345674"/>
          </a:xfrm>
        </p:grpSpPr>
        <p:grpSp>
          <p:nvGrpSpPr>
            <p:cNvPr id="14298" name="Google Shape;14298;p89"/>
            <p:cNvGrpSpPr/>
            <p:nvPr/>
          </p:nvGrpSpPr>
          <p:grpSpPr>
            <a:xfrm>
              <a:off x="2309155" y="4177413"/>
              <a:ext cx="203862" cy="231903"/>
              <a:chOff x="1512725" y="258500"/>
              <a:chExt cx="4570900" cy="5199625"/>
            </a:xfrm>
          </p:grpSpPr>
          <p:sp>
            <p:nvSpPr>
              <p:cNvPr id="14299" name="Google Shape;14299;p89"/>
              <p:cNvSpPr/>
              <p:nvPr/>
            </p:nvSpPr>
            <p:spPr>
              <a:xfrm>
                <a:off x="1512725" y="2700900"/>
                <a:ext cx="2654475" cy="2757225"/>
              </a:xfrm>
              <a:custGeom>
                <a:rect b="b" l="l" r="r" t="t"/>
                <a:pathLst>
                  <a:path extrusionOk="0" h="110289" w="106179">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89"/>
              <p:cNvSpPr/>
              <p:nvPr/>
            </p:nvSpPr>
            <p:spPr>
              <a:xfrm>
                <a:off x="2323325" y="258500"/>
                <a:ext cx="3760300" cy="4390225"/>
              </a:xfrm>
              <a:custGeom>
                <a:rect b="b" l="l" r="r" t="t"/>
                <a:pathLst>
                  <a:path extrusionOk="0" h="175609" w="150412">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01" name="Google Shape;14301;p89"/>
            <p:cNvSpPr/>
            <p:nvPr/>
          </p:nvSpPr>
          <p:spPr>
            <a:xfrm>
              <a:off x="2238181" y="4120624"/>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02" name="Google Shape;14302;p89"/>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SEO &amp; Marketing Icons</a:t>
            </a:r>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306" name="Shape 14306"/>
        <p:cNvGrpSpPr/>
        <p:nvPr/>
      </p:nvGrpSpPr>
      <p:grpSpPr>
        <a:xfrm>
          <a:off x="0" y="0"/>
          <a:ext cx="0" cy="0"/>
          <a:chOff x="0" y="0"/>
          <a:chExt cx="0" cy="0"/>
        </a:xfrm>
      </p:grpSpPr>
      <p:grpSp>
        <p:nvGrpSpPr>
          <p:cNvPr id="14307" name="Google Shape;14307;p90"/>
          <p:cNvGrpSpPr/>
          <p:nvPr/>
        </p:nvGrpSpPr>
        <p:grpSpPr>
          <a:xfrm>
            <a:off x="941736" y="1559475"/>
            <a:ext cx="2625261" cy="2600383"/>
            <a:chOff x="1048350" y="1559475"/>
            <a:chExt cx="2625261" cy="2600383"/>
          </a:xfrm>
        </p:grpSpPr>
        <p:sp>
          <p:nvSpPr>
            <p:cNvPr id="14308" name="Google Shape;14308;p90"/>
            <p:cNvSpPr/>
            <p:nvPr/>
          </p:nvSpPr>
          <p:spPr>
            <a:xfrm>
              <a:off x="1504285" y="2586168"/>
              <a:ext cx="1713187" cy="534976"/>
            </a:xfrm>
            <a:custGeom>
              <a:rect b="b" l="l" r="r" t="t"/>
              <a:pathLst>
                <a:path extrusionOk="0" h="34387" w="110102">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90"/>
            <p:cNvSpPr/>
            <p:nvPr/>
          </p:nvSpPr>
          <p:spPr>
            <a:xfrm>
              <a:off x="2653822" y="2482830"/>
              <a:ext cx="687939" cy="741642"/>
            </a:xfrm>
            <a:custGeom>
              <a:rect b="b" l="l" r="r" t="t"/>
              <a:pathLst>
                <a:path extrusionOk="0" h="47671" w="44212">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90"/>
            <p:cNvSpPr/>
            <p:nvPr/>
          </p:nvSpPr>
          <p:spPr>
            <a:xfrm>
              <a:off x="1380284" y="2482830"/>
              <a:ext cx="687550" cy="741642"/>
            </a:xfrm>
            <a:custGeom>
              <a:rect b="b" l="l" r="r" t="t"/>
              <a:pathLst>
                <a:path extrusionOk="0" h="47671" w="44187">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90"/>
            <p:cNvSpPr/>
            <p:nvPr/>
          </p:nvSpPr>
          <p:spPr>
            <a:xfrm>
              <a:off x="1998733" y="355983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90"/>
            <p:cNvSpPr/>
            <p:nvPr/>
          </p:nvSpPr>
          <p:spPr>
            <a:xfrm>
              <a:off x="2949013" y="3559838"/>
              <a:ext cx="724598" cy="588011"/>
            </a:xfrm>
            <a:custGeom>
              <a:rect b="b" l="l" r="r" t="t"/>
              <a:pathLst>
                <a:path extrusionOk="0" h="37796"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90"/>
            <p:cNvSpPr/>
            <p:nvPr/>
          </p:nvSpPr>
          <p:spPr>
            <a:xfrm>
              <a:off x="1048453" y="355983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90"/>
            <p:cNvSpPr/>
            <p:nvPr/>
          </p:nvSpPr>
          <p:spPr>
            <a:xfrm>
              <a:off x="1998733" y="155947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90"/>
            <p:cNvSpPr/>
            <p:nvPr/>
          </p:nvSpPr>
          <p:spPr>
            <a:xfrm>
              <a:off x="2949013" y="1559475"/>
              <a:ext cx="724598" cy="587996"/>
            </a:xfrm>
            <a:custGeom>
              <a:rect b="b" l="l" r="r" t="t"/>
              <a:pathLst>
                <a:path extrusionOk="0" h="37795"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90"/>
            <p:cNvSpPr/>
            <p:nvPr/>
          </p:nvSpPr>
          <p:spPr>
            <a:xfrm>
              <a:off x="1048453" y="155947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90"/>
            <p:cNvSpPr/>
            <p:nvPr/>
          </p:nvSpPr>
          <p:spPr>
            <a:xfrm>
              <a:off x="1180249" y="1851536"/>
              <a:ext cx="453169" cy="3905"/>
            </a:xfrm>
            <a:custGeom>
              <a:rect b="b" l="l" r="r" t="t"/>
              <a:pathLst>
                <a:path extrusionOk="0" h="251" w="29124">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90"/>
            <p:cNvSpPr/>
            <p:nvPr/>
          </p:nvSpPr>
          <p:spPr>
            <a:xfrm>
              <a:off x="2132084" y="185153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90"/>
            <p:cNvSpPr/>
            <p:nvPr/>
          </p:nvSpPr>
          <p:spPr>
            <a:xfrm>
              <a:off x="3087047" y="185153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90"/>
            <p:cNvSpPr/>
            <p:nvPr/>
          </p:nvSpPr>
          <p:spPr>
            <a:xfrm>
              <a:off x="3087047" y="385189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90"/>
            <p:cNvSpPr/>
            <p:nvPr/>
          </p:nvSpPr>
          <p:spPr>
            <a:xfrm>
              <a:off x="2132084" y="385189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90"/>
            <p:cNvSpPr/>
            <p:nvPr/>
          </p:nvSpPr>
          <p:spPr>
            <a:xfrm>
              <a:off x="1181416" y="3851898"/>
              <a:ext cx="453169" cy="3920"/>
            </a:xfrm>
            <a:custGeom>
              <a:rect b="b" l="l" r="r" t="t"/>
              <a:pathLst>
                <a:path extrusionOk="0" h="252" w="29124">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90"/>
            <p:cNvSpPr txBox="1"/>
            <p:nvPr/>
          </p:nvSpPr>
          <p:spPr>
            <a:xfrm>
              <a:off x="1644313" y="2717237"/>
              <a:ext cx="1428600" cy="273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Add the title here</a:t>
              </a:r>
              <a:endParaRPr sz="1000">
                <a:solidFill>
                  <a:srgbClr val="FFFFFF"/>
                </a:solidFill>
              </a:endParaRPr>
            </a:p>
          </p:txBody>
        </p:sp>
        <p:grpSp>
          <p:nvGrpSpPr>
            <p:cNvPr id="14324" name="Google Shape;14324;p90"/>
            <p:cNvGrpSpPr/>
            <p:nvPr/>
          </p:nvGrpSpPr>
          <p:grpSpPr>
            <a:xfrm>
              <a:off x="1311648" y="1620631"/>
              <a:ext cx="197743" cy="197743"/>
              <a:chOff x="2676100" y="832575"/>
              <a:chExt cx="483125" cy="483125"/>
            </a:xfrm>
          </p:grpSpPr>
          <p:sp>
            <p:nvSpPr>
              <p:cNvPr id="14325" name="Google Shape;14325;p90"/>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326" name="Google Shape;14326;p90"/>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327" name="Google Shape;14327;p90"/>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328" name="Google Shape;14328;p90"/>
            <p:cNvGrpSpPr/>
            <p:nvPr/>
          </p:nvGrpSpPr>
          <p:grpSpPr>
            <a:xfrm>
              <a:off x="2258621" y="1613606"/>
              <a:ext cx="204394" cy="197743"/>
              <a:chOff x="3270550" y="832575"/>
              <a:chExt cx="499375" cy="483125"/>
            </a:xfrm>
          </p:grpSpPr>
          <p:sp>
            <p:nvSpPr>
              <p:cNvPr id="14329" name="Google Shape;14329;p90"/>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330" name="Google Shape;14330;p90"/>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331" name="Google Shape;14331;p90"/>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332" name="Google Shape;14332;p90"/>
            <p:cNvGrpSpPr/>
            <p:nvPr/>
          </p:nvGrpSpPr>
          <p:grpSpPr>
            <a:xfrm>
              <a:off x="3212214" y="1620657"/>
              <a:ext cx="197774" cy="197743"/>
              <a:chOff x="3270475" y="1427025"/>
              <a:chExt cx="483200" cy="483125"/>
            </a:xfrm>
          </p:grpSpPr>
          <p:sp>
            <p:nvSpPr>
              <p:cNvPr id="14333" name="Google Shape;14333;p90"/>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334" name="Google Shape;14334;p90"/>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335" name="Google Shape;14335;p90"/>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336" name="Google Shape;14336;p90"/>
            <p:cNvSpPr/>
            <p:nvPr/>
          </p:nvSpPr>
          <p:spPr>
            <a:xfrm>
              <a:off x="3212183" y="3615929"/>
              <a:ext cx="197784" cy="197743"/>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337" name="Google Shape;14337;p90"/>
            <p:cNvSpPr/>
            <p:nvPr/>
          </p:nvSpPr>
          <p:spPr>
            <a:xfrm>
              <a:off x="1309717" y="3615924"/>
              <a:ext cx="199697" cy="197753"/>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4338" name="Google Shape;14338;p90"/>
            <p:cNvGrpSpPr/>
            <p:nvPr/>
          </p:nvGrpSpPr>
          <p:grpSpPr>
            <a:xfrm>
              <a:off x="2258607" y="3617777"/>
              <a:ext cx="204425" cy="194059"/>
              <a:chOff x="6222125" y="2025975"/>
              <a:chExt cx="499450" cy="474125"/>
            </a:xfrm>
          </p:grpSpPr>
          <p:sp>
            <p:nvSpPr>
              <p:cNvPr id="14339" name="Google Shape;14339;p90"/>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340" name="Google Shape;14340;p90"/>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341" name="Google Shape;14341;p90"/>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342" name="Google Shape;14342;p90"/>
            <p:cNvSpPr txBox="1"/>
            <p:nvPr/>
          </p:nvSpPr>
          <p:spPr>
            <a:xfrm>
              <a:off x="1048453" y="1910789"/>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1</a:t>
              </a:r>
              <a:endParaRPr sz="900">
                <a:solidFill>
                  <a:srgbClr val="FFFFFF"/>
                </a:solidFill>
              </a:endParaRPr>
            </a:p>
          </p:txBody>
        </p:sp>
        <p:sp>
          <p:nvSpPr>
            <p:cNvPr id="14343" name="Google Shape;14343;p90"/>
            <p:cNvSpPr txBox="1"/>
            <p:nvPr/>
          </p:nvSpPr>
          <p:spPr>
            <a:xfrm>
              <a:off x="1998736" y="1909835"/>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2</a:t>
              </a:r>
              <a:endParaRPr sz="900">
                <a:solidFill>
                  <a:srgbClr val="FFFFFF"/>
                </a:solidFill>
              </a:endParaRPr>
            </a:p>
          </p:txBody>
        </p:sp>
        <p:sp>
          <p:nvSpPr>
            <p:cNvPr id="14344" name="Google Shape;14344;p90"/>
            <p:cNvSpPr txBox="1"/>
            <p:nvPr/>
          </p:nvSpPr>
          <p:spPr>
            <a:xfrm>
              <a:off x="2949019" y="1909835"/>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3</a:t>
              </a:r>
              <a:endParaRPr sz="900">
                <a:solidFill>
                  <a:srgbClr val="FFFFFF"/>
                </a:solidFill>
              </a:endParaRPr>
            </a:p>
          </p:txBody>
        </p:sp>
        <p:sp>
          <p:nvSpPr>
            <p:cNvPr id="14345" name="Google Shape;14345;p90"/>
            <p:cNvSpPr txBox="1"/>
            <p:nvPr/>
          </p:nvSpPr>
          <p:spPr>
            <a:xfrm>
              <a:off x="1048350"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4</a:t>
              </a:r>
              <a:endParaRPr sz="900">
                <a:solidFill>
                  <a:srgbClr val="FFFFFF"/>
                </a:solidFill>
              </a:endParaRPr>
            </a:p>
          </p:txBody>
        </p:sp>
        <p:sp>
          <p:nvSpPr>
            <p:cNvPr id="14346" name="Google Shape;14346;p90"/>
            <p:cNvSpPr txBox="1"/>
            <p:nvPr/>
          </p:nvSpPr>
          <p:spPr>
            <a:xfrm>
              <a:off x="1998684"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5</a:t>
              </a:r>
              <a:endParaRPr sz="900">
                <a:solidFill>
                  <a:srgbClr val="FFFFFF"/>
                </a:solidFill>
              </a:endParaRPr>
            </a:p>
          </p:txBody>
        </p:sp>
        <p:sp>
          <p:nvSpPr>
            <p:cNvPr id="14347" name="Google Shape;14347;p90"/>
            <p:cNvSpPr txBox="1"/>
            <p:nvPr/>
          </p:nvSpPr>
          <p:spPr>
            <a:xfrm>
              <a:off x="2949019"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6</a:t>
              </a:r>
              <a:endParaRPr sz="900">
                <a:solidFill>
                  <a:srgbClr val="FFFFFF"/>
                </a:solidFill>
              </a:endParaRPr>
            </a:p>
          </p:txBody>
        </p:sp>
        <p:sp>
          <p:nvSpPr>
            <p:cNvPr id="14348" name="Google Shape;14348;p90"/>
            <p:cNvSpPr/>
            <p:nvPr/>
          </p:nvSpPr>
          <p:spPr>
            <a:xfrm>
              <a:off x="1374787"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90"/>
            <p:cNvSpPr/>
            <p:nvPr/>
          </p:nvSpPr>
          <p:spPr>
            <a:xfrm>
              <a:off x="2326630"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90"/>
            <p:cNvSpPr/>
            <p:nvPr/>
          </p:nvSpPr>
          <p:spPr>
            <a:xfrm>
              <a:off x="3278485"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90"/>
            <p:cNvSpPr/>
            <p:nvPr/>
          </p:nvSpPr>
          <p:spPr>
            <a:xfrm>
              <a:off x="1374774"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90"/>
            <p:cNvSpPr/>
            <p:nvPr/>
          </p:nvSpPr>
          <p:spPr>
            <a:xfrm>
              <a:off x="2326617"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90"/>
            <p:cNvSpPr/>
            <p:nvPr/>
          </p:nvSpPr>
          <p:spPr>
            <a:xfrm>
              <a:off x="3278472"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90"/>
            <p:cNvSpPr/>
            <p:nvPr/>
          </p:nvSpPr>
          <p:spPr>
            <a:xfrm>
              <a:off x="2200729"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90"/>
            <p:cNvSpPr/>
            <p:nvPr/>
          </p:nvSpPr>
          <p:spPr>
            <a:xfrm>
              <a:off x="2328782"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90"/>
            <p:cNvSpPr/>
            <p:nvPr/>
          </p:nvSpPr>
          <p:spPr>
            <a:xfrm>
              <a:off x="2456836"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90"/>
            <p:cNvSpPr/>
            <p:nvPr/>
          </p:nvSpPr>
          <p:spPr>
            <a:xfrm>
              <a:off x="2200729"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90"/>
            <p:cNvSpPr/>
            <p:nvPr/>
          </p:nvSpPr>
          <p:spPr>
            <a:xfrm>
              <a:off x="2328782"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90"/>
            <p:cNvSpPr/>
            <p:nvPr/>
          </p:nvSpPr>
          <p:spPr>
            <a:xfrm>
              <a:off x="2456836"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360" name="Google Shape;14360;p90"/>
            <p:cNvCxnSpPr>
              <a:stCxn id="14348" idx="4"/>
              <a:endCxn id="14354" idx="0"/>
            </p:cNvCxnSpPr>
            <p:nvPr/>
          </p:nvCxnSpPr>
          <p:spPr>
            <a:xfrm flipH="1" rot="-5400000">
              <a:off x="1718737" y="1944326"/>
              <a:ext cx="201900" cy="8259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4361" name="Google Shape;14361;p90"/>
            <p:cNvCxnSpPr>
              <a:stCxn id="14350" idx="4"/>
              <a:endCxn id="14356" idx="0"/>
            </p:cNvCxnSpPr>
            <p:nvPr/>
          </p:nvCxnSpPr>
          <p:spPr>
            <a:xfrm rot="5400000">
              <a:off x="2798635" y="1946426"/>
              <a:ext cx="201900" cy="8217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4362" name="Google Shape;14362;p90"/>
            <p:cNvCxnSpPr>
              <a:stCxn id="14349" idx="4"/>
              <a:endCxn id="14355" idx="0"/>
            </p:cNvCxnSpPr>
            <p:nvPr/>
          </p:nvCxnSpPr>
          <p:spPr>
            <a:xfrm flipH="1" rot="-5400000">
              <a:off x="2258680" y="2356226"/>
              <a:ext cx="201900" cy="21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4363" name="Google Shape;14363;p90"/>
            <p:cNvCxnSpPr>
              <a:stCxn id="14351" idx="0"/>
              <a:endCxn id="14357" idx="4"/>
            </p:cNvCxnSpPr>
            <p:nvPr/>
          </p:nvCxnSpPr>
          <p:spPr>
            <a:xfrm rot="-5400000">
              <a:off x="1717824" y="2939735"/>
              <a:ext cx="203700" cy="825900"/>
            </a:xfrm>
            <a:prstGeom prst="curvedConnector3">
              <a:avLst>
                <a:gd fmla="val 50004" name="adj1"/>
              </a:avLst>
            </a:prstGeom>
            <a:noFill/>
            <a:ln cap="flat" cmpd="sng" w="19050">
              <a:solidFill>
                <a:srgbClr val="5F7D95"/>
              </a:solidFill>
              <a:prstDash val="solid"/>
              <a:round/>
              <a:headEnd len="med" w="med" type="none"/>
              <a:tailEnd len="med" w="med" type="none"/>
            </a:ln>
          </p:spPr>
        </p:cxnSp>
        <p:cxnSp>
          <p:nvCxnSpPr>
            <p:cNvPr id="14364" name="Google Shape;14364;p90"/>
            <p:cNvCxnSpPr>
              <a:stCxn id="14353" idx="0"/>
              <a:endCxn id="14359" idx="4"/>
            </p:cNvCxnSpPr>
            <p:nvPr/>
          </p:nvCxnSpPr>
          <p:spPr>
            <a:xfrm flipH="1" rot="5400000">
              <a:off x="2797722" y="2941835"/>
              <a:ext cx="203700" cy="821700"/>
            </a:xfrm>
            <a:prstGeom prst="curvedConnector3">
              <a:avLst>
                <a:gd fmla="val 50004" name="adj1"/>
              </a:avLst>
            </a:prstGeom>
            <a:noFill/>
            <a:ln cap="flat" cmpd="sng" w="19050">
              <a:solidFill>
                <a:srgbClr val="5F7D95"/>
              </a:solidFill>
              <a:prstDash val="solid"/>
              <a:round/>
              <a:headEnd len="med" w="med" type="none"/>
              <a:tailEnd len="med" w="med" type="none"/>
            </a:ln>
          </p:spPr>
        </p:cxnSp>
        <p:cxnSp>
          <p:nvCxnSpPr>
            <p:cNvPr id="14365" name="Google Shape;14365;p90"/>
            <p:cNvCxnSpPr>
              <a:stCxn id="14352" idx="0"/>
              <a:endCxn id="14358" idx="4"/>
            </p:cNvCxnSpPr>
            <p:nvPr/>
          </p:nvCxnSpPr>
          <p:spPr>
            <a:xfrm rot="-5400000">
              <a:off x="2257767" y="3351635"/>
              <a:ext cx="203700" cy="2100"/>
            </a:xfrm>
            <a:prstGeom prst="curvedConnector3">
              <a:avLst>
                <a:gd fmla="val 50004" name="adj1"/>
              </a:avLst>
            </a:prstGeom>
            <a:noFill/>
            <a:ln cap="flat" cmpd="sng" w="19050">
              <a:solidFill>
                <a:srgbClr val="5F7D95"/>
              </a:solidFill>
              <a:prstDash val="solid"/>
              <a:round/>
              <a:headEnd len="med" w="med" type="none"/>
              <a:tailEnd len="med" w="med" type="none"/>
            </a:ln>
          </p:spPr>
        </p:cxnSp>
      </p:grpSp>
      <p:grpSp>
        <p:nvGrpSpPr>
          <p:cNvPr id="14366" name="Google Shape;14366;p90"/>
          <p:cNvGrpSpPr/>
          <p:nvPr/>
        </p:nvGrpSpPr>
        <p:grpSpPr>
          <a:xfrm>
            <a:off x="3930764" y="1668291"/>
            <a:ext cx="4271500" cy="2382750"/>
            <a:chOff x="4037377" y="1662350"/>
            <a:chExt cx="4271500" cy="2382750"/>
          </a:xfrm>
        </p:grpSpPr>
        <p:sp>
          <p:nvSpPr>
            <p:cNvPr id="14367" name="Google Shape;14367;p90"/>
            <p:cNvSpPr/>
            <p:nvPr/>
          </p:nvSpPr>
          <p:spPr>
            <a:xfrm>
              <a:off x="4239724" y="2708319"/>
              <a:ext cx="779136" cy="252234"/>
            </a:xfrm>
            <a:custGeom>
              <a:rect b="b" l="l" r="r" t="t"/>
              <a:pathLst>
                <a:path extrusionOk="0" h="14358" w="44351">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90"/>
            <p:cNvSpPr/>
            <p:nvPr/>
          </p:nvSpPr>
          <p:spPr>
            <a:xfrm>
              <a:off x="5018842" y="2708319"/>
              <a:ext cx="779119" cy="252234"/>
            </a:xfrm>
            <a:custGeom>
              <a:rect b="b" l="l" r="r" t="t"/>
              <a:pathLst>
                <a:path extrusionOk="0" h="14358" w="4435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90"/>
            <p:cNvSpPr/>
            <p:nvPr/>
          </p:nvSpPr>
          <p:spPr>
            <a:xfrm>
              <a:off x="5797943" y="2708319"/>
              <a:ext cx="778732" cy="252234"/>
            </a:xfrm>
            <a:custGeom>
              <a:rect b="b" l="l" r="r" t="t"/>
              <a:pathLst>
                <a:path extrusionOk="0" h="14358" w="44328">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4370" name="Google Shape;14370;p90"/>
            <p:cNvSpPr/>
            <p:nvPr/>
          </p:nvSpPr>
          <p:spPr>
            <a:xfrm>
              <a:off x="6576658" y="2708319"/>
              <a:ext cx="779136" cy="252234"/>
            </a:xfrm>
            <a:custGeom>
              <a:rect b="b" l="l" r="r" t="t"/>
              <a:pathLst>
                <a:path extrusionOk="0" h="14358" w="44351">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4371" name="Google Shape;14371;p90"/>
            <p:cNvSpPr/>
            <p:nvPr/>
          </p:nvSpPr>
          <p:spPr>
            <a:xfrm>
              <a:off x="7355776" y="2708319"/>
              <a:ext cx="779119" cy="252234"/>
            </a:xfrm>
            <a:custGeom>
              <a:rect b="b" l="l" r="r" t="t"/>
              <a:pathLst>
                <a:path extrusionOk="0" h="14358" w="4435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4372" name="Google Shape;14372;p90"/>
            <p:cNvSpPr/>
            <p:nvPr/>
          </p:nvSpPr>
          <p:spPr>
            <a:xfrm>
              <a:off x="4429400" y="1662350"/>
              <a:ext cx="342847" cy="386555"/>
            </a:xfrm>
            <a:custGeom>
              <a:rect b="b" l="l" r="r" t="t"/>
              <a:pathLst>
                <a:path extrusionOk="0" h="22004" w="19516">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90"/>
            <p:cNvSpPr/>
            <p:nvPr/>
          </p:nvSpPr>
          <p:spPr>
            <a:xfrm>
              <a:off x="5244198" y="3658334"/>
              <a:ext cx="342847" cy="386678"/>
            </a:xfrm>
            <a:custGeom>
              <a:rect b="b" l="l" r="r" t="t"/>
              <a:pathLst>
                <a:path extrusionOk="0" h="22011" w="19516">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90"/>
            <p:cNvSpPr/>
            <p:nvPr/>
          </p:nvSpPr>
          <p:spPr>
            <a:xfrm>
              <a:off x="6007260" y="1662350"/>
              <a:ext cx="342865" cy="386555"/>
            </a:xfrm>
            <a:custGeom>
              <a:rect b="b" l="l" r="r" t="t"/>
              <a:pathLst>
                <a:path extrusionOk="0" h="22004" w="19517">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90"/>
            <p:cNvSpPr/>
            <p:nvPr/>
          </p:nvSpPr>
          <p:spPr>
            <a:xfrm>
              <a:off x="6796005" y="3658439"/>
              <a:ext cx="343251" cy="386661"/>
            </a:xfrm>
            <a:custGeom>
              <a:rect b="b" l="l" r="r" t="t"/>
              <a:pathLst>
                <a:path extrusionOk="0" h="22010" w="19539">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90"/>
            <p:cNvSpPr/>
            <p:nvPr/>
          </p:nvSpPr>
          <p:spPr>
            <a:xfrm>
              <a:off x="7585137" y="1662350"/>
              <a:ext cx="342847" cy="386555"/>
            </a:xfrm>
            <a:custGeom>
              <a:rect b="b" l="l" r="r" t="t"/>
              <a:pathLst>
                <a:path extrusionOk="0" h="22004" w="19516">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90"/>
            <p:cNvSpPr/>
            <p:nvPr/>
          </p:nvSpPr>
          <p:spPr>
            <a:xfrm>
              <a:off x="4569763"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90"/>
            <p:cNvSpPr/>
            <p:nvPr/>
          </p:nvSpPr>
          <p:spPr>
            <a:xfrm>
              <a:off x="6147625"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90"/>
            <p:cNvSpPr/>
            <p:nvPr/>
          </p:nvSpPr>
          <p:spPr>
            <a:xfrm>
              <a:off x="7725475"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90"/>
            <p:cNvSpPr/>
            <p:nvPr/>
          </p:nvSpPr>
          <p:spPr>
            <a:xfrm>
              <a:off x="5384563" y="299972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90"/>
            <p:cNvSpPr/>
            <p:nvPr/>
          </p:nvSpPr>
          <p:spPr>
            <a:xfrm>
              <a:off x="6936563" y="299977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90"/>
            <p:cNvSpPr txBox="1"/>
            <p:nvPr/>
          </p:nvSpPr>
          <p:spPr>
            <a:xfrm>
              <a:off x="433142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2016</a:t>
              </a:r>
              <a:endParaRPr b="1" sz="900">
                <a:solidFill>
                  <a:srgbClr val="FFFFFF"/>
                </a:solidFill>
              </a:endParaRPr>
            </a:p>
          </p:txBody>
        </p:sp>
        <p:sp>
          <p:nvSpPr>
            <p:cNvPr id="14383" name="Google Shape;14383;p90"/>
            <p:cNvSpPr/>
            <p:nvPr/>
          </p:nvSpPr>
          <p:spPr>
            <a:xfrm>
              <a:off x="4569763"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90"/>
            <p:cNvSpPr/>
            <p:nvPr/>
          </p:nvSpPr>
          <p:spPr>
            <a:xfrm>
              <a:off x="6153050"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90"/>
            <p:cNvSpPr/>
            <p:nvPr/>
          </p:nvSpPr>
          <p:spPr>
            <a:xfrm>
              <a:off x="7725475"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90"/>
            <p:cNvSpPr/>
            <p:nvPr/>
          </p:nvSpPr>
          <p:spPr>
            <a:xfrm>
              <a:off x="5384166" y="356959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90"/>
            <p:cNvSpPr/>
            <p:nvPr/>
          </p:nvSpPr>
          <p:spPr>
            <a:xfrm>
              <a:off x="6936566" y="356959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388" name="Google Shape;14388;p90"/>
            <p:cNvCxnSpPr>
              <a:stCxn id="14377" idx="0"/>
              <a:endCxn id="14383" idx="4"/>
            </p:cNvCxnSpPr>
            <p:nvPr/>
          </p:nvCxnSpPr>
          <p:spPr>
            <a:xfrm rot="10800000">
              <a:off x="4600813" y="213748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14389" name="Google Shape;14389;p90"/>
            <p:cNvCxnSpPr>
              <a:stCxn id="14378" idx="0"/>
              <a:endCxn id="14384" idx="4"/>
            </p:cNvCxnSpPr>
            <p:nvPr/>
          </p:nvCxnSpPr>
          <p:spPr>
            <a:xfrm flipH="1" rot="10800000">
              <a:off x="6178675" y="2137482"/>
              <a:ext cx="5400" cy="441900"/>
            </a:xfrm>
            <a:prstGeom prst="straightConnector1">
              <a:avLst/>
            </a:prstGeom>
            <a:noFill/>
            <a:ln cap="flat" cmpd="sng" w="9525">
              <a:solidFill>
                <a:srgbClr val="A5B7C6"/>
              </a:solidFill>
              <a:prstDash val="dash"/>
              <a:round/>
              <a:headEnd len="med" w="med" type="none"/>
              <a:tailEnd len="med" w="med" type="none"/>
            </a:ln>
          </p:spPr>
        </p:cxnSp>
        <p:cxnSp>
          <p:nvCxnSpPr>
            <p:cNvPr id="14390" name="Google Shape;14390;p90"/>
            <p:cNvCxnSpPr>
              <a:stCxn id="14379" idx="0"/>
              <a:endCxn id="14385" idx="4"/>
            </p:cNvCxnSpPr>
            <p:nvPr/>
          </p:nvCxnSpPr>
          <p:spPr>
            <a:xfrm rot="10800000">
              <a:off x="7756525" y="213748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14391" name="Google Shape;14391;p90"/>
            <p:cNvCxnSpPr>
              <a:stCxn id="14380" idx="4"/>
              <a:endCxn id="14386" idx="0"/>
            </p:cNvCxnSpPr>
            <p:nvPr/>
          </p:nvCxnSpPr>
          <p:spPr>
            <a:xfrm flipH="1">
              <a:off x="5415313" y="3061820"/>
              <a:ext cx="300" cy="507900"/>
            </a:xfrm>
            <a:prstGeom prst="straightConnector1">
              <a:avLst/>
            </a:prstGeom>
            <a:noFill/>
            <a:ln cap="flat" cmpd="sng" w="9525">
              <a:solidFill>
                <a:srgbClr val="A5B7C6"/>
              </a:solidFill>
              <a:prstDash val="dash"/>
              <a:round/>
              <a:headEnd len="med" w="med" type="none"/>
              <a:tailEnd len="med" w="med" type="none"/>
            </a:ln>
          </p:spPr>
        </p:cxnSp>
        <p:cxnSp>
          <p:nvCxnSpPr>
            <p:cNvPr id="14392" name="Google Shape;14392;p90"/>
            <p:cNvCxnSpPr>
              <a:stCxn id="14381" idx="4"/>
              <a:endCxn id="14387" idx="0"/>
            </p:cNvCxnSpPr>
            <p:nvPr/>
          </p:nvCxnSpPr>
          <p:spPr>
            <a:xfrm>
              <a:off x="6967613" y="3061870"/>
              <a:ext cx="0" cy="507600"/>
            </a:xfrm>
            <a:prstGeom prst="straightConnector1">
              <a:avLst/>
            </a:prstGeom>
            <a:noFill/>
            <a:ln cap="flat" cmpd="sng" w="9525">
              <a:solidFill>
                <a:srgbClr val="A5B7C6"/>
              </a:solidFill>
              <a:prstDash val="dash"/>
              <a:round/>
              <a:headEnd len="med" w="med" type="none"/>
              <a:tailEnd len="med" w="med" type="none"/>
            </a:ln>
          </p:spPr>
        </p:cxnSp>
        <p:sp>
          <p:nvSpPr>
            <p:cNvPr id="14393" name="Google Shape;14393;p90"/>
            <p:cNvSpPr txBox="1"/>
            <p:nvPr/>
          </p:nvSpPr>
          <p:spPr>
            <a:xfrm>
              <a:off x="5138997"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2017</a:t>
              </a:r>
              <a:endParaRPr b="1" sz="900">
                <a:solidFill>
                  <a:srgbClr val="FFFFFF"/>
                </a:solidFill>
              </a:endParaRPr>
            </a:p>
          </p:txBody>
        </p:sp>
        <p:sp>
          <p:nvSpPr>
            <p:cNvPr id="14394" name="Google Shape;14394;p90"/>
            <p:cNvSpPr txBox="1"/>
            <p:nvPr/>
          </p:nvSpPr>
          <p:spPr>
            <a:xfrm>
              <a:off x="590467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2018</a:t>
              </a:r>
              <a:endParaRPr b="1" sz="900">
                <a:solidFill>
                  <a:srgbClr val="FFFFFF"/>
                </a:solidFill>
              </a:endParaRPr>
            </a:p>
          </p:txBody>
        </p:sp>
        <p:sp>
          <p:nvSpPr>
            <p:cNvPr id="14395" name="Google Shape;14395;p90"/>
            <p:cNvSpPr txBox="1"/>
            <p:nvPr/>
          </p:nvSpPr>
          <p:spPr>
            <a:xfrm>
              <a:off x="669682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2019</a:t>
              </a:r>
              <a:endParaRPr b="1" sz="900">
                <a:solidFill>
                  <a:srgbClr val="FFFFFF"/>
                </a:solidFill>
              </a:endParaRPr>
            </a:p>
          </p:txBody>
        </p:sp>
        <p:sp>
          <p:nvSpPr>
            <p:cNvPr id="14396" name="Google Shape;14396;p90"/>
            <p:cNvSpPr txBox="1"/>
            <p:nvPr/>
          </p:nvSpPr>
          <p:spPr>
            <a:xfrm>
              <a:off x="748897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2020</a:t>
              </a:r>
              <a:endParaRPr b="1" sz="900">
                <a:solidFill>
                  <a:srgbClr val="FFFFFF"/>
                </a:solidFill>
              </a:endParaRPr>
            </a:p>
          </p:txBody>
        </p:sp>
        <p:sp>
          <p:nvSpPr>
            <p:cNvPr id="14397" name="Google Shape;14397;p90"/>
            <p:cNvSpPr/>
            <p:nvPr/>
          </p:nvSpPr>
          <p:spPr>
            <a:xfrm>
              <a:off x="6865977" y="3729422"/>
              <a:ext cx="204488" cy="205025"/>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98" name="Google Shape;14398;p90"/>
            <p:cNvGrpSpPr/>
            <p:nvPr/>
          </p:nvGrpSpPr>
          <p:grpSpPr>
            <a:xfrm>
              <a:off x="5307356" y="3748469"/>
              <a:ext cx="206115" cy="206115"/>
              <a:chOff x="1049375" y="2680675"/>
              <a:chExt cx="297725" cy="297725"/>
            </a:xfrm>
          </p:grpSpPr>
          <p:sp>
            <p:nvSpPr>
              <p:cNvPr id="14399" name="Google Shape;14399;p90"/>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90"/>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1" name="Google Shape;14401;p90"/>
            <p:cNvGrpSpPr/>
            <p:nvPr/>
          </p:nvGrpSpPr>
          <p:grpSpPr>
            <a:xfrm>
              <a:off x="7653299" y="1758852"/>
              <a:ext cx="205578" cy="204332"/>
              <a:chOff x="5045775" y="1946400"/>
              <a:chExt cx="296950" cy="295150"/>
            </a:xfrm>
          </p:grpSpPr>
          <p:sp>
            <p:nvSpPr>
              <p:cNvPr id="14402" name="Google Shape;14402;p90"/>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90"/>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4" name="Google Shape;14404;p90"/>
            <p:cNvGrpSpPr/>
            <p:nvPr/>
          </p:nvGrpSpPr>
          <p:grpSpPr>
            <a:xfrm>
              <a:off x="6076163" y="1764541"/>
              <a:ext cx="205042" cy="204505"/>
              <a:chOff x="3599700" y="1954475"/>
              <a:chExt cx="296175" cy="295400"/>
            </a:xfrm>
          </p:grpSpPr>
          <p:sp>
            <p:nvSpPr>
              <p:cNvPr id="14405" name="Google Shape;14405;p90"/>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90"/>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90"/>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8" name="Google Shape;14408;p90"/>
            <p:cNvGrpSpPr/>
            <p:nvPr/>
          </p:nvGrpSpPr>
          <p:grpSpPr>
            <a:xfrm>
              <a:off x="4485399" y="1783308"/>
              <a:ext cx="205596" cy="155421"/>
              <a:chOff x="3962775" y="1990700"/>
              <a:chExt cx="296975" cy="224500"/>
            </a:xfrm>
          </p:grpSpPr>
          <p:sp>
            <p:nvSpPr>
              <p:cNvPr id="14409" name="Google Shape;14409;p90"/>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90"/>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90"/>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90"/>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13" name="Google Shape;14413;p90"/>
            <p:cNvSpPr txBox="1"/>
            <p:nvPr/>
          </p:nvSpPr>
          <p:spPr>
            <a:xfrm>
              <a:off x="6405263" y="209030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“Despite being red, Mars is actually a very cold place”</a:t>
              </a:r>
              <a:endParaRPr sz="800">
                <a:solidFill>
                  <a:srgbClr val="A5B7C6"/>
                </a:solidFill>
              </a:endParaRPr>
            </a:p>
          </p:txBody>
        </p:sp>
        <p:sp>
          <p:nvSpPr>
            <p:cNvPr id="14414" name="Google Shape;14414;p90"/>
            <p:cNvSpPr txBox="1"/>
            <p:nvPr/>
          </p:nvSpPr>
          <p:spPr>
            <a:xfrm>
              <a:off x="4827411" y="209030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the smallest planet in the Solar System”</a:t>
              </a:r>
              <a:endParaRPr sz="800">
                <a:solidFill>
                  <a:srgbClr val="A5B7C6"/>
                </a:solidFill>
              </a:endParaRPr>
            </a:p>
          </p:txBody>
        </p:sp>
        <p:sp>
          <p:nvSpPr>
            <p:cNvPr id="14415" name="Google Shape;14415;p90"/>
            <p:cNvSpPr txBox="1"/>
            <p:nvPr/>
          </p:nvSpPr>
          <p:spPr>
            <a:xfrm>
              <a:off x="5626377" y="3149746"/>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“Neptune is the farthest planet from the Sun”</a:t>
              </a:r>
              <a:endParaRPr sz="800">
                <a:solidFill>
                  <a:srgbClr val="A5B7C6"/>
                </a:solidFill>
              </a:endParaRPr>
            </a:p>
          </p:txBody>
        </p:sp>
        <p:sp>
          <p:nvSpPr>
            <p:cNvPr id="14416" name="Google Shape;14416;p90"/>
            <p:cNvSpPr txBox="1"/>
            <p:nvPr/>
          </p:nvSpPr>
          <p:spPr>
            <a:xfrm>
              <a:off x="7178777" y="313667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14417" name="Google Shape;14417;p90"/>
            <p:cNvSpPr txBox="1"/>
            <p:nvPr/>
          </p:nvSpPr>
          <p:spPr>
            <a:xfrm>
              <a:off x="4037377" y="313667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“Venus is the second planet from the Sun and is terribly hot”</a:t>
              </a:r>
              <a:endParaRPr sz="800">
                <a:solidFill>
                  <a:srgbClr val="A5B7C6"/>
                </a:solidFill>
              </a:endParaRPr>
            </a:p>
          </p:txBody>
        </p:sp>
      </p:grpSp>
      <p:sp>
        <p:nvSpPr>
          <p:cNvPr id="14418" name="Google Shape;14418;p90"/>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infographics</a:t>
            </a:r>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422" name="Shape 14422"/>
        <p:cNvGrpSpPr/>
        <p:nvPr/>
      </p:nvGrpSpPr>
      <p:grpSpPr>
        <a:xfrm>
          <a:off x="0" y="0"/>
          <a:ext cx="0" cy="0"/>
          <a:chOff x="0" y="0"/>
          <a:chExt cx="0" cy="0"/>
        </a:xfrm>
      </p:grpSpPr>
      <p:grpSp>
        <p:nvGrpSpPr>
          <p:cNvPr id="14423" name="Google Shape;14423;p91"/>
          <p:cNvGrpSpPr/>
          <p:nvPr/>
        </p:nvGrpSpPr>
        <p:grpSpPr>
          <a:xfrm>
            <a:off x="3425572" y="1727786"/>
            <a:ext cx="4683860" cy="2286200"/>
            <a:chOff x="3439355" y="1746200"/>
            <a:chExt cx="4683860" cy="2286200"/>
          </a:xfrm>
        </p:grpSpPr>
        <p:sp>
          <p:nvSpPr>
            <p:cNvPr id="14424" name="Google Shape;14424;p91"/>
            <p:cNvSpPr/>
            <p:nvPr/>
          </p:nvSpPr>
          <p:spPr>
            <a:xfrm>
              <a:off x="3439355" y="1995150"/>
              <a:ext cx="1788300" cy="1788300"/>
            </a:xfrm>
            <a:prstGeom prst="arc">
              <a:avLst>
                <a:gd fmla="val 16200000" name="adj1"/>
                <a:gd fmla="val 5298411" name="adj2"/>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91"/>
            <p:cNvSpPr/>
            <p:nvPr/>
          </p:nvSpPr>
          <p:spPr>
            <a:xfrm>
              <a:off x="6549404" y="1746200"/>
              <a:ext cx="1542300" cy="702000"/>
            </a:xfrm>
            <a:prstGeom prst="roundRect">
              <a:avLst>
                <a:gd fmla="val 16667" name="adj"/>
              </a:avLst>
            </a:prstGeom>
            <a:noFill/>
            <a:ln cap="flat" cmpd="sng" w="9525">
              <a:solidFill>
                <a:srgbClr val="9BABB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26" name="Google Shape;14426;p91"/>
            <p:cNvGrpSpPr/>
            <p:nvPr/>
          </p:nvGrpSpPr>
          <p:grpSpPr>
            <a:xfrm>
              <a:off x="3576486" y="2168116"/>
              <a:ext cx="1443832" cy="1443832"/>
              <a:chOff x="5681300" y="2527788"/>
              <a:chExt cx="805800" cy="805800"/>
            </a:xfrm>
          </p:grpSpPr>
          <p:sp>
            <p:nvSpPr>
              <p:cNvPr id="14427" name="Google Shape;14427;p91"/>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91"/>
              <p:cNvSpPr/>
              <p:nvPr/>
            </p:nvSpPr>
            <p:spPr>
              <a:xfrm>
                <a:off x="5681300" y="2527788"/>
                <a:ext cx="805800" cy="805800"/>
              </a:xfrm>
              <a:prstGeom prst="pie">
                <a:avLst>
                  <a:gd fmla="val 10809423"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9" name="Google Shape;14429;p91"/>
            <p:cNvGrpSpPr/>
            <p:nvPr/>
          </p:nvGrpSpPr>
          <p:grpSpPr>
            <a:xfrm>
              <a:off x="6240887" y="1783888"/>
              <a:ext cx="626590" cy="626590"/>
              <a:chOff x="5681300" y="2527788"/>
              <a:chExt cx="805800" cy="805800"/>
            </a:xfrm>
          </p:grpSpPr>
          <p:sp>
            <p:nvSpPr>
              <p:cNvPr id="14430" name="Google Shape;14430;p91"/>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91"/>
              <p:cNvSpPr/>
              <p:nvPr/>
            </p:nvSpPr>
            <p:spPr>
              <a:xfrm>
                <a:off x="5681300" y="2527788"/>
                <a:ext cx="805800" cy="805800"/>
              </a:xfrm>
              <a:prstGeom prst="pie">
                <a:avLst>
                  <a:gd fmla="val 12271918" name="adj1"/>
                  <a:gd fmla="val 16200000" name="adj2"/>
                </a:avLst>
              </a:pr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32" name="Google Shape;14432;p91"/>
            <p:cNvSpPr txBox="1"/>
            <p:nvPr/>
          </p:nvSpPr>
          <p:spPr>
            <a:xfrm>
              <a:off x="6993115" y="1876246"/>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“Despite being red, Mars is actually a very cold place”</a:t>
              </a:r>
              <a:endParaRPr sz="800">
                <a:solidFill>
                  <a:srgbClr val="A5B7C6"/>
                </a:solidFill>
              </a:endParaRPr>
            </a:p>
          </p:txBody>
        </p:sp>
        <p:sp>
          <p:nvSpPr>
            <p:cNvPr id="14433" name="Google Shape;14433;p91"/>
            <p:cNvSpPr/>
            <p:nvPr/>
          </p:nvSpPr>
          <p:spPr>
            <a:xfrm>
              <a:off x="6549404" y="2538300"/>
              <a:ext cx="1542300" cy="702000"/>
            </a:xfrm>
            <a:prstGeom prst="roundRect">
              <a:avLst>
                <a:gd fmla="val 16667" name="adj"/>
              </a:avLst>
            </a:prstGeom>
            <a:noFill/>
            <a:ln cap="flat" cmpd="sng" w="9525">
              <a:solidFill>
                <a:srgbClr val="9BABB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34" name="Google Shape;14434;p91"/>
            <p:cNvGrpSpPr/>
            <p:nvPr/>
          </p:nvGrpSpPr>
          <p:grpSpPr>
            <a:xfrm>
              <a:off x="6240887" y="2575988"/>
              <a:ext cx="626590" cy="626590"/>
              <a:chOff x="5681300" y="2527788"/>
              <a:chExt cx="805800" cy="805800"/>
            </a:xfrm>
          </p:grpSpPr>
          <p:sp>
            <p:nvSpPr>
              <p:cNvPr id="14435" name="Google Shape;14435;p91"/>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91"/>
              <p:cNvSpPr/>
              <p:nvPr/>
            </p:nvSpPr>
            <p:spPr>
              <a:xfrm>
                <a:off x="5681300" y="2527788"/>
                <a:ext cx="805800" cy="805800"/>
              </a:xfrm>
              <a:prstGeom prst="pie">
                <a:avLst>
                  <a:gd fmla="val 9253407" name="adj1"/>
                  <a:gd fmla="val 16200000" name="adj2"/>
                </a:avLst>
              </a:pr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37" name="Google Shape;14437;p91"/>
            <p:cNvSpPr txBox="1"/>
            <p:nvPr/>
          </p:nvSpPr>
          <p:spPr>
            <a:xfrm>
              <a:off x="6993115" y="2668346"/>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“Jupiter is the biggest planet in the entire Solar System”</a:t>
              </a:r>
              <a:endParaRPr sz="800">
                <a:solidFill>
                  <a:srgbClr val="A5B7C6"/>
                </a:solidFill>
              </a:endParaRPr>
            </a:p>
          </p:txBody>
        </p:sp>
        <p:sp>
          <p:nvSpPr>
            <p:cNvPr id="14438" name="Google Shape;14438;p91"/>
            <p:cNvSpPr/>
            <p:nvPr/>
          </p:nvSpPr>
          <p:spPr>
            <a:xfrm>
              <a:off x="6549404" y="3330400"/>
              <a:ext cx="1542300" cy="702000"/>
            </a:xfrm>
            <a:prstGeom prst="roundRect">
              <a:avLst>
                <a:gd fmla="val 16667" name="adj"/>
              </a:avLst>
            </a:prstGeom>
            <a:noFill/>
            <a:ln cap="flat" cmpd="sng" w="9525">
              <a:solidFill>
                <a:srgbClr val="9BABB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39" name="Google Shape;14439;p91"/>
            <p:cNvGrpSpPr/>
            <p:nvPr/>
          </p:nvGrpSpPr>
          <p:grpSpPr>
            <a:xfrm>
              <a:off x="6240887" y="3368088"/>
              <a:ext cx="626590" cy="626590"/>
              <a:chOff x="5681300" y="2527788"/>
              <a:chExt cx="805800" cy="805800"/>
            </a:xfrm>
          </p:grpSpPr>
          <p:sp>
            <p:nvSpPr>
              <p:cNvPr id="14440" name="Google Shape;14440;p91"/>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91"/>
              <p:cNvSpPr/>
              <p:nvPr/>
            </p:nvSpPr>
            <p:spPr>
              <a:xfrm>
                <a:off x="5681300" y="2527788"/>
                <a:ext cx="805800" cy="805800"/>
              </a:xfrm>
              <a:prstGeom prst="pie">
                <a:avLst>
                  <a:gd fmla="val 5544305"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42" name="Google Shape;14442;p91"/>
            <p:cNvSpPr txBox="1"/>
            <p:nvPr/>
          </p:nvSpPr>
          <p:spPr>
            <a:xfrm>
              <a:off x="6993115" y="3460446"/>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14443" name="Google Shape;14443;p91"/>
            <p:cNvSpPr/>
            <p:nvPr/>
          </p:nvSpPr>
          <p:spPr>
            <a:xfrm>
              <a:off x="4229854" y="1929725"/>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91"/>
            <p:cNvSpPr/>
            <p:nvPr/>
          </p:nvSpPr>
          <p:spPr>
            <a:xfrm>
              <a:off x="4229854" y="3713250"/>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91"/>
            <p:cNvSpPr/>
            <p:nvPr/>
          </p:nvSpPr>
          <p:spPr>
            <a:xfrm>
              <a:off x="5157904" y="2821488"/>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446" name="Google Shape;14446;p91"/>
            <p:cNvCxnSpPr>
              <a:stCxn id="14445" idx="6"/>
              <a:endCxn id="14431" idx="2"/>
            </p:cNvCxnSpPr>
            <p:nvPr/>
          </p:nvCxnSpPr>
          <p:spPr>
            <a:xfrm flipH="1" rot="10800000">
              <a:off x="5295004" y="2097138"/>
              <a:ext cx="945900" cy="792900"/>
            </a:xfrm>
            <a:prstGeom prst="bentConnector3">
              <a:avLst>
                <a:gd fmla="val 51494" name="adj1"/>
              </a:avLst>
            </a:prstGeom>
            <a:noFill/>
            <a:ln cap="flat" cmpd="sng" w="19050">
              <a:solidFill>
                <a:srgbClr val="A5B7C6"/>
              </a:solidFill>
              <a:prstDash val="solid"/>
              <a:round/>
              <a:headEnd len="med" w="med" type="none"/>
              <a:tailEnd len="med" w="med" type="none"/>
            </a:ln>
          </p:spPr>
        </p:cxnSp>
        <p:cxnSp>
          <p:nvCxnSpPr>
            <p:cNvPr id="14447" name="Google Shape;14447;p91"/>
            <p:cNvCxnSpPr>
              <a:stCxn id="14445" idx="6"/>
              <a:endCxn id="14441" idx="2"/>
            </p:cNvCxnSpPr>
            <p:nvPr/>
          </p:nvCxnSpPr>
          <p:spPr>
            <a:xfrm>
              <a:off x="5295004" y="2890038"/>
              <a:ext cx="945900" cy="791400"/>
            </a:xfrm>
            <a:prstGeom prst="bentConnector3">
              <a:avLst>
                <a:gd fmla="val 49999" name="adj1"/>
              </a:avLst>
            </a:prstGeom>
            <a:noFill/>
            <a:ln cap="flat" cmpd="sng" w="19050">
              <a:solidFill>
                <a:srgbClr val="A5B7C6"/>
              </a:solidFill>
              <a:prstDash val="solid"/>
              <a:round/>
              <a:headEnd len="med" w="med" type="none"/>
              <a:tailEnd len="med" w="med" type="none"/>
            </a:ln>
          </p:spPr>
        </p:cxnSp>
        <p:cxnSp>
          <p:nvCxnSpPr>
            <p:cNvPr id="14448" name="Google Shape;14448;p91"/>
            <p:cNvCxnSpPr>
              <a:stCxn id="14445" idx="6"/>
              <a:endCxn id="14436" idx="2"/>
            </p:cNvCxnSpPr>
            <p:nvPr/>
          </p:nvCxnSpPr>
          <p:spPr>
            <a:xfrm flipH="1" rot="10800000">
              <a:off x="5295004" y="2889138"/>
              <a:ext cx="945900" cy="900"/>
            </a:xfrm>
            <a:prstGeom prst="bentConnector3">
              <a:avLst>
                <a:gd fmla="val 49999" name="adj1"/>
              </a:avLst>
            </a:prstGeom>
            <a:noFill/>
            <a:ln cap="flat" cmpd="sng" w="19050">
              <a:solidFill>
                <a:srgbClr val="A5B7C6"/>
              </a:solidFill>
              <a:prstDash val="solid"/>
              <a:round/>
              <a:headEnd len="med" w="med" type="none"/>
              <a:tailEnd len="med" w="med" type="none"/>
            </a:ln>
          </p:spPr>
        </p:cxnSp>
        <p:sp>
          <p:nvSpPr>
            <p:cNvPr id="14449" name="Google Shape;14449;p91"/>
            <p:cNvSpPr txBox="1"/>
            <p:nvPr/>
          </p:nvSpPr>
          <p:spPr>
            <a:xfrm>
              <a:off x="3800713" y="2576693"/>
              <a:ext cx="995400" cy="62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rgbClr val="213B55"/>
                  </a:solidFill>
                </a:rPr>
                <a:t>75%</a:t>
              </a:r>
              <a:endParaRPr b="1" sz="3000">
                <a:solidFill>
                  <a:srgbClr val="213B55"/>
                </a:solidFill>
              </a:endParaRPr>
            </a:p>
          </p:txBody>
        </p:sp>
      </p:grpSp>
      <p:sp>
        <p:nvSpPr>
          <p:cNvPr id="14450" name="Google Shape;14450;p91"/>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infographics</a:t>
            </a:r>
            <a:endParaRPr/>
          </a:p>
        </p:txBody>
      </p:sp>
      <p:grpSp>
        <p:nvGrpSpPr>
          <p:cNvPr id="14451" name="Google Shape;14451;p91"/>
          <p:cNvGrpSpPr/>
          <p:nvPr/>
        </p:nvGrpSpPr>
        <p:grpSpPr>
          <a:xfrm>
            <a:off x="1034567" y="1585529"/>
            <a:ext cx="1655700" cy="2570712"/>
            <a:chOff x="1048350" y="1585529"/>
            <a:chExt cx="1655700" cy="2570712"/>
          </a:xfrm>
        </p:grpSpPr>
        <p:sp>
          <p:nvSpPr>
            <p:cNvPr id="14452" name="Google Shape;14452;p91"/>
            <p:cNvSpPr/>
            <p:nvPr/>
          </p:nvSpPr>
          <p:spPr>
            <a:xfrm>
              <a:off x="1048350" y="4002146"/>
              <a:ext cx="1655700" cy="73800"/>
            </a:xfrm>
            <a:prstGeom prst="rect">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91"/>
            <p:cNvSpPr/>
            <p:nvPr/>
          </p:nvSpPr>
          <p:spPr>
            <a:xfrm>
              <a:off x="1210102" y="2569615"/>
              <a:ext cx="1332000" cy="1131600"/>
            </a:xfrm>
            <a:prstGeom prst="roundRect">
              <a:avLst>
                <a:gd fmla="val 16667"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91"/>
            <p:cNvSpPr/>
            <p:nvPr/>
          </p:nvSpPr>
          <p:spPr>
            <a:xfrm>
              <a:off x="1759085" y="3921942"/>
              <a:ext cx="234300" cy="234300"/>
            </a:xfrm>
            <a:prstGeom prst="ellipse">
              <a:avLst/>
            </a:prstGeom>
            <a:solidFill>
              <a:srgbClr val="0E2A47"/>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455" name="Google Shape;14455;p91"/>
            <p:cNvCxnSpPr/>
            <p:nvPr/>
          </p:nvCxnSpPr>
          <p:spPr>
            <a:xfrm>
              <a:off x="1876179" y="3701065"/>
              <a:ext cx="0" cy="220800"/>
            </a:xfrm>
            <a:prstGeom prst="straightConnector1">
              <a:avLst/>
            </a:prstGeom>
            <a:noFill/>
            <a:ln cap="flat" cmpd="sng" w="9525">
              <a:solidFill>
                <a:srgbClr val="D7DFE5"/>
              </a:solidFill>
              <a:prstDash val="solid"/>
              <a:round/>
              <a:headEnd len="med" w="med" type="none"/>
              <a:tailEnd len="med" w="med" type="none"/>
            </a:ln>
          </p:spPr>
        </p:cxnSp>
        <p:sp>
          <p:nvSpPr>
            <p:cNvPr id="14456" name="Google Shape;14456;p91"/>
            <p:cNvSpPr txBox="1"/>
            <p:nvPr/>
          </p:nvSpPr>
          <p:spPr>
            <a:xfrm>
              <a:off x="1297398" y="3117684"/>
              <a:ext cx="1157700" cy="45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the smallest planet in the Solar System”</a:t>
              </a:r>
              <a:endParaRPr sz="800">
                <a:solidFill>
                  <a:srgbClr val="A5B7C6"/>
                </a:solidFill>
              </a:endParaRPr>
            </a:p>
          </p:txBody>
        </p:sp>
        <p:cxnSp>
          <p:nvCxnSpPr>
            <p:cNvPr id="14457" name="Google Shape;14457;p91"/>
            <p:cNvCxnSpPr/>
            <p:nvPr/>
          </p:nvCxnSpPr>
          <p:spPr>
            <a:xfrm>
              <a:off x="1621737" y="2986921"/>
              <a:ext cx="508800" cy="0"/>
            </a:xfrm>
            <a:prstGeom prst="straightConnector1">
              <a:avLst/>
            </a:prstGeom>
            <a:noFill/>
            <a:ln cap="flat" cmpd="sng" w="19050">
              <a:solidFill>
                <a:srgbClr val="A5B7C6"/>
              </a:solidFill>
              <a:prstDash val="solid"/>
              <a:round/>
              <a:headEnd len="med" w="med" type="none"/>
              <a:tailEnd len="med" w="med" type="none"/>
            </a:ln>
          </p:spPr>
        </p:cxnSp>
        <p:sp>
          <p:nvSpPr>
            <p:cNvPr id="14458" name="Google Shape;14458;p91"/>
            <p:cNvSpPr txBox="1"/>
            <p:nvPr/>
          </p:nvSpPr>
          <p:spPr>
            <a:xfrm>
              <a:off x="1454136" y="2733216"/>
              <a:ext cx="844200" cy="220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rgbClr val="A5B7C6"/>
                  </a:solidFill>
                </a:rPr>
                <a:t>TITLE 1</a:t>
              </a:r>
              <a:endParaRPr b="1" sz="800">
                <a:solidFill>
                  <a:srgbClr val="A5B7C6"/>
                </a:solidFill>
              </a:endParaRPr>
            </a:p>
          </p:txBody>
        </p:sp>
        <p:cxnSp>
          <p:nvCxnSpPr>
            <p:cNvPr id="14459" name="Google Shape;14459;p91"/>
            <p:cNvCxnSpPr/>
            <p:nvPr/>
          </p:nvCxnSpPr>
          <p:spPr>
            <a:xfrm>
              <a:off x="1876201" y="2351463"/>
              <a:ext cx="0" cy="220800"/>
            </a:xfrm>
            <a:prstGeom prst="straightConnector1">
              <a:avLst/>
            </a:prstGeom>
            <a:noFill/>
            <a:ln cap="flat" cmpd="sng" w="9525">
              <a:solidFill>
                <a:srgbClr val="D7DFE5"/>
              </a:solidFill>
              <a:prstDash val="solid"/>
              <a:round/>
              <a:headEnd len="med" w="med" type="none"/>
              <a:tailEnd len="med" w="med" type="none"/>
            </a:ln>
          </p:spPr>
        </p:cxnSp>
        <p:grpSp>
          <p:nvGrpSpPr>
            <p:cNvPr id="14460" name="Google Shape;14460;p91"/>
            <p:cNvGrpSpPr/>
            <p:nvPr/>
          </p:nvGrpSpPr>
          <p:grpSpPr>
            <a:xfrm>
              <a:off x="1494592" y="1585529"/>
              <a:ext cx="763219" cy="763219"/>
              <a:chOff x="4049800" y="640400"/>
              <a:chExt cx="858900" cy="858900"/>
            </a:xfrm>
          </p:grpSpPr>
          <p:sp>
            <p:nvSpPr>
              <p:cNvPr id="14461" name="Google Shape;14461;p91"/>
              <p:cNvSpPr/>
              <p:nvPr/>
            </p:nvSpPr>
            <p:spPr>
              <a:xfrm>
                <a:off x="4049800" y="640400"/>
                <a:ext cx="858900" cy="858900"/>
              </a:xfrm>
              <a:prstGeom prst="donut">
                <a:avLst>
                  <a:gd fmla="val 11951"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91"/>
              <p:cNvSpPr/>
              <p:nvPr/>
            </p:nvSpPr>
            <p:spPr>
              <a:xfrm>
                <a:off x="4049800" y="640400"/>
                <a:ext cx="858900" cy="858900"/>
              </a:xfrm>
              <a:prstGeom prst="blockArc">
                <a:avLst>
                  <a:gd fmla="val 16133799" name="adj1"/>
                  <a:gd fmla="val 10841788" name="adj2"/>
                  <a:gd fmla="val 11587" name="adj3"/>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463" name="Google Shape;14463;p91"/>
            <p:cNvCxnSpPr>
              <a:stCxn id="14461" idx="4"/>
            </p:cNvCxnSpPr>
            <p:nvPr/>
          </p:nvCxnSpPr>
          <p:spPr>
            <a:xfrm>
              <a:off x="1876201" y="2348748"/>
              <a:ext cx="0" cy="220800"/>
            </a:xfrm>
            <a:prstGeom prst="straightConnector1">
              <a:avLst/>
            </a:prstGeom>
            <a:noFill/>
            <a:ln cap="flat" cmpd="sng" w="9525">
              <a:solidFill>
                <a:srgbClr val="D7DFE5"/>
              </a:solidFill>
              <a:prstDash val="solid"/>
              <a:round/>
              <a:headEnd len="med" w="med" type="none"/>
              <a:tailEnd len="med" w="med" type="none"/>
            </a:ln>
          </p:spPr>
        </p:cxnSp>
        <p:sp>
          <p:nvSpPr>
            <p:cNvPr id="14464" name="Google Shape;14464;p91"/>
            <p:cNvSpPr txBox="1"/>
            <p:nvPr/>
          </p:nvSpPr>
          <p:spPr>
            <a:xfrm>
              <a:off x="1585964" y="1784457"/>
              <a:ext cx="580500" cy="365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300">
                  <a:solidFill>
                    <a:srgbClr val="A5B7C6"/>
                  </a:solidFill>
                </a:rPr>
                <a:t>75%</a:t>
              </a:r>
              <a:endParaRPr b="1" sz="1300">
                <a:solidFill>
                  <a:srgbClr val="A5B7C6"/>
                </a:solidFill>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468" name="Shape 14468"/>
        <p:cNvGrpSpPr/>
        <p:nvPr/>
      </p:nvGrpSpPr>
      <p:grpSpPr>
        <a:xfrm>
          <a:off x="0" y="0"/>
          <a:ext cx="0" cy="0"/>
          <a:chOff x="0" y="0"/>
          <a:chExt cx="0" cy="0"/>
        </a:xfrm>
      </p:grpSpPr>
      <p:grpSp>
        <p:nvGrpSpPr>
          <p:cNvPr id="14469" name="Google Shape;14469;p92"/>
          <p:cNvGrpSpPr/>
          <p:nvPr/>
        </p:nvGrpSpPr>
        <p:grpSpPr>
          <a:xfrm>
            <a:off x="1758746" y="1821418"/>
            <a:ext cx="370100" cy="250625"/>
            <a:chOff x="980425" y="4196875"/>
            <a:chExt cx="370100" cy="250625"/>
          </a:xfrm>
        </p:grpSpPr>
        <p:sp>
          <p:nvSpPr>
            <p:cNvPr id="14470" name="Google Shape;14470;p92"/>
            <p:cNvSpPr/>
            <p:nvPr/>
          </p:nvSpPr>
          <p:spPr>
            <a:xfrm>
              <a:off x="1154775" y="4246525"/>
              <a:ext cx="129650" cy="103900"/>
            </a:xfrm>
            <a:custGeom>
              <a:rect b="b" l="l" r="r" t="t"/>
              <a:pathLst>
                <a:path extrusionOk="0" h="4156" w="5186">
                  <a:moveTo>
                    <a:pt x="2747" y="422"/>
                  </a:moveTo>
                  <a:cubicBezTo>
                    <a:pt x="3241" y="422"/>
                    <a:pt x="3735" y="669"/>
                    <a:pt x="4044" y="1070"/>
                  </a:cubicBezTo>
                  <a:cubicBezTo>
                    <a:pt x="4321" y="1409"/>
                    <a:pt x="4445" y="1872"/>
                    <a:pt x="4383" y="2304"/>
                  </a:cubicBezTo>
                  <a:cubicBezTo>
                    <a:pt x="4269" y="3170"/>
                    <a:pt x="3534" y="3733"/>
                    <a:pt x="2747" y="3733"/>
                  </a:cubicBezTo>
                  <a:cubicBezTo>
                    <a:pt x="2467" y="3733"/>
                    <a:pt x="2181" y="3662"/>
                    <a:pt x="1914" y="3508"/>
                  </a:cubicBezTo>
                  <a:cubicBezTo>
                    <a:pt x="896" y="2921"/>
                    <a:pt x="803" y="1502"/>
                    <a:pt x="1729" y="761"/>
                  </a:cubicBezTo>
                  <a:cubicBezTo>
                    <a:pt x="2007" y="545"/>
                    <a:pt x="2377" y="422"/>
                    <a:pt x="2747" y="422"/>
                  </a:cubicBezTo>
                  <a:close/>
                  <a:moveTo>
                    <a:pt x="2757" y="1"/>
                  </a:moveTo>
                  <a:cubicBezTo>
                    <a:pt x="2314" y="1"/>
                    <a:pt x="1865" y="144"/>
                    <a:pt x="1482" y="453"/>
                  </a:cubicBezTo>
                  <a:cubicBezTo>
                    <a:pt x="1" y="1594"/>
                    <a:pt x="649" y="3909"/>
                    <a:pt x="2470" y="4156"/>
                  </a:cubicBezTo>
                  <a:lnTo>
                    <a:pt x="2747" y="4156"/>
                  </a:lnTo>
                  <a:cubicBezTo>
                    <a:pt x="4167" y="4156"/>
                    <a:pt x="5186" y="2767"/>
                    <a:pt x="4723" y="1409"/>
                  </a:cubicBezTo>
                  <a:cubicBezTo>
                    <a:pt x="4419" y="519"/>
                    <a:pt x="3599" y="1"/>
                    <a:pt x="27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92"/>
            <p:cNvSpPr/>
            <p:nvPr/>
          </p:nvSpPr>
          <p:spPr>
            <a:xfrm>
              <a:off x="1199775" y="4267525"/>
              <a:ext cx="51200" cy="20950"/>
            </a:xfrm>
            <a:custGeom>
              <a:rect b="b" l="l" r="r" t="t"/>
              <a:pathLst>
                <a:path extrusionOk="0" h="838" w="2048">
                  <a:moveTo>
                    <a:pt x="925" y="1"/>
                  </a:moveTo>
                  <a:cubicBezTo>
                    <a:pt x="664" y="1"/>
                    <a:pt x="402" y="85"/>
                    <a:pt x="176" y="261"/>
                  </a:cubicBezTo>
                  <a:cubicBezTo>
                    <a:pt x="1" y="411"/>
                    <a:pt x="130" y="642"/>
                    <a:pt x="300" y="642"/>
                  </a:cubicBezTo>
                  <a:cubicBezTo>
                    <a:pt x="340" y="642"/>
                    <a:pt x="382" y="629"/>
                    <a:pt x="423" y="600"/>
                  </a:cubicBezTo>
                  <a:cubicBezTo>
                    <a:pt x="577" y="484"/>
                    <a:pt x="759" y="427"/>
                    <a:pt x="938" y="427"/>
                  </a:cubicBezTo>
                  <a:cubicBezTo>
                    <a:pt x="1188" y="427"/>
                    <a:pt x="1434" y="538"/>
                    <a:pt x="1596" y="754"/>
                  </a:cubicBezTo>
                  <a:cubicBezTo>
                    <a:pt x="1646" y="813"/>
                    <a:pt x="1706" y="838"/>
                    <a:pt x="1763" y="838"/>
                  </a:cubicBezTo>
                  <a:cubicBezTo>
                    <a:pt x="1915" y="838"/>
                    <a:pt x="2047" y="665"/>
                    <a:pt x="1935" y="508"/>
                  </a:cubicBezTo>
                  <a:cubicBezTo>
                    <a:pt x="1679" y="178"/>
                    <a:pt x="1304" y="1"/>
                    <a:pt x="9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92"/>
            <p:cNvSpPr/>
            <p:nvPr/>
          </p:nvSpPr>
          <p:spPr>
            <a:xfrm>
              <a:off x="980425" y="4196875"/>
              <a:ext cx="370100" cy="250625"/>
            </a:xfrm>
            <a:custGeom>
              <a:rect b="b" l="l" r="r" t="t"/>
              <a:pathLst>
                <a:path extrusionOk="0" h="10025" w="14804">
                  <a:moveTo>
                    <a:pt x="11666" y="6235"/>
                  </a:moveTo>
                  <a:lnTo>
                    <a:pt x="11974" y="6636"/>
                  </a:lnTo>
                  <a:lnTo>
                    <a:pt x="11604" y="6913"/>
                  </a:lnTo>
                  <a:lnTo>
                    <a:pt x="11295" y="6512"/>
                  </a:lnTo>
                  <a:cubicBezTo>
                    <a:pt x="11357" y="6481"/>
                    <a:pt x="11419" y="6420"/>
                    <a:pt x="11481" y="6389"/>
                  </a:cubicBezTo>
                  <a:cubicBezTo>
                    <a:pt x="11542" y="6327"/>
                    <a:pt x="11604" y="6296"/>
                    <a:pt x="11666" y="6235"/>
                  </a:cubicBezTo>
                  <a:close/>
                  <a:moveTo>
                    <a:pt x="12701" y="6716"/>
                  </a:moveTo>
                  <a:cubicBezTo>
                    <a:pt x="12752" y="6716"/>
                    <a:pt x="12805" y="6739"/>
                    <a:pt x="12839" y="6790"/>
                  </a:cubicBezTo>
                  <a:cubicBezTo>
                    <a:pt x="12900" y="6883"/>
                    <a:pt x="12869" y="6975"/>
                    <a:pt x="12808" y="7037"/>
                  </a:cubicBezTo>
                  <a:lnTo>
                    <a:pt x="11789" y="7808"/>
                  </a:lnTo>
                  <a:cubicBezTo>
                    <a:pt x="11748" y="7836"/>
                    <a:pt x="11700" y="7851"/>
                    <a:pt x="11654" y="7851"/>
                  </a:cubicBezTo>
                  <a:cubicBezTo>
                    <a:pt x="11598" y="7851"/>
                    <a:pt x="11545" y="7829"/>
                    <a:pt x="11511" y="7778"/>
                  </a:cubicBezTo>
                  <a:cubicBezTo>
                    <a:pt x="11450" y="7716"/>
                    <a:pt x="11481" y="7592"/>
                    <a:pt x="11542" y="7531"/>
                  </a:cubicBezTo>
                  <a:lnTo>
                    <a:pt x="12592" y="6759"/>
                  </a:lnTo>
                  <a:cubicBezTo>
                    <a:pt x="12619" y="6731"/>
                    <a:pt x="12660" y="6716"/>
                    <a:pt x="12701" y="6716"/>
                  </a:cubicBezTo>
                  <a:close/>
                  <a:moveTo>
                    <a:pt x="12839" y="7562"/>
                  </a:moveTo>
                  <a:lnTo>
                    <a:pt x="13980" y="9012"/>
                  </a:lnTo>
                  <a:cubicBezTo>
                    <a:pt x="14042" y="9105"/>
                    <a:pt x="14073" y="9197"/>
                    <a:pt x="14042" y="9290"/>
                  </a:cubicBezTo>
                  <a:cubicBezTo>
                    <a:pt x="14003" y="9484"/>
                    <a:pt x="13842" y="9593"/>
                    <a:pt x="13674" y="9593"/>
                  </a:cubicBezTo>
                  <a:cubicBezTo>
                    <a:pt x="13575" y="9593"/>
                    <a:pt x="13474" y="9555"/>
                    <a:pt x="13394" y="9475"/>
                  </a:cubicBezTo>
                  <a:lnTo>
                    <a:pt x="12252" y="7994"/>
                  </a:lnTo>
                  <a:lnTo>
                    <a:pt x="12839" y="7562"/>
                  </a:lnTo>
                  <a:close/>
                  <a:moveTo>
                    <a:pt x="1883" y="0"/>
                  </a:moveTo>
                  <a:cubicBezTo>
                    <a:pt x="864" y="0"/>
                    <a:pt x="0" y="834"/>
                    <a:pt x="0" y="1883"/>
                  </a:cubicBezTo>
                  <a:cubicBezTo>
                    <a:pt x="0" y="2932"/>
                    <a:pt x="833" y="3766"/>
                    <a:pt x="1883" y="3766"/>
                  </a:cubicBezTo>
                  <a:lnTo>
                    <a:pt x="6820" y="3766"/>
                  </a:lnTo>
                  <a:cubicBezTo>
                    <a:pt x="6666" y="5340"/>
                    <a:pt x="7777" y="6728"/>
                    <a:pt x="9351" y="6944"/>
                  </a:cubicBezTo>
                  <a:cubicBezTo>
                    <a:pt x="9475" y="6975"/>
                    <a:pt x="9598" y="6975"/>
                    <a:pt x="9721" y="6975"/>
                  </a:cubicBezTo>
                  <a:cubicBezTo>
                    <a:pt x="10123" y="6975"/>
                    <a:pt x="10555" y="6883"/>
                    <a:pt x="10925" y="6728"/>
                  </a:cubicBezTo>
                  <a:lnTo>
                    <a:pt x="11295" y="7191"/>
                  </a:lnTo>
                  <a:cubicBezTo>
                    <a:pt x="10842" y="7554"/>
                    <a:pt x="11099" y="8272"/>
                    <a:pt x="11661" y="8272"/>
                  </a:cubicBezTo>
                  <a:cubicBezTo>
                    <a:pt x="11673" y="8272"/>
                    <a:pt x="11685" y="8272"/>
                    <a:pt x="11697" y="8271"/>
                  </a:cubicBezTo>
                  <a:cubicBezTo>
                    <a:pt x="11724" y="8280"/>
                    <a:pt x="11748" y="8284"/>
                    <a:pt x="11772" y="8284"/>
                  </a:cubicBezTo>
                  <a:cubicBezTo>
                    <a:pt x="11828" y="8284"/>
                    <a:pt x="11878" y="8262"/>
                    <a:pt x="11944" y="8241"/>
                  </a:cubicBezTo>
                  <a:lnTo>
                    <a:pt x="13085" y="9722"/>
                  </a:lnTo>
                  <a:cubicBezTo>
                    <a:pt x="13250" y="9936"/>
                    <a:pt x="13461" y="10025"/>
                    <a:pt x="13670" y="10025"/>
                  </a:cubicBezTo>
                  <a:cubicBezTo>
                    <a:pt x="14244" y="10025"/>
                    <a:pt x="14803" y="9354"/>
                    <a:pt x="14351" y="8765"/>
                  </a:cubicBezTo>
                  <a:lnTo>
                    <a:pt x="13209" y="7284"/>
                  </a:lnTo>
                  <a:cubicBezTo>
                    <a:pt x="13271" y="7191"/>
                    <a:pt x="13301" y="7068"/>
                    <a:pt x="13332" y="6975"/>
                  </a:cubicBezTo>
                  <a:cubicBezTo>
                    <a:pt x="13355" y="6588"/>
                    <a:pt x="13042" y="6302"/>
                    <a:pt x="12703" y="6302"/>
                  </a:cubicBezTo>
                  <a:cubicBezTo>
                    <a:pt x="12582" y="6302"/>
                    <a:pt x="12458" y="6339"/>
                    <a:pt x="12345" y="6420"/>
                  </a:cubicBezTo>
                  <a:lnTo>
                    <a:pt x="11974" y="5926"/>
                  </a:lnTo>
                  <a:cubicBezTo>
                    <a:pt x="12129" y="5741"/>
                    <a:pt x="12252" y="5494"/>
                    <a:pt x="12376" y="5278"/>
                  </a:cubicBezTo>
                  <a:cubicBezTo>
                    <a:pt x="12437" y="5113"/>
                    <a:pt x="12293" y="4990"/>
                    <a:pt x="12154" y="4990"/>
                  </a:cubicBezTo>
                  <a:cubicBezTo>
                    <a:pt x="12084" y="4990"/>
                    <a:pt x="12016" y="5021"/>
                    <a:pt x="11974" y="5093"/>
                  </a:cubicBezTo>
                  <a:cubicBezTo>
                    <a:pt x="11560" y="6059"/>
                    <a:pt x="10644" y="6572"/>
                    <a:pt x="9723" y="6572"/>
                  </a:cubicBezTo>
                  <a:cubicBezTo>
                    <a:pt x="8997" y="6572"/>
                    <a:pt x="8267" y="6253"/>
                    <a:pt x="7777" y="5586"/>
                  </a:cubicBezTo>
                  <a:cubicBezTo>
                    <a:pt x="6728" y="4259"/>
                    <a:pt x="7283" y="2315"/>
                    <a:pt x="8857" y="1760"/>
                  </a:cubicBezTo>
                  <a:cubicBezTo>
                    <a:pt x="9148" y="1653"/>
                    <a:pt x="9441" y="1604"/>
                    <a:pt x="9725" y="1604"/>
                  </a:cubicBezTo>
                  <a:cubicBezTo>
                    <a:pt x="11013" y="1604"/>
                    <a:pt x="12140" y="2617"/>
                    <a:pt x="12190" y="3982"/>
                  </a:cubicBezTo>
                  <a:cubicBezTo>
                    <a:pt x="12205" y="4097"/>
                    <a:pt x="12294" y="4152"/>
                    <a:pt x="12388" y="4152"/>
                  </a:cubicBezTo>
                  <a:cubicBezTo>
                    <a:pt x="12494" y="4152"/>
                    <a:pt x="12606" y="4082"/>
                    <a:pt x="12623" y="3951"/>
                  </a:cubicBezTo>
                  <a:cubicBezTo>
                    <a:pt x="12623" y="3889"/>
                    <a:pt x="12623" y="3858"/>
                    <a:pt x="12623" y="3796"/>
                  </a:cubicBezTo>
                  <a:cubicBezTo>
                    <a:pt x="13641" y="3766"/>
                    <a:pt x="14474" y="2932"/>
                    <a:pt x="14474" y="1883"/>
                  </a:cubicBezTo>
                  <a:cubicBezTo>
                    <a:pt x="14474" y="834"/>
                    <a:pt x="13641" y="0"/>
                    <a:pt x="12592" y="0"/>
                  </a:cubicBezTo>
                  <a:lnTo>
                    <a:pt x="3765" y="0"/>
                  </a:lnTo>
                  <a:cubicBezTo>
                    <a:pt x="3487" y="0"/>
                    <a:pt x="3487" y="432"/>
                    <a:pt x="3765" y="432"/>
                  </a:cubicBezTo>
                  <a:lnTo>
                    <a:pt x="12592" y="432"/>
                  </a:lnTo>
                  <a:cubicBezTo>
                    <a:pt x="13394" y="432"/>
                    <a:pt x="14042" y="1081"/>
                    <a:pt x="14042" y="1883"/>
                  </a:cubicBezTo>
                  <a:cubicBezTo>
                    <a:pt x="14042" y="2685"/>
                    <a:pt x="13394" y="3364"/>
                    <a:pt x="12592" y="3364"/>
                  </a:cubicBezTo>
                  <a:lnTo>
                    <a:pt x="12530" y="3364"/>
                  </a:lnTo>
                  <a:cubicBezTo>
                    <a:pt x="12437" y="2994"/>
                    <a:pt x="12252" y="2624"/>
                    <a:pt x="12005" y="2315"/>
                  </a:cubicBezTo>
                  <a:cubicBezTo>
                    <a:pt x="11419" y="1542"/>
                    <a:pt x="10572" y="1182"/>
                    <a:pt x="9731" y="1182"/>
                  </a:cubicBezTo>
                  <a:cubicBezTo>
                    <a:pt x="8489" y="1182"/>
                    <a:pt x="7263" y="1966"/>
                    <a:pt x="6913" y="3364"/>
                  </a:cubicBezTo>
                  <a:lnTo>
                    <a:pt x="1883" y="3364"/>
                  </a:lnTo>
                  <a:cubicBezTo>
                    <a:pt x="1080" y="3364"/>
                    <a:pt x="432" y="2685"/>
                    <a:pt x="432" y="1883"/>
                  </a:cubicBezTo>
                  <a:cubicBezTo>
                    <a:pt x="432" y="1081"/>
                    <a:pt x="1080" y="432"/>
                    <a:pt x="1883" y="432"/>
                  </a:cubicBezTo>
                  <a:lnTo>
                    <a:pt x="2438" y="432"/>
                  </a:lnTo>
                  <a:cubicBezTo>
                    <a:pt x="2716" y="432"/>
                    <a:pt x="2716" y="0"/>
                    <a:pt x="24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92"/>
            <p:cNvSpPr/>
            <p:nvPr/>
          </p:nvSpPr>
          <p:spPr>
            <a:xfrm>
              <a:off x="1027475" y="4239300"/>
              <a:ext cx="110350" cy="10825"/>
            </a:xfrm>
            <a:custGeom>
              <a:rect b="b" l="l" r="r" t="t"/>
              <a:pathLst>
                <a:path extrusionOk="0" h="433" w="4414">
                  <a:moveTo>
                    <a:pt x="217" y="1"/>
                  </a:moveTo>
                  <a:cubicBezTo>
                    <a:pt x="93" y="1"/>
                    <a:pt x="1" y="93"/>
                    <a:pt x="1" y="217"/>
                  </a:cubicBezTo>
                  <a:cubicBezTo>
                    <a:pt x="1" y="340"/>
                    <a:pt x="93" y="433"/>
                    <a:pt x="217" y="433"/>
                  </a:cubicBezTo>
                  <a:lnTo>
                    <a:pt x="4136" y="433"/>
                  </a:lnTo>
                  <a:cubicBezTo>
                    <a:pt x="4414" y="433"/>
                    <a:pt x="4414" y="1"/>
                    <a:pt x="41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4" name="Google Shape;14474;p92"/>
          <p:cNvGrpSpPr/>
          <p:nvPr/>
        </p:nvGrpSpPr>
        <p:grpSpPr>
          <a:xfrm>
            <a:off x="2494515" y="1777356"/>
            <a:ext cx="364200" cy="338750"/>
            <a:chOff x="7731450" y="3574225"/>
            <a:chExt cx="364200" cy="338750"/>
          </a:xfrm>
        </p:grpSpPr>
        <p:sp>
          <p:nvSpPr>
            <p:cNvPr id="14475" name="Google Shape;14475;p92"/>
            <p:cNvSpPr/>
            <p:nvPr/>
          </p:nvSpPr>
          <p:spPr>
            <a:xfrm>
              <a:off x="7940850" y="3673950"/>
              <a:ext cx="38275" cy="39575"/>
            </a:xfrm>
            <a:custGeom>
              <a:rect b="b" l="l" r="r" t="t"/>
              <a:pathLst>
                <a:path extrusionOk="0" h="1583" w="1531">
                  <a:moveTo>
                    <a:pt x="790" y="703"/>
                  </a:moveTo>
                  <a:lnTo>
                    <a:pt x="914" y="981"/>
                  </a:lnTo>
                  <a:lnTo>
                    <a:pt x="667" y="981"/>
                  </a:lnTo>
                  <a:lnTo>
                    <a:pt x="790" y="703"/>
                  </a:lnTo>
                  <a:close/>
                  <a:moveTo>
                    <a:pt x="790" y="1"/>
                  </a:moveTo>
                  <a:cubicBezTo>
                    <a:pt x="713" y="1"/>
                    <a:pt x="636" y="39"/>
                    <a:pt x="605" y="117"/>
                  </a:cubicBezTo>
                  <a:lnTo>
                    <a:pt x="80" y="1289"/>
                  </a:lnTo>
                  <a:cubicBezTo>
                    <a:pt x="1" y="1449"/>
                    <a:pt x="127" y="1582"/>
                    <a:pt x="259" y="1582"/>
                  </a:cubicBezTo>
                  <a:cubicBezTo>
                    <a:pt x="332" y="1582"/>
                    <a:pt x="407" y="1542"/>
                    <a:pt x="451" y="1444"/>
                  </a:cubicBezTo>
                  <a:lnTo>
                    <a:pt x="451" y="1413"/>
                  </a:lnTo>
                  <a:lnTo>
                    <a:pt x="1099" y="1413"/>
                  </a:lnTo>
                  <a:lnTo>
                    <a:pt x="1099" y="1444"/>
                  </a:lnTo>
                  <a:cubicBezTo>
                    <a:pt x="1146" y="1538"/>
                    <a:pt x="1229" y="1578"/>
                    <a:pt x="1307" y="1578"/>
                  </a:cubicBezTo>
                  <a:cubicBezTo>
                    <a:pt x="1331" y="1578"/>
                    <a:pt x="1355" y="1574"/>
                    <a:pt x="1377" y="1567"/>
                  </a:cubicBezTo>
                  <a:cubicBezTo>
                    <a:pt x="1500" y="1505"/>
                    <a:pt x="1531" y="1382"/>
                    <a:pt x="1500" y="1289"/>
                  </a:cubicBezTo>
                  <a:lnTo>
                    <a:pt x="975" y="117"/>
                  </a:lnTo>
                  <a:cubicBezTo>
                    <a:pt x="945" y="39"/>
                    <a:pt x="867" y="1"/>
                    <a:pt x="7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92"/>
            <p:cNvSpPr/>
            <p:nvPr/>
          </p:nvSpPr>
          <p:spPr>
            <a:xfrm>
              <a:off x="7988375" y="3673000"/>
              <a:ext cx="40900" cy="40150"/>
            </a:xfrm>
            <a:custGeom>
              <a:rect b="b" l="l" r="r" t="t"/>
              <a:pathLst>
                <a:path extrusionOk="0" h="1606" w="1636">
                  <a:moveTo>
                    <a:pt x="587" y="432"/>
                  </a:moveTo>
                  <a:cubicBezTo>
                    <a:pt x="957" y="556"/>
                    <a:pt x="957" y="1080"/>
                    <a:pt x="587" y="1173"/>
                  </a:cubicBezTo>
                  <a:lnTo>
                    <a:pt x="402" y="1173"/>
                  </a:lnTo>
                  <a:lnTo>
                    <a:pt x="402" y="432"/>
                  </a:lnTo>
                  <a:close/>
                  <a:moveTo>
                    <a:pt x="587" y="0"/>
                  </a:moveTo>
                  <a:lnTo>
                    <a:pt x="587" y="31"/>
                  </a:lnTo>
                  <a:lnTo>
                    <a:pt x="216" y="31"/>
                  </a:lnTo>
                  <a:cubicBezTo>
                    <a:pt x="93" y="31"/>
                    <a:pt x="0" y="124"/>
                    <a:pt x="0" y="216"/>
                  </a:cubicBezTo>
                  <a:lnTo>
                    <a:pt x="0" y="1389"/>
                  </a:lnTo>
                  <a:cubicBezTo>
                    <a:pt x="0" y="1512"/>
                    <a:pt x="93" y="1605"/>
                    <a:pt x="216" y="1605"/>
                  </a:cubicBezTo>
                  <a:lnTo>
                    <a:pt x="587" y="1605"/>
                  </a:lnTo>
                  <a:cubicBezTo>
                    <a:pt x="1636" y="1605"/>
                    <a:pt x="1636" y="0"/>
                    <a:pt x="5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92"/>
            <p:cNvSpPr/>
            <p:nvPr/>
          </p:nvSpPr>
          <p:spPr>
            <a:xfrm>
              <a:off x="7760775" y="3614350"/>
              <a:ext cx="282400" cy="10825"/>
            </a:xfrm>
            <a:custGeom>
              <a:rect b="b" l="l" r="r" t="t"/>
              <a:pathLst>
                <a:path extrusionOk="0" h="433" w="11296">
                  <a:moveTo>
                    <a:pt x="278" y="1"/>
                  </a:moveTo>
                  <a:cubicBezTo>
                    <a:pt x="0" y="1"/>
                    <a:pt x="0" y="433"/>
                    <a:pt x="278" y="433"/>
                  </a:cubicBezTo>
                  <a:lnTo>
                    <a:pt x="11079" y="433"/>
                  </a:lnTo>
                  <a:cubicBezTo>
                    <a:pt x="11203" y="433"/>
                    <a:pt x="11296" y="340"/>
                    <a:pt x="11296" y="217"/>
                  </a:cubicBezTo>
                  <a:cubicBezTo>
                    <a:pt x="11296" y="93"/>
                    <a:pt x="11203" y="1"/>
                    <a:pt x="110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92"/>
            <p:cNvSpPr/>
            <p:nvPr/>
          </p:nvSpPr>
          <p:spPr>
            <a:xfrm>
              <a:off x="7760775" y="3643675"/>
              <a:ext cx="145825" cy="10825"/>
            </a:xfrm>
            <a:custGeom>
              <a:rect b="b" l="l" r="r" t="t"/>
              <a:pathLst>
                <a:path extrusionOk="0" h="433" w="5833">
                  <a:moveTo>
                    <a:pt x="278" y="1"/>
                  </a:moveTo>
                  <a:cubicBezTo>
                    <a:pt x="0" y="1"/>
                    <a:pt x="0" y="433"/>
                    <a:pt x="278" y="433"/>
                  </a:cubicBezTo>
                  <a:lnTo>
                    <a:pt x="5555" y="433"/>
                  </a:lnTo>
                  <a:cubicBezTo>
                    <a:pt x="5833" y="433"/>
                    <a:pt x="5833" y="1"/>
                    <a:pt x="55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92"/>
            <p:cNvSpPr/>
            <p:nvPr/>
          </p:nvSpPr>
          <p:spPr>
            <a:xfrm>
              <a:off x="7760775" y="3673000"/>
              <a:ext cx="145825" cy="10825"/>
            </a:xfrm>
            <a:custGeom>
              <a:rect b="b" l="l" r="r" t="t"/>
              <a:pathLst>
                <a:path extrusionOk="0" h="433" w="5833">
                  <a:moveTo>
                    <a:pt x="278" y="0"/>
                  </a:moveTo>
                  <a:cubicBezTo>
                    <a:pt x="0" y="0"/>
                    <a:pt x="0" y="432"/>
                    <a:pt x="278" y="432"/>
                  </a:cubicBezTo>
                  <a:lnTo>
                    <a:pt x="5555" y="432"/>
                  </a:lnTo>
                  <a:cubicBezTo>
                    <a:pt x="5833" y="432"/>
                    <a:pt x="5833" y="0"/>
                    <a:pt x="5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92"/>
            <p:cNvSpPr/>
            <p:nvPr/>
          </p:nvSpPr>
          <p:spPr>
            <a:xfrm>
              <a:off x="7760775" y="3702325"/>
              <a:ext cx="145825" cy="10825"/>
            </a:xfrm>
            <a:custGeom>
              <a:rect b="b" l="l" r="r" t="t"/>
              <a:pathLst>
                <a:path extrusionOk="0" h="433" w="5833">
                  <a:moveTo>
                    <a:pt x="278" y="0"/>
                  </a:moveTo>
                  <a:cubicBezTo>
                    <a:pt x="0" y="0"/>
                    <a:pt x="0" y="432"/>
                    <a:pt x="278" y="432"/>
                  </a:cubicBezTo>
                  <a:lnTo>
                    <a:pt x="5555" y="432"/>
                  </a:lnTo>
                  <a:cubicBezTo>
                    <a:pt x="5833" y="432"/>
                    <a:pt x="5833" y="0"/>
                    <a:pt x="5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92"/>
            <p:cNvSpPr/>
            <p:nvPr/>
          </p:nvSpPr>
          <p:spPr>
            <a:xfrm>
              <a:off x="7760775" y="3731625"/>
              <a:ext cx="145825" cy="10825"/>
            </a:xfrm>
            <a:custGeom>
              <a:rect b="b" l="l" r="r" t="t"/>
              <a:pathLst>
                <a:path extrusionOk="0" h="433" w="5833">
                  <a:moveTo>
                    <a:pt x="278" y="1"/>
                  </a:moveTo>
                  <a:cubicBezTo>
                    <a:pt x="0" y="1"/>
                    <a:pt x="0" y="433"/>
                    <a:pt x="278" y="433"/>
                  </a:cubicBezTo>
                  <a:lnTo>
                    <a:pt x="5555" y="433"/>
                  </a:lnTo>
                  <a:cubicBezTo>
                    <a:pt x="5833" y="433"/>
                    <a:pt x="5833" y="1"/>
                    <a:pt x="55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92"/>
            <p:cNvSpPr/>
            <p:nvPr/>
          </p:nvSpPr>
          <p:spPr>
            <a:xfrm>
              <a:off x="7731450" y="3574225"/>
              <a:ext cx="364200" cy="338750"/>
            </a:xfrm>
            <a:custGeom>
              <a:rect b="b" l="l" r="r" t="t"/>
              <a:pathLst>
                <a:path extrusionOk="0" h="13550" w="14568">
                  <a:moveTo>
                    <a:pt x="12036" y="3211"/>
                  </a:moveTo>
                  <a:lnTo>
                    <a:pt x="12036" y="5957"/>
                  </a:lnTo>
                  <a:cubicBezTo>
                    <a:pt x="12020" y="5955"/>
                    <a:pt x="12005" y="5953"/>
                    <a:pt x="11989" y="5953"/>
                  </a:cubicBezTo>
                  <a:cubicBezTo>
                    <a:pt x="11826" y="5953"/>
                    <a:pt x="11697" y="6097"/>
                    <a:pt x="11697" y="6266"/>
                  </a:cubicBezTo>
                  <a:lnTo>
                    <a:pt x="11697" y="6328"/>
                  </a:lnTo>
                  <a:lnTo>
                    <a:pt x="8055" y="6297"/>
                  </a:lnTo>
                  <a:lnTo>
                    <a:pt x="8055" y="3211"/>
                  </a:lnTo>
                  <a:close/>
                  <a:moveTo>
                    <a:pt x="12129" y="6482"/>
                  </a:moveTo>
                  <a:lnTo>
                    <a:pt x="13826" y="7716"/>
                  </a:lnTo>
                  <a:lnTo>
                    <a:pt x="12901" y="7716"/>
                  </a:lnTo>
                  <a:cubicBezTo>
                    <a:pt x="12808" y="7716"/>
                    <a:pt x="12715" y="7778"/>
                    <a:pt x="12654" y="7871"/>
                  </a:cubicBezTo>
                  <a:lnTo>
                    <a:pt x="12129" y="8581"/>
                  </a:lnTo>
                  <a:lnTo>
                    <a:pt x="12129" y="6482"/>
                  </a:lnTo>
                  <a:close/>
                  <a:moveTo>
                    <a:pt x="13425" y="8148"/>
                  </a:moveTo>
                  <a:lnTo>
                    <a:pt x="13425" y="9383"/>
                  </a:lnTo>
                  <a:cubicBezTo>
                    <a:pt x="13425" y="9815"/>
                    <a:pt x="13086" y="10154"/>
                    <a:pt x="12654" y="10154"/>
                  </a:cubicBezTo>
                  <a:lnTo>
                    <a:pt x="1173" y="10154"/>
                  </a:lnTo>
                  <a:cubicBezTo>
                    <a:pt x="741" y="10154"/>
                    <a:pt x="402" y="9815"/>
                    <a:pt x="402" y="9383"/>
                  </a:cubicBezTo>
                  <a:lnTo>
                    <a:pt x="402" y="8241"/>
                  </a:lnTo>
                  <a:lnTo>
                    <a:pt x="11697" y="8241"/>
                  </a:lnTo>
                  <a:lnTo>
                    <a:pt x="11697" y="8920"/>
                  </a:lnTo>
                  <a:cubicBezTo>
                    <a:pt x="11697" y="9115"/>
                    <a:pt x="11858" y="9237"/>
                    <a:pt x="12023" y="9237"/>
                  </a:cubicBezTo>
                  <a:cubicBezTo>
                    <a:pt x="12118" y="9237"/>
                    <a:pt x="12215" y="9196"/>
                    <a:pt x="12283" y="9105"/>
                  </a:cubicBezTo>
                  <a:lnTo>
                    <a:pt x="12962" y="8148"/>
                  </a:lnTo>
                  <a:close/>
                  <a:moveTo>
                    <a:pt x="7932" y="10587"/>
                  </a:moveTo>
                  <a:lnTo>
                    <a:pt x="7932" y="12161"/>
                  </a:lnTo>
                  <a:lnTo>
                    <a:pt x="5926" y="12161"/>
                  </a:lnTo>
                  <a:lnTo>
                    <a:pt x="5926" y="10587"/>
                  </a:lnTo>
                  <a:close/>
                  <a:moveTo>
                    <a:pt x="1173" y="1"/>
                  </a:moveTo>
                  <a:cubicBezTo>
                    <a:pt x="525" y="32"/>
                    <a:pt x="0" y="556"/>
                    <a:pt x="0" y="1174"/>
                  </a:cubicBezTo>
                  <a:lnTo>
                    <a:pt x="0" y="9383"/>
                  </a:lnTo>
                  <a:cubicBezTo>
                    <a:pt x="0" y="10031"/>
                    <a:pt x="525" y="10556"/>
                    <a:pt x="1173" y="10556"/>
                  </a:cubicBezTo>
                  <a:lnTo>
                    <a:pt x="5525" y="10556"/>
                  </a:lnTo>
                  <a:lnTo>
                    <a:pt x="5525" y="12130"/>
                  </a:lnTo>
                  <a:lnTo>
                    <a:pt x="4352" y="12130"/>
                  </a:lnTo>
                  <a:cubicBezTo>
                    <a:pt x="3488" y="12191"/>
                    <a:pt x="3488" y="13488"/>
                    <a:pt x="4352" y="13549"/>
                  </a:cubicBezTo>
                  <a:lnTo>
                    <a:pt x="8117" y="13549"/>
                  </a:lnTo>
                  <a:cubicBezTo>
                    <a:pt x="8395" y="13549"/>
                    <a:pt x="8395" y="13148"/>
                    <a:pt x="8117" y="13148"/>
                  </a:cubicBezTo>
                  <a:lnTo>
                    <a:pt x="4352" y="13148"/>
                  </a:lnTo>
                  <a:cubicBezTo>
                    <a:pt x="4012" y="13086"/>
                    <a:pt x="4012" y="12593"/>
                    <a:pt x="4352" y="12562"/>
                  </a:cubicBezTo>
                  <a:lnTo>
                    <a:pt x="9506" y="12562"/>
                  </a:lnTo>
                  <a:cubicBezTo>
                    <a:pt x="9845" y="12593"/>
                    <a:pt x="9845" y="13086"/>
                    <a:pt x="9506" y="13148"/>
                  </a:cubicBezTo>
                  <a:lnTo>
                    <a:pt x="9351" y="13148"/>
                  </a:lnTo>
                  <a:cubicBezTo>
                    <a:pt x="9074" y="13148"/>
                    <a:pt x="9074" y="13549"/>
                    <a:pt x="9351" y="13549"/>
                  </a:cubicBezTo>
                  <a:lnTo>
                    <a:pt x="9506" y="13549"/>
                  </a:lnTo>
                  <a:cubicBezTo>
                    <a:pt x="10370" y="13488"/>
                    <a:pt x="10370" y="12191"/>
                    <a:pt x="9506" y="12130"/>
                  </a:cubicBezTo>
                  <a:lnTo>
                    <a:pt x="8333" y="12130"/>
                  </a:lnTo>
                  <a:lnTo>
                    <a:pt x="8333" y="10556"/>
                  </a:lnTo>
                  <a:lnTo>
                    <a:pt x="12685" y="10556"/>
                  </a:lnTo>
                  <a:cubicBezTo>
                    <a:pt x="13333" y="10556"/>
                    <a:pt x="13857" y="10031"/>
                    <a:pt x="13857" y="9383"/>
                  </a:cubicBezTo>
                  <a:lnTo>
                    <a:pt x="13857" y="8118"/>
                  </a:lnTo>
                  <a:lnTo>
                    <a:pt x="14135" y="8118"/>
                  </a:lnTo>
                  <a:cubicBezTo>
                    <a:pt x="14444" y="8118"/>
                    <a:pt x="14567" y="7747"/>
                    <a:pt x="14320" y="7562"/>
                  </a:cubicBezTo>
                  <a:lnTo>
                    <a:pt x="14320" y="7562"/>
                  </a:lnTo>
                  <a:lnTo>
                    <a:pt x="14320" y="7593"/>
                  </a:lnTo>
                  <a:lnTo>
                    <a:pt x="13857" y="7223"/>
                  </a:lnTo>
                  <a:lnTo>
                    <a:pt x="13857" y="1205"/>
                  </a:lnTo>
                  <a:cubicBezTo>
                    <a:pt x="13857" y="556"/>
                    <a:pt x="13333" y="32"/>
                    <a:pt x="12685" y="32"/>
                  </a:cubicBezTo>
                  <a:lnTo>
                    <a:pt x="3056" y="32"/>
                  </a:lnTo>
                  <a:cubicBezTo>
                    <a:pt x="2778" y="32"/>
                    <a:pt x="2778" y="464"/>
                    <a:pt x="3056" y="464"/>
                  </a:cubicBezTo>
                  <a:lnTo>
                    <a:pt x="12685" y="464"/>
                  </a:lnTo>
                  <a:cubicBezTo>
                    <a:pt x="13117" y="464"/>
                    <a:pt x="13456" y="803"/>
                    <a:pt x="13456" y="1235"/>
                  </a:cubicBezTo>
                  <a:lnTo>
                    <a:pt x="13456" y="6914"/>
                  </a:lnTo>
                  <a:lnTo>
                    <a:pt x="12469" y="6173"/>
                  </a:lnTo>
                  <a:cubicBezTo>
                    <a:pt x="12469" y="6173"/>
                    <a:pt x="12469" y="6142"/>
                    <a:pt x="12469" y="6142"/>
                  </a:cubicBezTo>
                  <a:lnTo>
                    <a:pt x="12469" y="2995"/>
                  </a:lnTo>
                  <a:cubicBezTo>
                    <a:pt x="12469" y="2871"/>
                    <a:pt x="12376" y="2779"/>
                    <a:pt x="12252" y="2779"/>
                  </a:cubicBezTo>
                  <a:lnTo>
                    <a:pt x="7839" y="2779"/>
                  </a:lnTo>
                  <a:cubicBezTo>
                    <a:pt x="7716" y="2779"/>
                    <a:pt x="7623" y="2871"/>
                    <a:pt x="7623" y="2995"/>
                  </a:cubicBezTo>
                  <a:lnTo>
                    <a:pt x="7623" y="6513"/>
                  </a:lnTo>
                  <a:cubicBezTo>
                    <a:pt x="7623" y="6636"/>
                    <a:pt x="7716" y="6729"/>
                    <a:pt x="7839" y="6729"/>
                  </a:cubicBezTo>
                  <a:lnTo>
                    <a:pt x="11697" y="6729"/>
                  </a:lnTo>
                  <a:lnTo>
                    <a:pt x="11697" y="7809"/>
                  </a:lnTo>
                  <a:lnTo>
                    <a:pt x="402" y="7809"/>
                  </a:lnTo>
                  <a:lnTo>
                    <a:pt x="402" y="1205"/>
                  </a:lnTo>
                  <a:cubicBezTo>
                    <a:pt x="402" y="772"/>
                    <a:pt x="741" y="433"/>
                    <a:pt x="1173" y="433"/>
                  </a:cubicBezTo>
                  <a:lnTo>
                    <a:pt x="1883" y="433"/>
                  </a:lnTo>
                  <a:cubicBezTo>
                    <a:pt x="2161" y="433"/>
                    <a:pt x="2161" y="1"/>
                    <a:pt x="18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3" name="Google Shape;14483;p92"/>
          <p:cNvGrpSpPr/>
          <p:nvPr/>
        </p:nvGrpSpPr>
        <p:grpSpPr>
          <a:xfrm>
            <a:off x="3242234" y="1765793"/>
            <a:ext cx="317900" cy="361875"/>
            <a:chOff x="3275000" y="4141325"/>
            <a:chExt cx="317900" cy="361875"/>
          </a:xfrm>
        </p:grpSpPr>
        <p:sp>
          <p:nvSpPr>
            <p:cNvPr id="14484" name="Google Shape;14484;p92"/>
            <p:cNvSpPr/>
            <p:nvPr/>
          </p:nvSpPr>
          <p:spPr>
            <a:xfrm>
              <a:off x="3520025" y="4162925"/>
              <a:ext cx="11925" cy="8175"/>
            </a:xfrm>
            <a:custGeom>
              <a:rect b="b" l="l" r="r" t="t"/>
              <a:pathLst>
                <a:path extrusionOk="0" h="327" w="477">
                  <a:moveTo>
                    <a:pt x="260" y="1"/>
                  </a:moveTo>
                  <a:cubicBezTo>
                    <a:pt x="0" y="1"/>
                    <a:pt x="265" y="326"/>
                    <a:pt x="403" y="326"/>
                  </a:cubicBezTo>
                  <a:cubicBezTo>
                    <a:pt x="446" y="326"/>
                    <a:pt x="476" y="296"/>
                    <a:pt x="476" y="217"/>
                  </a:cubicBezTo>
                  <a:cubicBezTo>
                    <a:pt x="476" y="93"/>
                    <a:pt x="384" y="1"/>
                    <a:pt x="2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92"/>
            <p:cNvSpPr/>
            <p:nvPr/>
          </p:nvSpPr>
          <p:spPr>
            <a:xfrm>
              <a:off x="3336725" y="4162925"/>
              <a:ext cx="83350" cy="10825"/>
            </a:xfrm>
            <a:custGeom>
              <a:rect b="b" l="l" r="r" t="t"/>
              <a:pathLst>
                <a:path extrusionOk="0" h="433" w="3334">
                  <a:moveTo>
                    <a:pt x="216" y="1"/>
                  </a:moveTo>
                  <a:cubicBezTo>
                    <a:pt x="93" y="1"/>
                    <a:pt x="0" y="93"/>
                    <a:pt x="0" y="217"/>
                  </a:cubicBezTo>
                  <a:cubicBezTo>
                    <a:pt x="0" y="340"/>
                    <a:pt x="93" y="433"/>
                    <a:pt x="216" y="433"/>
                  </a:cubicBezTo>
                  <a:lnTo>
                    <a:pt x="3117" y="433"/>
                  </a:lnTo>
                  <a:cubicBezTo>
                    <a:pt x="3241" y="433"/>
                    <a:pt x="3333" y="340"/>
                    <a:pt x="3333" y="217"/>
                  </a:cubicBezTo>
                  <a:cubicBezTo>
                    <a:pt x="3333" y="93"/>
                    <a:pt x="3241" y="1"/>
                    <a:pt x="31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92"/>
            <p:cNvSpPr/>
            <p:nvPr/>
          </p:nvSpPr>
          <p:spPr>
            <a:xfrm>
              <a:off x="3342125" y="4216150"/>
              <a:ext cx="185200" cy="73325"/>
            </a:xfrm>
            <a:custGeom>
              <a:rect b="b" l="l" r="r" t="t"/>
              <a:pathLst>
                <a:path extrusionOk="0" h="2933" w="7408">
                  <a:moveTo>
                    <a:pt x="7006" y="433"/>
                  </a:moveTo>
                  <a:lnTo>
                    <a:pt x="6975" y="2532"/>
                  </a:lnTo>
                  <a:lnTo>
                    <a:pt x="432" y="2532"/>
                  </a:lnTo>
                  <a:lnTo>
                    <a:pt x="432" y="433"/>
                  </a:lnTo>
                  <a:close/>
                  <a:moveTo>
                    <a:pt x="216" y="1"/>
                  </a:moveTo>
                  <a:cubicBezTo>
                    <a:pt x="93" y="1"/>
                    <a:pt x="0" y="94"/>
                    <a:pt x="0" y="217"/>
                  </a:cubicBezTo>
                  <a:lnTo>
                    <a:pt x="0" y="2717"/>
                  </a:lnTo>
                  <a:cubicBezTo>
                    <a:pt x="0" y="2840"/>
                    <a:pt x="93" y="2933"/>
                    <a:pt x="216" y="2933"/>
                  </a:cubicBezTo>
                  <a:lnTo>
                    <a:pt x="7191" y="2933"/>
                  </a:lnTo>
                  <a:cubicBezTo>
                    <a:pt x="7314" y="2933"/>
                    <a:pt x="7407" y="2840"/>
                    <a:pt x="7407" y="2717"/>
                  </a:cubicBezTo>
                  <a:lnTo>
                    <a:pt x="7407" y="217"/>
                  </a:lnTo>
                  <a:cubicBezTo>
                    <a:pt x="7407" y="94"/>
                    <a:pt x="7314" y="1"/>
                    <a:pt x="7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92"/>
            <p:cNvSpPr/>
            <p:nvPr/>
          </p:nvSpPr>
          <p:spPr>
            <a:xfrm>
              <a:off x="3339800" y="4311825"/>
              <a:ext cx="189050" cy="10075"/>
            </a:xfrm>
            <a:custGeom>
              <a:rect b="b" l="l" r="r" t="t"/>
              <a:pathLst>
                <a:path extrusionOk="0" h="403" w="7562">
                  <a:moveTo>
                    <a:pt x="278" y="1"/>
                  </a:moveTo>
                  <a:cubicBezTo>
                    <a:pt x="1" y="1"/>
                    <a:pt x="1" y="402"/>
                    <a:pt x="278" y="402"/>
                  </a:cubicBezTo>
                  <a:lnTo>
                    <a:pt x="7253" y="402"/>
                  </a:lnTo>
                  <a:cubicBezTo>
                    <a:pt x="7562" y="402"/>
                    <a:pt x="7562" y="1"/>
                    <a:pt x="7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92"/>
            <p:cNvSpPr/>
            <p:nvPr/>
          </p:nvSpPr>
          <p:spPr>
            <a:xfrm>
              <a:off x="3339800" y="4341150"/>
              <a:ext cx="189050" cy="10825"/>
            </a:xfrm>
            <a:custGeom>
              <a:rect b="b" l="l" r="r" t="t"/>
              <a:pathLst>
                <a:path extrusionOk="0" h="433" w="7562">
                  <a:moveTo>
                    <a:pt x="278" y="1"/>
                  </a:moveTo>
                  <a:cubicBezTo>
                    <a:pt x="1" y="1"/>
                    <a:pt x="1" y="433"/>
                    <a:pt x="278" y="433"/>
                  </a:cubicBezTo>
                  <a:lnTo>
                    <a:pt x="7253" y="433"/>
                  </a:lnTo>
                  <a:cubicBezTo>
                    <a:pt x="7562" y="433"/>
                    <a:pt x="7562" y="1"/>
                    <a:pt x="7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92"/>
            <p:cNvSpPr/>
            <p:nvPr/>
          </p:nvSpPr>
          <p:spPr>
            <a:xfrm>
              <a:off x="3275000" y="4141325"/>
              <a:ext cx="317900" cy="361875"/>
            </a:xfrm>
            <a:custGeom>
              <a:rect b="b" l="l" r="r" t="t"/>
              <a:pathLst>
                <a:path extrusionOk="0" h="14475" w="12716">
                  <a:moveTo>
                    <a:pt x="2386" y="430"/>
                  </a:moveTo>
                  <a:cubicBezTo>
                    <a:pt x="2403" y="430"/>
                    <a:pt x="2421" y="431"/>
                    <a:pt x="2438" y="432"/>
                  </a:cubicBezTo>
                  <a:lnTo>
                    <a:pt x="10308" y="432"/>
                  </a:lnTo>
                  <a:cubicBezTo>
                    <a:pt x="10586" y="432"/>
                    <a:pt x="10833" y="648"/>
                    <a:pt x="10802" y="926"/>
                  </a:cubicBezTo>
                  <a:lnTo>
                    <a:pt x="10802" y="1760"/>
                  </a:lnTo>
                  <a:lnTo>
                    <a:pt x="1914" y="1760"/>
                  </a:lnTo>
                  <a:lnTo>
                    <a:pt x="1914" y="926"/>
                  </a:lnTo>
                  <a:cubicBezTo>
                    <a:pt x="1914" y="664"/>
                    <a:pt x="2106" y="430"/>
                    <a:pt x="2386" y="430"/>
                  </a:cubicBezTo>
                  <a:close/>
                  <a:moveTo>
                    <a:pt x="1482" y="6728"/>
                  </a:moveTo>
                  <a:lnTo>
                    <a:pt x="1482" y="8487"/>
                  </a:lnTo>
                  <a:lnTo>
                    <a:pt x="587" y="7932"/>
                  </a:lnTo>
                  <a:cubicBezTo>
                    <a:pt x="617" y="7839"/>
                    <a:pt x="679" y="7716"/>
                    <a:pt x="772" y="7654"/>
                  </a:cubicBezTo>
                  <a:lnTo>
                    <a:pt x="1482" y="6728"/>
                  </a:lnTo>
                  <a:close/>
                  <a:moveTo>
                    <a:pt x="11234" y="6728"/>
                  </a:moveTo>
                  <a:lnTo>
                    <a:pt x="11975" y="7654"/>
                  </a:lnTo>
                  <a:cubicBezTo>
                    <a:pt x="12067" y="7716"/>
                    <a:pt x="12098" y="7808"/>
                    <a:pt x="12160" y="7932"/>
                  </a:cubicBezTo>
                  <a:lnTo>
                    <a:pt x="11234" y="8487"/>
                  </a:lnTo>
                  <a:lnTo>
                    <a:pt x="11234" y="6728"/>
                  </a:lnTo>
                  <a:close/>
                  <a:moveTo>
                    <a:pt x="9444" y="9598"/>
                  </a:moveTo>
                  <a:lnTo>
                    <a:pt x="8240" y="10370"/>
                  </a:lnTo>
                  <a:lnTo>
                    <a:pt x="4506" y="10370"/>
                  </a:lnTo>
                  <a:lnTo>
                    <a:pt x="3272" y="9598"/>
                  </a:lnTo>
                  <a:close/>
                  <a:moveTo>
                    <a:pt x="7561" y="10802"/>
                  </a:moveTo>
                  <a:lnTo>
                    <a:pt x="6389" y="11543"/>
                  </a:lnTo>
                  <a:lnTo>
                    <a:pt x="5185" y="10802"/>
                  </a:lnTo>
                  <a:close/>
                  <a:moveTo>
                    <a:pt x="2438" y="0"/>
                  </a:moveTo>
                  <a:cubicBezTo>
                    <a:pt x="1914" y="0"/>
                    <a:pt x="1482" y="432"/>
                    <a:pt x="1482" y="957"/>
                  </a:cubicBezTo>
                  <a:lnTo>
                    <a:pt x="1482" y="6080"/>
                  </a:lnTo>
                  <a:lnTo>
                    <a:pt x="432" y="7376"/>
                  </a:lnTo>
                  <a:cubicBezTo>
                    <a:pt x="154" y="7685"/>
                    <a:pt x="31" y="8086"/>
                    <a:pt x="31" y="8487"/>
                  </a:cubicBezTo>
                  <a:lnTo>
                    <a:pt x="31" y="11296"/>
                  </a:lnTo>
                  <a:cubicBezTo>
                    <a:pt x="31" y="11450"/>
                    <a:pt x="139" y="11527"/>
                    <a:pt x="247" y="11527"/>
                  </a:cubicBezTo>
                  <a:cubicBezTo>
                    <a:pt x="355" y="11527"/>
                    <a:pt x="463" y="11450"/>
                    <a:pt x="463" y="11296"/>
                  </a:cubicBezTo>
                  <a:lnTo>
                    <a:pt x="463" y="8518"/>
                  </a:lnTo>
                  <a:lnTo>
                    <a:pt x="463" y="8364"/>
                  </a:lnTo>
                  <a:lnTo>
                    <a:pt x="6265" y="11975"/>
                  </a:lnTo>
                  <a:cubicBezTo>
                    <a:pt x="6296" y="12006"/>
                    <a:pt x="6335" y="12021"/>
                    <a:pt x="6373" y="12021"/>
                  </a:cubicBezTo>
                  <a:cubicBezTo>
                    <a:pt x="6412" y="12021"/>
                    <a:pt x="6450" y="12006"/>
                    <a:pt x="6481" y="11975"/>
                  </a:cubicBezTo>
                  <a:lnTo>
                    <a:pt x="12283" y="8364"/>
                  </a:lnTo>
                  <a:cubicBezTo>
                    <a:pt x="12283" y="8426"/>
                    <a:pt x="12283" y="8457"/>
                    <a:pt x="12283" y="8518"/>
                  </a:cubicBezTo>
                  <a:lnTo>
                    <a:pt x="12283" y="13148"/>
                  </a:lnTo>
                  <a:cubicBezTo>
                    <a:pt x="12283" y="13641"/>
                    <a:pt x="11882" y="14043"/>
                    <a:pt x="11357" y="14043"/>
                  </a:cubicBezTo>
                  <a:lnTo>
                    <a:pt x="1327" y="14043"/>
                  </a:lnTo>
                  <a:cubicBezTo>
                    <a:pt x="833" y="14043"/>
                    <a:pt x="432" y="13641"/>
                    <a:pt x="432" y="13148"/>
                  </a:cubicBezTo>
                  <a:lnTo>
                    <a:pt x="432" y="12623"/>
                  </a:lnTo>
                  <a:cubicBezTo>
                    <a:pt x="432" y="12484"/>
                    <a:pt x="324" y="12415"/>
                    <a:pt x="216" y="12415"/>
                  </a:cubicBezTo>
                  <a:cubicBezTo>
                    <a:pt x="108" y="12415"/>
                    <a:pt x="0" y="12484"/>
                    <a:pt x="0" y="12623"/>
                  </a:cubicBezTo>
                  <a:lnTo>
                    <a:pt x="0" y="13148"/>
                  </a:lnTo>
                  <a:cubicBezTo>
                    <a:pt x="31" y="13888"/>
                    <a:pt x="617" y="14475"/>
                    <a:pt x="1327" y="14475"/>
                  </a:cubicBezTo>
                  <a:lnTo>
                    <a:pt x="11357" y="14475"/>
                  </a:lnTo>
                  <a:cubicBezTo>
                    <a:pt x="12098" y="14475"/>
                    <a:pt x="12684" y="13888"/>
                    <a:pt x="12684" y="13148"/>
                  </a:cubicBezTo>
                  <a:lnTo>
                    <a:pt x="12684" y="8518"/>
                  </a:lnTo>
                  <a:cubicBezTo>
                    <a:pt x="12715" y="8117"/>
                    <a:pt x="12561" y="7716"/>
                    <a:pt x="12314" y="7407"/>
                  </a:cubicBezTo>
                  <a:lnTo>
                    <a:pt x="12314" y="7376"/>
                  </a:lnTo>
                  <a:lnTo>
                    <a:pt x="11234" y="6049"/>
                  </a:lnTo>
                  <a:lnTo>
                    <a:pt x="11234" y="5185"/>
                  </a:lnTo>
                  <a:cubicBezTo>
                    <a:pt x="11234" y="5031"/>
                    <a:pt x="11126" y="4954"/>
                    <a:pt x="11018" y="4954"/>
                  </a:cubicBezTo>
                  <a:cubicBezTo>
                    <a:pt x="10910" y="4954"/>
                    <a:pt x="10802" y="5031"/>
                    <a:pt x="10802" y="5185"/>
                  </a:cubicBezTo>
                  <a:lnTo>
                    <a:pt x="10802" y="8734"/>
                  </a:lnTo>
                  <a:lnTo>
                    <a:pt x="10030" y="9259"/>
                  </a:lnTo>
                  <a:cubicBezTo>
                    <a:pt x="9969" y="9197"/>
                    <a:pt x="9907" y="9166"/>
                    <a:pt x="9845" y="9166"/>
                  </a:cubicBezTo>
                  <a:lnTo>
                    <a:pt x="2870" y="9166"/>
                  </a:lnTo>
                  <a:cubicBezTo>
                    <a:pt x="2809" y="9166"/>
                    <a:pt x="2747" y="9197"/>
                    <a:pt x="2716" y="9259"/>
                  </a:cubicBezTo>
                  <a:lnTo>
                    <a:pt x="1914" y="8734"/>
                  </a:lnTo>
                  <a:lnTo>
                    <a:pt x="1914" y="2161"/>
                  </a:lnTo>
                  <a:lnTo>
                    <a:pt x="10833" y="2161"/>
                  </a:lnTo>
                  <a:lnTo>
                    <a:pt x="10833" y="3889"/>
                  </a:lnTo>
                  <a:cubicBezTo>
                    <a:pt x="10833" y="4028"/>
                    <a:pt x="10941" y="4097"/>
                    <a:pt x="11049" y="4097"/>
                  </a:cubicBezTo>
                  <a:cubicBezTo>
                    <a:pt x="11157" y="4097"/>
                    <a:pt x="11265" y="4028"/>
                    <a:pt x="11265" y="3889"/>
                  </a:cubicBezTo>
                  <a:lnTo>
                    <a:pt x="11265" y="957"/>
                  </a:lnTo>
                  <a:cubicBezTo>
                    <a:pt x="11265" y="432"/>
                    <a:pt x="10833" y="0"/>
                    <a:pt x="103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0" name="Google Shape;14490;p92"/>
          <p:cNvGrpSpPr/>
          <p:nvPr/>
        </p:nvGrpSpPr>
        <p:grpSpPr>
          <a:xfrm>
            <a:off x="5477671" y="1765781"/>
            <a:ext cx="361875" cy="361900"/>
            <a:chOff x="6250075" y="3563425"/>
            <a:chExt cx="361875" cy="361900"/>
          </a:xfrm>
        </p:grpSpPr>
        <p:sp>
          <p:nvSpPr>
            <p:cNvPr id="14491" name="Google Shape;14491;p92"/>
            <p:cNvSpPr/>
            <p:nvPr/>
          </p:nvSpPr>
          <p:spPr>
            <a:xfrm>
              <a:off x="6309050" y="3728950"/>
              <a:ext cx="126650" cy="94125"/>
            </a:xfrm>
            <a:custGeom>
              <a:rect b="b" l="l" r="r" t="t"/>
              <a:pathLst>
                <a:path extrusionOk="0" h="3765" w="5066">
                  <a:moveTo>
                    <a:pt x="2543" y="439"/>
                  </a:moveTo>
                  <a:cubicBezTo>
                    <a:pt x="2840" y="439"/>
                    <a:pt x="3135" y="533"/>
                    <a:pt x="3382" y="725"/>
                  </a:cubicBezTo>
                  <a:lnTo>
                    <a:pt x="1376" y="2731"/>
                  </a:lnTo>
                  <a:cubicBezTo>
                    <a:pt x="944" y="2176"/>
                    <a:pt x="1005" y="1373"/>
                    <a:pt x="1499" y="879"/>
                  </a:cubicBezTo>
                  <a:cubicBezTo>
                    <a:pt x="1791" y="587"/>
                    <a:pt x="2169" y="439"/>
                    <a:pt x="2543" y="439"/>
                  </a:cubicBezTo>
                  <a:close/>
                  <a:moveTo>
                    <a:pt x="3690" y="1034"/>
                  </a:moveTo>
                  <a:lnTo>
                    <a:pt x="3690" y="1034"/>
                  </a:lnTo>
                  <a:cubicBezTo>
                    <a:pt x="4123" y="1620"/>
                    <a:pt x="4061" y="2392"/>
                    <a:pt x="3536" y="2916"/>
                  </a:cubicBezTo>
                  <a:cubicBezTo>
                    <a:pt x="3289" y="3194"/>
                    <a:pt x="2919" y="3348"/>
                    <a:pt x="2518" y="3348"/>
                  </a:cubicBezTo>
                  <a:cubicBezTo>
                    <a:pt x="2209" y="3348"/>
                    <a:pt x="1900" y="3225"/>
                    <a:pt x="1684" y="3040"/>
                  </a:cubicBezTo>
                  <a:lnTo>
                    <a:pt x="3690" y="1034"/>
                  </a:lnTo>
                  <a:close/>
                  <a:moveTo>
                    <a:pt x="2548" y="0"/>
                  </a:moveTo>
                  <a:cubicBezTo>
                    <a:pt x="1162" y="0"/>
                    <a:pt x="0" y="1682"/>
                    <a:pt x="1067" y="3040"/>
                  </a:cubicBezTo>
                  <a:lnTo>
                    <a:pt x="697" y="3410"/>
                  </a:lnTo>
                  <a:cubicBezTo>
                    <a:pt x="635" y="3503"/>
                    <a:pt x="635" y="3626"/>
                    <a:pt x="697" y="3719"/>
                  </a:cubicBezTo>
                  <a:cubicBezTo>
                    <a:pt x="743" y="3749"/>
                    <a:pt x="797" y="3765"/>
                    <a:pt x="851" y="3765"/>
                  </a:cubicBezTo>
                  <a:cubicBezTo>
                    <a:pt x="905" y="3765"/>
                    <a:pt x="959" y="3749"/>
                    <a:pt x="1005" y="3719"/>
                  </a:cubicBezTo>
                  <a:lnTo>
                    <a:pt x="1376" y="3348"/>
                  </a:lnTo>
                  <a:cubicBezTo>
                    <a:pt x="1746" y="3639"/>
                    <a:pt x="2141" y="3764"/>
                    <a:pt x="2519" y="3764"/>
                  </a:cubicBezTo>
                  <a:cubicBezTo>
                    <a:pt x="3904" y="3764"/>
                    <a:pt x="5066" y="2083"/>
                    <a:pt x="3999" y="725"/>
                  </a:cubicBezTo>
                  <a:lnTo>
                    <a:pt x="4339" y="355"/>
                  </a:lnTo>
                  <a:cubicBezTo>
                    <a:pt x="4502" y="214"/>
                    <a:pt x="4365" y="3"/>
                    <a:pt x="4208" y="3"/>
                  </a:cubicBezTo>
                  <a:cubicBezTo>
                    <a:pt x="4158" y="3"/>
                    <a:pt x="4106" y="25"/>
                    <a:pt x="4061" y="77"/>
                  </a:cubicBezTo>
                  <a:lnTo>
                    <a:pt x="3690" y="416"/>
                  </a:lnTo>
                  <a:cubicBezTo>
                    <a:pt x="3320" y="125"/>
                    <a:pt x="2925" y="0"/>
                    <a:pt x="2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92"/>
            <p:cNvSpPr/>
            <p:nvPr/>
          </p:nvSpPr>
          <p:spPr>
            <a:xfrm>
              <a:off x="6525775" y="3657150"/>
              <a:ext cx="69975" cy="54450"/>
            </a:xfrm>
            <a:custGeom>
              <a:rect b="b" l="l" r="r" t="t"/>
              <a:pathLst>
                <a:path extrusionOk="0" h="2178" w="2799">
                  <a:moveTo>
                    <a:pt x="1410" y="449"/>
                  </a:moveTo>
                  <a:cubicBezTo>
                    <a:pt x="1502" y="449"/>
                    <a:pt x="1595" y="480"/>
                    <a:pt x="1688" y="511"/>
                  </a:cubicBezTo>
                  <a:lnTo>
                    <a:pt x="823" y="1375"/>
                  </a:lnTo>
                  <a:cubicBezTo>
                    <a:pt x="700" y="1128"/>
                    <a:pt x="762" y="819"/>
                    <a:pt x="947" y="634"/>
                  </a:cubicBezTo>
                  <a:cubicBezTo>
                    <a:pt x="1070" y="511"/>
                    <a:pt x="1256" y="449"/>
                    <a:pt x="1410" y="449"/>
                  </a:cubicBezTo>
                  <a:close/>
                  <a:moveTo>
                    <a:pt x="1996" y="819"/>
                  </a:moveTo>
                  <a:lnTo>
                    <a:pt x="1996" y="819"/>
                  </a:lnTo>
                  <a:cubicBezTo>
                    <a:pt x="2120" y="1066"/>
                    <a:pt x="2058" y="1344"/>
                    <a:pt x="1873" y="1560"/>
                  </a:cubicBezTo>
                  <a:cubicBezTo>
                    <a:pt x="1753" y="1680"/>
                    <a:pt x="1582" y="1748"/>
                    <a:pt x="1410" y="1748"/>
                  </a:cubicBezTo>
                  <a:cubicBezTo>
                    <a:pt x="1315" y="1748"/>
                    <a:pt x="1220" y="1727"/>
                    <a:pt x="1132" y="1684"/>
                  </a:cubicBezTo>
                  <a:lnTo>
                    <a:pt x="1996" y="819"/>
                  </a:lnTo>
                  <a:close/>
                  <a:moveTo>
                    <a:pt x="1393" y="1"/>
                  </a:moveTo>
                  <a:cubicBezTo>
                    <a:pt x="632" y="1"/>
                    <a:pt x="1" y="900"/>
                    <a:pt x="515" y="1684"/>
                  </a:cubicBezTo>
                  <a:lnTo>
                    <a:pt x="391" y="1807"/>
                  </a:lnTo>
                  <a:cubicBezTo>
                    <a:pt x="249" y="1973"/>
                    <a:pt x="381" y="2176"/>
                    <a:pt x="548" y="2176"/>
                  </a:cubicBezTo>
                  <a:cubicBezTo>
                    <a:pt x="597" y="2176"/>
                    <a:pt x="650" y="2158"/>
                    <a:pt x="700" y="2116"/>
                  </a:cubicBezTo>
                  <a:lnTo>
                    <a:pt x="823" y="1992"/>
                  </a:lnTo>
                  <a:cubicBezTo>
                    <a:pt x="1009" y="2116"/>
                    <a:pt x="1194" y="2177"/>
                    <a:pt x="1410" y="2177"/>
                  </a:cubicBezTo>
                  <a:cubicBezTo>
                    <a:pt x="2274" y="2177"/>
                    <a:pt x="2799" y="1221"/>
                    <a:pt x="2336" y="511"/>
                  </a:cubicBezTo>
                  <a:lnTo>
                    <a:pt x="2459" y="357"/>
                  </a:lnTo>
                  <a:cubicBezTo>
                    <a:pt x="2521" y="295"/>
                    <a:pt x="2521" y="140"/>
                    <a:pt x="2459" y="79"/>
                  </a:cubicBezTo>
                  <a:lnTo>
                    <a:pt x="2428" y="79"/>
                  </a:lnTo>
                  <a:cubicBezTo>
                    <a:pt x="2382" y="32"/>
                    <a:pt x="2328" y="9"/>
                    <a:pt x="2274" y="9"/>
                  </a:cubicBezTo>
                  <a:cubicBezTo>
                    <a:pt x="2220" y="9"/>
                    <a:pt x="2166" y="32"/>
                    <a:pt x="2120" y="79"/>
                  </a:cubicBezTo>
                  <a:lnTo>
                    <a:pt x="1996" y="202"/>
                  </a:lnTo>
                  <a:cubicBezTo>
                    <a:pt x="1798" y="62"/>
                    <a:pt x="1591" y="1"/>
                    <a:pt x="1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92"/>
            <p:cNvSpPr/>
            <p:nvPr/>
          </p:nvSpPr>
          <p:spPr>
            <a:xfrm>
              <a:off x="6510075" y="3563625"/>
              <a:ext cx="101875" cy="177300"/>
            </a:xfrm>
            <a:custGeom>
              <a:rect b="b" l="l" r="r" t="t"/>
              <a:pathLst>
                <a:path extrusionOk="0" h="7092" w="4075">
                  <a:moveTo>
                    <a:pt x="2038" y="1"/>
                  </a:moveTo>
                  <a:cubicBezTo>
                    <a:pt x="1930" y="1"/>
                    <a:pt x="1822" y="70"/>
                    <a:pt x="1822" y="209"/>
                  </a:cubicBezTo>
                  <a:lnTo>
                    <a:pt x="1822" y="980"/>
                  </a:lnTo>
                  <a:lnTo>
                    <a:pt x="1451" y="980"/>
                  </a:lnTo>
                  <a:cubicBezTo>
                    <a:pt x="1174" y="980"/>
                    <a:pt x="896" y="1104"/>
                    <a:pt x="742" y="1320"/>
                  </a:cubicBezTo>
                  <a:lnTo>
                    <a:pt x="217" y="1968"/>
                  </a:lnTo>
                  <a:cubicBezTo>
                    <a:pt x="63" y="2122"/>
                    <a:pt x="1" y="2338"/>
                    <a:pt x="1" y="2554"/>
                  </a:cubicBezTo>
                  <a:lnTo>
                    <a:pt x="1" y="6165"/>
                  </a:lnTo>
                  <a:cubicBezTo>
                    <a:pt x="1" y="6659"/>
                    <a:pt x="402" y="7091"/>
                    <a:pt x="927" y="7091"/>
                  </a:cubicBezTo>
                  <a:lnTo>
                    <a:pt x="3180" y="7091"/>
                  </a:lnTo>
                  <a:cubicBezTo>
                    <a:pt x="3674" y="7091"/>
                    <a:pt x="4075" y="6659"/>
                    <a:pt x="4075" y="6165"/>
                  </a:cubicBezTo>
                  <a:lnTo>
                    <a:pt x="4075" y="4344"/>
                  </a:lnTo>
                  <a:cubicBezTo>
                    <a:pt x="4075" y="4206"/>
                    <a:pt x="3974" y="4136"/>
                    <a:pt x="3874" y="4136"/>
                  </a:cubicBezTo>
                  <a:cubicBezTo>
                    <a:pt x="3774" y="4136"/>
                    <a:pt x="3674" y="4206"/>
                    <a:pt x="3674" y="4344"/>
                  </a:cubicBezTo>
                  <a:lnTo>
                    <a:pt x="3674" y="6165"/>
                  </a:lnTo>
                  <a:cubicBezTo>
                    <a:pt x="3674" y="6443"/>
                    <a:pt x="3458" y="6659"/>
                    <a:pt x="3180" y="6659"/>
                  </a:cubicBezTo>
                  <a:lnTo>
                    <a:pt x="927" y="6659"/>
                  </a:lnTo>
                  <a:cubicBezTo>
                    <a:pt x="649" y="6659"/>
                    <a:pt x="433" y="6443"/>
                    <a:pt x="433" y="6165"/>
                  </a:cubicBezTo>
                  <a:lnTo>
                    <a:pt x="433" y="2524"/>
                  </a:lnTo>
                  <a:cubicBezTo>
                    <a:pt x="433" y="2431"/>
                    <a:pt x="464" y="2308"/>
                    <a:pt x="526" y="2215"/>
                  </a:cubicBezTo>
                  <a:lnTo>
                    <a:pt x="1050" y="1567"/>
                  </a:lnTo>
                  <a:cubicBezTo>
                    <a:pt x="1143" y="1443"/>
                    <a:pt x="1297" y="1382"/>
                    <a:pt x="1451" y="1382"/>
                  </a:cubicBezTo>
                  <a:lnTo>
                    <a:pt x="1822" y="1382"/>
                  </a:lnTo>
                  <a:lnTo>
                    <a:pt x="1822" y="2308"/>
                  </a:lnTo>
                  <a:cubicBezTo>
                    <a:pt x="1822" y="2431"/>
                    <a:pt x="1914" y="2524"/>
                    <a:pt x="2038" y="2524"/>
                  </a:cubicBezTo>
                  <a:cubicBezTo>
                    <a:pt x="2161" y="2524"/>
                    <a:pt x="2254" y="2431"/>
                    <a:pt x="2254" y="2308"/>
                  </a:cubicBezTo>
                  <a:lnTo>
                    <a:pt x="2254" y="1382"/>
                  </a:lnTo>
                  <a:lnTo>
                    <a:pt x="2655" y="1382"/>
                  </a:lnTo>
                  <a:cubicBezTo>
                    <a:pt x="2809" y="1382"/>
                    <a:pt x="2933" y="1443"/>
                    <a:pt x="3025" y="1567"/>
                  </a:cubicBezTo>
                  <a:lnTo>
                    <a:pt x="3550" y="2215"/>
                  </a:lnTo>
                  <a:cubicBezTo>
                    <a:pt x="3612" y="2308"/>
                    <a:pt x="3674" y="2431"/>
                    <a:pt x="3674" y="2524"/>
                  </a:cubicBezTo>
                  <a:lnTo>
                    <a:pt x="3674" y="3141"/>
                  </a:lnTo>
                  <a:cubicBezTo>
                    <a:pt x="3674" y="3264"/>
                    <a:pt x="3766" y="3357"/>
                    <a:pt x="3859" y="3357"/>
                  </a:cubicBezTo>
                  <a:cubicBezTo>
                    <a:pt x="3982" y="3357"/>
                    <a:pt x="4075" y="3264"/>
                    <a:pt x="4075" y="3141"/>
                  </a:cubicBezTo>
                  <a:lnTo>
                    <a:pt x="4075" y="2554"/>
                  </a:lnTo>
                  <a:cubicBezTo>
                    <a:pt x="4075" y="2338"/>
                    <a:pt x="4013" y="2122"/>
                    <a:pt x="3890" y="1968"/>
                  </a:cubicBezTo>
                  <a:lnTo>
                    <a:pt x="3365" y="1320"/>
                  </a:lnTo>
                  <a:cubicBezTo>
                    <a:pt x="3180" y="1104"/>
                    <a:pt x="2933" y="980"/>
                    <a:pt x="2655" y="980"/>
                  </a:cubicBezTo>
                  <a:lnTo>
                    <a:pt x="2254" y="980"/>
                  </a:lnTo>
                  <a:lnTo>
                    <a:pt x="2254" y="209"/>
                  </a:lnTo>
                  <a:cubicBezTo>
                    <a:pt x="2254" y="70"/>
                    <a:pt x="2146" y="1"/>
                    <a:pt x="20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92"/>
            <p:cNvSpPr/>
            <p:nvPr/>
          </p:nvSpPr>
          <p:spPr>
            <a:xfrm>
              <a:off x="6250075" y="3563425"/>
              <a:ext cx="361875" cy="361900"/>
            </a:xfrm>
            <a:custGeom>
              <a:rect b="b" l="l" r="r" t="t"/>
              <a:pathLst>
                <a:path extrusionOk="0" h="14476" w="14475">
                  <a:moveTo>
                    <a:pt x="5093" y="433"/>
                  </a:moveTo>
                  <a:cubicBezTo>
                    <a:pt x="6019" y="433"/>
                    <a:pt x="6759" y="1174"/>
                    <a:pt x="6759" y="2099"/>
                  </a:cubicBezTo>
                  <a:lnTo>
                    <a:pt x="6759" y="3365"/>
                  </a:lnTo>
                  <a:lnTo>
                    <a:pt x="3025" y="3365"/>
                  </a:lnTo>
                  <a:lnTo>
                    <a:pt x="3025" y="2099"/>
                  </a:lnTo>
                  <a:cubicBezTo>
                    <a:pt x="3025" y="1174"/>
                    <a:pt x="3766" y="433"/>
                    <a:pt x="4692" y="433"/>
                  </a:cubicBezTo>
                  <a:close/>
                  <a:moveTo>
                    <a:pt x="13641" y="8179"/>
                  </a:moveTo>
                  <a:cubicBezTo>
                    <a:pt x="13858" y="8210"/>
                    <a:pt x="14074" y="8395"/>
                    <a:pt x="14074" y="8642"/>
                  </a:cubicBezTo>
                  <a:lnTo>
                    <a:pt x="14074" y="8982"/>
                  </a:lnTo>
                  <a:lnTo>
                    <a:pt x="8210" y="8982"/>
                  </a:lnTo>
                  <a:lnTo>
                    <a:pt x="8210" y="8642"/>
                  </a:lnTo>
                  <a:cubicBezTo>
                    <a:pt x="8210" y="8395"/>
                    <a:pt x="8395" y="8179"/>
                    <a:pt x="8642" y="8179"/>
                  </a:cubicBezTo>
                  <a:close/>
                  <a:moveTo>
                    <a:pt x="4692" y="1"/>
                  </a:moveTo>
                  <a:cubicBezTo>
                    <a:pt x="3519" y="1"/>
                    <a:pt x="2593" y="927"/>
                    <a:pt x="2593" y="2099"/>
                  </a:cubicBezTo>
                  <a:lnTo>
                    <a:pt x="2593" y="3365"/>
                  </a:lnTo>
                  <a:lnTo>
                    <a:pt x="247" y="3365"/>
                  </a:lnTo>
                  <a:cubicBezTo>
                    <a:pt x="124" y="3365"/>
                    <a:pt x="31" y="3457"/>
                    <a:pt x="31" y="3581"/>
                  </a:cubicBezTo>
                  <a:lnTo>
                    <a:pt x="31" y="4661"/>
                  </a:lnTo>
                  <a:cubicBezTo>
                    <a:pt x="31" y="4800"/>
                    <a:pt x="132" y="4869"/>
                    <a:pt x="232" y="4869"/>
                  </a:cubicBezTo>
                  <a:cubicBezTo>
                    <a:pt x="332" y="4869"/>
                    <a:pt x="433" y="4800"/>
                    <a:pt x="433" y="4661"/>
                  </a:cubicBezTo>
                  <a:lnTo>
                    <a:pt x="433" y="3797"/>
                  </a:lnTo>
                  <a:lnTo>
                    <a:pt x="2624" y="3797"/>
                  </a:lnTo>
                  <a:lnTo>
                    <a:pt x="2624" y="4661"/>
                  </a:lnTo>
                  <a:cubicBezTo>
                    <a:pt x="2624" y="4800"/>
                    <a:pt x="2724" y="4869"/>
                    <a:pt x="2824" y="4869"/>
                  </a:cubicBezTo>
                  <a:cubicBezTo>
                    <a:pt x="2925" y="4869"/>
                    <a:pt x="3025" y="4800"/>
                    <a:pt x="3025" y="4661"/>
                  </a:cubicBezTo>
                  <a:lnTo>
                    <a:pt x="3025" y="3797"/>
                  </a:lnTo>
                  <a:lnTo>
                    <a:pt x="6790" y="3797"/>
                  </a:lnTo>
                  <a:lnTo>
                    <a:pt x="6790" y="4661"/>
                  </a:lnTo>
                  <a:cubicBezTo>
                    <a:pt x="6790" y="4800"/>
                    <a:pt x="6890" y="4869"/>
                    <a:pt x="6991" y="4869"/>
                  </a:cubicBezTo>
                  <a:cubicBezTo>
                    <a:pt x="7091" y="4869"/>
                    <a:pt x="7191" y="4800"/>
                    <a:pt x="7191" y="4661"/>
                  </a:cubicBezTo>
                  <a:lnTo>
                    <a:pt x="7191" y="3797"/>
                  </a:lnTo>
                  <a:lnTo>
                    <a:pt x="9352" y="3797"/>
                  </a:lnTo>
                  <a:lnTo>
                    <a:pt x="9352" y="7778"/>
                  </a:lnTo>
                  <a:lnTo>
                    <a:pt x="8673" y="7778"/>
                  </a:lnTo>
                  <a:cubicBezTo>
                    <a:pt x="8179" y="7778"/>
                    <a:pt x="7809" y="8148"/>
                    <a:pt x="7809" y="8642"/>
                  </a:cubicBezTo>
                  <a:lnTo>
                    <a:pt x="7809" y="12037"/>
                  </a:lnTo>
                  <a:lnTo>
                    <a:pt x="2902" y="12037"/>
                  </a:lnTo>
                  <a:cubicBezTo>
                    <a:pt x="2624" y="12037"/>
                    <a:pt x="2624" y="12438"/>
                    <a:pt x="2902" y="12438"/>
                  </a:cubicBezTo>
                  <a:lnTo>
                    <a:pt x="7778" y="12438"/>
                  </a:lnTo>
                  <a:lnTo>
                    <a:pt x="7778" y="13611"/>
                  </a:lnTo>
                  <a:cubicBezTo>
                    <a:pt x="7778" y="13765"/>
                    <a:pt x="7809" y="13889"/>
                    <a:pt x="7901" y="14043"/>
                  </a:cubicBezTo>
                  <a:lnTo>
                    <a:pt x="1081" y="14043"/>
                  </a:lnTo>
                  <a:cubicBezTo>
                    <a:pt x="710" y="14043"/>
                    <a:pt x="433" y="13765"/>
                    <a:pt x="433" y="13395"/>
                  </a:cubicBezTo>
                  <a:lnTo>
                    <a:pt x="433" y="12438"/>
                  </a:lnTo>
                  <a:lnTo>
                    <a:pt x="1698" y="12438"/>
                  </a:lnTo>
                  <a:cubicBezTo>
                    <a:pt x="1976" y="12438"/>
                    <a:pt x="1976" y="12006"/>
                    <a:pt x="1698" y="12006"/>
                  </a:cubicBezTo>
                  <a:lnTo>
                    <a:pt x="433" y="12006"/>
                  </a:lnTo>
                  <a:lnTo>
                    <a:pt x="433" y="5834"/>
                  </a:lnTo>
                  <a:cubicBezTo>
                    <a:pt x="433" y="5679"/>
                    <a:pt x="325" y="5602"/>
                    <a:pt x="217" y="5602"/>
                  </a:cubicBezTo>
                  <a:cubicBezTo>
                    <a:pt x="109" y="5602"/>
                    <a:pt x="1" y="5679"/>
                    <a:pt x="1" y="5834"/>
                  </a:cubicBezTo>
                  <a:lnTo>
                    <a:pt x="1" y="13426"/>
                  </a:lnTo>
                  <a:cubicBezTo>
                    <a:pt x="1" y="14012"/>
                    <a:pt x="463" y="14475"/>
                    <a:pt x="1081" y="14475"/>
                  </a:cubicBezTo>
                  <a:lnTo>
                    <a:pt x="11944" y="14475"/>
                  </a:lnTo>
                  <a:cubicBezTo>
                    <a:pt x="12222" y="14475"/>
                    <a:pt x="12222" y="14043"/>
                    <a:pt x="11944" y="14043"/>
                  </a:cubicBezTo>
                  <a:lnTo>
                    <a:pt x="8642" y="14043"/>
                  </a:lnTo>
                  <a:cubicBezTo>
                    <a:pt x="8395" y="14043"/>
                    <a:pt x="8210" y="13858"/>
                    <a:pt x="8210" y="13611"/>
                  </a:cubicBezTo>
                  <a:lnTo>
                    <a:pt x="8210" y="9414"/>
                  </a:lnTo>
                  <a:lnTo>
                    <a:pt x="14043" y="9414"/>
                  </a:lnTo>
                  <a:lnTo>
                    <a:pt x="14043" y="13611"/>
                  </a:lnTo>
                  <a:cubicBezTo>
                    <a:pt x="14043" y="13858"/>
                    <a:pt x="13858" y="14043"/>
                    <a:pt x="13611" y="14043"/>
                  </a:cubicBezTo>
                  <a:lnTo>
                    <a:pt x="13117" y="14043"/>
                  </a:lnTo>
                  <a:cubicBezTo>
                    <a:pt x="12839" y="14043"/>
                    <a:pt x="12839" y="14475"/>
                    <a:pt x="13117" y="14475"/>
                  </a:cubicBezTo>
                  <a:lnTo>
                    <a:pt x="13611" y="14475"/>
                  </a:lnTo>
                  <a:cubicBezTo>
                    <a:pt x="14104" y="14475"/>
                    <a:pt x="14475" y="14105"/>
                    <a:pt x="14475" y="13611"/>
                  </a:cubicBezTo>
                  <a:lnTo>
                    <a:pt x="14475" y="8642"/>
                  </a:lnTo>
                  <a:cubicBezTo>
                    <a:pt x="14475" y="8148"/>
                    <a:pt x="14104" y="7778"/>
                    <a:pt x="13641" y="7778"/>
                  </a:cubicBezTo>
                  <a:lnTo>
                    <a:pt x="9784" y="7778"/>
                  </a:lnTo>
                  <a:lnTo>
                    <a:pt x="9784" y="3581"/>
                  </a:lnTo>
                  <a:cubicBezTo>
                    <a:pt x="9784" y="3457"/>
                    <a:pt x="9660" y="3365"/>
                    <a:pt x="9568" y="3365"/>
                  </a:cubicBezTo>
                  <a:lnTo>
                    <a:pt x="7191" y="3365"/>
                  </a:lnTo>
                  <a:lnTo>
                    <a:pt x="7191" y="2099"/>
                  </a:lnTo>
                  <a:cubicBezTo>
                    <a:pt x="7191" y="927"/>
                    <a:pt x="6235" y="1"/>
                    <a:pt x="5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92"/>
            <p:cNvSpPr/>
            <p:nvPr/>
          </p:nvSpPr>
          <p:spPr>
            <a:xfrm>
              <a:off x="6483950" y="3822850"/>
              <a:ext cx="88575" cy="67175"/>
            </a:xfrm>
            <a:custGeom>
              <a:rect b="b" l="l" r="r" t="t"/>
              <a:pathLst>
                <a:path extrusionOk="0" h="2687" w="3543">
                  <a:moveTo>
                    <a:pt x="1787" y="456"/>
                  </a:moveTo>
                  <a:cubicBezTo>
                    <a:pt x="1941" y="456"/>
                    <a:pt x="2095" y="487"/>
                    <a:pt x="2250" y="580"/>
                  </a:cubicBezTo>
                  <a:lnTo>
                    <a:pt x="1015" y="1814"/>
                  </a:lnTo>
                  <a:cubicBezTo>
                    <a:pt x="799" y="1444"/>
                    <a:pt x="861" y="1012"/>
                    <a:pt x="1139" y="703"/>
                  </a:cubicBezTo>
                  <a:cubicBezTo>
                    <a:pt x="1324" y="549"/>
                    <a:pt x="1540" y="456"/>
                    <a:pt x="1787" y="456"/>
                  </a:cubicBezTo>
                  <a:close/>
                  <a:moveTo>
                    <a:pt x="2558" y="858"/>
                  </a:moveTo>
                  <a:lnTo>
                    <a:pt x="2558" y="858"/>
                  </a:lnTo>
                  <a:cubicBezTo>
                    <a:pt x="2774" y="1228"/>
                    <a:pt x="2713" y="1660"/>
                    <a:pt x="2404" y="1969"/>
                  </a:cubicBezTo>
                  <a:cubicBezTo>
                    <a:pt x="2239" y="2133"/>
                    <a:pt x="2010" y="2222"/>
                    <a:pt x="1779" y="2222"/>
                  </a:cubicBezTo>
                  <a:cubicBezTo>
                    <a:pt x="1621" y="2222"/>
                    <a:pt x="1462" y="2180"/>
                    <a:pt x="1324" y="2092"/>
                  </a:cubicBezTo>
                  <a:lnTo>
                    <a:pt x="2558" y="858"/>
                  </a:lnTo>
                  <a:close/>
                  <a:moveTo>
                    <a:pt x="1766" y="1"/>
                  </a:moveTo>
                  <a:cubicBezTo>
                    <a:pt x="793" y="1"/>
                    <a:pt x="0" y="1148"/>
                    <a:pt x="707" y="2123"/>
                  </a:cubicBezTo>
                  <a:lnTo>
                    <a:pt x="521" y="2308"/>
                  </a:lnTo>
                  <a:cubicBezTo>
                    <a:pt x="429" y="2401"/>
                    <a:pt x="429" y="2524"/>
                    <a:pt x="521" y="2617"/>
                  </a:cubicBezTo>
                  <a:cubicBezTo>
                    <a:pt x="552" y="2663"/>
                    <a:pt x="598" y="2686"/>
                    <a:pt x="649" y="2686"/>
                  </a:cubicBezTo>
                  <a:cubicBezTo>
                    <a:pt x="699" y="2686"/>
                    <a:pt x="753" y="2663"/>
                    <a:pt x="799" y="2617"/>
                  </a:cubicBezTo>
                  <a:lnTo>
                    <a:pt x="1015" y="2401"/>
                  </a:lnTo>
                  <a:cubicBezTo>
                    <a:pt x="1269" y="2590"/>
                    <a:pt x="1537" y="2671"/>
                    <a:pt x="1793" y="2671"/>
                  </a:cubicBezTo>
                  <a:cubicBezTo>
                    <a:pt x="2750" y="2671"/>
                    <a:pt x="3542" y="1529"/>
                    <a:pt x="2836" y="580"/>
                  </a:cubicBezTo>
                  <a:lnTo>
                    <a:pt x="3052" y="364"/>
                  </a:lnTo>
                  <a:cubicBezTo>
                    <a:pt x="3114" y="302"/>
                    <a:pt x="3114" y="148"/>
                    <a:pt x="3052" y="86"/>
                  </a:cubicBezTo>
                  <a:cubicBezTo>
                    <a:pt x="3006" y="40"/>
                    <a:pt x="2952" y="17"/>
                    <a:pt x="2898" y="17"/>
                  </a:cubicBezTo>
                  <a:cubicBezTo>
                    <a:pt x="2844" y="17"/>
                    <a:pt x="2790" y="40"/>
                    <a:pt x="2743" y="86"/>
                  </a:cubicBezTo>
                  <a:lnTo>
                    <a:pt x="2558" y="271"/>
                  </a:lnTo>
                  <a:cubicBezTo>
                    <a:pt x="2298" y="83"/>
                    <a:pt x="2026" y="1"/>
                    <a:pt x="1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6" name="Google Shape;14496;p92"/>
          <p:cNvGrpSpPr/>
          <p:nvPr/>
        </p:nvGrpSpPr>
        <p:grpSpPr>
          <a:xfrm>
            <a:off x="6259809" y="1765781"/>
            <a:ext cx="365725" cy="361900"/>
            <a:chOff x="5504000" y="3563425"/>
            <a:chExt cx="365725" cy="361900"/>
          </a:xfrm>
        </p:grpSpPr>
        <p:sp>
          <p:nvSpPr>
            <p:cNvPr id="14497" name="Google Shape;14497;p92"/>
            <p:cNvSpPr/>
            <p:nvPr/>
          </p:nvSpPr>
          <p:spPr>
            <a:xfrm>
              <a:off x="5564950" y="3631200"/>
              <a:ext cx="243050" cy="227000"/>
            </a:xfrm>
            <a:custGeom>
              <a:rect b="b" l="l" r="r" t="t"/>
              <a:pathLst>
                <a:path extrusionOk="0" h="9080" w="9722">
                  <a:moveTo>
                    <a:pt x="5247" y="2444"/>
                  </a:moveTo>
                  <a:cubicBezTo>
                    <a:pt x="5339" y="2629"/>
                    <a:pt x="5432" y="2783"/>
                    <a:pt x="5586" y="2907"/>
                  </a:cubicBezTo>
                  <a:cubicBezTo>
                    <a:pt x="5833" y="3154"/>
                    <a:pt x="6203" y="3339"/>
                    <a:pt x="6574" y="3370"/>
                  </a:cubicBezTo>
                  <a:lnTo>
                    <a:pt x="6574" y="3740"/>
                  </a:lnTo>
                  <a:cubicBezTo>
                    <a:pt x="6574" y="4604"/>
                    <a:pt x="5864" y="5283"/>
                    <a:pt x="5031" y="5283"/>
                  </a:cubicBezTo>
                  <a:lnTo>
                    <a:pt x="4722" y="5283"/>
                  </a:lnTo>
                  <a:cubicBezTo>
                    <a:pt x="3858" y="5283"/>
                    <a:pt x="3179" y="4604"/>
                    <a:pt x="3179" y="3740"/>
                  </a:cubicBezTo>
                  <a:lnTo>
                    <a:pt x="3148" y="3771"/>
                  </a:lnTo>
                  <a:lnTo>
                    <a:pt x="3148" y="3370"/>
                  </a:lnTo>
                  <a:lnTo>
                    <a:pt x="3673" y="3370"/>
                  </a:lnTo>
                  <a:cubicBezTo>
                    <a:pt x="4167" y="3370"/>
                    <a:pt x="4629" y="3184"/>
                    <a:pt x="4969" y="2814"/>
                  </a:cubicBezTo>
                  <a:cubicBezTo>
                    <a:pt x="5062" y="2722"/>
                    <a:pt x="5154" y="2567"/>
                    <a:pt x="5247" y="2444"/>
                  </a:cubicBezTo>
                  <a:close/>
                  <a:moveTo>
                    <a:pt x="5339" y="5746"/>
                  </a:moveTo>
                  <a:lnTo>
                    <a:pt x="5339" y="6548"/>
                  </a:lnTo>
                  <a:cubicBezTo>
                    <a:pt x="5339" y="6857"/>
                    <a:pt x="5108" y="7011"/>
                    <a:pt x="4876" y="7011"/>
                  </a:cubicBezTo>
                  <a:cubicBezTo>
                    <a:pt x="4645" y="7011"/>
                    <a:pt x="4413" y="6857"/>
                    <a:pt x="4413" y="6548"/>
                  </a:cubicBezTo>
                  <a:lnTo>
                    <a:pt x="4413" y="5746"/>
                  </a:lnTo>
                  <a:lnTo>
                    <a:pt x="4722" y="5746"/>
                  </a:lnTo>
                  <a:cubicBezTo>
                    <a:pt x="4784" y="5756"/>
                    <a:pt x="4849" y="5760"/>
                    <a:pt x="4916" y="5760"/>
                  </a:cubicBezTo>
                  <a:cubicBezTo>
                    <a:pt x="5051" y="5760"/>
                    <a:pt x="5195" y="5746"/>
                    <a:pt x="5339" y="5746"/>
                  </a:cubicBezTo>
                  <a:close/>
                  <a:moveTo>
                    <a:pt x="3981" y="6394"/>
                  </a:moveTo>
                  <a:lnTo>
                    <a:pt x="3981" y="6548"/>
                  </a:lnTo>
                  <a:cubicBezTo>
                    <a:pt x="3981" y="7135"/>
                    <a:pt x="4421" y="7428"/>
                    <a:pt x="4861" y="7428"/>
                  </a:cubicBezTo>
                  <a:cubicBezTo>
                    <a:pt x="5301" y="7428"/>
                    <a:pt x="5741" y="7135"/>
                    <a:pt x="5741" y="6548"/>
                  </a:cubicBezTo>
                  <a:lnTo>
                    <a:pt x="5741" y="6425"/>
                  </a:lnTo>
                  <a:lnTo>
                    <a:pt x="6358" y="6425"/>
                  </a:lnTo>
                  <a:cubicBezTo>
                    <a:pt x="7129" y="6425"/>
                    <a:pt x="7747" y="7042"/>
                    <a:pt x="7747" y="7814"/>
                  </a:cubicBezTo>
                  <a:lnTo>
                    <a:pt x="7747" y="8647"/>
                  </a:lnTo>
                  <a:lnTo>
                    <a:pt x="1975" y="8647"/>
                  </a:lnTo>
                  <a:lnTo>
                    <a:pt x="1975" y="7783"/>
                  </a:lnTo>
                  <a:cubicBezTo>
                    <a:pt x="1975" y="7011"/>
                    <a:pt x="2593" y="6394"/>
                    <a:pt x="3364" y="6394"/>
                  </a:cubicBezTo>
                  <a:close/>
                  <a:moveTo>
                    <a:pt x="4733" y="1"/>
                  </a:moveTo>
                  <a:cubicBezTo>
                    <a:pt x="4318" y="1"/>
                    <a:pt x="3906" y="117"/>
                    <a:pt x="3518" y="283"/>
                  </a:cubicBezTo>
                  <a:cubicBezTo>
                    <a:pt x="3277" y="391"/>
                    <a:pt x="3385" y="708"/>
                    <a:pt x="3600" y="708"/>
                  </a:cubicBezTo>
                  <a:cubicBezTo>
                    <a:pt x="3633" y="708"/>
                    <a:pt x="3667" y="701"/>
                    <a:pt x="3704" y="685"/>
                  </a:cubicBezTo>
                  <a:cubicBezTo>
                    <a:pt x="4074" y="500"/>
                    <a:pt x="4475" y="407"/>
                    <a:pt x="4876" y="407"/>
                  </a:cubicBezTo>
                  <a:cubicBezTo>
                    <a:pt x="6296" y="407"/>
                    <a:pt x="7438" y="1580"/>
                    <a:pt x="7438" y="2999"/>
                  </a:cubicBezTo>
                  <a:cubicBezTo>
                    <a:pt x="7438" y="3184"/>
                    <a:pt x="7438" y="3401"/>
                    <a:pt x="7407" y="3617"/>
                  </a:cubicBezTo>
                  <a:cubicBezTo>
                    <a:pt x="7284" y="4450"/>
                    <a:pt x="7129" y="5592"/>
                    <a:pt x="8364" y="6240"/>
                  </a:cubicBezTo>
                  <a:cubicBezTo>
                    <a:pt x="8981" y="6548"/>
                    <a:pt x="9259" y="7258"/>
                    <a:pt x="9012" y="7906"/>
                  </a:cubicBezTo>
                  <a:cubicBezTo>
                    <a:pt x="8888" y="8308"/>
                    <a:pt x="8549" y="8585"/>
                    <a:pt x="8179" y="8647"/>
                  </a:cubicBezTo>
                  <a:lnTo>
                    <a:pt x="8179" y="7783"/>
                  </a:lnTo>
                  <a:cubicBezTo>
                    <a:pt x="8179" y="6764"/>
                    <a:pt x="7345" y="5962"/>
                    <a:pt x="6358" y="5962"/>
                  </a:cubicBezTo>
                  <a:lnTo>
                    <a:pt x="5741" y="5962"/>
                  </a:lnTo>
                  <a:lnTo>
                    <a:pt x="5741" y="5592"/>
                  </a:lnTo>
                  <a:cubicBezTo>
                    <a:pt x="6481" y="5283"/>
                    <a:pt x="6975" y="4542"/>
                    <a:pt x="6975" y="3740"/>
                  </a:cubicBezTo>
                  <a:lnTo>
                    <a:pt x="6975" y="3154"/>
                  </a:lnTo>
                  <a:cubicBezTo>
                    <a:pt x="6975" y="3030"/>
                    <a:pt x="6882" y="2938"/>
                    <a:pt x="6759" y="2938"/>
                  </a:cubicBezTo>
                  <a:cubicBezTo>
                    <a:pt x="6742" y="2938"/>
                    <a:pt x="6725" y="2939"/>
                    <a:pt x="6708" y="2939"/>
                  </a:cubicBezTo>
                  <a:cubicBezTo>
                    <a:pt x="5992" y="2939"/>
                    <a:pt x="5433" y="2303"/>
                    <a:pt x="5463" y="1580"/>
                  </a:cubicBezTo>
                  <a:cubicBezTo>
                    <a:pt x="5463" y="1410"/>
                    <a:pt x="5355" y="1325"/>
                    <a:pt x="5251" y="1325"/>
                  </a:cubicBezTo>
                  <a:cubicBezTo>
                    <a:pt x="5146" y="1325"/>
                    <a:pt x="5046" y="1410"/>
                    <a:pt x="5062" y="1580"/>
                  </a:cubicBezTo>
                  <a:cubicBezTo>
                    <a:pt x="5031" y="1950"/>
                    <a:pt x="4876" y="2259"/>
                    <a:pt x="4629" y="2506"/>
                  </a:cubicBezTo>
                  <a:cubicBezTo>
                    <a:pt x="4383" y="2783"/>
                    <a:pt x="4043" y="2938"/>
                    <a:pt x="3673" y="2938"/>
                  </a:cubicBezTo>
                  <a:lnTo>
                    <a:pt x="2963" y="2938"/>
                  </a:lnTo>
                  <a:cubicBezTo>
                    <a:pt x="2839" y="2938"/>
                    <a:pt x="2747" y="3030"/>
                    <a:pt x="2747" y="3154"/>
                  </a:cubicBezTo>
                  <a:lnTo>
                    <a:pt x="2747" y="3740"/>
                  </a:lnTo>
                  <a:cubicBezTo>
                    <a:pt x="2747" y="4542"/>
                    <a:pt x="3241" y="5283"/>
                    <a:pt x="3981" y="5592"/>
                  </a:cubicBezTo>
                  <a:lnTo>
                    <a:pt x="3981" y="5962"/>
                  </a:lnTo>
                  <a:lnTo>
                    <a:pt x="3364" y="5962"/>
                  </a:lnTo>
                  <a:cubicBezTo>
                    <a:pt x="2346" y="5962"/>
                    <a:pt x="1543" y="6764"/>
                    <a:pt x="1543" y="7783"/>
                  </a:cubicBezTo>
                  <a:lnTo>
                    <a:pt x="1543" y="8647"/>
                  </a:lnTo>
                  <a:cubicBezTo>
                    <a:pt x="1142" y="8554"/>
                    <a:pt x="833" y="8277"/>
                    <a:pt x="710" y="7906"/>
                  </a:cubicBezTo>
                  <a:cubicBezTo>
                    <a:pt x="463" y="7258"/>
                    <a:pt x="741" y="6518"/>
                    <a:pt x="1358" y="6209"/>
                  </a:cubicBezTo>
                  <a:cubicBezTo>
                    <a:pt x="2593" y="5561"/>
                    <a:pt x="2438" y="4419"/>
                    <a:pt x="2315" y="3586"/>
                  </a:cubicBezTo>
                  <a:cubicBezTo>
                    <a:pt x="2284" y="3401"/>
                    <a:pt x="2284" y="3184"/>
                    <a:pt x="2253" y="2968"/>
                  </a:cubicBezTo>
                  <a:cubicBezTo>
                    <a:pt x="2253" y="2413"/>
                    <a:pt x="2438" y="1857"/>
                    <a:pt x="2809" y="1395"/>
                  </a:cubicBezTo>
                  <a:cubicBezTo>
                    <a:pt x="2921" y="1237"/>
                    <a:pt x="2788" y="1064"/>
                    <a:pt x="2637" y="1064"/>
                  </a:cubicBezTo>
                  <a:cubicBezTo>
                    <a:pt x="2580" y="1064"/>
                    <a:pt x="2520" y="1089"/>
                    <a:pt x="2469" y="1148"/>
                  </a:cubicBezTo>
                  <a:cubicBezTo>
                    <a:pt x="2068" y="1672"/>
                    <a:pt x="1852" y="2320"/>
                    <a:pt x="1852" y="2968"/>
                  </a:cubicBezTo>
                  <a:cubicBezTo>
                    <a:pt x="1852" y="3184"/>
                    <a:pt x="1852" y="3431"/>
                    <a:pt x="1914" y="3647"/>
                  </a:cubicBezTo>
                  <a:cubicBezTo>
                    <a:pt x="2006" y="4481"/>
                    <a:pt x="2130" y="5345"/>
                    <a:pt x="1173" y="5839"/>
                  </a:cubicBezTo>
                  <a:cubicBezTo>
                    <a:pt x="340" y="6240"/>
                    <a:pt x="0" y="7197"/>
                    <a:pt x="309" y="8030"/>
                  </a:cubicBezTo>
                  <a:cubicBezTo>
                    <a:pt x="494" y="8616"/>
                    <a:pt x="1019" y="9048"/>
                    <a:pt x="1636" y="9079"/>
                  </a:cubicBezTo>
                  <a:lnTo>
                    <a:pt x="7963" y="9079"/>
                  </a:lnTo>
                  <a:cubicBezTo>
                    <a:pt x="8611" y="9079"/>
                    <a:pt x="9197" y="8678"/>
                    <a:pt x="9413" y="8030"/>
                  </a:cubicBezTo>
                  <a:cubicBezTo>
                    <a:pt x="9413" y="7999"/>
                    <a:pt x="9444" y="7968"/>
                    <a:pt x="9444" y="7906"/>
                  </a:cubicBezTo>
                  <a:cubicBezTo>
                    <a:pt x="9722" y="7104"/>
                    <a:pt x="9320" y="6240"/>
                    <a:pt x="8580" y="5839"/>
                  </a:cubicBezTo>
                  <a:cubicBezTo>
                    <a:pt x="7623" y="5345"/>
                    <a:pt x="7716" y="4481"/>
                    <a:pt x="7839" y="3647"/>
                  </a:cubicBezTo>
                  <a:cubicBezTo>
                    <a:pt x="7870" y="3431"/>
                    <a:pt x="7870" y="3184"/>
                    <a:pt x="7901" y="2968"/>
                  </a:cubicBezTo>
                  <a:cubicBezTo>
                    <a:pt x="7870" y="1321"/>
                    <a:pt x="6573" y="5"/>
                    <a:pt x="4933" y="5"/>
                  </a:cubicBezTo>
                  <a:cubicBezTo>
                    <a:pt x="4914" y="5"/>
                    <a:pt x="4895" y="5"/>
                    <a:pt x="4876" y="6"/>
                  </a:cubicBezTo>
                  <a:cubicBezTo>
                    <a:pt x="4829" y="3"/>
                    <a:pt x="4781" y="1"/>
                    <a:pt x="47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92"/>
            <p:cNvSpPr/>
            <p:nvPr/>
          </p:nvSpPr>
          <p:spPr>
            <a:xfrm>
              <a:off x="5544875" y="3839250"/>
              <a:ext cx="49400" cy="46725"/>
            </a:xfrm>
            <a:custGeom>
              <a:rect b="b" l="l" r="r" t="t"/>
              <a:pathLst>
                <a:path extrusionOk="0" h="1869" w="1976">
                  <a:moveTo>
                    <a:pt x="201" y="1"/>
                  </a:moveTo>
                  <a:cubicBezTo>
                    <a:pt x="101" y="1"/>
                    <a:pt x="1" y="78"/>
                    <a:pt x="1" y="232"/>
                  </a:cubicBezTo>
                  <a:lnTo>
                    <a:pt x="1" y="1004"/>
                  </a:lnTo>
                  <a:cubicBezTo>
                    <a:pt x="1" y="1467"/>
                    <a:pt x="371" y="1868"/>
                    <a:pt x="865" y="1868"/>
                  </a:cubicBezTo>
                  <a:lnTo>
                    <a:pt x="1667" y="1868"/>
                  </a:lnTo>
                  <a:cubicBezTo>
                    <a:pt x="1976" y="1868"/>
                    <a:pt x="1976" y="1436"/>
                    <a:pt x="1667" y="1436"/>
                  </a:cubicBezTo>
                  <a:lnTo>
                    <a:pt x="865" y="1436"/>
                  </a:lnTo>
                  <a:cubicBezTo>
                    <a:pt x="618" y="1436"/>
                    <a:pt x="402" y="1251"/>
                    <a:pt x="402" y="1004"/>
                  </a:cubicBezTo>
                  <a:lnTo>
                    <a:pt x="402" y="232"/>
                  </a:lnTo>
                  <a:cubicBezTo>
                    <a:pt x="402" y="78"/>
                    <a:pt x="302"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92"/>
            <p:cNvSpPr/>
            <p:nvPr/>
          </p:nvSpPr>
          <p:spPr>
            <a:xfrm>
              <a:off x="5780200" y="3838500"/>
              <a:ext cx="47875" cy="47475"/>
            </a:xfrm>
            <a:custGeom>
              <a:rect b="b" l="l" r="r" t="t"/>
              <a:pathLst>
                <a:path extrusionOk="0" h="1899" w="1915">
                  <a:moveTo>
                    <a:pt x="1713" y="0"/>
                  </a:moveTo>
                  <a:cubicBezTo>
                    <a:pt x="1613" y="0"/>
                    <a:pt x="1513" y="77"/>
                    <a:pt x="1513" y="232"/>
                  </a:cubicBezTo>
                  <a:lnTo>
                    <a:pt x="1513" y="1034"/>
                  </a:lnTo>
                  <a:cubicBezTo>
                    <a:pt x="1513" y="1281"/>
                    <a:pt x="1297" y="1466"/>
                    <a:pt x="1050" y="1466"/>
                  </a:cubicBezTo>
                  <a:lnTo>
                    <a:pt x="278" y="1466"/>
                  </a:lnTo>
                  <a:cubicBezTo>
                    <a:pt x="1" y="1466"/>
                    <a:pt x="1" y="1898"/>
                    <a:pt x="278" y="1898"/>
                  </a:cubicBezTo>
                  <a:lnTo>
                    <a:pt x="1050" y="1898"/>
                  </a:lnTo>
                  <a:cubicBezTo>
                    <a:pt x="1544" y="1898"/>
                    <a:pt x="1914" y="1497"/>
                    <a:pt x="1914" y="1034"/>
                  </a:cubicBezTo>
                  <a:lnTo>
                    <a:pt x="1914" y="232"/>
                  </a:lnTo>
                  <a:cubicBezTo>
                    <a:pt x="1914" y="77"/>
                    <a:pt x="1814" y="0"/>
                    <a:pt x="17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92"/>
            <p:cNvSpPr/>
            <p:nvPr/>
          </p:nvSpPr>
          <p:spPr>
            <a:xfrm>
              <a:off x="5781750" y="3602000"/>
              <a:ext cx="47075" cy="46725"/>
            </a:xfrm>
            <a:custGeom>
              <a:rect b="b" l="l" r="r" t="t"/>
              <a:pathLst>
                <a:path extrusionOk="0" h="1869" w="1883">
                  <a:moveTo>
                    <a:pt x="309" y="1"/>
                  </a:moveTo>
                  <a:cubicBezTo>
                    <a:pt x="0" y="1"/>
                    <a:pt x="0" y="433"/>
                    <a:pt x="309" y="433"/>
                  </a:cubicBezTo>
                  <a:lnTo>
                    <a:pt x="988" y="433"/>
                  </a:lnTo>
                  <a:cubicBezTo>
                    <a:pt x="1235" y="433"/>
                    <a:pt x="1451" y="618"/>
                    <a:pt x="1451" y="865"/>
                  </a:cubicBezTo>
                  <a:lnTo>
                    <a:pt x="1451" y="1637"/>
                  </a:lnTo>
                  <a:cubicBezTo>
                    <a:pt x="1451" y="1791"/>
                    <a:pt x="1559" y="1868"/>
                    <a:pt x="1667" y="1868"/>
                  </a:cubicBezTo>
                  <a:cubicBezTo>
                    <a:pt x="1775" y="1868"/>
                    <a:pt x="1883" y="1791"/>
                    <a:pt x="1883" y="1637"/>
                  </a:cubicBezTo>
                  <a:lnTo>
                    <a:pt x="1883" y="865"/>
                  </a:lnTo>
                  <a:cubicBezTo>
                    <a:pt x="1883" y="402"/>
                    <a:pt x="1482" y="1"/>
                    <a:pt x="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92"/>
            <p:cNvSpPr/>
            <p:nvPr/>
          </p:nvSpPr>
          <p:spPr>
            <a:xfrm>
              <a:off x="5544875" y="3602775"/>
              <a:ext cx="46325" cy="45175"/>
            </a:xfrm>
            <a:custGeom>
              <a:rect b="b" l="l" r="r" t="t"/>
              <a:pathLst>
                <a:path extrusionOk="0" h="1807" w="1853">
                  <a:moveTo>
                    <a:pt x="865" y="1"/>
                  </a:moveTo>
                  <a:cubicBezTo>
                    <a:pt x="371" y="1"/>
                    <a:pt x="1" y="371"/>
                    <a:pt x="1" y="865"/>
                  </a:cubicBezTo>
                  <a:lnTo>
                    <a:pt x="1" y="1575"/>
                  </a:lnTo>
                  <a:cubicBezTo>
                    <a:pt x="1" y="1729"/>
                    <a:pt x="101" y="1806"/>
                    <a:pt x="201" y="1806"/>
                  </a:cubicBezTo>
                  <a:cubicBezTo>
                    <a:pt x="302" y="1806"/>
                    <a:pt x="402" y="1729"/>
                    <a:pt x="402" y="1575"/>
                  </a:cubicBezTo>
                  <a:lnTo>
                    <a:pt x="402" y="865"/>
                  </a:lnTo>
                  <a:cubicBezTo>
                    <a:pt x="402" y="618"/>
                    <a:pt x="618" y="402"/>
                    <a:pt x="865" y="402"/>
                  </a:cubicBezTo>
                  <a:lnTo>
                    <a:pt x="1575" y="402"/>
                  </a:lnTo>
                  <a:cubicBezTo>
                    <a:pt x="1853" y="402"/>
                    <a:pt x="1853" y="1"/>
                    <a:pt x="1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92"/>
            <p:cNvSpPr/>
            <p:nvPr/>
          </p:nvSpPr>
          <p:spPr>
            <a:xfrm>
              <a:off x="5504000" y="3563425"/>
              <a:ext cx="365725" cy="361900"/>
            </a:xfrm>
            <a:custGeom>
              <a:rect b="b" l="l" r="r" t="t"/>
              <a:pathLst>
                <a:path extrusionOk="0" h="14476" w="14629">
                  <a:moveTo>
                    <a:pt x="7314" y="1"/>
                  </a:moveTo>
                  <a:cubicBezTo>
                    <a:pt x="7191" y="1"/>
                    <a:pt x="7098" y="93"/>
                    <a:pt x="7098" y="217"/>
                  </a:cubicBezTo>
                  <a:lnTo>
                    <a:pt x="7098" y="711"/>
                  </a:lnTo>
                  <a:lnTo>
                    <a:pt x="2407" y="711"/>
                  </a:lnTo>
                  <a:cubicBezTo>
                    <a:pt x="1512" y="711"/>
                    <a:pt x="772" y="1451"/>
                    <a:pt x="772" y="2346"/>
                  </a:cubicBezTo>
                  <a:lnTo>
                    <a:pt x="772" y="7037"/>
                  </a:lnTo>
                  <a:lnTo>
                    <a:pt x="278" y="7037"/>
                  </a:lnTo>
                  <a:cubicBezTo>
                    <a:pt x="0" y="7037"/>
                    <a:pt x="0" y="7439"/>
                    <a:pt x="278" y="7439"/>
                  </a:cubicBezTo>
                  <a:lnTo>
                    <a:pt x="772" y="7439"/>
                  </a:lnTo>
                  <a:lnTo>
                    <a:pt x="772" y="12130"/>
                  </a:lnTo>
                  <a:cubicBezTo>
                    <a:pt x="772" y="13025"/>
                    <a:pt x="1512" y="13765"/>
                    <a:pt x="2407" y="13765"/>
                  </a:cubicBezTo>
                  <a:lnTo>
                    <a:pt x="7098" y="13765"/>
                  </a:lnTo>
                  <a:lnTo>
                    <a:pt x="7098" y="14290"/>
                  </a:lnTo>
                  <a:cubicBezTo>
                    <a:pt x="7098" y="14382"/>
                    <a:pt x="7191" y="14475"/>
                    <a:pt x="7314" y="14475"/>
                  </a:cubicBezTo>
                  <a:cubicBezTo>
                    <a:pt x="7407" y="14475"/>
                    <a:pt x="7530" y="14382"/>
                    <a:pt x="7530" y="14290"/>
                  </a:cubicBezTo>
                  <a:lnTo>
                    <a:pt x="7530" y="13765"/>
                  </a:lnTo>
                  <a:lnTo>
                    <a:pt x="9999" y="13765"/>
                  </a:lnTo>
                  <a:cubicBezTo>
                    <a:pt x="10277" y="13765"/>
                    <a:pt x="10277" y="13364"/>
                    <a:pt x="9999" y="13364"/>
                  </a:cubicBezTo>
                  <a:lnTo>
                    <a:pt x="7530" y="13364"/>
                  </a:lnTo>
                  <a:lnTo>
                    <a:pt x="7530" y="12901"/>
                  </a:lnTo>
                  <a:cubicBezTo>
                    <a:pt x="7530" y="12778"/>
                    <a:pt x="7407" y="12685"/>
                    <a:pt x="7314" y="12685"/>
                  </a:cubicBezTo>
                  <a:cubicBezTo>
                    <a:pt x="7191" y="12685"/>
                    <a:pt x="7098" y="12778"/>
                    <a:pt x="7098" y="12901"/>
                  </a:cubicBezTo>
                  <a:lnTo>
                    <a:pt x="7098" y="13333"/>
                  </a:lnTo>
                  <a:lnTo>
                    <a:pt x="2407" y="13333"/>
                  </a:lnTo>
                  <a:cubicBezTo>
                    <a:pt x="1728" y="13333"/>
                    <a:pt x="1204" y="12809"/>
                    <a:pt x="1204" y="12130"/>
                  </a:cubicBezTo>
                  <a:lnTo>
                    <a:pt x="1204" y="7439"/>
                  </a:lnTo>
                  <a:lnTo>
                    <a:pt x="1636" y="7439"/>
                  </a:lnTo>
                  <a:cubicBezTo>
                    <a:pt x="1914" y="7439"/>
                    <a:pt x="1914" y="7037"/>
                    <a:pt x="1636" y="7037"/>
                  </a:cubicBezTo>
                  <a:lnTo>
                    <a:pt x="1204" y="7037"/>
                  </a:lnTo>
                  <a:lnTo>
                    <a:pt x="1204" y="2316"/>
                  </a:lnTo>
                  <a:cubicBezTo>
                    <a:pt x="1204" y="1667"/>
                    <a:pt x="1728" y="1112"/>
                    <a:pt x="2407" y="1112"/>
                  </a:cubicBezTo>
                  <a:lnTo>
                    <a:pt x="7098" y="1112"/>
                  </a:lnTo>
                  <a:lnTo>
                    <a:pt x="7098" y="1575"/>
                  </a:lnTo>
                  <a:cubicBezTo>
                    <a:pt x="7098" y="1698"/>
                    <a:pt x="7191" y="1791"/>
                    <a:pt x="7314" y="1791"/>
                  </a:cubicBezTo>
                  <a:cubicBezTo>
                    <a:pt x="7407" y="1791"/>
                    <a:pt x="7530" y="1698"/>
                    <a:pt x="7530" y="1575"/>
                  </a:cubicBezTo>
                  <a:lnTo>
                    <a:pt x="7530" y="1174"/>
                  </a:lnTo>
                  <a:lnTo>
                    <a:pt x="12221" y="1174"/>
                  </a:lnTo>
                  <a:cubicBezTo>
                    <a:pt x="12870" y="1174"/>
                    <a:pt x="13394" y="1698"/>
                    <a:pt x="13394" y="2346"/>
                  </a:cubicBezTo>
                  <a:lnTo>
                    <a:pt x="13394" y="7037"/>
                  </a:lnTo>
                  <a:lnTo>
                    <a:pt x="12962" y="7037"/>
                  </a:lnTo>
                  <a:cubicBezTo>
                    <a:pt x="12684" y="7037"/>
                    <a:pt x="12684" y="7439"/>
                    <a:pt x="12962" y="7439"/>
                  </a:cubicBezTo>
                  <a:lnTo>
                    <a:pt x="13394" y="7439"/>
                  </a:lnTo>
                  <a:lnTo>
                    <a:pt x="13394" y="12130"/>
                  </a:lnTo>
                  <a:cubicBezTo>
                    <a:pt x="13394" y="12809"/>
                    <a:pt x="12870" y="13333"/>
                    <a:pt x="12221" y="13333"/>
                  </a:cubicBezTo>
                  <a:lnTo>
                    <a:pt x="11326" y="13333"/>
                  </a:lnTo>
                  <a:cubicBezTo>
                    <a:pt x="11049" y="13333"/>
                    <a:pt x="11049" y="13765"/>
                    <a:pt x="11326" y="13765"/>
                  </a:cubicBezTo>
                  <a:lnTo>
                    <a:pt x="12221" y="13765"/>
                  </a:lnTo>
                  <a:cubicBezTo>
                    <a:pt x="13116" y="13765"/>
                    <a:pt x="13826" y="13025"/>
                    <a:pt x="13826" y="12130"/>
                  </a:cubicBezTo>
                  <a:lnTo>
                    <a:pt x="13826" y="7439"/>
                  </a:lnTo>
                  <a:lnTo>
                    <a:pt x="14320" y="7439"/>
                  </a:lnTo>
                  <a:cubicBezTo>
                    <a:pt x="14629" y="7439"/>
                    <a:pt x="14629" y="7037"/>
                    <a:pt x="14320" y="7037"/>
                  </a:cubicBezTo>
                  <a:lnTo>
                    <a:pt x="13826" y="7037"/>
                  </a:lnTo>
                  <a:lnTo>
                    <a:pt x="13826" y="2316"/>
                  </a:lnTo>
                  <a:cubicBezTo>
                    <a:pt x="13826" y="1421"/>
                    <a:pt x="13116" y="711"/>
                    <a:pt x="12221" y="711"/>
                  </a:cubicBezTo>
                  <a:lnTo>
                    <a:pt x="7530" y="711"/>
                  </a:lnTo>
                  <a:lnTo>
                    <a:pt x="7530" y="186"/>
                  </a:lnTo>
                  <a:cubicBezTo>
                    <a:pt x="7500" y="93"/>
                    <a:pt x="7407" y="1"/>
                    <a:pt x="73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3" name="Google Shape;14503;p92"/>
          <p:cNvGrpSpPr/>
          <p:nvPr/>
        </p:nvGrpSpPr>
        <p:grpSpPr>
          <a:xfrm>
            <a:off x="6993403" y="1765581"/>
            <a:ext cx="361875" cy="362300"/>
            <a:chOff x="4755600" y="3563025"/>
            <a:chExt cx="361875" cy="362300"/>
          </a:xfrm>
        </p:grpSpPr>
        <p:sp>
          <p:nvSpPr>
            <p:cNvPr id="14504" name="Google Shape;14504;p92"/>
            <p:cNvSpPr/>
            <p:nvPr/>
          </p:nvSpPr>
          <p:spPr>
            <a:xfrm>
              <a:off x="4755600" y="3700000"/>
              <a:ext cx="74075" cy="225325"/>
            </a:xfrm>
            <a:custGeom>
              <a:rect b="b" l="l" r="r" t="t"/>
              <a:pathLst>
                <a:path extrusionOk="0" h="9013" w="2963">
                  <a:moveTo>
                    <a:pt x="926" y="0"/>
                  </a:moveTo>
                  <a:cubicBezTo>
                    <a:pt x="401" y="0"/>
                    <a:pt x="0" y="402"/>
                    <a:pt x="0" y="926"/>
                  </a:cubicBezTo>
                  <a:lnTo>
                    <a:pt x="0" y="5988"/>
                  </a:lnTo>
                  <a:cubicBezTo>
                    <a:pt x="16" y="6111"/>
                    <a:pt x="116" y="6173"/>
                    <a:pt x="216" y="6173"/>
                  </a:cubicBezTo>
                  <a:cubicBezTo>
                    <a:pt x="316" y="6173"/>
                    <a:pt x="417" y="6111"/>
                    <a:pt x="432" y="5988"/>
                  </a:cubicBezTo>
                  <a:lnTo>
                    <a:pt x="432" y="926"/>
                  </a:lnTo>
                  <a:cubicBezTo>
                    <a:pt x="432" y="649"/>
                    <a:pt x="648" y="432"/>
                    <a:pt x="895" y="432"/>
                  </a:cubicBezTo>
                  <a:lnTo>
                    <a:pt x="2037" y="432"/>
                  </a:lnTo>
                  <a:cubicBezTo>
                    <a:pt x="2315" y="432"/>
                    <a:pt x="2531" y="649"/>
                    <a:pt x="2531" y="926"/>
                  </a:cubicBezTo>
                  <a:lnTo>
                    <a:pt x="2531" y="8117"/>
                  </a:lnTo>
                  <a:cubicBezTo>
                    <a:pt x="2531" y="8364"/>
                    <a:pt x="2315" y="8580"/>
                    <a:pt x="2037" y="8580"/>
                  </a:cubicBezTo>
                  <a:lnTo>
                    <a:pt x="926" y="8580"/>
                  </a:lnTo>
                  <a:cubicBezTo>
                    <a:pt x="648" y="8580"/>
                    <a:pt x="432" y="8364"/>
                    <a:pt x="432" y="8117"/>
                  </a:cubicBezTo>
                  <a:lnTo>
                    <a:pt x="432" y="7222"/>
                  </a:lnTo>
                  <a:cubicBezTo>
                    <a:pt x="417" y="7099"/>
                    <a:pt x="316" y="7037"/>
                    <a:pt x="216" y="7037"/>
                  </a:cubicBezTo>
                  <a:cubicBezTo>
                    <a:pt x="116" y="7037"/>
                    <a:pt x="16" y="7099"/>
                    <a:pt x="0" y="7222"/>
                  </a:cubicBezTo>
                  <a:lnTo>
                    <a:pt x="0" y="8117"/>
                  </a:lnTo>
                  <a:cubicBezTo>
                    <a:pt x="0" y="8611"/>
                    <a:pt x="401" y="9012"/>
                    <a:pt x="926" y="9012"/>
                  </a:cubicBezTo>
                  <a:lnTo>
                    <a:pt x="2037" y="9012"/>
                  </a:lnTo>
                  <a:cubicBezTo>
                    <a:pt x="2531" y="9012"/>
                    <a:pt x="2963" y="8611"/>
                    <a:pt x="2963" y="8117"/>
                  </a:cubicBezTo>
                  <a:lnTo>
                    <a:pt x="2963" y="926"/>
                  </a:lnTo>
                  <a:cubicBezTo>
                    <a:pt x="2963" y="402"/>
                    <a:pt x="2531"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92"/>
            <p:cNvSpPr/>
            <p:nvPr/>
          </p:nvSpPr>
          <p:spPr>
            <a:xfrm>
              <a:off x="4852025" y="3783325"/>
              <a:ext cx="73325" cy="142000"/>
            </a:xfrm>
            <a:custGeom>
              <a:rect b="b" l="l" r="r" t="t"/>
              <a:pathLst>
                <a:path extrusionOk="0" h="5680" w="2933">
                  <a:moveTo>
                    <a:pt x="2038" y="433"/>
                  </a:moveTo>
                  <a:cubicBezTo>
                    <a:pt x="2315" y="433"/>
                    <a:pt x="2532" y="649"/>
                    <a:pt x="2532" y="926"/>
                  </a:cubicBezTo>
                  <a:lnTo>
                    <a:pt x="2532" y="4784"/>
                  </a:lnTo>
                  <a:cubicBezTo>
                    <a:pt x="2532" y="5031"/>
                    <a:pt x="2315" y="5247"/>
                    <a:pt x="2038" y="5247"/>
                  </a:cubicBezTo>
                  <a:lnTo>
                    <a:pt x="927" y="5247"/>
                  </a:lnTo>
                  <a:cubicBezTo>
                    <a:pt x="649" y="5247"/>
                    <a:pt x="433" y="5031"/>
                    <a:pt x="433" y="4784"/>
                  </a:cubicBezTo>
                  <a:lnTo>
                    <a:pt x="433" y="926"/>
                  </a:lnTo>
                  <a:cubicBezTo>
                    <a:pt x="433" y="649"/>
                    <a:pt x="649" y="433"/>
                    <a:pt x="927" y="433"/>
                  </a:cubicBezTo>
                  <a:close/>
                  <a:moveTo>
                    <a:pt x="896" y="1"/>
                  </a:moveTo>
                  <a:cubicBezTo>
                    <a:pt x="402" y="1"/>
                    <a:pt x="1" y="402"/>
                    <a:pt x="1" y="926"/>
                  </a:cubicBezTo>
                  <a:lnTo>
                    <a:pt x="1" y="4784"/>
                  </a:lnTo>
                  <a:cubicBezTo>
                    <a:pt x="1" y="5278"/>
                    <a:pt x="402" y="5679"/>
                    <a:pt x="896" y="5679"/>
                  </a:cubicBezTo>
                  <a:lnTo>
                    <a:pt x="2038" y="5679"/>
                  </a:lnTo>
                  <a:cubicBezTo>
                    <a:pt x="2532" y="5679"/>
                    <a:pt x="2933" y="5278"/>
                    <a:pt x="2933" y="4784"/>
                  </a:cubicBezTo>
                  <a:lnTo>
                    <a:pt x="2933" y="926"/>
                  </a:lnTo>
                  <a:cubicBezTo>
                    <a:pt x="2933" y="402"/>
                    <a:pt x="2532" y="1"/>
                    <a:pt x="20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92"/>
            <p:cNvSpPr/>
            <p:nvPr/>
          </p:nvSpPr>
          <p:spPr>
            <a:xfrm>
              <a:off x="4947700" y="3720825"/>
              <a:ext cx="74100" cy="204500"/>
            </a:xfrm>
            <a:custGeom>
              <a:rect b="b" l="l" r="r" t="t"/>
              <a:pathLst>
                <a:path extrusionOk="0" h="8180" w="2964">
                  <a:moveTo>
                    <a:pt x="927" y="1"/>
                  </a:moveTo>
                  <a:cubicBezTo>
                    <a:pt x="402" y="1"/>
                    <a:pt x="1" y="402"/>
                    <a:pt x="1" y="896"/>
                  </a:cubicBezTo>
                  <a:lnTo>
                    <a:pt x="1" y="7284"/>
                  </a:lnTo>
                  <a:cubicBezTo>
                    <a:pt x="1" y="7778"/>
                    <a:pt x="402" y="8179"/>
                    <a:pt x="927" y="8179"/>
                  </a:cubicBezTo>
                  <a:lnTo>
                    <a:pt x="2038" y="8179"/>
                  </a:lnTo>
                  <a:cubicBezTo>
                    <a:pt x="2531" y="8179"/>
                    <a:pt x="2963" y="7778"/>
                    <a:pt x="2963" y="7284"/>
                  </a:cubicBezTo>
                  <a:lnTo>
                    <a:pt x="2963" y="2655"/>
                  </a:lnTo>
                  <a:cubicBezTo>
                    <a:pt x="2963" y="2516"/>
                    <a:pt x="2855" y="2446"/>
                    <a:pt x="2747" y="2446"/>
                  </a:cubicBezTo>
                  <a:cubicBezTo>
                    <a:pt x="2639" y="2446"/>
                    <a:pt x="2531" y="2516"/>
                    <a:pt x="2531" y="2655"/>
                  </a:cubicBezTo>
                  <a:lnTo>
                    <a:pt x="2531" y="7284"/>
                  </a:lnTo>
                  <a:cubicBezTo>
                    <a:pt x="2531" y="7531"/>
                    <a:pt x="2315" y="7747"/>
                    <a:pt x="2038" y="7747"/>
                  </a:cubicBezTo>
                  <a:lnTo>
                    <a:pt x="927" y="7747"/>
                  </a:lnTo>
                  <a:cubicBezTo>
                    <a:pt x="649" y="7747"/>
                    <a:pt x="433" y="7531"/>
                    <a:pt x="433" y="7284"/>
                  </a:cubicBezTo>
                  <a:lnTo>
                    <a:pt x="433" y="896"/>
                  </a:lnTo>
                  <a:cubicBezTo>
                    <a:pt x="433" y="649"/>
                    <a:pt x="649" y="433"/>
                    <a:pt x="927" y="433"/>
                  </a:cubicBezTo>
                  <a:lnTo>
                    <a:pt x="2038" y="433"/>
                  </a:lnTo>
                  <a:cubicBezTo>
                    <a:pt x="2315" y="433"/>
                    <a:pt x="2531" y="649"/>
                    <a:pt x="2531" y="896"/>
                  </a:cubicBezTo>
                  <a:lnTo>
                    <a:pt x="2531" y="1389"/>
                  </a:lnTo>
                  <a:cubicBezTo>
                    <a:pt x="2531" y="1528"/>
                    <a:pt x="2639" y="1598"/>
                    <a:pt x="2747" y="1598"/>
                  </a:cubicBezTo>
                  <a:cubicBezTo>
                    <a:pt x="2855" y="1598"/>
                    <a:pt x="2963" y="1528"/>
                    <a:pt x="2963" y="1389"/>
                  </a:cubicBezTo>
                  <a:lnTo>
                    <a:pt x="2963" y="896"/>
                  </a:lnTo>
                  <a:cubicBezTo>
                    <a:pt x="2963" y="402"/>
                    <a:pt x="2562" y="1"/>
                    <a:pt x="20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92"/>
            <p:cNvSpPr/>
            <p:nvPr/>
          </p:nvSpPr>
          <p:spPr>
            <a:xfrm>
              <a:off x="5044150" y="3652150"/>
              <a:ext cx="73325" cy="273175"/>
            </a:xfrm>
            <a:custGeom>
              <a:rect b="b" l="l" r="r" t="t"/>
              <a:pathLst>
                <a:path extrusionOk="0" h="10927" w="2933">
                  <a:moveTo>
                    <a:pt x="2037" y="402"/>
                  </a:moveTo>
                  <a:cubicBezTo>
                    <a:pt x="2315" y="402"/>
                    <a:pt x="2531" y="618"/>
                    <a:pt x="2531" y="896"/>
                  </a:cubicBezTo>
                  <a:lnTo>
                    <a:pt x="2531" y="10031"/>
                  </a:lnTo>
                  <a:cubicBezTo>
                    <a:pt x="2531" y="10278"/>
                    <a:pt x="2315" y="10494"/>
                    <a:pt x="2037" y="10494"/>
                  </a:cubicBezTo>
                  <a:lnTo>
                    <a:pt x="895" y="10494"/>
                  </a:lnTo>
                  <a:cubicBezTo>
                    <a:pt x="618" y="10494"/>
                    <a:pt x="433" y="10278"/>
                    <a:pt x="433" y="10031"/>
                  </a:cubicBezTo>
                  <a:lnTo>
                    <a:pt x="433" y="896"/>
                  </a:lnTo>
                  <a:cubicBezTo>
                    <a:pt x="402" y="618"/>
                    <a:pt x="618" y="402"/>
                    <a:pt x="895" y="402"/>
                  </a:cubicBezTo>
                  <a:close/>
                  <a:moveTo>
                    <a:pt x="895" y="1"/>
                  </a:moveTo>
                  <a:cubicBezTo>
                    <a:pt x="402" y="1"/>
                    <a:pt x="0" y="402"/>
                    <a:pt x="0" y="896"/>
                  </a:cubicBezTo>
                  <a:lnTo>
                    <a:pt x="0" y="10031"/>
                  </a:lnTo>
                  <a:cubicBezTo>
                    <a:pt x="0" y="10525"/>
                    <a:pt x="402" y="10926"/>
                    <a:pt x="895" y="10926"/>
                  </a:cubicBezTo>
                  <a:lnTo>
                    <a:pt x="2037" y="10926"/>
                  </a:lnTo>
                  <a:cubicBezTo>
                    <a:pt x="2531" y="10926"/>
                    <a:pt x="2932" y="10525"/>
                    <a:pt x="2932" y="10031"/>
                  </a:cubicBezTo>
                  <a:lnTo>
                    <a:pt x="2932" y="896"/>
                  </a:lnTo>
                  <a:cubicBezTo>
                    <a:pt x="2932" y="402"/>
                    <a:pt x="2531" y="1"/>
                    <a:pt x="2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92"/>
            <p:cNvSpPr/>
            <p:nvPr/>
          </p:nvSpPr>
          <p:spPr>
            <a:xfrm>
              <a:off x="4763300" y="3563025"/>
              <a:ext cx="347750" cy="197750"/>
            </a:xfrm>
            <a:custGeom>
              <a:rect b="b" l="l" r="r" t="t"/>
              <a:pathLst>
                <a:path extrusionOk="0" h="7910" w="13910">
                  <a:moveTo>
                    <a:pt x="12770" y="446"/>
                  </a:moveTo>
                  <a:cubicBezTo>
                    <a:pt x="13315" y="446"/>
                    <a:pt x="13315" y="1316"/>
                    <a:pt x="12770" y="1316"/>
                  </a:cubicBezTo>
                  <a:cubicBezTo>
                    <a:pt x="12753" y="1316"/>
                    <a:pt x="12735" y="1315"/>
                    <a:pt x="12716" y="1313"/>
                  </a:cubicBezTo>
                  <a:cubicBezTo>
                    <a:pt x="12469" y="1313"/>
                    <a:pt x="12253" y="1128"/>
                    <a:pt x="12253" y="881"/>
                  </a:cubicBezTo>
                  <a:cubicBezTo>
                    <a:pt x="12253" y="634"/>
                    <a:pt x="12469" y="449"/>
                    <a:pt x="12716" y="449"/>
                  </a:cubicBezTo>
                  <a:cubicBezTo>
                    <a:pt x="12735" y="447"/>
                    <a:pt x="12753" y="446"/>
                    <a:pt x="12770" y="446"/>
                  </a:cubicBezTo>
                  <a:close/>
                  <a:moveTo>
                    <a:pt x="1173" y="2640"/>
                  </a:moveTo>
                  <a:cubicBezTo>
                    <a:pt x="1575" y="2640"/>
                    <a:pt x="1760" y="3134"/>
                    <a:pt x="1482" y="3412"/>
                  </a:cubicBezTo>
                  <a:cubicBezTo>
                    <a:pt x="1396" y="3498"/>
                    <a:pt x="1291" y="3537"/>
                    <a:pt x="1188" y="3537"/>
                  </a:cubicBezTo>
                  <a:cubicBezTo>
                    <a:pt x="961" y="3537"/>
                    <a:pt x="741" y="3348"/>
                    <a:pt x="741" y="3072"/>
                  </a:cubicBezTo>
                  <a:cubicBezTo>
                    <a:pt x="711" y="2856"/>
                    <a:pt x="927" y="2640"/>
                    <a:pt x="1173" y="2640"/>
                  </a:cubicBezTo>
                  <a:close/>
                  <a:moveTo>
                    <a:pt x="8858" y="3535"/>
                  </a:moveTo>
                  <a:cubicBezTo>
                    <a:pt x="9455" y="3565"/>
                    <a:pt x="9388" y="4402"/>
                    <a:pt x="8853" y="4402"/>
                  </a:cubicBezTo>
                  <a:cubicBezTo>
                    <a:pt x="8835" y="4402"/>
                    <a:pt x="8816" y="4401"/>
                    <a:pt x="8796" y="4399"/>
                  </a:cubicBezTo>
                  <a:cubicBezTo>
                    <a:pt x="8673" y="4368"/>
                    <a:pt x="8549" y="4307"/>
                    <a:pt x="8488" y="4214"/>
                  </a:cubicBezTo>
                  <a:cubicBezTo>
                    <a:pt x="8426" y="4122"/>
                    <a:pt x="8395" y="3998"/>
                    <a:pt x="8426" y="3875"/>
                  </a:cubicBezTo>
                  <a:lnTo>
                    <a:pt x="8426" y="3875"/>
                  </a:lnTo>
                  <a:lnTo>
                    <a:pt x="8426" y="3905"/>
                  </a:lnTo>
                  <a:cubicBezTo>
                    <a:pt x="8457" y="3689"/>
                    <a:pt x="8642" y="3535"/>
                    <a:pt x="8858" y="3535"/>
                  </a:cubicBezTo>
                  <a:close/>
                  <a:moveTo>
                    <a:pt x="5167" y="6689"/>
                  </a:moveTo>
                  <a:cubicBezTo>
                    <a:pt x="5239" y="6689"/>
                    <a:pt x="5310" y="6723"/>
                    <a:pt x="5371" y="6806"/>
                  </a:cubicBezTo>
                  <a:cubicBezTo>
                    <a:pt x="5432" y="6899"/>
                    <a:pt x="5463" y="7023"/>
                    <a:pt x="5463" y="7115"/>
                  </a:cubicBezTo>
                  <a:cubicBezTo>
                    <a:pt x="5407" y="7341"/>
                    <a:pt x="5221" y="7489"/>
                    <a:pt x="5001" y="7489"/>
                  </a:cubicBezTo>
                  <a:cubicBezTo>
                    <a:pt x="4980" y="7489"/>
                    <a:pt x="4960" y="7488"/>
                    <a:pt x="4939" y="7485"/>
                  </a:cubicBezTo>
                  <a:cubicBezTo>
                    <a:pt x="4483" y="7409"/>
                    <a:pt x="4837" y="6689"/>
                    <a:pt x="5167" y="6689"/>
                  </a:cubicBezTo>
                  <a:close/>
                  <a:moveTo>
                    <a:pt x="12721" y="1"/>
                  </a:moveTo>
                  <a:cubicBezTo>
                    <a:pt x="12148" y="1"/>
                    <a:pt x="11645" y="611"/>
                    <a:pt x="11913" y="1220"/>
                  </a:cubicBezTo>
                  <a:lnTo>
                    <a:pt x="9383" y="3257"/>
                  </a:lnTo>
                  <a:cubicBezTo>
                    <a:pt x="9290" y="3196"/>
                    <a:pt x="9167" y="3134"/>
                    <a:pt x="9012" y="3103"/>
                  </a:cubicBezTo>
                  <a:cubicBezTo>
                    <a:pt x="8973" y="3098"/>
                    <a:pt x="8933" y="3095"/>
                    <a:pt x="8894" y="3095"/>
                  </a:cubicBezTo>
                  <a:cubicBezTo>
                    <a:pt x="8473" y="3095"/>
                    <a:pt x="8081" y="3390"/>
                    <a:pt x="8025" y="3813"/>
                  </a:cubicBezTo>
                  <a:cubicBezTo>
                    <a:pt x="7994" y="3998"/>
                    <a:pt x="8025" y="4152"/>
                    <a:pt x="8087" y="4307"/>
                  </a:cubicBezTo>
                  <a:lnTo>
                    <a:pt x="5556" y="6344"/>
                  </a:lnTo>
                  <a:cubicBezTo>
                    <a:pt x="5432" y="6251"/>
                    <a:pt x="5309" y="6220"/>
                    <a:pt x="5155" y="6189"/>
                  </a:cubicBezTo>
                  <a:cubicBezTo>
                    <a:pt x="5108" y="6182"/>
                    <a:pt x="5060" y="6178"/>
                    <a:pt x="5011" y="6178"/>
                  </a:cubicBezTo>
                  <a:cubicBezTo>
                    <a:pt x="4863" y="6178"/>
                    <a:pt x="4707" y="6212"/>
                    <a:pt x="4568" y="6282"/>
                  </a:cubicBezTo>
                  <a:lnTo>
                    <a:pt x="1914" y="3535"/>
                  </a:lnTo>
                  <a:cubicBezTo>
                    <a:pt x="2007" y="3381"/>
                    <a:pt x="2038" y="3227"/>
                    <a:pt x="2038" y="3072"/>
                  </a:cubicBezTo>
                  <a:cubicBezTo>
                    <a:pt x="2038" y="2549"/>
                    <a:pt x="1612" y="2196"/>
                    <a:pt x="1165" y="2196"/>
                  </a:cubicBezTo>
                  <a:cubicBezTo>
                    <a:pt x="953" y="2196"/>
                    <a:pt x="735" y="2276"/>
                    <a:pt x="556" y="2455"/>
                  </a:cubicBezTo>
                  <a:cubicBezTo>
                    <a:pt x="1" y="3010"/>
                    <a:pt x="402" y="3936"/>
                    <a:pt x="1173" y="3936"/>
                  </a:cubicBezTo>
                  <a:lnTo>
                    <a:pt x="1173" y="3967"/>
                  </a:lnTo>
                  <a:cubicBezTo>
                    <a:pt x="1328" y="3936"/>
                    <a:pt x="1482" y="3905"/>
                    <a:pt x="1606" y="3844"/>
                  </a:cubicBezTo>
                  <a:lnTo>
                    <a:pt x="4291" y="6590"/>
                  </a:lnTo>
                  <a:cubicBezTo>
                    <a:pt x="4229" y="6683"/>
                    <a:pt x="4167" y="6806"/>
                    <a:pt x="4167" y="6899"/>
                  </a:cubicBezTo>
                  <a:cubicBezTo>
                    <a:pt x="4105" y="7115"/>
                    <a:pt x="4167" y="7362"/>
                    <a:pt x="4321" y="7547"/>
                  </a:cubicBezTo>
                  <a:cubicBezTo>
                    <a:pt x="4445" y="7732"/>
                    <a:pt x="4630" y="7856"/>
                    <a:pt x="4877" y="7887"/>
                  </a:cubicBezTo>
                  <a:cubicBezTo>
                    <a:pt x="4892" y="7902"/>
                    <a:pt x="4915" y="7910"/>
                    <a:pt x="4939" y="7910"/>
                  </a:cubicBezTo>
                  <a:cubicBezTo>
                    <a:pt x="4962" y="7910"/>
                    <a:pt x="4985" y="7902"/>
                    <a:pt x="5000" y="7887"/>
                  </a:cubicBezTo>
                  <a:cubicBezTo>
                    <a:pt x="5432" y="7887"/>
                    <a:pt x="5803" y="7609"/>
                    <a:pt x="5864" y="7177"/>
                  </a:cubicBezTo>
                  <a:cubicBezTo>
                    <a:pt x="5895" y="7023"/>
                    <a:pt x="5864" y="6837"/>
                    <a:pt x="5803" y="6683"/>
                  </a:cubicBezTo>
                  <a:lnTo>
                    <a:pt x="8333" y="4646"/>
                  </a:lnTo>
                  <a:cubicBezTo>
                    <a:pt x="8488" y="4770"/>
                    <a:pt x="8673" y="4831"/>
                    <a:pt x="8858" y="4831"/>
                  </a:cubicBezTo>
                  <a:cubicBezTo>
                    <a:pt x="9290" y="4831"/>
                    <a:pt x="9630" y="4523"/>
                    <a:pt x="9722" y="4122"/>
                  </a:cubicBezTo>
                  <a:cubicBezTo>
                    <a:pt x="9753" y="3936"/>
                    <a:pt x="9722" y="3751"/>
                    <a:pt x="9630" y="3597"/>
                  </a:cubicBezTo>
                  <a:lnTo>
                    <a:pt x="12191" y="1560"/>
                  </a:lnTo>
                  <a:cubicBezTo>
                    <a:pt x="12315" y="1653"/>
                    <a:pt x="12500" y="1714"/>
                    <a:pt x="12685" y="1714"/>
                  </a:cubicBezTo>
                  <a:cubicBezTo>
                    <a:pt x="12696" y="1715"/>
                    <a:pt x="12708" y="1715"/>
                    <a:pt x="12719" y="1715"/>
                  </a:cubicBezTo>
                  <a:cubicBezTo>
                    <a:pt x="13559" y="1715"/>
                    <a:pt x="13910" y="597"/>
                    <a:pt x="13179" y="140"/>
                  </a:cubicBezTo>
                  <a:cubicBezTo>
                    <a:pt x="13030" y="43"/>
                    <a:pt x="12873" y="1"/>
                    <a:pt x="12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9" name="Google Shape;14509;p92"/>
          <p:cNvGrpSpPr/>
          <p:nvPr/>
        </p:nvGrpSpPr>
        <p:grpSpPr>
          <a:xfrm>
            <a:off x="7789535" y="1765793"/>
            <a:ext cx="212200" cy="361875"/>
            <a:chOff x="7060200" y="4141325"/>
            <a:chExt cx="212200" cy="361875"/>
          </a:xfrm>
        </p:grpSpPr>
        <p:sp>
          <p:nvSpPr>
            <p:cNvPr id="14510" name="Google Shape;14510;p92"/>
            <p:cNvSpPr/>
            <p:nvPr/>
          </p:nvSpPr>
          <p:spPr>
            <a:xfrm>
              <a:off x="7060200" y="4141325"/>
              <a:ext cx="212200" cy="361875"/>
            </a:xfrm>
            <a:custGeom>
              <a:rect b="b" l="l" r="r" t="t"/>
              <a:pathLst>
                <a:path extrusionOk="0" h="14475" w="8488">
                  <a:moveTo>
                    <a:pt x="8055" y="1760"/>
                  </a:moveTo>
                  <a:lnTo>
                    <a:pt x="8055" y="11851"/>
                  </a:lnTo>
                  <a:lnTo>
                    <a:pt x="433" y="11851"/>
                  </a:lnTo>
                  <a:lnTo>
                    <a:pt x="433" y="1760"/>
                  </a:lnTo>
                  <a:close/>
                  <a:moveTo>
                    <a:pt x="1297" y="0"/>
                  </a:moveTo>
                  <a:cubicBezTo>
                    <a:pt x="587" y="0"/>
                    <a:pt x="31" y="587"/>
                    <a:pt x="0" y="1297"/>
                  </a:cubicBezTo>
                  <a:lnTo>
                    <a:pt x="0" y="13178"/>
                  </a:lnTo>
                  <a:cubicBezTo>
                    <a:pt x="31" y="13888"/>
                    <a:pt x="587" y="14475"/>
                    <a:pt x="1297" y="14475"/>
                  </a:cubicBezTo>
                  <a:lnTo>
                    <a:pt x="5432" y="14475"/>
                  </a:lnTo>
                  <a:cubicBezTo>
                    <a:pt x="5710" y="14475"/>
                    <a:pt x="5710" y="14043"/>
                    <a:pt x="5432" y="14043"/>
                  </a:cubicBezTo>
                  <a:lnTo>
                    <a:pt x="1297" y="14043"/>
                  </a:lnTo>
                  <a:cubicBezTo>
                    <a:pt x="834" y="14043"/>
                    <a:pt x="433" y="13672"/>
                    <a:pt x="433" y="13178"/>
                  </a:cubicBezTo>
                  <a:lnTo>
                    <a:pt x="433" y="12283"/>
                  </a:lnTo>
                  <a:lnTo>
                    <a:pt x="8055" y="12283"/>
                  </a:lnTo>
                  <a:lnTo>
                    <a:pt x="8055" y="13178"/>
                  </a:lnTo>
                  <a:cubicBezTo>
                    <a:pt x="8055" y="13672"/>
                    <a:pt x="7654" y="14043"/>
                    <a:pt x="7191" y="14043"/>
                  </a:cubicBezTo>
                  <a:lnTo>
                    <a:pt x="6667" y="14043"/>
                  </a:lnTo>
                  <a:cubicBezTo>
                    <a:pt x="6389" y="14043"/>
                    <a:pt x="6389" y="14475"/>
                    <a:pt x="6667" y="14475"/>
                  </a:cubicBezTo>
                  <a:lnTo>
                    <a:pt x="7191" y="14475"/>
                  </a:lnTo>
                  <a:cubicBezTo>
                    <a:pt x="7901" y="14475"/>
                    <a:pt x="8488" y="13888"/>
                    <a:pt x="8488" y="13178"/>
                  </a:cubicBezTo>
                  <a:lnTo>
                    <a:pt x="8488" y="1297"/>
                  </a:lnTo>
                  <a:cubicBezTo>
                    <a:pt x="8488" y="587"/>
                    <a:pt x="7901" y="0"/>
                    <a:pt x="7191" y="0"/>
                  </a:cubicBezTo>
                  <a:lnTo>
                    <a:pt x="3087" y="0"/>
                  </a:lnTo>
                  <a:cubicBezTo>
                    <a:pt x="2809" y="0"/>
                    <a:pt x="2809" y="432"/>
                    <a:pt x="3087" y="432"/>
                  </a:cubicBezTo>
                  <a:lnTo>
                    <a:pt x="7191" y="432"/>
                  </a:lnTo>
                  <a:cubicBezTo>
                    <a:pt x="7654" y="432"/>
                    <a:pt x="8055" y="803"/>
                    <a:pt x="8055" y="1297"/>
                  </a:cubicBezTo>
                  <a:lnTo>
                    <a:pt x="8055" y="1327"/>
                  </a:lnTo>
                  <a:lnTo>
                    <a:pt x="433" y="1327"/>
                  </a:lnTo>
                  <a:lnTo>
                    <a:pt x="433" y="1297"/>
                  </a:lnTo>
                  <a:cubicBezTo>
                    <a:pt x="433" y="803"/>
                    <a:pt x="834" y="432"/>
                    <a:pt x="1297" y="432"/>
                  </a:cubicBezTo>
                  <a:lnTo>
                    <a:pt x="1821" y="432"/>
                  </a:lnTo>
                  <a:cubicBezTo>
                    <a:pt x="2099" y="432"/>
                    <a:pt x="2099" y="0"/>
                    <a:pt x="18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92"/>
            <p:cNvSpPr/>
            <p:nvPr/>
          </p:nvSpPr>
          <p:spPr>
            <a:xfrm>
              <a:off x="7146625" y="4463825"/>
              <a:ext cx="39350" cy="10825"/>
            </a:xfrm>
            <a:custGeom>
              <a:rect b="b" l="l" r="r" t="t"/>
              <a:pathLst>
                <a:path extrusionOk="0" h="433" w="1574">
                  <a:moveTo>
                    <a:pt x="278" y="1"/>
                  </a:moveTo>
                  <a:cubicBezTo>
                    <a:pt x="0" y="1"/>
                    <a:pt x="0" y="433"/>
                    <a:pt x="278" y="433"/>
                  </a:cubicBezTo>
                  <a:lnTo>
                    <a:pt x="1296" y="433"/>
                  </a:lnTo>
                  <a:cubicBezTo>
                    <a:pt x="1574" y="433"/>
                    <a:pt x="1574" y="1"/>
                    <a:pt x="12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92"/>
            <p:cNvSpPr/>
            <p:nvPr/>
          </p:nvSpPr>
          <p:spPr>
            <a:xfrm>
              <a:off x="7102625" y="4243125"/>
              <a:ext cx="144300" cy="142075"/>
            </a:xfrm>
            <a:custGeom>
              <a:rect b="b" l="l" r="r" t="t"/>
              <a:pathLst>
                <a:path extrusionOk="0" h="5683" w="5772">
                  <a:moveTo>
                    <a:pt x="4383" y="1514"/>
                  </a:moveTo>
                  <a:lnTo>
                    <a:pt x="4013" y="3490"/>
                  </a:lnTo>
                  <a:lnTo>
                    <a:pt x="896" y="3490"/>
                  </a:lnTo>
                  <a:cubicBezTo>
                    <a:pt x="865" y="3490"/>
                    <a:pt x="834" y="3459"/>
                    <a:pt x="834" y="3397"/>
                  </a:cubicBezTo>
                  <a:lnTo>
                    <a:pt x="433" y="1607"/>
                  </a:lnTo>
                  <a:cubicBezTo>
                    <a:pt x="433" y="1576"/>
                    <a:pt x="433" y="1576"/>
                    <a:pt x="433" y="1545"/>
                  </a:cubicBezTo>
                  <a:cubicBezTo>
                    <a:pt x="464" y="1514"/>
                    <a:pt x="464" y="1514"/>
                    <a:pt x="495" y="1514"/>
                  </a:cubicBezTo>
                  <a:close/>
                  <a:moveTo>
                    <a:pt x="1359" y="4817"/>
                  </a:moveTo>
                  <a:cubicBezTo>
                    <a:pt x="1482" y="4817"/>
                    <a:pt x="1575" y="4909"/>
                    <a:pt x="1575" y="5033"/>
                  </a:cubicBezTo>
                  <a:cubicBezTo>
                    <a:pt x="1575" y="5112"/>
                    <a:pt x="1544" y="5142"/>
                    <a:pt x="1502" y="5142"/>
                  </a:cubicBezTo>
                  <a:cubicBezTo>
                    <a:pt x="1364" y="5142"/>
                    <a:pt x="1099" y="4817"/>
                    <a:pt x="1359" y="4817"/>
                  </a:cubicBezTo>
                  <a:close/>
                  <a:moveTo>
                    <a:pt x="3457" y="4817"/>
                  </a:moveTo>
                  <a:cubicBezTo>
                    <a:pt x="3735" y="4817"/>
                    <a:pt x="3735" y="5249"/>
                    <a:pt x="3457" y="5249"/>
                  </a:cubicBezTo>
                  <a:cubicBezTo>
                    <a:pt x="3180" y="5249"/>
                    <a:pt x="3180" y="4817"/>
                    <a:pt x="3457" y="4817"/>
                  </a:cubicBezTo>
                  <a:close/>
                  <a:moveTo>
                    <a:pt x="5522" y="1"/>
                  </a:moveTo>
                  <a:cubicBezTo>
                    <a:pt x="5513" y="1"/>
                    <a:pt x="5504" y="1"/>
                    <a:pt x="5494" y="2"/>
                  </a:cubicBezTo>
                  <a:lnTo>
                    <a:pt x="5247" y="2"/>
                  </a:lnTo>
                  <a:cubicBezTo>
                    <a:pt x="4939" y="2"/>
                    <a:pt x="4661" y="218"/>
                    <a:pt x="4630" y="527"/>
                  </a:cubicBezTo>
                  <a:lnTo>
                    <a:pt x="4507" y="1113"/>
                  </a:lnTo>
                  <a:lnTo>
                    <a:pt x="526" y="1113"/>
                  </a:lnTo>
                  <a:cubicBezTo>
                    <a:pt x="371" y="1113"/>
                    <a:pt x="248" y="1175"/>
                    <a:pt x="155" y="1298"/>
                  </a:cubicBezTo>
                  <a:cubicBezTo>
                    <a:pt x="63" y="1391"/>
                    <a:pt x="1" y="1576"/>
                    <a:pt x="32" y="1700"/>
                  </a:cubicBezTo>
                  <a:lnTo>
                    <a:pt x="433" y="3520"/>
                  </a:lnTo>
                  <a:cubicBezTo>
                    <a:pt x="495" y="3736"/>
                    <a:pt x="680" y="3922"/>
                    <a:pt x="927" y="3922"/>
                  </a:cubicBezTo>
                  <a:lnTo>
                    <a:pt x="4013" y="3922"/>
                  </a:lnTo>
                  <a:lnTo>
                    <a:pt x="4013" y="3983"/>
                  </a:lnTo>
                  <a:cubicBezTo>
                    <a:pt x="3982" y="4230"/>
                    <a:pt x="3766" y="4415"/>
                    <a:pt x="3519" y="4415"/>
                  </a:cubicBezTo>
                  <a:lnTo>
                    <a:pt x="958" y="4415"/>
                  </a:lnTo>
                  <a:cubicBezTo>
                    <a:pt x="834" y="4415"/>
                    <a:pt x="742" y="4508"/>
                    <a:pt x="742" y="4631"/>
                  </a:cubicBezTo>
                  <a:cubicBezTo>
                    <a:pt x="742" y="4693"/>
                    <a:pt x="772" y="4755"/>
                    <a:pt x="834" y="4817"/>
                  </a:cubicBezTo>
                  <a:cubicBezTo>
                    <a:pt x="649" y="5218"/>
                    <a:pt x="958" y="5681"/>
                    <a:pt x="1390" y="5681"/>
                  </a:cubicBezTo>
                  <a:cubicBezTo>
                    <a:pt x="1405" y="5682"/>
                    <a:pt x="1421" y="5682"/>
                    <a:pt x="1436" y="5682"/>
                  </a:cubicBezTo>
                  <a:cubicBezTo>
                    <a:pt x="1873" y="5682"/>
                    <a:pt x="2156" y="5265"/>
                    <a:pt x="2007" y="4847"/>
                  </a:cubicBezTo>
                  <a:lnTo>
                    <a:pt x="2902" y="4847"/>
                  </a:lnTo>
                  <a:cubicBezTo>
                    <a:pt x="2871" y="4909"/>
                    <a:pt x="2871" y="4971"/>
                    <a:pt x="2871" y="5063"/>
                  </a:cubicBezTo>
                  <a:cubicBezTo>
                    <a:pt x="2882" y="5337"/>
                    <a:pt x="3087" y="5448"/>
                    <a:pt x="3327" y="5448"/>
                  </a:cubicBezTo>
                  <a:cubicBezTo>
                    <a:pt x="3766" y="5448"/>
                    <a:pt x="4323" y="5081"/>
                    <a:pt x="4044" y="4662"/>
                  </a:cubicBezTo>
                  <a:cubicBezTo>
                    <a:pt x="4229" y="4539"/>
                    <a:pt x="4383" y="4292"/>
                    <a:pt x="4414" y="4045"/>
                  </a:cubicBezTo>
                  <a:lnTo>
                    <a:pt x="5062" y="589"/>
                  </a:lnTo>
                  <a:cubicBezTo>
                    <a:pt x="5093" y="496"/>
                    <a:pt x="5186" y="403"/>
                    <a:pt x="5278" y="403"/>
                  </a:cubicBezTo>
                  <a:lnTo>
                    <a:pt x="5494" y="403"/>
                  </a:lnTo>
                  <a:cubicBezTo>
                    <a:pt x="5762" y="403"/>
                    <a:pt x="5772" y="1"/>
                    <a:pt x="5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3" name="Google Shape;14513;p92"/>
          <p:cNvGrpSpPr/>
          <p:nvPr/>
        </p:nvGrpSpPr>
        <p:grpSpPr>
          <a:xfrm>
            <a:off x="7714697" y="2326799"/>
            <a:ext cx="361875" cy="362275"/>
            <a:chOff x="4004875" y="3563050"/>
            <a:chExt cx="361875" cy="362275"/>
          </a:xfrm>
        </p:grpSpPr>
        <p:sp>
          <p:nvSpPr>
            <p:cNvPr id="14514" name="Google Shape;14514;p92"/>
            <p:cNvSpPr/>
            <p:nvPr/>
          </p:nvSpPr>
          <p:spPr>
            <a:xfrm>
              <a:off x="4004875" y="3563050"/>
              <a:ext cx="361875" cy="362275"/>
            </a:xfrm>
            <a:custGeom>
              <a:rect b="b" l="l" r="r" t="t"/>
              <a:pathLst>
                <a:path extrusionOk="0" h="14491" w="14475">
                  <a:moveTo>
                    <a:pt x="4769" y="510"/>
                  </a:moveTo>
                  <a:cubicBezTo>
                    <a:pt x="5201" y="510"/>
                    <a:pt x="5633" y="787"/>
                    <a:pt x="5679" y="1343"/>
                  </a:cubicBezTo>
                  <a:cubicBezTo>
                    <a:pt x="5679" y="1466"/>
                    <a:pt x="5648" y="1590"/>
                    <a:pt x="5587" y="1713"/>
                  </a:cubicBezTo>
                  <a:cubicBezTo>
                    <a:pt x="5525" y="1837"/>
                    <a:pt x="5617" y="1991"/>
                    <a:pt x="5772" y="1991"/>
                  </a:cubicBezTo>
                  <a:lnTo>
                    <a:pt x="6512" y="1991"/>
                  </a:lnTo>
                  <a:lnTo>
                    <a:pt x="6512" y="3133"/>
                  </a:lnTo>
                  <a:lnTo>
                    <a:pt x="3025" y="3133"/>
                  </a:lnTo>
                  <a:lnTo>
                    <a:pt x="3025" y="1991"/>
                  </a:lnTo>
                  <a:lnTo>
                    <a:pt x="3735" y="1991"/>
                  </a:lnTo>
                  <a:cubicBezTo>
                    <a:pt x="3889" y="1991"/>
                    <a:pt x="4013" y="1837"/>
                    <a:pt x="3951" y="1713"/>
                  </a:cubicBezTo>
                  <a:cubicBezTo>
                    <a:pt x="3889" y="1590"/>
                    <a:pt x="3858" y="1466"/>
                    <a:pt x="3858" y="1343"/>
                  </a:cubicBezTo>
                  <a:cubicBezTo>
                    <a:pt x="3905" y="787"/>
                    <a:pt x="4337" y="510"/>
                    <a:pt x="4769" y="510"/>
                  </a:cubicBezTo>
                  <a:close/>
                  <a:moveTo>
                    <a:pt x="11759" y="3503"/>
                  </a:moveTo>
                  <a:cubicBezTo>
                    <a:pt x="11882" y="3503"/>
                    <a:pt x="12006" y="3596"/>
                    <a:pt x="12006" y="3719"/>
                  </a:cubicBezTo>
                  <a:lnTo>
                    <a:pt x="10926" y="3719"/>
                  </a:lnTo>
                  <a:cubicBezTo>
                    <a:pt x="10956" y="3596"/>
                    <a:pt x="11049" y="3503"/>
                    <a:pt x="11173" y="3503"/>
                  </a:cubicBezTo>
                  <a:close/>
                  <a:moveTo>
                    <a:pt x="12191" y="4151"/>
                  </a:moveTo>
                  <a:lnTo>
                    <a:pt x="12962" y="4645"/>
                  </a:lnTo>
                  <a:lnTo>
                    <a:pt x="9969" y="4645"/>
                  </a:lnTo>
                  <a:lnTo>
                    <a:pt x="10771" y="4151"/>
                  </a:lnTo>
                  <a:close/>
                  <a:moveTo>
                    <a:pt x="13271" y="5077"/>
                  </a:moveTo>
                  <a:lnTo>
                    <a:pt x="12438" y="6157"/>
                  </a:lnTo>
                  <a:lnTo>
                    <a:pt x="10524" y="6157"/>
                  </a:lnTo>
                  <a:lnTo>
                    <a:pt x="9691" y="5077"/>
                  </a:lnTo>
                  <a:close/>
                  <a:moveTo>
                    <a:pt x="12568" y="6584"/>
                  </a:moveTo>
                  <a:cubicBezTo>
                    <a:pt x="12740" y="6584"/>
                    <a:pt x="12734" y="6961"/>
                    <a:pt x="12551" y="6961"/>
                  </a:cubicBezTo>
                  <a:cubicBezTo>
                    <a:pt x="12544" y="6961"/>
                    <a:pt x="12537" y="6961"/>
                    <a:pt x="12530" y="6960"/>
                  </a:cubicBezTo>
                  <a:lnTo>
                    <a:pt x="10432" y="6960"/>
                  </a:lnTo>
                  <a:cubicBezTo>
                    <a:pt x="10216" y="6929"/>
                    <a:pt x="10216" y="6620"/>
                    <a:pt x="10432" y="6589"/>
                  </a:cubicBezTo>
                  <a:lnTo>
                    <a:pt x="12530" y="6589"/>
                  </a:lnTo>
                  <a:cubicBezTo>
                    <a:pt x="12544" y="6586"/>
                    <a:pt x="12557" y="6584"/>
                    <a:pt x="12568" y="6584"/>
                  </a:cubicBezTo>
                  <a:close/>
                  <a:moveTo>
                    <a:pt x="12098" y="7361"/>
                  </a:moveTo>
                  <a:lnTo>
                    <a:pt x="12098" y="11126"/>
                  </a:lnTo>
                  <a:cubicBezTo>
                    <a:pt x="12098" y="11527"/>
                    <a:pt x="12376" y="11867"/>
                    <a:pt x="12777" y="11898"/>
                  </a:cubicBezTo>
                  <a:lnTo>
                    <a:pt x="12777" y="12083"/>
                  </a:lnTo>
                  <a:lnTo>
                    <a:pt x="10185" y="12083"/>
                  </a:lnTo>
                  <a:lnTo>
                    <a:pt x="10185" y="11898"/>
                  </a:lnTo>
                  <a:cubicBezTo>
                    <a:pt x="10586" y="11867"/>
                    <a:pt x="10864" y="11527"/>
                    <a:pt x="10864" y="11126"/>
                  </a:cubicBezTo>
                  <a:lnTo>
                    <a:pt x="10864" y="7361"/>
                  </a:lnTo>
                  <a:close/>
                  <a:moveTo>
                    <a:pt x="9537" y="5571"/>
                  </a:moveTo>
                  <a:lnTo>
                    <a:pt x="10061" y="6250"/>
                  </a:lnTo>
                  <a:cubicBezTo>
                    <a:pt x="9568" y="6589"/>
                    <a:pt x="9815" y="7392"/>
                    <a:pt x="10432" y="7392"/>
                  </a:cubicBezTo>
                  <a:lnTo>
                    <a:pt x="10463" y="7392"/>
                  </a:lnTo>
                  <a:lnTo>
                    <a:pt x="10463" y="11157"/>
                  </a:lnTo>
                  <a:cubicBezTo>
                    <a:pt x="10432" y="11342"/>
                    <a:pt x="10308" y="11496"/>
                    <a:pt x="10123" y="11496"/>
                  </a:cubicBezTo>
                  <a:cubicBezTo>
                    <a:pt x="9907" y="11496"/>
                    <a:pt x="9753" y="11651"/>
                    <a:pt x="9753" y="11836"/>
                  </a:cubicBezTo>
                  <a:lnTo>
                    <a:pt x="9753" y="12083"/>
                  </a:lnTo>
                  <a:cubicBezTo>
                    <a:pt x="9691" y="12083"/>
                    <a:pt x="9599" y="12114"/>
                    <a:pt x="9537" y="12145"/>
                  </a:cubicBezTo>
                  <a:lnTo>
                    <a:pt x="9537" y="5571"/>
                  </a:lnTo>
                  <a:close/>
                  <a:moveTo>
                    <a:pt x="8055" y="3040"/>
                  </a:moveTo>
                  <a:lnTo>
                    <a:pt x="8055" y="12885"/>
                  </a:lnTo>
                  <a:lnTo>
                    <a:pt x="1482" y="12885"/>
                  </a:lnTo>
                  <a:lnTo>
                    <a:pt x="1482" y="3040"/>
                  </a:lnTo>
                  <a:lnTo>
                    <a:pt x="2593" y="3040"/>
                  </a:lnTo>
                  <a:lnTo>
                    <a:pt x="2593" y="3349"/>
                  </a:lnTo>
                  <a:cubicBezTo>
                    <a:pt x="2593" y="3442"/>
                    <a:pt x="2716" y="3565"/>
                    <a:pt x="2809" y="3565"/>
                  </a:cubicBezTo>
                  <a:lnTo>
                    <a:pt x="6728" y="3565"/>
                  </a:lnTo>
                  <a:cubicBezTo>
                    <a:pt x="6821" y="3565"/>
                    <a:pt x="6914" y="3472"/>
                    <a:pt x="6914" y="3349"/>
                  </a:cubicBezTo>
                  <a:lnTo>
                    <a:pt x="6914" y="3040"/>
                  </a:lnTo>
                  <a:close/>
                  <a:moveTo>
                    <a:pt x="13117" y="12484"/>
                  </a:moveTo>
                  <a:cubicBezTo>
                    <a:pt x="13364" y="12484"/>
                    <a:pt x="13549" y="12669"/>
                    <a:pt x="13549" y="12916"/>
                  </a:cubicBezTo>
                  <a:lnTo>
                    <a:pt x="13549" y="13194"/>
                  </a:lnTo>
                  <a:lnTo>
                    <a:pt x="9383" y="13194"/>
                  </a:lnTo>
                  <a:lnTo>
                    <a:pt x="9383" y="12916"/>
                  </a:lnTo>
                  <a:cubicBezTo>
                    <a:pt x="9383" y="12669"/>
                    <a:pt x="9568" y="12484"/>
                    <a:pt x="9815" y="12484"/>
                  </a:cubicBezTo>
                  <a:close/>
                  <a:moveTo>
                    <a:pt x="4753" y="0"/>
                  </a:moveTo>
                  <a:cubicBezTo>
                    <a:pt x="4090" y="0"/>
                    <a:pt x="3426" y="448"/>
                    <a:pt x="3426" y="1343"/>
                  </a:cubicBezTo>
                  <a:cubicBezTo>
                    <a:pt x="3426" y="1405"/>
                    <a:pt x="3457" y="1497"/>
                    <a:pt x="3457" y="1559"/>
                  </a:cubicBezTo>
                  <a:lnTo>
                    <a:pt x="1544" y="1559"/>
                  </a:lnTo>
                  <a:cubicBezTo>
                    <a:pt x="679" y="1559"/>
                    <a:pt x="1" y="2238"/>
                    <a:pt x="1" y="3102"/>
                  </a:cubicBezTo>
                  <a:lnTo>
                    <a:pt x="1" y="3627"/>
                  </a:lnTo>
                  <a:cubicBezTo>
                    <a:pt x="1" y="3766"/>
                    <a:pt x="101" y="3835"/>
                    <a:pt x="201" y="3835"/>
                  </a:cubicBezTo>
                  <a:cubicBezTo>
                    <a:pt x="301" y="3835"/>
                    <a:pt x="402" y="3766"/>
                    <a:pt x="402" y="3627"/>
                  </a:cubicBezTo>
                  <a:lnTo>
                    <a:pt x="402" y="3102"/>
                  </a:lnTo>
                  <a:cubicBezTo>
                    <a:pt x="402" y="2485"/>
                    <a:pt x="896" y="1991"/>
                    <a:pt x="1513" y="1991"/>
                  </a:cubicBezTo>
                  <a:lnTo>
                    <a:pt x="2593" y="1991"/>
                  </a:lnTo>
                  <a:lnTo>
                    <a:pt x="2593" y="2608"/>
                  </a:lnTo>
                  <a:lnTo>
                    <a:pt x="1235" y="2608"/>
                  </a:lnTo>
                  <a:cubicBezTo>
                    <a:pt x="1142" y="2608"/>
                    <a:pt x="1050" y="2701"/>
                    <a:pt x="1050" y="2824"/>
                  </a:cubicBezTo>
                  <a:lnTo>
                    <a:pt x="1050" y="13101"/>
                  </a:lnTo>
                  <a:cubicBezTo>
                    <a:pt x="1050" y="13194"/>
                    <a:pt x="1142" y="13286"/>
                    <a:pt x="1235" y="13286"/>
                  </a:cubicBezTo>
                  <a:lnTo>
                    <a:pt x="8271" y="13286"/>
                  </a:lnTo>
                  <a:cubicBezTo>
                    <a:pt x="8364" y="13286"/>
                    <a:pt x="8457" y="13194"/>
                    <a:pt x="8457" y="13101"/>
                  </a:cubicBezTo>
                  <a:lnTo>
                    <a:pt x="8457" y="2824"/>
                  </a:lnTo>
                  <a:cubicBezTo>
                    <a:pt x="8457" y="2701"/>
                    <a:pt x="8364" y="2608"/>
                    <a:pt x="8271" y="2608"/>
                  </a:cubicBezTo>
                  <a:lnTo>
                    <a:pt x="6914" y="2608"/>
                  </a:lnTo>
                  <a:lnTo>
                    <a:pt x="6914" y="1991"/>
                  </a:lnTo>
                  <a:lnTo>
                    <a:pt x="7994" y="1991"/>
                  </a:lnTo>
                  <a:cubicBezTo>
                    <a:pt x="8580" y="1991"/>
                    <a:pt x="9105" y="2485"/>
                    <a:pt x="9105" y="3102"/>
                  </a:cubicBezTo>
                  <a:lnTo>
                    <a:pt x="9105" y="12453"/>
                  </a:lnTo>
                  <a:cubicBezTo>
                    <a:pt x="9012" y="12577"/>
                    <a:pt x="8950" y="12731"/>
                    <a:pt x="8981" y="12916"/>
                  </a:cubicBezTo>
                  <a:lnTo>
                    <a:pt x="8981" y="13194"/>
                  </a:lnTo>
                  <a:cubicBezTo>
                    <a:pt x="8673" y="13256"/>
                    <a:pt x="8457" y="13502"/>
                    <a:pt x="8457" y="13811"/>
                  </a:cubicBezTo>
                  <a:cubicBezTo>
                    <a:pt x="8457" y="13904"/>
                    <a:pt x="8488" y="13965"/>
                    <a:pt x="8518" y="14027"/>
                  </a:cubicBezTo>
                  <a:lnTo>
                    <a:pt x="1544" y="14027"/>
                  </a:lnTo>
                  <a:cubicBezTo>
                    <a:pt x="926" y="14027"/>
                    <a:pt x="433" y="13533"/>
                    <a:pt x="433" y="12916"/>
                  </a:cubicBezTo>
                  <a:lnTo>
                    <a:pt x="433" y="4923"/>
                  </a:lnTo>
                  <a:cubicBezTo>
                    <a:pt x="433" y="4784"/>
                    <a:pt x="325" y="4715"/>
                    <a:pt x="217" y="4715"/>
                  </a:cubicBezTo>
                  <a:cubicBezTo>
                    <a:pt x="109" y="4715"/>
                    <a:pt x="1" y="4784"/>
                    <a:pt x="1" y="4923"/>
                  </a:cubicBezTo>
                  <a:lnTo>
                    <a:pt x="1" y="12947"/>
                  </a:lnTo>
                  <a:cubicBezTo>
                    <a:pt x="1" y="13780"/>
                    <a:pt x="679" y="14490"/>
                    <a:pt x="1544" y="14490"/>
                  </a:cubicBezTo>
                  <a:lnTo>
                    <a:pt x="11944" y="14490"/>
                  </a:lnTo>
                  <a:cubicBezTo>
                    <a:pt x="12253" y="14490"/>
                    <a:pt x="12253" y="14058"/>
                    <a:pt x="11944" y="14058"/>
                  </a:cubicBezTo>
                  <a:lnTo>
                    <a:pt x="9105" y="14058"/>
                  </a:lnTo>
                  <a:cubicBezTo>
                    <a:pt x="8981" y="14058"/>
                    <a:pt x="8889" y="13965"/>
                    <a:pt x="8920" y="13873"/>
                  </a:cubicBezTo>
                  <a:cubicBezTo>
                    <a:pt x="8920" y="13749"/>
                    <a:pt x="8981" y="13657"/>
                    <a:pt x="9105" y="13657"/>
                  </a:cubicBezTo>
                  <a:lnTo>
                    <a:pt x="13857" y="13657"/>
                  </a:lnTo>
                  <a:cubicBezTo>
                    <a:pt x="14104" y="13688"/>
                    <a:pt x="14104" y="14027"/>
                    <a:pt x="13857" y="14058"/>
                  </a:cubicBezTo>
                  <a:lnTo>
                    <a:pt x="13271" y="14058"/>
                  </a:lnTo>
                  <a:cubicBezTo>
                    <a:pt x="12993" y="14058"/>
                    <a:pt x="12993" y="14490"/>
                    <a:pt x="13271" y="14490"/>
                  </a:cubicBezTo>
                  <a:lnTo>
                    <a:pt x="13857" y="14490"/>
                  </a:lnTo>
                  <a:cubicBezTo>
                    <a:pt x="14197" y="14490"/>
                    <a:pt x="14475" y="14212"/>
                    <a:pt x="14475" y="13873"/>
                  </a:cubicBezTo>
                  <a:cubicBezTo>
                    <a:pt x="14475" y="13564"/>
                    <a:pt x="14259" y="13317"/>
                    <a:pt x="13981" y="13256"/>
                  </a:cubicBezTo>
                  <a:lnTo>
                    <a:pt x="13981" y="13225"/>
                  </a:lnTo>
                  <a:lnTo>
                    <a:pt x="13981" y="12916"/>
                  </a:lnTo>
                  <a:cubicBezTo>
                    <a:pt x="13981" y="12484"/>
                    <a:pt x="13641" y="12114"/>
                    <a:pt x="13209" y="12083"/>
                  </a:cubicBezTo>
                  <a:lnTo>
                    <a:pt x="13209" y="11836"/>
                  </a:lnTo>
                  <a:cubicBezTo>
                    <a:pt x="13209" y="11620"/>
                    <a:pt x="13055" y="11466"/>
                    <a:pt x="12839" y="11466"/>
                  </a:cubicBezTo>
                  <a:cubicBezTo>
                    <a:pt x="12685" y="11466"/>
                    <a:pt x="12530" y="11342"/>
                    <a:pt x="12530" y="11157"/>
                  </a:cubicBezTo>
                  <a:lnTo>
                    <a:pt x="12530" y="7361"/>
                  </a:lnTo>
                  <a:cubicBezTo>
                    <a:pt x="13148" y="7361"/>
                    <a:pt x="13395" y="6589"/>
                    <a:pt x="12901" y="6250"/>
                  </a:cubicBezTo>
                  <a:lnTo>
                    <a:pt x="13734" y="5170"/>
                  </a:lnTo>
                  <a:cubicBezTo>
                    <a:pt x="13827" y="5077"/>
                    <a:pt x="13857" y="4954"/>
                    <a:pt x="13827" y="4830"/>
                  </a:cubicBezTo>
                  <a:cubicBezTo>
                    <a:pt x="13796" y="4707"/>
                    <a:pt x="13734" y="4614"/>
                    <a:pt x="13611" y="4553"/>
                  </a:cubicBezTo>
                  <a:lnTo>
                    <a:pt x="12438" y="3812"/>
                  </a:lnTo>
                  <a:lnTo>
                    <a:pt x="12438" y="3750"/>
                  </a:lnTo>
                  <a:cubicBezTo>
                    <a:pt x="12438" y="3380"/>
                    <a:pt x="12160" y="3071"/>
                    <a:pt x="11790" y="3071"/>
                  </a:cubicBezTo>
                  <a:lnTo>
                    <a:pt x="11697" y="3071"/>
                  </a:lnTo>
                  <a:lnTo>
                    <a:pt x="11697" y="2423"/>
                  </a:lnTo>
                  <a:lnTo>
                    <a:pt x="11944" y="2423"/>
                  </a:lnTo>
                  <a:cubicBezTo>
                    <a:pt x="12222" y="2423"/>
                    <a:pt x="12222" y="1991"/>
                    <a:pt x="11944" y="1991"/>
                  </a:cubicBezTo>
                  <a:lnTo>
                    <a:pt x="11697" y="1991"/>
                  </a:lnTo>
                  <a:lnTo>
                    <a:pt x="11697" y="1744"/>
                  </a:lnTo>
                  <a:cubicBezTo>
                    <a:pt x="11682" y="1621"/>
                    <a:pt x="11581" y="1559"/>
                    <a:pt x="11481" y="1559"/>
                  </a:cubicBezTo>
                  <a:cubicBezTo>
                    <a:pt x="11381" y="1559"/>
                    <a:pt x="11281" y="1621"/>
                    <a:pt x="11265" y="1744"/>
                  </a:cubicBezTo>
                  <a:lnTo>
                    <a:pt x="11265" y="1991"/>
                  </a:lnTo>
                  <a:lnTo>
                    <a:pt x="11018" y="1991"/>
                  </a:lnTo>
                  <a:cubicBezTo>
                    <a:pt x="10740" y="1991"/>
                    <a:pt x="10740" y="2423"/>
                    <a:pt x="11018" y="2423"/>
                  </a:cubicBezTo>
                  <a:lnTo>
                    <a:pt x="11265" y="2423"/>
                  </a:lnTo>
                  <a:lnTo>
                    <a:pt x="11265" y="3071"/>
                  </a:lnTo>
                  <a:lnTo>
                    <a:pt x="11203" y="3071"/>
                  </a:lnTo>
                  <a:cubicBezTo>
                    <a:pt x="10833" y="3071"/>
                    <a:pt x="10524" y="3380"/>
                    <a:pt x="10524" y="3750"/>
                  </a:cubicBezTo>
                  <a:lnTo>
                    <a:pt x="10524" y="3812"/>
                  </a:lnTo>
                  <a:lnTo>
                    <a:pt x="9537" y="4429"/>
                  </a:lnTo>
                  <a:lnTo>
                    <a:pt x="9537" y="3102"/>
                  </a:lnTo>
                  <a:cubicBezTo>
                    <a:pt x="9537" y="2238"/>
                    <a:pt x="8858" y="1559"/>
                    <a:pt x="7994" y="1559"/>
                  </a:cubicBezTo>
                  <a:lnTo>
                    <a:pt x="6080" y="1559"/>
                  </a:lnTo>
                  <a:cubicBezTo>
                    <a:pt x="6080" y="1497"/>
                    <a:pt x="6080" y="1405"/>
                    <a:pt x="6080" y="1343"/>
                  </a:cubicBezTo>
                  <a:cubicBezTo>
                    <a:pt x="6080" y="448"/>
                    <a:pt x="5417" y="0"/>
                    <a:pt x="4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92"/>
            <p:cNvSpPr/>
            <p:nvPr/>
          </p:nvSpPr>
          <p:spPr>
            <a:xfrm>
              <a:off x="4105950" y="3583300"/>
              <a:ext cx="36275" cy="28000"/>
            </a:xfrm>
            <a:custGeom>
              <a:rect b="b" l="l" r="r" t="t"/>
              <a:pathLst>
                <a:path extrusionOk="0" h="1120" w="1451">
                  <a:moveTo>
                    <a:pt x="683" y="428"/>
                  </a:moveTo>
                  <a:cubicBezTo>
                    <a:pt x="692" y="428"/>
                    <a:pt x="701" y="431"/>
                    <a:pt x="710" y="440"/>
                  </a:cubicBezTo>
                  <a:cubicBezTo>
                    <a:pt x="834" y="440"/>
                    <a:pt x="895" y="564"/>
                    <a:pt x="803" y="656"/>
                  </a:cubicBezTo>
                  <a:cubicBezTo>
                    <a:pt x="774" y="685"/>
                    <a:pt x="742" y="697"/>
                    <a:pt x="711" y="697"/>
                  </a:cubicBezTo>
                  <a:cubicBezTo>
                    <a:pt x="610" y="697"/>
                    <a:pt x="523" y="566"/>
                    <a:pt x="618" y="471"/>
                  </a:cubicBezTo>
                  <a:cubicBezTo>
                    <a:pt x="639" y="449"/>
                    <a:pt x="661" y="428"/>
                    <a:pt x="683" y="428"/>
                  </a:cubicBezTo>
                  <a:close/>
                  <a:moveTo>
                    <a:pt x="726" y="1"/>
                  </a:moveTo>
                  <a:cubicBezTo>
                    <a:pt x="587" y="1"/>
                    <a:pt x="448" y="55"/>
                    <a:pt x="340" y="163"/>
                  </a:cubicBezTo>
                  <a:cubicBezTo>
                    <a:pt x="0" y="502"/>
                    <a:pt x="216" y="1088"/>
                    <a:pt x="710" y="1119"/>
                  </a:cubicBezTo>
                  <a:cubicBezTo>
                    <a:pt x="1204" y="1088"/>
                    <a:pt x="1451" y="502"/>
                    <a:pt x="1111" y="163"/>
                  </a:cubicBezTo>
                  <a:cubicBezTo>
                    <a:pt x="1003" y="55"/>
                    <a:pt x="865"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92"/>
            <p:cNvSpPr/>
            <p:nvPr/>
          </p:nvSpPr>
          <p:spPr>
            <a:xfrm>
              <a:off x="4059900" y="3678100"/>
              <a:ext cx="40275" cy="35700"/>
            </a:xfrm>
            <a:custGeom>
              <a:rect b="b" l="l" r="r" t="t"/>
              <a:pathLst>
                <a:path extrusionOk="0" h="1428" w="1611">
                  <a:moveTo>
                    <a:pt x="293" y="0"/>
                  </a:moveTo>
                  <a:cubicBezTo>
                    <a:pt x="130" y="0"/>
                    <a:pt x="5" y="211"/>
                    <a:pt x="145" y="352"/>
                  </a:cubicBezTo>
                  <a:lnTo>
                    <a:pt x="484" y="722"/>
                  </a:lnTo>
                  <a:lnTo>
                    <a:pt x="145" y="1062"/>
                  </a:lnTo>
                  <a:cubicBezTo>
                    <a:pt x="0" y="1207"/>
                    <a:pt x="139" y="1427"/>
                    <a:pt x="310" y="1427"/>
                  </a:cubicBezTo>
                  <a:cubicBezTo>
                    <a:pt x="357" y="1427"/>
                    <a:pt x="407" y="1410"/>
                    <a:pt x="454" y="1370"/>
                  </a:cubicBezTo>
                  <a:lnTo>
                    <a:pt x="793" y="1000"/>
                  </a:lnTo>
                  <a:lnTo>
                    <a:pt x="1163" y="1370"/>
                  </a:lnTo>
                  <a:cubicBezTo>
                    <a:pt x="1204" y="1410"/>
                    <a:pt x="1250" y="1427"/>
                    <a:pt x="1295" y="1427"/>
                  </a:cubicBezTo>
                  <a:cubicBezTo>
                    <a:pt x="1458" y="1427"/>
                    <a:pt x="1610" y="1207"/>
                    <a:pt x="1441" y="1062"/>
                  </a:cubicBezTo>
                  <a:lnTo>
                    <a:pt x="1102" y="722"/>
                  </a:lnTo>
                  <a:lnTo>
                    <a:pt x="1441" y="352"/>
                  </a:lnTo>
                  <a:cubicBezTo>
                    <a:pt x="1605" y="211"/>
                    <a:pt x="1467" y="0"/>
                    <a:pt x="1310" y="0"/>
                  </a:cubicBezTo>
                  <a:cubicBezTo>
                    <a:pt x="1260" y="0"/>
                    <a:pt x="1208" y="22"/>
                    <a:pt x="1163" y="74"/>
                  </a:cubicBezTo>
                  <a:lnTo>
                    <a:pt x="793" y="414"/>
                  </a:lnTo>
                  <a:lnTo>
                    <a:pt x="454" y="74"/>
                  </a:lnTo>
                  <a:cubicBezTo>
                    <a:pt x="401" y="22"/>
                    <a:pt x="345"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92"/>
            <p:cNvSpPr/>
            <p:nvPr/>
          </p:nvSpPr>
          <p:spPr>
            <a:xfrm>
              <a:off x="4148000" y="3764925"/>
              <a:ext cx="40300" cy="36050"/>
            </a:xfrm>
            <a:custGeom>
              <a:rect b="b" l="l" r="r" t="t"/>
              <a:pathLst>
                <a:path extrusionOk="0" h="1442" w="1612">
                  <a:moveTo>
                    <a:pt x="331" y="0"/>
                  </a:moveTo>
                  <a:cubicBezTo>
                    <a:pt x="154" y="0"/>
                    <a:pt x="1" y="221"/>
                    <a:pt x="170" y="366"/>
                  </a:cubicBezTo>
                  <a:lnTo>
                    <a:pt x="510" y="706"/>
                  </a:lnTo>
                  <a:lnTo>
                    <a:pt x="170" y="1076"/>
                  </a:lnTo>
                  <a:cubicBezTo>
                    <a:pt x="1" y="1221"/>
                    <a:pt x="154" y="1442"/>
                    <a:pt x="331" y="1442"/>
                  </a:cubicBezTo>
                  <a:cubicBezTo>
                    <a:pt x="381" y="1442"/>
                    <a:pt x="432" y="1425"/>
                    <a:pt x="479" y="1385"/>
                  </a:cubicBezTo>
                  <a:lnTo>
                    <a:pt x="818" y="1014"/>
                  </a:lnTo>
                  <a:lnTo>
                    <a:pt x="1158" y="1385"/>
                  </a:lnTo>
                  <a:cubicBezTo>
                    <a:pt x="1205" y="1425"/>
                    <a:pt x="1254" y="1442"/>
                    <a:pt x="1302" y="1442"/>
                  </a:cubicBezTo>
                  <a:cubicBezTo>
                    <a:pt x="1472" y="1442"/>
                    <a:pt x="1611" y="1221"/>
                    <a:pt x="1466" y="1076"/>
                  </a:cubicBezTo>
                  <a:lnTo>
                    <a:pt x="1127" y="706"/>
                  </a:lnTo>
                  <a:lnTo>
                    <a:pt x="1466" y="366"/>
                  </a:lnTo>
                  <a:cubicBezTo>
                    <a:pt x="1559" y="274"/>
                    <a:pt x="1559" y="150"/>
                    <a:pt x="1466" y="58"/>
                  </a:cubicBezTo>
                  <a:cubicBezTo>
                    <a:pt x="1420" y="27"/>
                    <a:pt x="1366" y="11"/>
                    <a:pt x="1312" y="11"/>
                  </a:cubicBezTo>
                  <a:cubicBezTo>
                    <a:pt x="1258" y="11"/>
                    <a:pt x="1204" y="27"/>
                    <a:pt x="1158" y="58"/>
                  </a:cubicBezTo>
                  <a:lnTo>
                    <a:pt x="818" y="428"/>
                  </a:lnTo>
                  <a:lnTo>
                    <a:pt x="479" y="58"/>
                  </a:lnTo>
                  <a:cubicBezTo>
                    <a:pt x="432" y="17"/>
                    <a:pt x="381" y="0"/>
                    <a:pt x="3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92"/>
            <p:cNvSpPr/>
            <p:nvPr/>
          </p:nvSpPr>
          <p:spPr>
            <a:xfrm>
              <a:off x="4103875" y="3827425"/>
              <a:ext cx="40275" cy="36050"/>
            </a:xfrm>
            <a:custGeom>
              <a:rect b="b" l="l" r="r" t="t"/>
              <a:pathLst>
                <a:path extrusionOk="0" h="1442" w="1611">
                  <a:moveTo>
                    <a:pt x="322" y="0"/>
                  </a:moveTo>
                  <a:cubicBezTo>
                    <a:pt x="158" y="0"/>
                    <a:pt x="0" y="221"/>
                    <a:pt x="145" y="366"/>
                  </a:cubicBezTo>
                  <a:lnTo>
                    <a:pt x="515" y="736"/>
                  </a:lnTo>
                  <a:lnTo>
                    <a:pt x="145" y="1076"/>
                  </a:lnTo>
                  <a:cubicBezTo>
                    <a:pt x="0" y="1221"/>
                    <a:pt x="158" y="1442"/>
                    <a:pt x="322" y="1442"/>
                  </a:cubicBezTo>
                  <a:cubicBezTo>
                    <a:pt x="368" y="1442"/>
                    <a:pt x="414" y="1425"/>
                    <a:pt x="454" y="1384"/>
                  </a:cubicBezTo>
                  <a:lnTo>
                    <a:pt x="793" y="1014"/>
                  </a:lnTo>
                  <a:lnTo>
                    <a:pt x="1164" y="1384"/>
                  </a:lnTo>
                  <a:cubicBezTo>
                    <a:pt x="1204" y="1425"/>
                    <a:pt x="1250" y="1442"/>
                    <a:pt x="1295" y="1442"/>
                  </a:cubicBezTo>
                  <a:cubicBezTo>
                    <a:pt x="1458" y="1442"/>
                    <a:pt x="1611" y="1221"/>
                    <a:pt x="1441" y="1076"/>
                  </a:cubicBezTo>
                  <a:lnTo>
                    <a:pt x="1102" y="736"/>
                  </a:lnTo>
                  <a:lnTo>
                    <a:pt x="1441" y="366"/>
                  </a:lnTo>
                  <a:cubicBezTo>
                    <a:pt x="1534" y="273"/>
                    <a:pt x="1534" y="150"/>
                    <a:pt x="1441" y="57"/>
                  </a:cubicBezTo>
                  <a:cubicBezTo>
                    <a:pt x="1410" y="26"/>
                    <a:pt x="1356" y="11"/>
                    <a:pt x="1302" y="11"/>
                  </a:cubicBezTo>
                  <a:cubicBezTo>
                    <a:pt x="1248" y="11"/>
                    <a:pt x="1194" y="26"/>
                    <a:pt x="1164" y="57"/>
                  </a:cubicBezTo>
                  <a:lnTo>
                    <a:pt x="793" y="428"/>
                  </a:lnTo>
                  <a:lnTo>
                    <a:pt x="454" y="57"/>
                  </a:lnTo>
                  <a:cubicBezTo>
                    <a:pt x="414" y="17"/>
                    <a:pt x="368"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92"/>
            <p:cNvSpPr/>
            <p:nvPr/>
          </p:nvSpPr>
          <p:spPr>
            <a:xfrm>
              <a:off x="4063525" y="3691625"/>
              <a:ext cx="124225" cy="140150"/>
            </a:xfrm>
            <a:custGeom>
              <a:rect b="b" l="l" r="r" t="t"/>
              <a:pathLst>
                <a:path extrusionOk="0" h="5606" w="4969">
                  <a:moveTo>
                    <a:pt x="4053" y="1"/>
                  </a:moveTo>
                  <a:cubicBezTo>
                    <a:pt x="3882" y="1"/>
                    <a:pt x="3744" y="221"/>
                    <a:pt x="3889" y="366"/>
                  </a:cubicBezTo>
                  <a:lnTo>
                    <a:pt x="4259" y="706"/>
                  </a:lnTo>
                  <a:cubicBezTo>
                    <a:pt x="1852" y="953"/>
                    <a:pt x="0" y="2990"/>
                    <a:pt x="0" y="5397"/>
                  </a:cubicBezTo>
                  <a:cubicBezTo>
                    <a:pt x="0" y="5536"/>
                    <a:pt x="108" y="5605"/>
                    <a:pt x="216" y="5605"/>
                  </a:cubicBezTo>
                  <a:cubicBezTo>
                    <a:pt x="324" y="5605"/>
                    <a:pt x="432" y="5536"/>
                    <a:pt x="432" y="5397"/>
                  </a:cubicBezTo>
                  <a:cubicBezTo>
                    <a:pt x="432" y="3236"/>
                    <a:pt x="2037" y="1416"/>
                    <a:pt x="4197" y="1138"/>
                  </a:cubicBezTo>
                  <a:lnTo>
                    <a:pt x="4197" y="1138"/>
                  </a:lnTo>
                  <a:lnTo>
                    <a:pt x="3889" y="1446"/>
                  </a:lnTo>
                  <a:cubicBezTo>
                    <a:pt x="3744" y="1615"/>
                    <a:pt x="3882" y="1803"/>
                    <a:pt x="4053" y="1803"/>
                  </a:cubicBezTo>
                  <a:cubicBezTo>
                    <a:pt x="4100" y="1803"/>
                    <a:pt x="4150" y="1789"/>
                    <a:pt x="4197" y="1755"/>
                  </a:cubicBezTo>
                  <a:lnTo>
                    <a:pt x="4876" y="1045"/>
                  </a:lnTo>
                  <a:cubicBezTo>
                    <a:pt x="4969" y="984"/>
                    <a:pt x="4969" y="860"/>
                    <a:pt x="4876" y="767"/>
                  </a:cubicBezTo>
                  <a:lnTo>
                    <a:pt x="4197" y="58"/>
                  </a:lnTo>
                  <a:cubicBezTo>
                    <a:pt x="4150" y="18"/>
                    <a:pt x="4101" y="1"/>
                    <a:pt x="4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0" name="Google Shape;14520;p92"/>
          <p:cNvGrpSpPr/>
          <p:nvPr/>
        </p:nvGrpSpPr>
        <p:grpSpPr>
          <a:xfrm>
            <a:off x="6993015" y="2328536"/>
            <a:ext cx="362650" cy="358800"/>
            <a:chOff x="3252625" y="3564975"/>
            <a:chExt cx="362650" cy="358800"/>
          </a:xfrm>
        </p:grpSpPr>
        <p:sp>
          <p:nvSpPr>
            <p:cNvPr id="14521" name="Google Shape;14521;p92"/>
            <p:cNvSpPr/>
            <p:nvPr/>
          </p:nvSpPr>
          <p:spPr>
            <a:xfrm>
              <a:off x="3252625" y="3564975"/>
              <a:ext cx="362650" cy="358800"/>
            </a:xfrm>
            <a:custGeom>
              <a:rect b="b" l="l" r="r" t="t"/>
              <a:pathLst>
                <a:path extrusionOk="0" h="14352" w="14506">
                  <a:moveTo>
                    <a:pt x="7253" y="1"/>
                  </a:moveTo>
                  <a:cubicBezTo>
                    <a:pt x="6852" y="1"/>
                    <a:pt x="6574" y="433"/>
                    <a:pt x="6265" y="834"/>
                  </a:cubicBezTo>
                  <a:cubicBezTo>
                    <a:pt x="6080" y="1081"/>
                    <a:pt x="5895" y="1389"/>
                    <a:pt x="5710" y="1420"/>
                  </a:cubicBezTo>
                  <a:cubicBezTo>
                    <a:pt x="5432" y="1420"/>
                    <a:pt x="5123" y="1328"/>
                    <a:pt x="4907" y="1173"/>
                  </a:cubicBezTo>
                  <a:cubicBezTo>
                    <a:pt x="4580" y="1021"/>
                    <a:pt x="4268" y="868"/>
                    <a:pt x="3993" y="868"/>
                  </a:cubicBezTo>
                  <a:cubicBezTo>
                    <a:pt x="3880" y="868"/>
                    <a:pt x="3772" y="894"/>
                    <a:pt x="3673" y="957"/>
                  </a:cubicBezTo>
                  <a:cubicBezTo>
                    <a:pt x="3518" y="1050"/>
                    <a:pt x="3395" y="1204"/>
                    <a:pt x="3333" y="1359"/>
                  </a:cubicBezTo>
                  <a:cubicBezTo>
                    <a:pt x="3313" y="1501"/>
                    <a:pt x="3440" y="1603"/>
                    <a:pt x="3565" y="1603"/>
                  </a:cubicBezTo>
                  <a:cubicBezTo>
                    <a:pt x="3629" y="1603"/>
                    <a:pt x="3692" y="1576"/>
                    <a:pt x="3734" y="1513"/>
                  </a:cubicBezTo>
                  <a:cubicBezTo>
                    <a:pt x="3734" y="1420"/>
                    <a:pt x="3796" y="1359"/>
                    <a:pt x="3858" y="1328"/>
                  </a:cubicBezTo>
                  <a:cubicBezTo>
                    <a:pt x="3887" y="1310"/>
                    <a:pt x="3923" y="1303"/>
                    <a:pt x="3965" y="1303"/>
                  </a:cubicBezTo>
                  <a:cubicBezTo>
                    <a:pt x="4148" y="1303"/>
                    <a:pt x="4440" y="1449"/>
                    <a:pt x="4691" y="1575"/>
                  </a:cubicBezTo>
                  <a:cubicBezTo>
                    <a:pt x="4996" y="1741"/>
                    <a:pt x="5325" y="1857"/>
                    <a:pt x="5679" y="1857"/>
                  </a:cubicBezTo>
                  <a:cubicBezTo>
                    <a:pt x="5720" y="1857"/>
                    <a:pt x="5761" y="1856"/>
                    <a:pt x="5802" y="1852"/>
                  </a:cubicBezTo>
                  <a:cubicBezTo>
                    <a:pt x="6142" y="1760"/>
                    <a:pt x="6358" y="1420"/>
                    <a:pt x="6605" y="1081"/>
                  </a:cubicBezTo>
                  <a:cubicBezTo>
                    <a:pt x="6821" y="772"/>
                    <a:pt x="7068" y="433"/>
                    <a:pt x="7253" y="433"/>
                  </a:cubicBezTo>
                  <a:cubicBezTo>
                    <a:pt x="7438" y="433"/>
                    <a:pt x="7685" y="772"/>
                    <a:pt x="7901" y="1081"/>
                  </a:cubicBezTo>
                  <a:cubicBezTo>
                    <a:pt x="8148" y="1420"/>
                    <a:pt x="8364" y="1760"/>
                    <a:pt x="8703" y="1852"/>
                  </a:cubicBezTo>
                  <a:cubicBezTo>
                    <a:pt x="8741" y="1856"/>
                    <a:pt x="8780" y="1857"/>
                    <a:pt x="8819" y="1857"/>
                  </a:cubicBezTo>
                  <a:cubicBezTo>
                    <a:pt x="9156" y="1857"/>
                    <a:pt x="9510" y="1741"/>
                    <a:pt x="9814" y="1575"/>
                  </a:cubicBezTo>
                  <a:cubicBezTo>
                    <a:pt x="10066" y="1449"/>
                    <a:pt x="10358" y="1303"/>
                    <a:pt x="10541" y="1303"/>
                  </a:cubicBezTo>
                  <a:cubicBezTo>
                    <a:pt x="10583" y="1303"/>
                    <a:pt x="10619" y="1310"/>
                    <a:pt x="10648" y="1328"/>
                  </a:cubicBezTo>
                  <a:cubicBezTo>
                    <a:pt x="10802" y="1420"/>
                    <a:pt x="10864" y="1852"/>
                    <a:pt x="10894" y="2192"/>
                  </a:cubicBezTo>
                  <a:cubicBezTo>
                    <a:pt x="10701" y="2938"/>
                    <a:pt x="11299" y="3609"/>
                    <a:pt x="12024" y="3609"/>
                  </a:cubicBezTo>
                  <a:cubicBezTo>
                    <a:pt x="12109" y="3609"/>
                    <a:pt x="12196" y="3600"/>
                    <a:pt x="12283" y="3581"/>
                  </a:cubicBezTo>
                  <a:cubicBezTo>
                    <a:pt x="12623" y="3611"/>
                    <a:pt x="13055" y="3642"/>
                    <a:pt x="13147" y="3797"/>
                  </a:cubicBezTo>
                  <a:cubicBezTo>
                    <a:pt x="13240" y="3951"/>
                    <a:pt x="13055" y="4321"/>
                    <a:pt x="12931" y="4630"/>
                  </a:cubicBezTo>
                  <a:cubicBezTo>
                    <a:pt x="12715" y="4969"/>
                    <a:pt x="12623" y="5340"/>
                    <a:pt x="12654" y="5741"/>
                  </a:cubicBezTo>
                  <a:cubicBezTo>
                    <a:pt x="12746" y="6050"/>
                    <a:pt x="13086" y="6296"/>
                    <a:pt x="13425" y="6543"/>
                  </a:cubicBezTo>
                  <a:cubicBezTo>
                    <a:pt x="13703" y="6728"/>
                    <a:pt x="14073" y="6975"/>
                    <a:pt x="14073" y="7161"/>
                  </a:cubicBezTo>
                  <a:cubicBezTo>
                    <a:pt x="14073" y="7377"/>
                    <a:pt x="13703" y="7623"/>
                    <a:pt x="13425" y="7809"/>
                  </a:cubicBezTo>
                  <a:cubicBezTo>
                    <a:pt x="13055" y="8056"/>
                    <a:pt x="12715" y="8302"/>
                    <a:pt x="12654" y="8611"/>
                  </a:cubicBezTo>
                  <a:cubicBezTo>
                    <a:pt x="12623" y="8981"/>
                    <a:pt x="12715" y="9383"/>
                    <a:pt x="12931" y="9722"/>
                  </a:cubicBezTo>
                  <a:cubicBezTo>
                    <a:pt x="13055" y="10031"/>
                    <a:pt x="13240" y="10401"/>
                    <a:pt x="13147" y="10555"/>
                  </a:cubicBezTo>
                  <a:cubicBezTo>
                    <a:pt x="13055" y="10710"/>
                    <a:pt x="12623" y="10741"/>
                    <a:pt x="12283" y="10771"/>
                  </a:cubicBezTo>
                  <a:cubicBezTo>
                    <a:pt x="11913" y="10771"/>
                    <a:pt x="11512" y="10864"/>
                    <a:pt x="11203" y="11080"/>
                  </a:cubicBezTo>
                  <a:cubicBezTo>
                    <a:pt x="10987" y="11389"/>
                    <a:pt x="10864" y="11790"/>
                    <a:pt x="10894" y="12160"/>
                  </a:cubicBezTo>
                  <a:cubicBezTo>
                    <a:pt x="10864" y="12500"/>
                    <a:pt x="10802" y="12932"/>
                    <a:pt x="10648" y="13024"/>
                  </a:cubicBezTo>
                  <a:cubicBezTo>
                    <a:pt x="10619" y="13042"/>
                    <a:pt x="10583" y="13049"/>
                    <a:pt x="10541" y="13049"/>
                  </a:cubicBezTo>
                  <a:cubicBezTo>
                    <a:pt x="10358" y="13049"/>
                    <a:pt x="10066" y="12903"/>
                    <a:pt x="9814" y="12777"/>
                  </a:cubicBezTo>
                  <a:cubicBezTo>
                    <a:pt x="9517" y="12588"/>
                    <a:pt x="9173" y="12494"/>
                    <a:pt x="8843" y="12494"/>
                  </a:cubicBezTo>
                  <a:cubicBezTo>
                    <a:pt x="8796" y="12494"/>
                    <a:pt x="8750" y="12496"/>
                    <a:pt x="8703" y="12500"/>
                  </a:cubicBezTo>
                  <a:cubicBezTo>
                    <a:pt x="8364" y="12592"/>
                    <a:pt x="8148" y="12932"/>
                    <a:pt x="7901" y="13271"/>
                  </a:cubicBezTo>
                  <a:cubicBezTo>
                    <a:pt x="7685" y="13580"/>
                    <a:pt x="7438" y="13919"/>
                    <a:pt x="7253" y="13919"/>
                  </a:cubicBezTo>
                  <a:cubicBezTo>
                    <a:pt x="7068" y="13919"/>
                    <a:pt x="6821" y="13580"/>
                    <a:pt x="6605" y="13271"/>
                  </a:cubicBezTo>
                  <a:cubicBezTo>
                    <a:pt x="6358" y="12932"/>
                    <a:pt x="6142" y="12592"/>
                    <a:pt x="5802" y="12500"/>
                  </a:cubicBezTo>
                  <a:cubicBezTo>
                    <a:pt x="5752" y="12496"/>
                    <a:pt x="5702" y="12494"/>
                    <a:pt x="5653" y="12494"/>
                  </a:cubicBezTo>
                  <a:cubicBezTo>
                    <a:pt x="5309" y="12494"/>
                    <a:pt x="4988" y="12588"/>
                    <a:pt x="4691" y="12777"/>
                  </a:cubicBezTo>
                  <a:cubicBezTo>
                    <a:pt x="4440" y="12903"/>
                    <a:pt x="4148" y="13049"/>
                    <a:pt x="3965" y="13049"/>
                  </a:cubicBezTo>
                  <a:cubicBezTo>
                    <a:pt x="3923" y="13049"/>
                    <a:pt x="3887" y="13042"/>
                    <a:pt x="3858" y="13024"/>
                  </a:cubicBezTo>
                  <a:cubicBezTo>
                    <a:pt x="3704" y="12932"/>
                    <a:pt x="3642" y="12500"/>
                    <a:pt x="3611" y="12160"/>
                  </a:cubicBezTo>
                  <a:cubicBezTo>
                    <a:pt x="3642" y="11790"/>
                    <a:pt x="3518" y="11389"/>
                    <a:pt x="3302" y="11080"/>
                  </a:cubicBezTo>
                  <a:cubicBezTo>
                    <a:pt x="2994" y="10864"/>
                    <a:pt x="2593" y="10771"/>
                    <a:pt x="2222" y="10771"/>
                  </a:cubicBezTo>
                  <a:cubicBezTo>
                    <a:pt x="1883" y="10741"/>
                    <a:pt x="1451" y="10710"/>
                    <a:pt x="1358" y="10555"/>
                  </a:cubicBezTo>
                  <a:cubicBezTo>
                    <a:pt x="1266" y="10401"/>
                    <a:pt x="1451" y="10031"/>
                    <a:pt x="1574" y="9722"/>
                  </a:cubicBezTo>
                  <a:cubicBezTo>
                    <a:pt x="1790" y="9383"/>
                    <a:pt x="1883" y="8981"/>
                    <a:pt x="1852" y="8611"/>
                  </a:cubicBezTo>
                  <a:cubicBezTo>
                    <a:pt x="1759" y="8302"/>
                    <a:pt x="1420" y="8056"/>
                    <a:pt x="1080" y="7809"/>
                  </a:cubicBezTo>
                  <a:cubicBezTo>
                    <a:pt x="803" y="7623"/>
                    <a:pt x="432" y="7377"/>
                    <a:pt x="432" y="7161"/>
                  </a:cubicBezTo>
                  <a:cubicBezTo>
                    <a:pt x="432" y="6975"/>
                    <a:pt x="803" y="6728"/>
                    <a:pt x="1080" y="6543"/>
                  </a:cubicBezTo>
                  <a:cubicBezTo>
                    <a:pt x="1451" y="6296"/>
                    <a:pt x="1759" y="6050"/>
                    <a:pt x="1852" y="5741"/>
                  </a:cubicBezTo>
                  <a:cubicBezTo>
                    <a:pt x="1883" y="5340"/>
                    <a:pt x="1790" y="4969"/>
                    <a:pt x="1574" y="4630"/>
                  </a:cubicBezTo>
                  <a:cubicBezTo>
                    <a:pt x="1451" y="4321"/>
                    <a:pt x="1266" y="3951"/>
                    <a:pt x="1358" y="3797"/>
                  </a:cubicBezTo>
                  <a:cubicBezTo>
                    <a:pt x="1451" y="3642"/>
                    <a:pt x="1883" y="3611"/>
                    <a:pt x="2222" y="3581"/>
                  </a:cubicBezTo>
                  <a:cubicBezTo>
                    <a:pt x="2593" y="3581"/>
                    <a:pt x="2994" y="3488"/>
                    <a:pt x="3302" y="3272"/>
                  </a:cubicBezTo>
                  <a:cubicBezTo>
                    <a:pt x="3457" y="3056"/>
                    <a:pt x="3580" y="2809"/>
                    <a:pt x="3580" y="2562"/>
                  </a:cubicBezTo>
                  <a:cubicBezTo>
                    <a:pt x="3597" y="2408"/>
                    <a:pt x="3481" y="2320"/>
                    <a:pt x="3364" y="2320"/>
                  </a:cubicBezTo>
                  <a:cubicBezTo>
                    <a:pt x="3270" y="2320"/>
                    <a:pt x="3176" y="2377"/>
                    <a:pt x="3148" y="2500"/>
                  </a:cubicBezTo>
                  <a:cubicBezTo>
                    <a:pt x="3148" y="2655"/>
                    <a:pt x="3086" y="2840"/>
                    <a:pt x="2994" y="2963"/>
                  </a:cubicBezTo>
                  <a:cubicBezTo>
                    <a:pt x="2747" y="3087"/>
                    <a:pt x="2469" y="3149"/>
                    <a:pt x="2191" y="3149"/>
                  </a:cubicBezTo>
                  <a:cubicBezTo>
                    <a:pt x="1698" y="3179"/>
                    <a:pt x="1204" y="3210"/>
                    <a:pt x="988" y="3581"/>
                  </a:cubicBezTo>
                  <a:cubicBezTo>
                    <a:pt x="772" y="3920"/>
                    <a:pt x="988" y="4383"/>
                    <a:pt x="1204" y="4815"/>
                  </a:cubicBezTo>
                  <a:cubicBezTo>
                    <a:pt x="1358" y="5062"/>
                    <a:pt x="1420" y="5340"/>
                    <a:pt x="1451" y="5617"/>
                  </a:cubicBezTo>
                  <a:cubicBezTo>
                    <a:pt x="1389" y="5803"/>
                    <a:pt x="1111" y="6019"/>
                    <a:pt x="833" y="6173"/>
                  </a:cubicBezTo>
                  <a:cubicBezTo>
                    <a:pt x="432" y="6482"/>
                    <a:pt x="0" y="6759"/>
                    <a:pt x="0" y="7161"/>
                  </a:cubicBezTo>
                  <a:cubicBezTo>
                    <a:pt x="0" y="7593"/>
                    <a:pt x="432" y="7870"/>
                    <a:pt x="833" y="8148"/>
                  </a:cubicBezTo>
                  <a:cubicBezTo>
                    <a:pt x="1111" y="8333"/>
                    <a:pt x="1389" y="8549"/>
                    <a:pt x="1451" y="8704"/>
                  </a:cubicBezTo>
                  <a:cubicBezTo>
                    <a:pt x="1420" y="9012"/>
                    <a:pt x="1358" y="9290"/>
                    <a:pt x="1204" y="9537"/>
                  </a:cubicBezTo>
                  <a:cubicBezTo>
                    <a:pt x="988" y="9969"/>
                    <a:pt x="772" y="10432"/>
                    <a:pt x="988" y="10771"/>
                  </a:cubicBezTo>
                  <a:cubicBezTo>
                    <a:pt x="1204" y="11111"/>
                    <a:pt x="1698" y="11173"/>
                    <a:pt x="2191" y="11203"/>
                  </a:cubicBezTo>
                  <a:cubicBezTo>
                    <a:pt x="2228" y="11199"/>
                    <a:pt x="2264" y="11197"/>
                    <a:pt x="2301" y="11197"/>
                  </a:cubicBezTo>
                  <a:cubicBezTo>
                    <a:pt x="2542" y="11197"/>
                    <a:pt x="2779" y="11281"/>
                    <a:pt x="2994" y="11389"/>
                  </a:cubicBezTo>
                  <a:cubicBezTo>
                    <a:pt x="3148" y="11636"/>
                    <a:pt x="3210" y="11913"/>
                    <a:pt x="3210" y="12191"/>
                  </a:cubicBezTo>
                  <a:cubicBezTo>
                    <a:pt x="3241" y="12685"/>
                    <a:pt x="3302" y="13179"/>
                    <a:pt x="3642" y="13395"/>
                  </a:cubicBezTo>
                  <a:cubicBezTo>
                    <a:pt x="3750" y="13458"/>
                    <a:pt x="3864" y="13484"/>
                    <a:pt x="3982" y="13484"/>
                  </a:cubicBezTo>
                  <a:cubicBezTo>
                    <a:pt x="4265" y="13484"/>
                    <a:pt x="4571" y="13331"/>
                    <a:pt x="4876" y="13179"/>
                  </a:cubicBezTo>
                  <a:cubicBezTo>
                    <a:pt x="5123" y="13024"/>
                    <a:pt x="5401" y="12932"/>
                    <a:pt x="5710" y="12932"/>
                  </a:cubicBezTo>
                  <a:cubicBezTo>
                    <a:pt x="5864" y="12963"/>
                    <a:pt x="6080" y="13271"/>
                    <a:pt x="6265" y="13518"/>
                  </a:cubicBezTo>
                  <a:cubicBezTo>
                    <a:pt x="6543" y="13919"/>
                    <a:pt x="6821" y="14351"/>
                    <a:pt x="7253" y="14351"/>
                  </a:cubicBezTo>
                  <a:cubicBezTo>
                    <a:pt x="7654" y="14351"/>
                    <a:pt x="7963" y="13919"/>
                    <a:pt x="8240" y="13518"/>
                  </a:cubicBezTo>
                  <a:cubicBezTo>
                    <a:pt x="8425" y="13271"/>
                    <a:pt x="8642" y="12963"/>
                    <a:pt x="8796" y="12932"/>
                  </a:cubicBezTo>
                  <a:cubicBezTo>
                    <a:pt x="9104" y="12932"/>
                    <a:pt x="9382" y="13024"/>
                    <a:pt x="9629" y="13179"/>
                  </a:cubicBezTo>
                  <a:cubicBezTo>
                    <a:pt x="9944" y="13314"/>
                    <a:pt x="10276" y="13465"/>
                    <a:pt x="10565" y="13465"/>
                  </a:cubicBezTo>
                  <a:cubicBezTo>
                    <a:pt x="10671" y="13465"/>
                    <a:pt x="10772" y="13445"/>
                    <a:pt x="10864" y="13395"/>
                  </a:cubicBezTo>
                  <a:cubicBezTo>
                    <a:pt x="11203" y="13209"/>
                    <a:pt x="11234" y="12685"/>
                    <a:pt x="11296" y="12191"/>
                  </a:cubicBezTo>
                  <a:cubicBezTo>
                    <a:pt x="11296" y="11913"/>
                    <a:pt x="11357" y="11636"/>
                    <a:pt x="11481" y="11389"/>
                  </a:cubicBezTo>
                  <a:cubicBezTo>
                    <a:pt x="11759" y="11265"/>
                    <a:pt x="12036" y="11203"/>
                    <a:pt x="12314" y="11203"/>
                  </a:cubicBezTo>
                  <a:cubicBezTo>
                    <a:pt x="12808" y="11173"/>
                    <a:pt x="13302" y="11111"/>
                    <a:pt x="13518" y="10771"/>
                  </a:cubicBezTo>
                  <a:cubicBezTo>
                    <a:pt x="13734" y="10432"/>
                    <a:pt x="13518" y="9969"/>
                    <a:pt x="13302" y="9537"/>
                  </a:cubicBezTo>
                  <a:cubicBezTo>
                    <a:pt x="13147" y="9290"/>
                    <a:pt x="13055" y="9012"/>
                    <a:pt x="13055" y="8704"/>
                  </a:cubicBezTo>
                  <a:cubicBezTo>
                    <a:pt x="13116" y="8549"/>
                    <a:pt x="13394" y="8333"/>
                    <a:pt x="13672" y="8148"/>
                  </a:cubicBezTo>
                  <a:cubicBezTo>
                    <a:pt x="14073" y="7870"/>
                    <a:pt x="14505" y="7593"/>
                    <a:pt x="14505" y="7161"/>
                  </a:cubicBezTo>
                  <a:cubicBezTo>
                    <a:pt x="14505" y="6759"/>
                    <a:pt x="14073" y="6482"/>
                    <a:pt x="13672" y="6173"/>
                  </a:cubicBezTo>
                  <a:cubicBezTo>
                    <a:pt x="13425" y="6019"/>
                    <a:pt x="13116" y="5803"/>
                    <a:pt x="13086" y="5617"/>
                  </a:cubicBezTo>
                  <a:cubicBezTo>
                    <a:pt x="13086" y="5340"/>
                    <a:pt x="13178" y="5062"/>
                    <a:pt x="13333" y="4815"/>
                  </a:cubicBezTo>
                  <a:cubicBezTo>
                    <a:pt x="13518" y="4383"/>
                    <a:pt x="13734" y="3920"/>
                    <a:pt x="13518" y="3581"/>
                  </a:cubicBezTo>
                  <a:cubicBezTo>
                    <a:pt x="13333" y="3241"/>
                    <a:pt x="12808" y="3179"/>
                    <a:pt x="12345" y="3149"/>
                  </a:cubicBezTo>
                  <a:cubicBezTo>
                    <a:pt x="12036" y="3149"/>
                    <a:pt x="11759" y="3087"/>
                    <a:pt x="11512" y="2963"/>
                  </a:cubicBezTo>
                  <a:cubicBezTo>
                    <a:pt x="11388" y="2716"/>
                    <a:pt x="11296" y="2439"/>
                    <a:pt x="11326" y="2130"/>
                  </a:cubicBezTo>
                  <a:cubicBezTo>
                    <a:pt x="11265" y="1667"/>
                    <a:pt x="11234" y="1173"/>
                    <a:pt x="10864" y="957"/>
                  </a:cubicBezTo>
                  <a:cubicBezTo>
                    <a:pt x="10764" y="894"/>
                    <a:pt x="10657" y="868"/>
                    <a:pt x="10543" y="868"/>
                  </a:cubicBezTo>
                  <a:cubicBezTo>
                    <a:pt x="10268" y="868"/>
                    <a:pt x="9956" y="1021"/>
                    <a:pt x="9629" y="1173"/>
                  </a:cubicBezTo>
                  <a:cubicBezTo>
                    <a:pt x="9382" y="1328"/>
                    <a:pt x="9104" y="1420"/>
                    <a:pt x="8827" y="1420"/>
                  </a:cubicBezTo>
                  <a:cubicBezTo>
                    <a:pt x="8642" y="1389"/>
                    <a:pt x="8425" y="1081"/>
                    <a:pt x="8271" y="834"/>
                  </a:cubicBezTo>
                  <a:cubicBezTo>
                    <a:pt x="7963" y="433"/>
                    <a:pt x="7685" y="1"/>
                    <a:pt x="7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92"/>
            <p:cNvSpPr/>
            <p:nvPr/>
          </p:nvSpPr>
          <p:spPr>
            <a:xfrm>
              <a:off x="3360125" y="3688425"/>
              <a:ext cx="56850" cy="47125"/>
            </a:xfrm>
            <a:custGeom>
              <a:rect b="b" l="l" r="r" t="t"/>
              <a:pathLst>
                <a:path extrusionOk="0" h="1885" w="2274">
                  <a:moveTo>
                    <a:pt x="1526" y="623"/>
                  </a:moveTo>
                  <a:cubicBezTo>
                    <a:pt x="1699" y="623"/>
                    <a:pt x="1842" y="709"/>
                    <a:pt x="1842" y="926"/>
                  </a:cubicBezTo>
                  <a:cubicBezTo>
                    <a:pt x="1842" y="1050"/>
                    <a:pt x="1780" y="1173"/>
                    <a:pt x="1687" y="1266"/>
                  </a:cubicBezTo>
                  <a:cubicBezTo>
                    <a:pt x="1595" y="1358"/>
                    <a:pt x="1471" y="1405"/>
                    <a:pt x="1348" y="1405"/>
                  </a:cubicBezTo>
                  <a:cubicBezTo>
                    <a:pt x="1224" y="1405"/>
                    <a:pt x="1101" y="1358"/>
                    <a:pt x="1008" y="1266"/>
                  </a:cubicBezTo>
                  <a:cubicBezTo>
                    <a:pt x="721" y="958"/>
                    <a:pt x="1184" y="623"/>
                    <a:pt x="1526" y="623"/>
                  </a:cubicBezTo>
                  <a:close/>
                  <a:moveTo>
                    <a:pt x="1348" y="1"/>
                  </a:moveTo>
                  <a:cubicBezTo>
                    <a:pt x="1101" y="1"/>
                    <a:pt x="885" y="124"/>
                    <a:pt x="731" y="278"/>
                  </a:cubicBezTo>
                  <a:cubicBezTo>
                    <a:pt x="1" y="938"/>
                    <a:pt x="619" y="1885"/>
                    <a:pt x="1336" y="1885"/>
                  </a:cubicBezTo>
                  <a:cubicBezTo>
                    <a:pt x="1559" y="1885"/>
                    <a:pt x="1791" y="1794"/>
                    <a:pt x="1996" y="1574"/>
                  </a:cubicBezTo>
                  <a:cubicBezTo>
                    <a:pt x="2181" y="1389"/>
                    <a:pt x="2274" y="1173"/>
                    <a:pt x="2274" y="926"/>
                  </a:cubicBezTo>
                  <a:cubicBezTo>
                    <a:pt x="2274" y="679"/>
                    <a:pt x="2181" y="433"/>
                    <a:pt x="1996" y="278"/>
                  </a:cubicBezTo>
                  <a:cubicBezTo>
                    <a:pt x="1842" y="93"/>
                    <a:pt x="1595" y="1"/>
                    <a:pt x="13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92"/>
            <p:cNvSpPr/>
            <p:nvPr/>
          </p:nvSpPr>
          <p:spPr>
            <a:xfrm>
              <a:off x="3449350" y="3754575"/>
              <a:ext cx="50175" cy="44975"/>
            </a:xfrm>
            <a:custGeom>
              <a:rect b="b" l="l" r="r" t="t"/>
              <a:pathLst>
                <a:path extrusionOk="0" h="1799" w="2007">
                  <a:moveTo>
                    <a:pt x="1019" y="410"/>
                  </a:moveTo>
                  <a:cubicBezTo>
                    <a:pt x="1421" y="410"/>
                    <a:pt x="1668" y="934"/>
                    <a:pt x="1359" y="1243"/>
                  </a:cubicBezTo>
                  <a:cubicBezTo>
                    <a:pt x="1259" y="1343"/>
                    <a:pt x="1135" y="1388"/>
                    <a:pt x="1015" y="1388"/>
                  </a:cubicBezTo>
                  <a:cubicBezTo>
                    <a:pt x="765" y="1388"/>
                    <a:pt x="526" y="1195"/>
                    <a:pt x="526" y="904"/>
                  </a:cubicBezTo>
                  <a:cubicBezTo>
                    <a:pt x="526" y="780"/>
                    <a:pt x="587" y="657"/>
                    <a:pt x="680" y="564"/>
                  </a:cubicBezTo>
                  <a:cubicBezTo>
                    <a:pt x="742" y="472"/>
                    <a:pt x="865" y="410"/>
                    <a:pt x="1019" y="410"/>
                  </a:cubicBezTo>
                  <a:close/>
                  <a:moveTo>
                    <a:pt x="1004" y="1"/>
                  </a:moveTo>
                  <a:cubicBezTo>
                    <a:pt x="773" y="1"/>
                    <a:pt x="541" y="86"/>
                    <a:pt x="371" y="256"/>
                  </a:cubicBezTo>
                  <a:cubicBezTo>
                    <a:pt x="1" y="626"/>
                    <a:pt x="1" y="1181"/>
                    <a:pt x="371" y="1552"/>
                  </a:cubicBezTo>
                  <a:cubicBezTo>
                    <a:pt x="526" y="1706"/>
                    <a:pt x="773" y="1799"/>
                    <a:pt x="1019" y="1799"/>
                  </a:cubicBezTo>
                  <a:cubicBezTo>
                    <a:pt x="1235" y="1799"/>
                    <a:pt x="1482" y="1706"/>
                    <a:pt x="1637" y="1552"/>
                  </a:cubicBezTo>
                  <a:cubicBezTo>
                    <a:pt x="2007" y="1181"/>
                    <a:pt x="2007" y="626"/>
                    <a:pt x="1637" y="256"/>
                  </a:cubicBezTo>
                  <a:cubicBezTo>
                    <a:pt x="1467" y="86"/>
                    <a:pt x="1235" y="1"/>
                    <a:pt x="10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92"/>
            <p:cNvSpPr/>
            <p:nvPr/>
          </p:nvSpPr>
          <p:spPr>
            <a:xfrm>
              <a:off x="3392375" y="3682000"/>
              <a:ext cx="84425" cy="124050"/>
            </a:xfrm>
            <a:custGeom>
              <a:rect b="b" l="l" r="r" t="t"/>
              <a:pathLst>
                <a:path extrusionOk="0" h="4962" w="3377">
                  <a:moveTo>
                    <a:pt x="3070" y="1"/>
                  </a:moveTo>
                  <a:cubicBezTo>
                    <a:pt x="3006" y="1"/>
                    <a:pt x="2942" y="31"/>
                    <a:pt x="2897" y="103"/>
                  </a:cubicBezTo>
                  <a:lnTo>
                    <a:pt x="89" y="4640"/>
                  </a:lnTo>
                  <a:cubicBezTo>
                    <a:pt x="0" y="4817"/>
                    <a:pt x="134" y="4962"/>
                    <a:pt x="273" y="4962"/>
                  </a:cubicBezTo>
                  <a:cubicBezTo>
                    <a:pt x="328" y="4962"/>
                    <a:pt x="385" y="4939"/>
                    <a:pt x="428" y="4887"/>
                  </a:cubicBezTo>
                  <a:lnTo>
                    <a:pt x="3268" y="350"/>
                  </a:lnTo>
                  <a:cubicBezTo>
                    <a:pt x="3377" y="176"/>
                    <a:pt x="3223" y="1"/>
                    <a:pt x="30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92"/>
            <p:cNvSpPr/>
            <p:nvPr/>
          </p:nvSpPr>
          <p:spPr>
            <a:xfrm>
              <a:off x="3279625" y="3631925"/>
              <a:ext cx="296500" cy="223950"/>
            </a:xfrm>
            <a:custGeom>
              <a:rect b="b" l="l" r="r" t="t"/>
              <a:pathLst>
                <a:path extrusionOk="0" h="8958" w="11860">
                  <a:moveTo>
                    <a:pt x="6192" y="1"/>
                  </a:moveTo>
                  <a:cubicBezTo>
                    <a:pt x="5437" y="1"/>
                    <a:pt x="4651" y="202"/>
                    <a:pt x="3889" y="656"/>
                  </a:cubicBezTo>
                  <a:cubicBezTo>
                    <a:pt x="0" y="2970"/>
                    <a:pt x="1636" y="8958"/>
                    <a:pt x="6173" y="8958"/>
                  </a:cubicBezTo>
                  <a:cubicBezTo>
                    <a:pt x="7407" y="8958"/>
                    <a:pt x="8549" y="8464"/>
                    <a:pt x="9382" y="7600"/>
                  </a:cubicBezTo>
                  <a:cubicBezTo>
                    <a:pt x="9475" y="7538"/>
                    <a:pt x="9475" y="7384"/>
                    <a:pt x="9382" y="7322"/>
                  </a:cubicBezTo>
                  <a:cubicBezTo>
                    <a:pt x="9352" y="7276"/>
                    <a:pt x="9297" y="7252"/>
                    <a:pt x="9243" y="7252"/>
                  </a:cubicBezTo>
                  <a:cubicBezTo>
                    <a:pt x="9189" y="7252"/>
                    <a:pt x="9135" y="7276"/>
                    <a:pt x="9105" y="7322"/>
                  </a:cubicBezTo>
                  <a:cubicBezTo>
                    <a:pt x="8320" y="8123"/>
                    <a:pt x="7276" y="8525"/>
                    <a:pt x="6229" y="8525"/>
                  </a:cubicBezTo>
                  <a:cubicBezTo>
                    <a:pt x="5299" y="8525"/>
                    <a:pt x="4366" y="8208"/>
                    <a:pt x="3611" y="7569"/>
                  </a:cubicBezTo>
                  <a:cubicBezTo>
                    <a:pt x="1976" y="6211"/>
                    <a:pt x="1698" y="3834"/>
                    <a:pt x="2963" y="2106"/>
                  </a:cubicBezTo>
                  <a:cubicBezTo>
                    <a:pt x="3739" y="1040"/>
                    <a:pt x="4965" y="461"/>
                    <a:pt x="6214" y="461"/>
                  </a:cubicBezTo>
                  <a:cubicBezTo>
                    <a:pt x="6952" y="461"/>
                    <a:pt x="7699" y="663"/>
                    <a:pt x="8364" y="1088"/>
                  </a:cubicBezTo>
                  <a:cubicBezTo>
                    <a:pt x="10154" y="2199"/>
                    <a:pt x="10771" y="4544"/>
                    <a:pt x="9753" y="6396"/>
                  </a:cubicBezTo>
                  <a:cubicBezTo>
                    <a:pt x="9691" y="6489"/>
                    <a:pt x="9753" y="6643"/>
                    <a:pt x="9845" y="6674"/>
                  </a:cubicBezTo>
                  <a:lnTo>
                    <a:pt x="9845" y="6705"/>
                  </a:lnTo>
                  <a:cubicBezTo>
                    <a:pt x="9868" y="6712"/>
                    <a:pt x="9894" y="6716"/>
                    <a:pt x="9919" y="6716"/>
                  </a:cubicBezTo>
                  <a:cubicBezTo>
                    <a:pt x="9996" y="6716"/>
                    <a:pt x="10077" y="6681"/>
                    <a:pt x="10123" y="6612"/>
                  </a:cubicBezTo>
                  <a:cubicBezTo>
                    <a:pt x="11860" y="3386"/>
                    <a:pt x="9288" y="1"/>
                    <a:pt x="6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6" name="Google Shape;14526;p92"/>
          <p:cNvGrpSpPr/>
          <p:nvPr/>
        </p:nvGrpSpPr>
        <p:grpSpPr>
          <a:xfrm>
            <a:off x="4757759" y="2326611"/>
            <a:ext cx="361875" cy="362650"/>
            <a:chOff x="980425" y="3563425"/>
            <a:chExt cx="361875" cy="362650"/>
          </a:xfrm>
        </p:grpSpPr>
        <p:sp>
          <p:nvSpPr>
            <p:cNvPr id="14527" name="Google Shape;14527;p92"/>
            <p:cNvSpPr/>
            <p:nvPr/>
          </p:nvSpPr>
          <p:spPr>
            <a:xfrm>
              <a:off x="1009725" y="3856625"/>
              <a:ext cx="143550" cy="10825"/>
            </a:xfrm>
            <a:custGeom>
              <a:rect b="b" l="l" r="r" t="t"/>
              <a:pathLst>
                <a:path extrusionOk="0" h="433" w="5742">
                  <a:moveTo>
                    <a:pt x="309" y="0"/>
                  </a:moveTo>
                  <a:cubicBezTo>
                    <a:pt x="1" y="0"/>
                    <a:pt x="1" y="432"/>
                    <a:pt x="309" y="432"/>
                  </a:cubicBezTo>
                  <a:lnTo>
                    <a:pt x="5463" y="432"/>
                  </a:lnTo>
                  <a:cubicBezTo>
                    <a:pt x="5741" y="432"/>
                    <a:pt x="5741" y="0"/>
                    <a:pt x="54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92"/>
            <p:cNvSpPr/>
            <p:nvPr/>
          </p:nvSpPr>
          <p:spPr>
            <a:xfrm>
              <a:off x="1009725" y="3880550"/>
              <a:ext cx="143550" cy="10050"/>
            </a:xfrm>
            <a:custGeom>
              <a:rect b="b" l="l" r="r" t="t"/>
              <a:pathLst>
                <a:path extrusionOk="0" h="402" w="5742">
                  <a:moveTo>
                    <a:pt x="309" y="0"/>
                  </a:moveTo>
                  <a:cubicBezTo>
                    <a:pt x="1" y="0"/>
                    <a:pt x="1" y="401"/>
                    <a:pt x="309" y="401"/>
                  </a:cubicBezTo>
                  <a:lnTo>
                    <a:pt x="5463" y="401"/>
                  </a:lnTo>
                  <a:cubicBezTo>
                    <a:pt x="5741" y="401"/>
                    <a:pt x="5741" y="0"/>
                    <a:pt x="54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92"/>
            <p:cNvSpPr/>
            <p:nvPr/>
          </p:nvSpPr>
          <p:spPr>
            <a:xfrm>
              <a:off x="1009725" y="3727000"/>
              <a:ext cx="143550" cy="10825"/>
            </a:xfrm>
            <a:custGeom>
              <a:rect b="b" l="l" r="r" t="t"/>
              <a:pathLst>
                <a:path extrusionOk="0" h="433" w="5742">
                  <a:moveTo>
                    <a:pt x="309" y="1"/>
                  </a:moveTo>
                  <a:cubicBezTo>
                    <a:pt x="1" y="1"/>
                    <a:pt x="1" y="433"/>
                    <a:pt x="309" y="433"/>
                  </a:cubicBezTo>
                  <a:lnTo>
                    <a:pt x="5463" y="433"/>
                  </a:lnTo>
                  <a:cubicBezTo>
                    <a:pt x="5741" y="433"/>
                    <a:pt x="5741" y="1"/>
                    <a:pt x="54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92"/>
            <p:cNvSpPr/>
            <p:nvPr/>
          </p:nvSpPr>
          <p:spPr>
            <a:xfrm>
              <a:off x="1009725" y="3750925"/>
              <a:ext cx="141225" cy="10825"/>
            </a:xfrm>
            <a:custGeom>
              <a:rect b="b" l="l" r="r" t="t"/>
              <a:pathLst>
                <a:path extrusionOk="0" h="433" w="5649">
                  <a:moveTo>
                    <a:pt x="309" y="0"/>
                  </a:moveTo>
                  <a:cubicBezTo>
                    <a:pt x="1" y="0"/>
                    <a:pt x="1" y="432"/>
                    <a:pt x="309" y="432"/>
                  </a:cubicBezTo>
                  <a:lnTo>
                    <a:pt x="5463" y="432"/>
                  </a:lnTo>
                  <a:cubicBezTo>
                    <a:pt x="5556" y="432"/>
                    <a:pt x="5648" y="340"/>
                    <a:pt x="5648" y="216"/>
                  </a:cubicBezTo>
                  <a:cubicBezTo>
                    <a:pt x="5648" y="93"/>
                    <a:pt x="5556" y="0"/>
                    <a:pt x="54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92"/>
            <p:cNvSpPr/>
            <p:nvPr/>
          </p:nvSpPr>
          <p:spPr>
            <a:xfrm>
              <a:off x="1009725" y="3598125"/>
              <a:ext cx="143525" cy="10075"/>
            </a:xfrm>
            <a:custGeom>
              <a:rect b="b" l="l" r="r" t="t"/>
              <a:pathLst>
                <a:path extrusionOk="0" h="403" w="5741">
                  <a:moveTo>
                    <a:pt x="5491" y="0"/>
                  </a:moveTo>
                  <a:cubicBezTo>
                    <a:pt x="5482" y="0"/>
                    <a:pt x="5473" y="1"/>
                    <a:pt x="5463" y="2"/>
                  </a:cubicBezTo>
                  <a:lnTo>
                    <a:pt x="309" y="2"/>
                  </a:lnTo>
                  <a:cubicBezTo>
                    <a:pt x="1" y="2"/>
                    <a:pt x="1" y="403"/>
                    <a:pt x="309" y="403"/>
                  </a:cubicBezTo>
                  <a:lnTo>
                    <a:pt x="5463" y="403"/>
                  </a:lnTo>
                  <a:cubicBezTo>
                    <a:pt x="5731" y="403"/>
                    <a:pt x="5741" y="0"/>
                    <a:pt x="5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92"/>
            <p:cNvSpPr/>
            <p:nvPr/>
          </p:nvSpPr>
          <p:spPr>
            <a:xfrm>
              <a:off x="1009725" y="3621300"/>
              <a:ext cx="143550" cy="10825"/>
            </a:xfrm>
            <a:custGeom>
              <a:rect b="b" l="l" r="r" t="t"/>
              <a:pathLst>
                <a:path extrusionOk="0" h="433" w="5742">
                  <a:moveTo>
                    <a:pt x="309" y="1"/>
                  </a:moveTo>
                  <a:cubicBezTo>
                    <a:pt x="1" y="1"/>
                    <a:pt x="1" y="433"/>
                    <a:pt x="309" y="433"/>
                  </a:cubicBezTo>
                  <a:lnTo>
                    <a:pt x="5463" y="433"/>
                  </a:lnTo>
                  <a:cubicBezTo>
                    <a:pt x="5741" y="433"/>
                    <a:pt x="5741" y="1"/>
                    <a:pt x="54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92"/>
            <p:cNvSpPr/>
            <p:nvPr/>
          </p:nvSpPr>
          <p:spPr>
            <a:xfrm>
              <a:off x="1208025" y="3598125"/>
              <a:ext cx="13900" cy="10075"/>
            </a:xfrm>
            <a:custGeom>
              <a:rect b="b" l="l" r="r" t="t"/>
              <a:pathLst>
                <a:path extrusionOk="0" h="403" w="556">
                  <a:moveTo>
                    <a:pt x="306" y="0"/>
                  </a:moveTo>
                  <a:cubicBezTo>
                    <a:pt x="297" y="0"/>
                    <a:pt x="288" y="1"/>
                    <a:pt x="278" y="2"/>
                  </a:cubicBezTo>
                  <a:cubicBezTo>
                    <a:pt x="0" y="2"/>
                    <a:pt x="0" y="403"/>
                    <a:pt x="278" y="403"/>
                  </a:cubicBezTo>
                  <a:cubicBezTo>
                    <a:pt x="546" y="403"/>
                    <a:pt x="555" y="0"/>
                    <a:pt x="3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92"/>
            <p:cNvSpPr/>
            <p:nvPr/>
          </p:nvSpPr>
          <p:spPr>
            <a:xfrm>
              <a:off x="1231175" y="3598125"/>
              <a:ext cx="14675" cy="10075"/>
            </a:xfrm>
            <a:custGeom>
              <a:rect b="b" l="l" r="r" t="t"/>
              <a:pathLst>
                <a:path extrusionOk="0" h="403" w="587">
                  <a:moveTo>
                    <a:pt x="336" y="0"/>
                  </a:moveTo>
                  <a:cubicBezTo>
                    <a:pt x="328" y="0"/>
                    <a:pt x="318" y="1"/>
                    <a:pt x="309" y="2"/>
                  </a:cubicBezTo>
                  <a:cubicBezTo>
                    <a:pt x="0" y="2"/>
                    <a:pt x="0" y="403"/>
                    <a:pt x="309" y="403"/>
                  </a:cubicBezTo>
                  <a:cubicBezTo>
                    <a:pt x="577" y="403"/>
                    <a:pt x="586" y="0"/>
                    <a:pt x="3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92"/>
            <p:cNvSpPr/>
            <p:nvPr/>
          </p:nvSpPr>
          <p:spPr>
            <a:xfrm>
              <a:off x="1255075" y="3598125"/>
              <a:ext cx="13925" cy="10075"/>
            </a:xfrm>
            <a:custGeom>
              <a:rect b="b" l="l" r="r" t="t"/>
              <a:pathLst>
                <a:path extrusionOk="0" h="403" w="557">
                  <a:moveTo>
                    <a:pt x="306" y="0"/>
                  </a:moveTo>
                  <a:cubicBezTo>
                    <a:pt x="297" y="0"/>
                    <a:pt x="288" y="1"/>
                    <a:pt x="279" y="2"/>
                  </a:cubicBezTo>
                  <a:cubicBezTo>
                    <a:pt x="1" y="2"/>
                    <a:pt x="1" y="403"/>
                    <a:pt x="279" y="403"/>
                  </a:cubicBezTo>
                  <a:cubicBezTo>
                    <a:pt x="547" y="403"/>
                    <a:pt x="556" y="0"/>
                    <a:pt x="3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92"/>
            <p:cNvSpPr/>
            <p:nvPr/>
          </p:nvSpPr>
          <p:spPr>
            <a:xfrm>
              <a:off x="1208025" y="3621300"/>
              <a:ext cx="13900" cy="10825"/>
            </a:xfrm>
            <a:custGeom>
              <a:rect b="b" l="l" r="r" t="t"/>
              <a:pathLst>
                <a:path extrusionOk="0" h="433" w="556">
                  <a:moveTo>
                    <a:pt x="278" y="1"/>
                  </a:moveTo>
                  <a:cubicBezTo>
                    <a:pt x="0" y="1"/>
                    <a:pt x="0" y="433"/>
                    <a:pt x="278" y="433"/>
                  </a:cubicBezTo>
                  <a:cubicBezTo>
                    <a:pt x="556" y="433"/>
                    <a:pt x="556" y="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92"/>
            <p:cNvSpPr/>
            <p:nvPr/>
          </p:nvSpPr>
          <p:spPr>
            <a:xfrm>
              <a:off x="1231175" y="3621300"/>
              <a:ext cx="14675" cy="10825"/>
            </a:xfrm>
            <a:custGeom>
              <a:rect b="b" l="l" r="r" t="t"/>
              <a:pathLst>
                <a:path extrusionOk="0" h="433" w="587">
                  <a:moveTo>
                    <a:pt x="309" y="1"/>
                  </a:moveTo>
                  <a:cubicBezTo>
                    <a:pt x="0" y="1"/>
                    <a:pt x="0" y="433"/>
                    <a:pt x="309" y="433"/>
                  </a:cubicBezTo>
                  <a:cubicBezTo>
                    <a:pt x="586" y="433"/>
                    <a:pt x="586"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92"/>
            <p:cNvSpPr/>
            <p:nvPr/>
          </p:nvSpPr>
          <p:spPr>
            <a:xfrm>
              <a:off x="1255075" y="3621300"/>
              <a:ext cx="13925" cy="10825"/>
            </a:xfrm>
            <a:custGeom>
              <a:rect b="b" l="l" r="r" t="t"/>
              <a:pathLst>
                <a:path extrusionOk="0" h="433" w="557">
                  <a:moveTo>
                    <a:pt x="279" y="1"/>
                  </a:moveTo>
                  <a:cubicBezTo>
                    <a:pt x="1" y="1"/>
                    <a:pt x="1" y="433"/>
                    <a:pt x="279" y="433"/>
                  </a:cubicBezTo>
                  <a:cubicBezTo>
                    <a:pt x="556" y="433"/>
                    <a:pt x="556"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92"/>
            <p:cNvSpPr/>
            <p:nvPr/>
          </p:nvSpPr>
          <p:spPr>
            <a:xfrm>
              <a:off x="1208025" y="3727725"/>
              <a:ext cx="13900" cy="10100"/>
            </a:xfrm>
            <a:custGeom>
              <a:rect b="b" l="l" r="r" t="t"/>
              <a:pathLst>
                <a:path extrusionOk="0" h="404" w="556">
                  <a:moveTo>
                    <a:pt x="306" y="1"/>
                  </a:moveTo>
                  <a:cubicBezTo>
                    <a:pt x="297" y="1"/>
                    <a:pt x="288" y="1"/>
                    <a:pt x="278" y="2"/>
                  </a:cubicBezTo>
                  <a:cubicBezTo>
                    <a:pt x="0" y="2"/>
                    <a:pt x="0" y="404"/>
                    <a:pt x="278" y="404"/>
                  </a:cubicBezTo>
                  <a:cubicBezTo>
                    <a:pt x="546" y="404"/>
                    <a:pt x="555" y="1"/>
                    <a:pt x="3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92"/>
            <p:cNvSpPr/>
            <p:nvPr/>
          </p:nvSpPr>
          <p:spPr>
            <a:xfrm>
              <a:off x="1231175" y="3727000"/>
              <a:ext cx="14675" cy="10825"/>
            </a:xfrm>
            <a:custGeom>
              <a:rect b="b" l="l" r="r" t="t"/>
              <a:pathLst>
                <a:path extrusionOk="0" h="433" w="587">
                  <a:moveTo>
                    <a:pt x="309" y="1"/>
                  </a:moveTo>
                  <a:cubicBezTo>
                    <a:pt x="0" y="1"/>
                    <a:pt x="0" y="433"/>
                    <a:pt x="309" y="433"/>
                  </a:cubicBezTo>
                  <a:cubicBezTo>
                    <a:pt x="586" y="433"/>
                    <a:pt x="586"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92"/>
            <p:cNvSpPr/>
            <p:nvPr/>
          </p:nvSpPr>
          <p:spPr>
            <a:xfrm>
              <a:off x="1255075" y="3727000"/>
              <a:ext cx="13925" cy="10825"/>
            </a:xfrm>
            <a:custGeom>
              <a:rect b="b" l="l" r="r" t="t"/>
              <a:pathLst>
                <a:path extrusionOk="0" h="433" w="557">
                  <a:moveTo>
                    <a:pt x="279" y="1"/>
                  </a:moveTo>
                  <a:cubicBezTo>
                    <a:pt x="1" y="1"/>
                    <a:pt x="1" y="433"/>
                    <a:pt x="279" y="433"/>
                  </a:cubicBezTo>
                  <a:cubicBezTo>
                    <a:pt x="556" y="433"/>
                    <a:pt x="556"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92"/>
            <p:cNvSpPr/>
            <p:nvPr/>
          </p:nvSpPr>
          <p:spPr>
            <a:xfrm>
              <a:off x="1208025" y="3750925"/>
              <a:ext cx="13900" cy="10050"/>
            </a:xfrm>
            <a:custGeom>
              <a:rect b="b" l="l" r="r" t="t"/>
              <a:pathLst>
                <a:path extrusionOk="0" h="402" w="556">
                  <a:moveTo>
                    <a:pt x="278" y="0"/>
                  </a:moveTo>
                  <a:cubicBezTo>
                    <a:pt x="0" y="0"/>
                    <a:pt x="0" y="402"/>
                    <a:pt x="278" y="402"/>
                  </a:cubicBezTo>
                  <a:cubicBezTo>
                    <a:pt x="556" y="40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92"/>
            <p:cNvSpPr/>
            <p:nvPr/>
          </p:nvSpPr>
          <p:spPr>
            <a:xfrm>
              <a:off x="1231175" y="3750925"/>
              <a:ext cx="14675" cy="10050"/>
            </a:xfrm>
            <a:custGeom>
              <a:rect b="b" l="l" r="r" t="t"/>
              <a:pathLst>
                <a:path extrusionOk="0" h="402" w="587">
                  <a:moveTo>
                    <a:pt x="309" y="0"/>
                  </a:moveTo>
                  <a:cubicBezTo>
                    <a:pt x="0" y="0"/>
                    <a:pt x="0" y="402"/>
                    <a:pt x="309" y="402"/>
                  </a:cubicBezTo>
                  <a:cubicBezTo>
                    <a:pt x="586" y="402"/>
                    <a:pt x="586"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92"/>
            <p:cNvSpPr/>
            <p:nvPr/>
          </p:nvSpPr>
          <p:spPr>
            <a:xfrm>
              <a:off x="1255075" y="3750925"/>
              <a:ext cx="13925" cy="10050"/>
            </a:xfrm>
            <a:custGeom>
              <a:rect b="b" l="l" r="r" t="t"/>
              <a:pathLst>
                <a:path extrusionOk="0" h="402" w="557">
                  <a:moveTo>
                    <a:pt x="279" y="0"/>
                  </a:moveTo>
                  <a:cubicBezTo>
                    <a:pt x="1" y="0"/>
                    <a:pt x="1" y="402"/>
                    <a:pt x="279" y="402"/>
                  </a:cubicBezTo>
                  <a:cubicBezTo>
                    <a:pt x="556" y="402"/>
                    <a:pt x="556"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92"/>
            <p:cNvSpPr/>
            <p:nvPr/>
          </p:nvSpPr>
          <p:spPr>
            <a:xfrm>
              <a:off x="1208025" y="3856625"/>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92"/>
            <p:cNvSpPr/>
            <p:nvPr/>
          </p:nvSpPr>
          <p:spPr>
            <a:xfrm>
              <a:off x="1231175" y="3856625"/>
              <a:ext cx="14675" cy="10825"/>
            </a:xfrm>
            <a:custGeom>
              <a:rect b="b" l="l" r="r" t="t"/>
              <a:pathLst>
                <a:path extrusionOk="0" h="433" w="587">
                  <a:moveTo>
                    <a:pt x="309" y="0"/>
                  </a:moveTo>
                  <a:cubicBezTo>
                    <a:pt x="0" y="0"/>
                    <a:pt x="0" y="432"/>
                    <a:pt x="309" y="432"/>
                  </a:cubicBezTo>
                  <a:cubicBezTo>
                    <a:pt x="586" y="432"/>
                    <a:pt x="586"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92"/>
            <p:cNvSpPr/>
            <p:nvPr/>
          </p:nvSpPr>
          <p:spPr>
            <a:xfrm>
              <a:off x="1255075" y="3856625"/>
              <a:ext cx="13925" cy="10825"/>
            </a:xfrm>
            <a:custGeom>
              <a:rect b="b" l="l" r="r" t="t"/>
              <a:pathLst>
                <a:path extrusionOk="0" h="433" w="557">
                  <a:moveTo>
                    <a:pt x="279" y="0"/>
                  </a:moveTo>
                  <a:cubicBezTo>
                    <a:pt x="1" y="0"/>
                    <a:pt x="1" y="432"/>
                    <a:pt x="279" y="432"/>
                  </a:cubicBezTo>
                  <a:cubicBezTo>
                    <a:pt x="556" y="432"/>
                    <a:pt x="556"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92"/>
            <p:cNvSpPr/>
            <p:nvPr/>
          </p:nvSpPr>
          <p:spPr>
            <a:xfrm>
              <a:off x="1208025" y="3880550"/>
              <a:ext cx="13900" cy="10050"/>
            </a:xfrm>
            <a:custGeom>
              <a:rect b="b" l="l" r="r" t="t"/>
              <a:pathLst>
                <a:path extrusionOk="0" h="402" w="556">
                  <a:moveTo>
                    <a:pt x="278" y="0"/>
                  </a:moveTo>
                  <a:cubicBezTo>
                    <a:pt x="0" y="0"/>
                    <a:pt x="0" y="401"/>
                    <a:pt x="278" y="401"/>
                  </a:cubicBezTo>
                  <a:cubicBezTo>
                    <a:pt x="556" y="401"/>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92"/>
            <p:cNvSpPr/>
            <p:nvPr/>
          </p:nvSpPr>
          <p:spPr>
            <a:xfrm>
              <a:off x="1231175" y="3880550"/>
              <a:ext cx="14675" cy="10050"/>
            </a:xfrm>
            <a:custGeom>
              <a:rect b="b" l="l" r="r" t="t"/>
              <a:pathLst>
                <a:path extrusionOk="0" h="402" w="587">
                  <a:moveTo>
                    <a:pt x="309" y="0"/>
                  </a:moveTo>
                  <a:cubicBezTo>
                    <a:pt x="0" y="0"/>
                    <a:pt x="0" y="401"/>
                    <a:pt x="309" y="401"/>
                  </a:cubicBezTo>
                  <a:cubicBezTo>
                    <a:pt x="586" y="401"/>
                    <a:pt x="586"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92"/>
            <p:cNvSpPr/>
            <p:nvPr/>
          </p:nvSpPr>
          <p:spPr>
            <a:xfrm>
              <a:off x="1255075" y="3880550"/>
              <a:ext cx="13925" cy="10050"/>
            </a:xfrm>
            <a:custGeom>
              <a:rect b="b" l="l" r="r" t="t"/>
              <a:pathLst>
                <a:path extrusionOk="0" h="402" w="557">
                  <a:moveTo>
                    <a:pt x="279" y="0"/>
                  </a:moveTo>
                  <a:cubicBezTo>
                    <a:pt x="1" y="0"/>
                    <a:pt x="1" y="401"/>
                    <a:pt x="279" y="401"/>
                  </a:cubicBezTo>
                  <a:cubicBezTo>
                    <a:pt x="556" y="401"/>
                    <a:pt x="556"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92"/>
            <p:cNvSpPr/>
            <p:nvPr/>
          </p:nvSpPr>
          <p:spPr>
            <a:xfrm>
              <a:off x="980425" y="3563425"/>
              <a:ext cx="361875" cy="362650"/>
            </a:xfrm>
            <a:custGeom>
              <a:rect b="b" l="l" r="r" t="t"/>
              <a:pathLst>
                <a:path extrusionOk="0" h="14506" w="14475">
                  <a:moveTo>
                    <a:pt x="12067" y="433"/>
                  </a:moveTo>
                  <a:cubicBezTo>
                    <a:pt x="12283" y="433"/>
                    <a:pt x="12468" y="587"/>
                    <a:pt x="12468" y="803"/>
                  </a:cubicBezTo>
                  <a:lnTo>
                    <a:pt x="12468" y="3303"/>
                  </a:lnTo>
                  <a:cubicBezTo>
                    <a:pt x="12468" y="3519"/>
                    <a:pt x="12283" y="3673"/>
                    <a:pt x="12067" y="3673"/>
                  </a:cubicBezTo>
                  <a:lnTo>
                    <a:pt x="8209" y="3673"/>
                  </a:lnTo>
                  <a:lnTo>
                    <a:pt x="8209" y="433"/>
                  </a:lnTo>
                  <a:close/>
                  <a:moveTo>
                    <a:pt x="11265" y="4106"/>
                  </a:moveTo>
                  <a:cubicBezTo>
                    <a:pt x="11882" y="4229"/>
                    <a:pt x="11851" y="5155"/>
                    <a:pt x="11203" y="5186"/>
                  </a:cubicBezTo>
                  <a:lnTo>
                    <a:pt x="1697" y="5186"/>
                  </a:lnTo>
                  <a:cubicBezTo>
                    <a:pt x="1049" y="5155"/>
                    <a:pt x="988" y="4229"/>
                    <a:pt x="1636" y="4106"/>
                  </a:cubicBezTo>
                  <a:close/>
                  <a:moveTo>
                    <a:pt x="13363" y="2254"/>
                  </a:moveTo>
                  <a:cubicBezTo>
                    <a:pt x="13734" y="2254"/>
                    <a:pt x="14073" y="2562"/>
                    <a:pt x="14073" y="2964"/>
                  </a:cubicBezTo>
                  <a:lnTo>
                    <a:pt x="14073" y="7037"/>
                  </a:lnTo>
                  <a:lnTo>
                    <a:pt x="12869" y="7037"/>
                  </a:lnTo>
                  <a:lnTo>
                    <a:pt x="12869" y="5988"/>
                  </a:lnTo>
                  <a:cubicBezTo>
                    <a:pt x="12869" y="5525"/>
                    <a:pt x="12499" y="5186"/>
                    <a:pt x="12067" y="5186"/>
                  </a:cubicBezTo>
                  <a:lnTo>
                    <a:pt x="11974" y="5186"/>
                  </a:lnTo>
                  <a:cubicBezTo>
                    <a:pt x="12067" y="5031"/>
                    <a:pt x="12129" y="4846"/>
                    <a:pt x="12129" y="4630"/>
                  </a:cubicBezTo>
                  <a:cubicBezTo>
                    <a:pt x="12129" y="4445"/>
                    <a:pt x="12067" y="4260"/>
                    <a:pt x="11974" y="4106"/>
                  </a:cubicBezTo>
                  <a:lnTo>
                    <a:pt x="12067" y="4106"/>
                  </a:lnTo>
                  <a:cubicBezTo>
                    <a:pt x="12499" y="4106"/>
                    <a:pt x="12869" y="3766"/>
                    <a:pt x="12869" y="3303"/>
                  </a:cubicBezTo>
                  <a:lnTo>
                    <a:pt x="12869" y="2254"/>
                  </a:lnTo>
                  <a:close/>
                  <a:moveTo>
                    <a:pt x="7808" y="5618"/>
                  </a:moveTo>
                  <a:lnTo>
                    <a:pt x="7808" y="8889"/>
                  </a:lnTo>
                  <a:lnTo>
                    <a:pt x="802" y="8889"/>
                  </a:lnTo>
                  <a:cubicBezTo>
                    <a:pt x="586" y="8889"/>
                    <a:pt x="432" y="8704"/>
                    <a:pt x="432" y="8488"/>
                  </a:cubicBezTo>
                  <a:lnTo>
                    <a:pt x="432" y="5988"/>
                  </a:lnTo>
                  <a:cubicBezTo>
                    <a:pt x="432" y="5772"/>
                    <a:pt x="586" y="5618"/>
                    <a:pt x="802" y="5618"/>
                  </a:cubicBezTo>
                  <a:close/>
                  <a:moveTo>
                    <a:pt x="12098" y="5587"/>
                  </a:moveTo>
                  <a:cubicBezTo>
                    <a:pt x="12314" y="5587"/>
                    <a:pt x="12468" y="5772"/>
                    <a:pt x="12468" y="5988"/>
                  </a:cubicBezTo>
                  <a:lnTo>
                    <a:pt x="12468" y="8488"/>
                  </a:lnTo>
                  <a:cubicBezTo>
                    <a:pt x="12468" y="8704"/>
                    <a:pt x="12314" y="8889"/>
                    <a:pt x="12098" y="8889"/>
                  </a:cubicBezTo>
                  <a:lnTo>
                    <a:pt x="10616" y="8889"/>
                  </a:lnTo>
                  <a:cubicBezTo>
                    <a:pt x="10308" y="8889"/>
                    <a:pt x="10308" y="9290"/>
                    <a:pt x="10616" y="9290"/>
                  </a:cubicBezTo>
                  <a:lnTo>
                    <a:pt x="11203" y="9290"/>
                  </a:lnTo>
                  <a:cubicBezTo>
                    <a:pt x="11882" y="9290"/>
                    <a:pt x="11882" y="10370"/>
                    <a:pt x="11203" y="10370"/>
                  </a:cubicBezTo>
                  <a:lnTo>
                    <a:pt x="1636" y="10370"/>
                  </a:lnTo>
                  <a:cubicBezTo>
                    <a:pt x="1358" y="10340"/>
                    <a:pt x="1173" y="10093"/>
                    <a:pt x="1173" y="9815"/>
                  </a:cubicBezTo>
                  <a:cubicBezTo>
                    <a:pt x="1173" y="9537"/>
                    <a:pt x="1389" y="9290"/>
                    <a:pt x="1667" y="9290"/>
                  </a:cubicBezTo>
                  <a:lnTo>
                    <a:pt x="9382" y="9290"/>
                  </a:lnTo>
                  <a:cubicBezTo>
                    <a:pt x="9650" y="9290"/>
                    <a:pt x="9659" y="8888"/>
                    <a:pt x="9410" y="8888"/>
                  </a:cubicBezTo>
                  <a:cubicBezTo>
                    <a:pt x="9401" y="8888"/>
                    <a:pt x="9392" y="8888"/>
                    <a:pt x="9382" y="8889"/>
                  </a:cubicBezTo>
                  <a:lnTo>
                    <a:pt x="8240" y="8889"/>
                  </a:lnTo>
                  <a:lnTo>
                    <a:pt x="8240" y="5587"/>
                  </a:lnTo>
                  <a:close/>
                  <a:moveTo>
                    <a:pt x="14073" y="7439"/>
                  </a:moveTo>
                  <a:lnTo>
                    <a:pt x="14073" y="11512"/>
                  </a:lnTo>
                  <a:cubicBezTo>
                    <a:pt x="14073" y="11914"/>
                    <a:pt x="13764" y="12222"/>
                    <a:pt x="13363" y="12222"/>
                  </a:cubicBezTo>
                  <a:lnTo>
                    <a:pt x="12869" y="12222"/>
                  </a:lnTo>
                  <a:lnTo>
                    <a:pt x="12869" y="11204"/>
                  </a:lnTo>
                  <a:cubicBezTo>
                    <a:pt x="12869" y="10741"/>
                    <a:pt x="12499" y="10370"/>
                    <a:pt x="12067" y="10370"/>
                  </a:cubicBezTo>
                  <a:lnTo>
                    <a:pt x="11974" y="10370"/>
                  </a:lnTo>
                  <a:cubicBezTo>
                    <a:pt x="12160" y="10062"/>
                    <a:pt x="12160" y="9630"/>
                    <a:pt x="11974" y="9321"/>
                  </a:cubicBezTo>
                  <a:lnTo>
                    <a:pt x="12067" y="9321"/>
                  </a:lnTo>
                  <a:cubicBezTo>
                    <a:pt x="12499" y="9321"/>
                    <a:pt x="12869" y="8951"/>
                    <a:pt x="12869" y="8488"/>
                  </a:cubicBezTo>
                  <a:lnTo>
                    <a:pt x="12869" y="7439"/>
                  </a:lnTo>
                  <a:close/>
                  <a:moveTo>
                    <a:pt x="12067" y="10772"/>
                  </a:moveTo>
                  <a:cubicBezTo>
                    <a:pt x="12283" y="10772"/>
                    <a:pt x="12468" y="10957"/>
                    <a:pt x="12468" y="11173"/>
                  </a:cubicBezTo>
                  <a:lnTo>
                    <a:pt x="12468" y="13673"/>
                  </a:lnTo>
                  <a:cubicBezTo>
                    <a:pt x="12468" y="13889"/>
                    <a:pt x="12283" y="14043"/>
                    <a:pt x="12067" y="14043"/>
                  </a:cubicBezTo>
                  <a:lnTo>
                    <a:pt x="8209" y="14043"/>
                  </a:lnTo>
                  <a:lnTo>
                    <a:pt x="8209" y="10772"/>
                  </a:lnTo>
                  <a:close/>
                  <a:moveTo>
                    <a:pt x="802" y="1"/>
                  </a:moveTo>
                  <a:cubicBezTo>
                    <a:pt x="370" y="1"/>
                    <a:pt x="0" y="371"/>
                    <a:pt x="0" y="803"/>
                  </a:cubicBezTo>
                  <a:lnTo>
                    <a:pt x="0" y="3303"/>
                  </a:lnTo>
                  <a:cubicBezTo>
                    <a:pt x="0" y="3766"/>
                    <a:pt x="370" y="4106"/>
                    <a:pt x="802" y="4106"/>
                  </a:cubicBezTo>
                  <a:lnTo>
                    <a:pt x="895" y="4106"/>
                  </a:lnTo>
                  <a:cubicBezTo>
                    <a:pt x="710" y="4445"/>
                    <a:pt x="710" y="4846"/>
                    <a:pt x="895" y="5186"/>
                  </a:cubicBezTo>
                  <a:lnTo>
                    <a:pt x="802" y="5186"/>
                  </a:lnTo>
                  <a:cubicBezTo>
                    <a:pt x="370" y="5186"/>
                    <a:pt x="0" y="5525"/>
                    <a:pt x="0" y="5988"/>
                  </a:cubicBezTo>
                  <a:lnTo>
                    <a:pt x="0" y="8488"/>
                  </a:lnTo>
                  <a:cubicBezTo>
                    <a:pt x="0" y="8951"/>
                    <a:pt x="370" y="9290"/>
                    <a:pt x="802" y="9321"/>
                  </a:cubicBezTo>
                  <a:lnTo>
                    <a:pt x="895" y="9321"/>
                  </a:lnTo>
                  <a:cubicBezTo>
                    <a:pt x="802" y="9475"/>
                    <a:pt x="741" y="9630"/>
                    <a:pt x="741" y="9846"/>
                  </a:cubicBezTo>
                  <a:cubicBezTo>
                    <a:pt x="741" y="10031"/>
                    <a:pt x="802" y="10216"/>
                    <a:pt x="895" y="10370"/>
                  </a:cubicBezTo>
                  <a:lnTo>
                    <a:pt x="802" y="10370"/>
                  </a:lnTo>
                  <a:cubicBezTo>
                    <a:pt x="370" y="10370"/>
                    <a:pt x="0" y="10741"/>
                    <a:pt x="0" y="11204"/>
                  </a:cubicBezTo>
                  <a:lnTo>
                    <a:pt x="0" y="13673"/>
                  </a:lnTo>
                  <a:cubicBezTo>
                    <a:pt x="0" y="14136"/>
                    <a:pt x="370" y="14506"/>
                    <a:pt x="802" y="14506"/>
                  </a:cubicBezTo>
                  <a:lnTo>
                    <a:pt x="1512" y="14506"/>
                  </a:lnTo>
                  <a:cubicBezTo>
                    <a:pt x="1790" y="14506"/>
                    <a:pt x="1790" y="14074"/>
                    <a:pt x="1512" y="14074"/>
                  </a:cubicBezTo>
                  <a:lnTo>
                    <a:pt x="802" y="14074"/>
                  </a:lnTo>
                  <a:cubicBezTo>
                    <a:pt x="586" y="14074"/>
                    <a:pt x="432" y="13889"/>
                    <a:pt x="432" y="13673"/>
                  </a:cubicBezTo>
                  <a:lnTo>
                    <a:pt x="432" y="11204"/>
                  </a:lnTo>
                  <a:cubicBezTo>
                    <a:pt x="432" y="10988"/>
                    <a:pt x="586" y="10803"/>
                    <a:pt x="802" y="10803"/>
                  </a:cubicBezTo>
                  <a:lnTo>
                    <a:pt x="7808" y="10803"/>
                  </a:lnTo>
                  <a:lnTo>
                    <a:pt x="7808" y="14074"/>
                  </a:lnTo>
                  <a:lnTo>
                    <a:pt x="2654" y="14074"/>
                  </a:lnTo>
                  <a:cubicBezTo>
                    <a:pt x="2376" y="14074"/>
                    <a:pt x="2376" y="14506"/>
                    <a:pt x="2654" y="14506"/>
                  </a:cubicBezTo>
                  <a:lnTo>
                    <a:pt x="12067" y="14506"/>
                  </a:lnTo>
                  <a:cubicBezTo>
                    <a:pt x="12499" y="14506"/>
                    <a:pt x="12869" y="14136"/>
                    <a:pt x="12869" y="13673"/>
                  </a:cubicBezTo>
                  <a:lnTo>
                    <a:pt x="12869" y="12654"/>
                  </a:lnTo>
                  <a:lnTo>
                    <a:pt x="13363" y="12654"/>
                  </a:lnTo>
                  <a:cubicBezTo>
                    <a:pt x="13980" y="12654"/>
                    <a:pt x="14474" y="12160"/>
                    <a:pt x="14474" y="11543"/>
                  </a:cubicBezTo>
                  <a:lnTo>
                    <a:pt x="14474" y="2964"/>
                  </a:lnTo>
                  <a:cubicBezTo>
                    <a:pt x="14474" y="2346"/>
                    <a:pt x="13980" y="1822"/>
                    <a:pt x="13363" y="1822"/>
                  </a:cubicBezTo>
                  <a:lnTo>
                    <a:pt x="12869" y="1822"/>
                  </a:lnTo>
                  <a:lnTo>
                    <a:pt x="12869" y="803"/>
                  </a:lnTo>
                  <a:cubicBezTo>
                    <a:pt x="12869" y="371"/>
                    <a:pt x="12499" y="1"/>
                    <a:pt x="12067" y="1"/>
                  </a:cubicBezTo>
                  <a:lnTo>
                    <a:pt x="2654" y="1"/>
                  </a:lnTo>
                  <a:cubicBezTo>
                    <a:pt x="2376" y="1"/>
                    <a:pt x="2376" y="433"/>
                    <a:pt x="2654" y="433"/>
                  </a:cubicBezTo>
                  <a:lnTo>
                    <a:pt x="7808" y="433"/>
                  </a:lnTo>
                  <a:lnTo>
                    <a:pt x="7808" y="3704"/>
                  </a:lnTo>
                  <a:lnTo>
                    <a:pt x="802" y="3704"/>
                  </a:lnTo>
                  <a:cubicBezTo>
                    <a:pt x="586" y="3704"/>
                    <a:pt x="432" y="3519"/>
                    <a:pt x="432" y="3303"/>
                  </a:cubicBezTo>
                  <a:lnTo>
                    <a:pt x="432" y="834"/>
                  </a:lnTo>
                  <a:cubicBezTo>
                    <a:pt x="432" y="618"/>
                    <a:pt x="586" y="433"/>
                    <a:pt x="802" y="433"/>
                  </a:cubicBezTo>
                  <a:lnTo>
                    <a:pt x="1512" y="433"/>
                  </a:lnTo>
                  <a:cubicBezTo>
                    <a:pt x="1790" y="433"/>
                    <a:pt x="1790"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52" name="Google Shape;14552;p92"/>
          <p:cNvSpPr/>
          <p:nvPr/>
        </p:nvSpPr>
        <p:spPr>
          <a:xfrm>
            <a:off x="3230796" y="2324516"/>
            <a:ext cx="362650" cy="361700"/>
          </a:xfrm>
          <a:custGeom>
            <a:rect b="b" l="l" r="r" t="t"/>
            <a:pathLst>
              <a:path extrusionOk="0" h="14468" w="14506">
                <a:moveTo>
                  <a:pt x="8087" y="2092"/>
                </a:moveTo>
                <a:cubicBezTo>
                  <a:pt x="8272" y="2092"/>
                  <a:pt x="8457" y="2246"/>
                  <a:pt x="8457" y="2462"/>
                </a:cubicBezTo>
                <a:lnTo>
                  <a:pt x="8457" y="3172"/>
                </a:lnTo>
                <a:lnTo>
                  <a:pt x="6081" y="3172"/>
                </a:lnTo>
                <a:lnTo>
                  <a:pt x="6081" y="2462"/>
                </a:lnTo>
                <a:cubicBezTo>
                  <a:pt x="6081" y="2246"/>
                  <a:pt x="6235" y="2092"/>
                  <a:pt x="6451" y="2092"/>
                </a:cubicBezTo>
                <a:close/>
                <a:moveTo>
                  <a:pt x="10918" y="439"/>
                </a:moveTo>
                <a:cubicBezTo>
                  <a:pt x="11545" y="439"/>
                  <a:pt x="12130" y="944"/>
                  <a:pt x="12130" y="1660"/>
                </a:cubicBezTo>
                <a:lnTo>
                  <a:pt x="12130" y="3172"/>
                </a:lnTo>
                <a:lnTo>
                  <a:pt x="8858" y="3172"/>
                </a:lnTo>
                <a:lnTo>
                  <a:pt x="8858" y="2462"/>
                </a:lnTo>
                <a:cubicBezTo>
                  <a:pt x="8858" y="2432"/>
                  <a:pt x="8858" y="2401"/>
                  <a:pt x="8858" y="2370"/>
                </a:cubicBezTo>
                <a:cubicBezTo>
                  <a:pt x="9136" y="1691"/>
                  <a:pt x="9599" y="1104"/>
                  <a:pt x="10216" y="672"/>
                </a:cubicBezTo>
                <a:cubicBezTo>
                  <a:pt x="10437" y="511"/>
                  <a:pt x="10681" y="439"/>
                  <a:pt x="10918" y="439"/>
                </a:cubicBezTo>
                <a:close/>
                <a:moveTo>
                  <a:pt x="7994" y="3604"/>
                </a:moveTo>
                <a:lnTo>
                  <a:pt x="6081" y="5147"/>
                </a:lnTo>
                <a:lnTo>
                  <a:pt x="6081" y="3604"/>
                </a:lnTo>
                <a:close/>
                <a:moveTo>
                  <a:pt x="5649" y="3604"/>
                </a:moveTo>
                <a:lnTo>
                  <a:pt x="5649" y="5919"/>
                </a:lnTo>
                <a:lnTo>
                  <a:pt x="927" y="5919"/>
                </a:lnTo>
                <a:cubicBezTo>
                  <a:pt x="649" y="5919"/>
                  <a:pt x="433" y="5703"/>
                  <a:pt x="433" y="5425"/>
                </a:cubicBezTo>
                <a:lnTo>
                  <a:pt x="433" y="4067"/>
                </a:lnTo>
                <a:cubicBezTo>
                  <a:pt x="433" y="3789"/>
                  <a:pt x="618" y="3604"/>
                  <a:pt x="896" y="3604"/>
                </a:cubicBezTo>
                <a:close/>
                <a:moveTo>
                  <a:pt x="8426" y="3789"/>
                </a:moveTo>
                <a:lnTo>
                  <a:pt x="8426" y="5425"/>
                </a:lnTo>
                <a:lnTo>
                  <a:pt x="6081" y="7308"/>
                </a:lnTo>
                <a:lnTo>
                  <a:pt x="6081" y="5703"/>
                </a:lnTo>
                <a:lnTo>
                  <a:pt x="8426" y="3789"/>
                </a:lnTo>
                <a:close/>
                <a:moveTo>
                  <a:pt x="8426" y="5981"/>
                </a:moveTo>
                <a:lnTo>
                  <a:pt x="8426" y="7616"/>
                </a:lnTo>
                <a:lnTo>
                  <a:pt x="6081" y="9499"/>
                </a:lnTo>
                <a:lnTo>
                  <a:pt x="6081" y="7863"/>
                </a:lnTo>
                <a:lnTo>
                  <a:pt x="8426" y="5981"/>
                </a:lnTo>
                <a:close/>
                <a:moveTo>
                  <a:pt x="8426" y="8141"/>
                </a:moveTo>
                <a:lnTo>
                  <a:pt x="8426" y="9777"/>
                </a:lnTo>
                <a:lnTo>
                  <a:pt x="6081" y="11659"/>
                </a:lnTo>
                <a:lnTo>
                  <a:pt x="6081" y="10054"/>
                </a:lnTo>
                <a:lnTo>
                  <a:pt x="8426" y="8141"/>
                </a:lnTo>
                <a:close/>
                <a:moveTo>
                  <a:pt x="8426" y="10332"/>
                </a:moveTo>
                <a:lnTo>
                  <a:pt x="8426" y="11937"/>
                </a:lnTo>
                <a:lnTo>
                  <a:pt x="6081" y="13850"/>
                </a:lnTo>
                <a:lnTo>
                  <a:pt x="6081" y="12215"/>
                </a:lnTo>
                <a:lnTo>
                  <a:pt x="8426" y="10332"/>
                </a:lnTo>
                <a:close/>
                <a:moveTo>
                  <a:pt x="5649" y="6351"/>
                </a:moveTo>
                <a:lnTo>
                  <a:pt x="5649" y="14066"/>
                </a:lnTo>
                <a:lnTo>
                  <a:pt x="2069" y="14066"/>
                </a:lnTo>
                <a:cubicBezTo>
                  <a:pt x="1606" y="14036"/>
                  <a:pt x="1235" y="13665"/>
                  <a:pt x="1235" y="13233"/>
                </a:cubicBezTo>
                <a:lnTo>
                  <a:pt x="1235" y="6351"/>
                </a:lnTo>
                <a:close/>
                <a:moveTo>
                  <a:pt x="8395" y="12492"/>
                </a:moveTo>
                <a:lnTo>
                  <a:pt x="8395" y="14066"/>
                </a:lnTo>
                <a:lnTo>
                  <a:pt x="6451" y="14066"/>
                </a:lnTo>
                <a:lnTo>
                  <a:pt x="8395" y="12492"/>
                </a:lnTo>
                <a:close/>
                <a:moveTo>
                  <a:pt x="13580" y="3604"/>
                </a:moveTo>
                <a:cubicBezTo>
                  <a:pt x="13827" y="3604"/>
                  <a:pt x="14043" y="3820"/>
                  <a:pt x="14043" y="4098"/>
                </a:cubicBezTo>
                <a:lnTo>
                  <a:pt x="14043" y="5456"/>
                </a:lnTo>
                <a:cubicBezTo>
                  <a:pt x="14043" y="5703"/>
                  <a:pt x="13827" y="5919"/>
                  <a:pt x="13580" y="5919"/>
                </a:cubicBezTo>
                <a:lnTo>
                  <a:pt x="11790" y="5919"/>
                </a:lnTo>
                <a:cubicBezTo>
                  <a:pt x="11512" y="5919"/>
                  <a:pt x="11512" y="6351"/>
                  <a:pt x="11790" y="6351"/>
                </a:cubicBezTo>
                <a:lnTo>
                  <a:pt x="13241" y="6351"/>
                </a:lnTo>
                <a:lnTo>
                  <a:pt x="13241" y="13233"/>
                </a:lnTo>
                <a:cubicBezTo>
                  <a:pt x="13241" y="13696"/>
                  <a:pt x="12839" y="14066"/>
                  <a:pt x="12407" y="14066"/>
                </a:cubicBezTo>
                <a:lnTo>
                  <a:pt x="8827" y="14066"/>
                </a:lnTo>
                <a:lnTo>
                  <a:pt x="8827" y="6351"/>
                </a:lnTo>
                <a:lnTo>
                  <a:pt x="10587" y="6351"/>
                </a:lnTo>
                <a:cubicBezTo>
                  <a:pt x="10864" y="6351"/>
                  <a:pt x="10864" y="5919"/>
                  <a:pt x="10587" y="5919"/>
                </a:cubicBezTo>
                <a:lnTo>
                  <a:pt x="8827" y="5919"/>
                </a:lnTo>
                <a:lnTo>
                  <a:pt x="8827" y="3604"/>
                </a:lnTo>
                <a:close/>
                <a:moveTo>
                  <a:pt x="3578" y="1"/>
                </a:moveTo>
                <a:cubicBezTo>
                  <a:pt x="2722" y="1"/>
                  <a:pt x="1914" y="690"/>
                  <a:pt x="1914" y="1660"/>
                </a:cubicBezTo>
                <a:cubicBezTo>
                  <a:pt x="1914" y="1799"/>
                  <a:pt x="2022" y="1868"/>
                  <a:pt x="2130" y="1868"/>
                </a:cubicBezTo>
                <a:cubicBezTo>
                  <a:pt x="2238" y="1868"/>
                  <a:pt x="2346" y="1799"/>
                  <a:pt x="2346" y="1660"/>
                </a:cubicBezTo>
                <a:cubicBezTo>
                  <a:pt x="2346" y="944"/>
                  <a:pt x="2931" y="439"/>
                  <a:pt x="3570" y="439"/>
                </a:cubicBezTo>
                <a:cubicBezTo>
                  <a:pt x="3812" y="439"/>
                  <a:pt x="4062" y="511"/>
                  <a:pt x="4291" y="672"/>
                </a:cubicBezTo>
                <a:cubicBezTo>
                  <a:pt x="4877" y="1104"/>
                  <a:pt x="5340" y="1691"/>
                  <a:pt x="5649" y="2401"/>
                </a:cubicBezTo>
                <a:lnTo>
                  <a:pt x="5649" y="2462"/>
                </a:lnTo>
                <a:lnTo>
                  <a:pt x="5649" y="3172"/>
                </a:lnTo>
                <a:lnTo>
                  <a:pt x="2346" y="3172"/>
                </a:lnTo>
                <a:lnTo>
                  <a:pt x="2346" y="2709"/>
                </a:lnTo>
                <a:cubicBezTo>
                  <a:pt x="2346" y="2570"/>
                  <a:pt x="2238" y="2501"/>
                  <a:pt x="2130" y="2501"/>
                </a:cubicBezTo>
                <a:cubicBezTo>
                  <a:pt x="2022" y="2501"/>
                  <a:pt x="1914" y="2570"/>
                  <a:pt x="1914" y="2709"/>
                </a:cubicBezTo>
                <a:lnTo>
                  <a:pt x="1914" y="3141"/>
                </a:lnTo>
                <a:lnTo>
                  <a:pt x="927" y="3141"/>
                </a:lnTo>
                <a:cubicBezTo>
                  <a:pt x="402" y="3141"/>
                  <a:pt x="1" y="3543"/>
                  <a:pt x="1" y="4036"/>
                </a:cubicBezTo>
                <a:lnTo>
                  <a:pt x="1" y="5425"/>
                </a:lnTo>
                <a:cubicBezTo>
                  <a:pt x="1" y="5888"/>
                  <a:pt x="371" y="6289"/>
                  <a:pt x="834" y="6320"/>
                </a:cubicBezTo>
                <a:lnTo>
                  <a:pt x="834" y="13233"/>
                </a:lnTo>
                <a:cubicBezTo>
                  <a:pt x="834" y="13912"/>
                  <a:pt x="1390" y="14468"/>
                  <a:pt x="2100" y="14468"/>
                </a:cubicBezTo>
                <a:lnTo>
                  <a:pt x="12407" y="14468"/>
                </a:lnTo>
                <a:cubicBezTo>
                  <a:pt x="13086" y="14468"/>
                  <a:pt x="13673" y="13912"/>
                  <a:pt x="13673" y="13233"/>
                </a:cubicBezTo>
                <a:lnTo>
                  <a:pt x="13673" y="6320"/>
                </a:lnTo>
                <a:cubicBezTo>
                  <a:pt x="14136" y="6289"/>
                  <a:pt x="14475" y="5919"/>
                  <a:pt x="14506" y="5425"/>
                </a:cubicBezTo>
                <a:lnTo>
                  <a:pt x="14506" y="4067"/>
                </a:lnTo>
                <a:cubicBezTo>
                  <a:pt x="14506" y="3573"/>
                  <a:pt x="14074" y="3172"/>
                  <a:pt x="13580" y="3172"/>
                </a:cubicBezTo>
                <a:lnTo>
                  <a:pt x="12562" y="3172"/>
                </a:lnTo>
                <a:lnTo>
                  <a:pt x="12562" y="1660"/>
                </a:lnTo>
                <a:cubicBezTo>
                  <a:pt x="12562" y="690"/>
                  <a:pt x="11754" y="1"/>
                  <a:pt x="10898" y="1"/>
                </a:cubicBezTo>
                <a:cubicBezTo>
                  <a:pt x="10582" y="1"/>
                  <a:pt x="10260" y="94"/>
                  <a:pt x="9969" y="302"/>
                </a:cubicBezTo>
                <a:cubicBezTo>
                  <a:pt x="9383" y="703"/>
                  <a:pt x="8920" y="1259"/>
                  <a:pt x="8611" y="1876"/>
                </a:cubicBezTo>
                <a:cubicBezTo>
                  <a:pt x="8457" y="1753"/>
                  <a:pt x="8272" y="1660"/>
                  <a:pt x="8056" y="1660"/>
                </a:cubicBezTo>
                <a:lnTo>
                  <a:pt x="6451" y="1660"/>
                </a:lnTo>
                <a:cubicBezTo>
                  <a:pt x="6235" y="1660"/>
                  <a:pt x="6019" y="1753"/>
                  <a:pt x="5865" y="1907"/>
                </a:cubicBezTo>
                <a:cubicBezTo>
                  <a:pt x="5556" y="1259"/>
                  <a:pt x="5093" y="734"/>
                  <a:pt x="4507" y="302"/>
                </a:cubicBezTo>
                <a:cubicBezTo>
                  <a:pt x="4216" y="94"/>
                  <a:pt x="3894" y="1"/>
                  <a:pt x="35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53" name="Google Shape;14553;p92"/>
          <p:cNvGrpSpPr/>
          <p:nvPr/>
        </p:nvGrpSpPr>
        <p:grpSpPr>
          <a:xfrm>
            <a:off x="2496065" y="2326511"/>
            <a:ext cx="361100" cy="362850"/>
            <a:chOff x="6250850" y="3021124"/>
            <a:chExt cx="361100" cy="362850"/>
          </a:xfrm>
        </p:grpSpPr>
        <p:sp>
          <p:nvSpPr>
            <p:cNvPr id="14554" name="Google Shape;14554;p92"/>
            <p:cNvSpPr/>
            <p:nvPr/>
          </p:nvSpPr>
          <p:spPr>
            <a:xfrm>
              <a:off x="6384738" y="3021124"/>
              <a:ext cx="93325" cy="26750"/>
            </a:xfrm>
            <a:custGeom>
              <a:rect b="b" l="l" r="r" t="t"/>
              <a:pathLst>
                <a:path extrusionOk="0" h="1070" w="3733">
                  <a:moveTo>
                    <a:pt x="1867" y="1"/>
                  </a:moveTo>
                  <a:cubicBezTo>
                    <a:pt x="1246" y="1"/>
                    <a:pt x="621" y="240"/>
                    <a:pt x="143" y="718"/>
                  </a:cubicBezTo>
                  <a:cubicBezTo>
                    <a:pt x="1" y="860"/>
                    <a:pt x="149" y="1057"/>
                    <a:pt x="310" y="1057"/>
                  </a:cubicBezTo>
                  <a:cubicBezTo>
                    <a:pt x="359" y="1057"/>
                    <a:pt x="408" y="1039"/>
                    <a:pt x="451" y="996"/>
                  </a:cubicBezTo>
                  <a:cubicBezTo>
                    <a:pt x="837" y="610"/>
                    <a:pt x="1346" y="417"/>
                    <a:pt x="1860" y="417"/>
                  </a:cubicBezTo>
                  <a:cubicBezTo>
                    <a:pt x="2373" y="417"/>
                    <a:pt x="2890" y="610"/>
                    <a:pt x="3291" y="996"/>
                  </a:cubicBezTo>
                  <a:cubicBezTo>
                    <a:pt x="3336" y="1048"/>
                    <a:pt x="3388" y="1070"/>
                    <a:pt x="3438" y="1070"/>
                  </a:cubicBezTo>
                  <a:cubicBezTo>
                    <a:pt x="3595" y="1070"/>
                    <a:pt x="3732" y="858"/>
                    <a:pt x="3568" y="718"/>
                  </a:cubicBezTo>
                  <a:cubicBezTo>
                    <a:pt x="3106" y="240"/>
                    <a:pt x="2488" y="1"/>
                    <a:pt x="18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55" name="Google Shape;14555;p92"/>
            <p:cNvGrpSpPr/>
            <p:nvPr/>
          </p:nvGrpSpPr>
          <p:grpSpPr>
            <a:xfrm>
              <a:off x="6250850" y="3042349"/>
              <a:ext cx="361100" cy="341625"/>
              <a:chOff x="6250850" y="3035125"/>
              <a:chExt cx="361100" cy="341625"/>
            </a:xfrm>
          </p:grpSpPr>
          <p:sp>
            <p:nvSpPr>
              <p:cNvPr id="14556" name="Google Shape;14556;p92"/>
              <p:cNvSpPr/>
              <p:nvPr/>
            </p:nvSpPr>
            <p:spPr>
              <a:xfrm>
                <a:off x="6407075" y="3115350"/>
                <a:ext cx="52125" cy="97825"/>
              </a:xfrm>
              <a:custGeom>
                <a:rect b="b" l="l" r="r" t="t"/>
                <a:pathLst>
                  <a:path extrusionOk="0" h="3913" w="2085">
                    <a:moveTo>
                      <a:pt x="989" y="1"/>
                    </a:moveTo>
                    <a:cubicBezTo>
                      <a:pt x="888" y="1"/>
                      <a:pt x="788" y="70"/>
                      <a:pt x="788" y="209"/>
                    </a:cubicBezTo>
                    <a:lnTo>
                      <a:pt x="788" y="580"/>
                    </a:lnTo>
                    <a:lnTo>
                      <a:pt x="695" y="580"/>
                    </a:lnTo>
                    <a:cubicBezTo>
                      <a:pt x="232" y="734"/>
                      <a:pt x="16" y="1259"/>
                      <a:pt x="232" y="1691"/>
                    </a:cubicBezTo>
                    <a:cubicBezTo>
                      <a:pt x="325" y="1876"/>
                      <a:pt x="510" y="1999"/>
                      <a:pt x="726" y="2030"/>
                    </a:cubicBezTo>
                    <a:cubicBezTo>
                      <a:pt x="911" y="2061"/>
                      <a:pt x="1097" y="2092"/>
                      <a:pt x="1282" y="2184"/>
                    </a:cubicBezTo>
                    <a:cubicBezTo>
                      <a:pt x="1467" y="2246"/>
                      <a:pt x="1559" y="2493"/>
                      <a:pt x="1467" y="2678"/>
                    </a:cubicBezTo>
                    <a:cubicBezTo>
                      <a:pt x="1384" y="2872"/>
                      <a:pt x="1201" y="2991"/>
                      <a:pt x="1008" y="2991"/>
                    </a:cubicBezTo>
                    <a:cubicBezTo>
                      <a:pt x="986" y="2991"/>
                      <a:pt x="964" y="2990"/>
                      <a:pt x="942" y="2987"/>
                    </a:cubicBezTo>
                    <a:cubicBezTo>
                      <a:pt x="695" y="2956"/>
                      <a:pt x="479" y="2740"/>
                      <a:pt x="418" y="2493"/>
                    </a:cubicBezTo>
                    <a:cubicBezTo>
                      <a:pt x="418" y="2370"/>
                      <a:pt x="310" y="2308"/>
                      <a:pt x="205" y="2308"/>
                    </a:cubicBezTo>
                    <a:cubicBezTo>
                      <a:pt x="101" y="2308"/>
                      <a:pt x="1" y="2370"/>
                      <a:pt x="16" y="2493"/>
                    </a:cubicBezTo>
                    <a:cubicBezTo>
                      <a:pt x="16" y="2771"/>
                      <a:pt x="171" y="3048"/>
                      <a:pt x="387" y="3203"/>
                    </a:cubicBezTo>
                    <a:cubicBezTo>
                      <a:pt x="510" y="3295"/>
                      <a:pt x="634" y="3357"/>
                      <a:pt x="788" y="3388"/>
                    </a:cubicBezTo>
                    <a:lnTo>
                      <a:pt x="788" y="3697"/>
                    </a:lnTo>
                    <a:cubicBezTo>
                      <a:pt x="788" y="3820"/>
                      <a:pt x="880" y="3913"/>
                      <a:pt x="973" y="3913"/>
                    </a:cubicBezTo>
                    <a:lnTo>
                      <a:pt x="1004" y="3882"/>
                    </a:lnTo>
                    <a:cubicBezTo>
                      <a:pt x="1097" y="3882"/>
                      <a:pt x="1189" y="3789"/>
                      <a:pt x="1189" y="3697"/>
                    </a:cubicBezTo>
                    <a:lnTo>
                      <a:pt x="1189" y="3357"/>
                    </a:lnTo>
                    <a:cubicBezTo>
                      <a:pt x="1436" y="3326"/>
                      <a:pt x="1652" y="3172"/>
                      <a:pt x="1775" y="2956"/>
                    </a:cubicBezTo>
                    <a:cubicBezTo>
                      <a:pt x="2084" y="2524"/>
                      <a:pt x="1868" y="1907"/>
                      <a:pt x="1374" y="1721"/>
                    </a:cubicBezTo>
                    <a:cubicBezTo>
                      <a:pt x="1097" y="1629"/>
                      <a:pt x="479" y="1691"/>
                      <a:pt x="603" y="1228"/>
                    </a:cubicBezTo>
                    <a:cubicBezTo>
                      <a:pt x="646" y="1040"/>
                      <a:pt x="791" y="960"/>
                      <a:pt x="948" y="960"/>
                    </a:cubicBezTo>
                    <a:cubicBezTo>
                      <a:pt x="1127" y="960"/>
                      <a:pt x="1323" y="1063"/>
                      <a:pt x="1405" y="1228"/>
                    </a:cubicBezTo>
                    <a:cubicBezTo>
                      <a:pt x="1453" y="1305"/>
                      <a:pt x="1523" y="1337"/>
                      <a:pt x="1590" y="1337"/>
                    </a:cubicBezTo>
                    <a:cubicBezTo>
                      <a:pt x="1740" y="1337"/>
                      <a:pt x="1882" y="1181"/>
                      <a:pt x="1775" y="1012"/>
                    </a:cubicBezTo>
                    <a:cubicBezTo>
                      <a:pt x="1683" y="765"/>
                      <a:pt x="1467" y="610"/>
                      <a:pt x="1189" y="580"/>
                    </a:cubicBezTo>
                    <a:lnTo>
                      <a:pt x="1189" y="209"/>
                    </a:lnTo>
                    <a:cubicBezTo>
                      <a:pt x="1189" y="70"/>
                      <a:pt x="1089" y="1"/>
                      <a:pt x="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92"/>
              <p:cNvSpPr/>
              <p:nvPr/>
            </p:nvSpPr>
            <p:spPr>
              <a:xfrm>
                <a:off x="6407925" y="3055175"/>
                <a:ext cx="45075" cy="17000"/>
              </a:xfrm>
              <a:custGeom>
                <a:rect b="b" l="l" r="r" t="t"/>
                <a:pathLst>
                  <a:path extrusionOk="0" h="680" w="1803">
                    <a:moveTo>
                      <a:pt x="924" y="1"/>
                    </a:moveTo>
                    <a:cubicBezTo>
                      <a:pt x="654" y="1"/>
                      <a:pt x="384" y="101"/>
                      <a:pt x="168" y="302"/>
                    </a:cubicBezTo>
                    <a:cubicBezTo>
                      <a:pt x="1" y="445"/>
                      <a:pt x="165" y="680"/>
                      <a:pt x="334" y="680"/>
                    </a:cubicBezTo>
                    <a:cubicBezTo>
                      <a:pt x="384" y="680"/>
                      <a:pt x="434" y="659"/>
                      <a:pt x="476" y="610"/>
                    </a:cubicBezTo>
                    <a:cubicBezTo>
                      <a:pt x="600" y="487"/>
                      <a:pt x="762" y="425"/>
                      <a:pt x="924" y="425"/>
                    </a:cubicBezTo>
                    <a:cubicBezTo>
                      <a:pt x="1086" y="425"/>
                      <a:pt x="1248" y="487"/>
                      <a:pt x="1371" y="610"/>
                    </a:cubicBezTo>
                    <a:cubicBezTo>
                      <a:pt x="1409" y="642"/>
                      <a:pt x="1450" y="655"/>
                      <a:pt x="1491" y="655"/>
                    </a:cubicBezTo>
                    <a:cubicBezTo>
                      <a:pt x="1652" y="655"/>
                      <a:pt x="1803" y="449"/>
                      <a:pt x="1680" y="302"/>
                    </a:cubicBezTo>
                    <a:cubicBezTo>
                      <a:pt x="1464" y="101"/>
                      <a:pt x="1194" y="1"/>
                      <a:pt x="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92"/>
              <p:cNvSpPr/>
              <p:nvPr/>
            </p:nvSpPr>
            <p:spPr>
              <a:xfrm>
                <a:off x="6396975" y="3035125"/>
                <a:ext cx="67625" cy="21425"/>
              </a:xfrm>
              <a:custGeom>
                <a:rect b="b" l="l" r="r" t="t"/>
                <a:pathLst>
                  <a:path extrusionOk="0" h="857" w="2705">
                    <a:moveTo>
                      <a:pt x="1362" y="0"/>
                    </a:moveTo>
                    <a:cubicBezTo>
                      <a:pt x="922" y="0"/>
                      <a:pt x="482" y="162"/>
                      <a:pt x="143" y="486"/>
                    </a:cubicBezTo>
                    <a:cubicBezTo>
                      <a:pt x="0" y="653"/>
                      <a:pt x="150" y="856"/>
                      <a:pt x="311" y="856"/>
                    </a:cubicBezTo>
                    <a:cubicBezTo>
                      <a:pt x="360" y="856"/>
                      <a:pt x="409" y="838"/>
                      <a:pt x="451" y="795"/>
                    </a:cubicBezTo>
                    <a:cubicBezTo>
                      <a:pt x="698" y="548"/>
                      <a:pt x="1030" y="425"/>
                      <a:pt x="1362" y="425"/>
                    </a:cubicBezTo>
                    <a:cubicBezTo>
                      <a:pt x="1693" y="425"/>
                      <a:pt x="2025" y="548"/>
                      <a:pt x="2272" y="795"/>
                    </a:cubicBezTo>
                    <a:cubicBezTo>
                      <a:pt x="2334" y="826"/>
                      <a:pt x="2365" y="857"/>
                      <a:pt x="2426" y="857"/>
                    </a:cubicBezTo>
                    <a:cubicBezTo>
                      <a:pt x="2612" y="857"/>
                      <a:pt x="2704" y="641"/>
                      <a:pt x="2581" y="486"/>
                    </a:cubicBezTo>
                    <a:cubicBezTo>
                      <a:pt x="2241" y="162"/>
                      <a:pt x="1801" y="0"/>
                      <a:pt x="1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92"/>
              <p:cNvSpPr/>
              <p:nvPr/>
            </p:nvSpPr>
            <p:spPr>
              <a:xfrm>
                <a:off x="6250850" y="3081825"/>
                <a:ext cx="361100" cy="294925"/>
              </a:xfrm>
              <a:custGeom>
                <a:rect b="b" l="l" r="r" t="t"/>
                <a:pathLst>
                  <a:path extrusionOk="0" h="11797" w="14444">
                    <a:moveTo>
                      <a:pt x="3982" y="3093"/>
                    </a:moveTo>
                    <a:lnTo>
                      <a:pt x="3982" y="3278"/>
                    </a:lnTo>
                    <a:lnTo>
                      <a:pt x="3982" y="3587"/>
                    </a:lnTo>
                    <a:lnTo>
                      <a:pt x="1605" y="3587"/>
                    </a:lnTo>
                    <a:cubicBezTo>
                      <a:pt x="1482" y="3587"/>
                      <a:pt x="1389" y="3680"/>
                      <a:pt x="1389" y="3803"/>
                    </a:cubicBezTo>
                    <a:lnTo>
                      <a:pt x="1389" y="4914"/>
                    </a:lnTo>
                    <a:cubicBezTo>
                      <a:pt x="1389" y="5053"/>
                      <a:pt x="1497" y="5122"/>
                      <a:pt x="1605" y="5122"/>
                    </a:cubicBezTo>
                    <a:cubicBezTo>
                      <a:pt x="1713" y="5122"/>
                      <a:pt x="1821" y="5053"/>
                      <a:pt x="1821" y="4914"/>
                    </a:cubicBezTo>
                    <a:lnTo>
                      <a:pt x="1821" y="4019"/>
                    </a:lnTo>
                    <a:lnTo>
                      <a:pt x="4043" y="4019"/>
                    </a:lnTo>
                    <a:cubicBezTo>
                      <a:pt x="4429" y="5701"/>
                      <a:pt x="5826" y="6542"/>
                      <a:pt x="7222" y="6542"/>
                    </a:cubicBezTo>
                    <a:cubicBezTo>
                      <a:pt x="8619" y="6542"/>
                      <a:pt x="10015" y="5701"/>
                      <a:pt x="10401" y="4019"/>
                    </a:cubicBezTo>
                    <a:lnTo>
                      <a:pt x="12623" y="4019"/>
                    </a:lnTo>
                    <a:lnTo>
                      <a:pt x="12623" y="9975"/>
                    </a:lnTo>
                    <a:lnTo>
                      <a:pt x="1790" y="9975"/>
                    </a:lnTo>
                    <a:lnTo>
                      <a:pt x="1790" y="6087"/>
                    </a:lnTo>
                    <a:cubicBezTo>
                      <a:pt x="1790" y="5933"/>
                      <a:pt x="1682" y="5855"/>
                      <a:pt x="1574" y="5855"/>
                    </a:cubicBezTo>
                    <a:cubicBezTo>
                      <a:pt x="1466" y="5855"/>
                      <a:pt x="1358" y="5933"/>
                      <a:pt x="1358" y="6087"/>
                    </a:cubicBezTo>
                    <a:lnTo>
                      <a:pt x="1358" y="9975"/>
                    </a:lnTo>
                    <a:lnTo>
                      <a:pt x="957" y="9975"/>
                    </a:lnTo>
                    <a:lnTo>
                      <a:pt x="957" y="3803"/>
                    </a:lnTo>
                    <a:cubicBezTo>
                      <a:pt x="957" y="3402"/>
                      <a:pt x="1266" y="3093"/>
                      <a:pt x="1667" y="3093"/>
                    </a:cubicBezTo>
                    <a:close/>
                    <a:moveTo>
                      <a:pt x="10463" y="3062"/>
                    </a:moveTo>
                    <a:lnTo>
                      <a:pt x="12746" y="3093"/>
                    </a:lnTo>
                    <a:cubicBezTo>
                      <a:pt x="13148" y="3093"/>
                      <a:pt x="13487" y="3402"/>
                      <a:pt x="13487" y="3803"/>
                    </a:cubicBezTo>
                    <a:lnTo>
                      <a:pt x="13487" y="9975"/>
                    </a:lnTo>
                    <a:lnTo>
                      <a:pt x="13055" y="9975"/>
                    </a:lnTo>
                    <a:lnTo>
                      <a:pt x="13055" y="3803"/>
                    </a:lnTo>
                    <a:cubicBezTo>
                      <a:pt x="13055" y="3680"/>
                      <a:pt x="12962" y="3587"/>
                      <a:pt x="12839" y="3587"/>
                    </a:cubicBezTo>
                    <a:lnTo>
                      <a:pt x="10463" y="3587"/>
                    </a:lnTo>
                    <a:lnTo>
                      <a:pt x="10463" y="3278"/>
                    </a:lnTo>
                    <a:lnTo>
                      <a:pt x="10463" y="3062"/>
                    </a:lnTo>
                    <a:close/>
                    <a:moveTo>
                      <a:pt x="7932" y="10408"/>
                    </a:moveTo>
                    <a:cubicBezTo>
                      <a:pt x="7932" y="10531"/>
                      <a:pt x="7808" y="10654"/>
                      <a:pt x="7654" y="10654"/>
                    </a:cubicBezTo>
                    <a:lnTo>
                      <a:pt x="6759" y="10654"/>
                    </a:lnTo>
                    <a:cubicBezTo>
                      <a:pt x="6605" y="10654"/>
                      <a:pt x="6481" y="10531"/>
                      <a:pt x="6481" y="10408"/>
                    </a:cubicBezTo>
                    <a:close/>
                    <a:moveTo>
                      <a:pt x="7236" y="1"/>
                    </a:moveTo>
                    <a:cubicBezTo>
                      <a:pt x="5729" y="1"/>
                      <a:pt x="4310" y="1066"/>
                      <a:pt x="4012" y="2692"/>
                    </a:cubicBezTo>
                    <a:lnTo>
                      <a:pt x="1667" y="2692"/>
                    </a:lnTo>
                    <a:cubicBezTo>
                      <a:pt x="1019" y="2692"/>
                      <a:pt x="494" y="3186"/>
                      <a:pt x="494" y="3834"/>
                    </a:cubicBezTo>
                    <a:lnTo>
                      <a:pt x="494" y="10006"/>
                    </a:lnTo>
                    <a:lnTo>
                      <a:pt x="216" y="10006"/>
                    </a:lnTo>
                    <a:cubicBezTo>
                      <a:pt x="93" y="10006"/>
                      <a:pt x="0" y="10099"/>
                      <a:pt x="0" y="10222"/>
                    </a:cubicBezTo>
                    <a:lnTo>
                      <a:pt x="0" y="10747"/>
                    </a:lnTo>
                    <a:cubicBezTo>
                      <a:pt x="0" y="11303"/>
                      <a:pt x="463" y="11796"/>
                      <a:pt x="1050" y="11796"/>
                    </a:cubicBezTo>
                    <a:lnTo>
                      <a:pt x="11388" y="11796"/>
                    </a:lnTo>
                    <a:cubicBezTo>
                      <a:pt x="11666" y="11796"/>
                      <a:pt x="11666" y="11364"/>
                      <a:pt x="11388" y="11364"/>
                    </a:cubicBezTo>
                    <a:lnTo>
                      <a:pt x="1019" y="11364"/>
                    </a:lnTo>
                    <a:cubicBezTo>
                      <a:pt x="679" y="11364"/>
                      <a:pt x="402" y="11087"/>
                      <a:pt x="402" y="10747"/>
                    </a:cubicBezTo>
                    <a:lnTo>
                      <a:pt x="402" y="10408"/>
                    </a:lnTo>
                    <a:lnTo>
                      <a:pt x="6080" y="10408"/>
                    </a:lnTo>
                    <a:cubicBezTo>
                      <a:pt x="6080" y="10778"/>
                      <a:pt x="6389" y="11087"/>
                      <a:pt x="6759" y="11087"/>
                    </a:cubicBezTo>
                    <a:lnTo>
                      <a:pt x="7654" y="11087"/>
                    </a:lnTo>
                    <a:cubicBezTo>
                      <a:pt x="8024" y="11087"/>
                      <a:pt x="8333" y="10778"/>
                      <a:pt x="8333" y="10408"/>
                    </a:cubicBezTo>
                    <a:lnTo>
                      <a:pt x="14012" y="10408"/>
                    </a:lnTo>
                    <a:lnTo>
                      <a:pt x="14012" y="10685"/>
                    </a:lnTo>
                    <a:cubicBezTo>
                      <a:pt x="14043" y="11056"/>
                      <a:pt x="13734" y="11333"/>
                      <a:pt x="13394" y="11333"/>
                    </a:cubicBezTo>
                    <a:lnTo>
                      <a:pt x="12623" y="11333"/>
                    </a:lnTo>
                    <a:cubicBezTo>
                      <a:pt x="12355" y="11333"/>
                      <a:pt x="12345" y="11736"/>
                      <a:pt x="12595" y="11736"/>
                    </a:cubicBezTo>
                    <a:cubicBezTo>
                      <a:pt x="12604" y="11736"/>
                      <a:pt x="12613" y="11736"/>
                      <a:pt x="12623" y="11735"/>
                    </a:cubicBezTo>
                    <a:lnTo>
                      <a:pt x="13394" y="11735"/>
                    </a:lnTo>
                    <a:cubicBezTo>
                      <a:pt x="13412" y="11736"/>
                      <a:pt x="13429" y="11736"/>
                      <a:pt x="13446" y="11736"/>
                    </a:cubicBezTo>
                    <a:cubicBezTo>
                      <a:pt x="14008" y="11736"/>
                      <a:pt x="14444" y="11254"/>
                      <a:pt x="14444" y="10685"/>
                    </a:cubicBezTo>
                    <a:lnTo>
                      <a:pt x="14444" y="10192"/>
                    </a:lnTo>
                    <a:cubicBezTo>
                      <a:pt x="14444" y="10068"/>
                      <a:pt x="14351" y="9975"/>
                      <a:pt x="14228" y="9975"/>
                    </a:cubicBezTo>
                    <a:lnTo>
                      <a:pt x="13888" y="9975"/>
                    </a:lnTo>
                    <a:lnTo>
                      <a:pt x="13888" y="3803"/>
                    </a:lnTo>
                    <a:cubicBezTo>
                      <a:pt x="13888" y="3155"/>
                      <a:pt x="13394" y="2630"/>
                      <a:pt x="12746" y="2630"/>
                    </a:cubicBezTo>
                    <a:lnTo>
                      <a:pt x="10401" y="2630"/>
                    </a:lnTo>
                    <a:cubicBezTo>
                      <a:pt x="10308" y="2167"/>
                      <a:pt x="10123" y="1735"/>
                      <a:pt x="9845" y="1365"/>
                    </a:cubicBezTo>
                    <a:cubicBezTo>
                      <a:pt x="9791" y="1293"/>
                      <a:pt x="9724" y="1263"/>
                      <a:pt x="9659" y="1263"/>
                    </a:cubicBezTo>
                    <a:cubicBezTo>
                      <a:pt x="9504" y="1263"/>
                      <a:pt x="9366" y="1437"/>
                      <a:pt x="9475" y="1612"/>
                    </a:cubicBezTo>
                    <a:cubicBezTo>
                      <a:pt x="9845" y="2075"/>
                      <a:pt x="10031" y="2661"/>
                      <a:pt x="10031" y="3278"/>
                    </a:cubicBezTo>
                    <a:cubicBezTo>
                      <a:pt x="10031" y="5030"/>
                      <a:pt x="8605" y="6093"/>
                      <a:pt x="7164" y="6093"/>
                    </a:cubicBezTo>
                    <a:cubicBezTo>
                      <a:pt x="6244" y="6093"/>
                      <a:pt x="5318" y="5660"/>
                      <a:pt x="4753" y="4698"/>
                    </a:cubicBezTo>
                    <a:cubicBezTo>
                      <a:pt x="3573" y="2665"/>
                      <a:pt x="5191" y="427"/>
                      <a:pt x="7181" y="427"/>
                    </a:cubicBezTo>
                    <a:cubicBezTo>
                      <a:pt x="7638" y="427"/>
                      <a:pt x="8114" y="545"/>
                      <a:pt x="8580" y="810"/>
                    </a:cubicBezTo>
                    <a:cubicBezTo>
                      <a:pt x="8619" y="827"/>
                      <a:pt x="8656" y="834"/>
                      <a:pt x="8691" y="834"/>
                    </a:cubicBezTo>
                    <a:cubicBezTo>
                      <a:pt x="8908" y="834"/>
                      <a:pt x="9035" y="541"/>
                      <a:pt x="8796" y="408"/>
                    </a:cubicBezTo>
                    <a:cubicBezTo>
                      <a:pt x="8294" y="130"/>
                      <a:pt x="7760" y="1"/>
                      <a:pt x="72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92"/>
              <p:cNvSpPr/>
              <p:nvPr/>
            </p:nvSpPr>
            <p:spPr>
              <a:xfrm>
                <a:off x="6426000" y="3259050"/>
                <a:ext cx="10825" cy="58275"/>
              </a:xfrm>
              <a:custGeom>
                <a:rect b="b" l="l" r="r" t="t"/>
                <a:pathLst>
                  <a:path extrusionOk="0" h="2331" w="433">
                    <a:moveTo>
                      <a:pt x="201" y="1"/>
                    </a:moveTo>
                    <a:cubicBezTo>
                      <a:pt x="100" y="1"/>
                      <a:pt x="0" y="78"/>
                      <a:pt x="0" y="232"/>
                    </a:cubicBezTo>
                    <a:lnTo>
                      <a:pt x="0" y="2115"/>
                    </a:lnTo>
                    <a:cubicBezTo>
                      <a:pt x="0" y="2238"/>
                      <a:pt x="93" y="2331"/>
                      <a:pt x="216" y="2331"/>
                    </a:cubicBezTo>
                    <a:lnTo>
                      <a:pt x="216" y="2300"/>
                    </a:lnTo>
                    <a:cubicBezTo>
                      <a:pt x="309" y="2300"/>
                      <a:pt x="432" y="2208"/>
                      <a:pt x="401" y="2084"/>
                    </a:cubicBezTo>
                    <a:lnTo>
                      <a:pt x="401" y="232"/>
                    </a:lnTo>
                    <a:cubicBezTo>
                      <a:pt x="401" y="78"/>
                      <a:pt x="301"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92"/>
              <p:cNvSpPr/>
              <p:nvPr/>
            </p:nvSpPr>
            <p:spPr>
              <a:xfrm>
                <a:off x="6449900" y="3255000"/>
                <a:ext cx="10825" cy="36875"/>
              </a:xfrm>
              <a:custGeom>
                <a:rect b="b" l="l" r="r" t="t"/>
                <a:pathLst>
                  <a:path extrusionOk="0" h="1475" w="433">
                    <a:moveTo>
                      <a:pt x="217" y="1"/>
                    </a:moveTo>
                    <a:cubicBezTo>
                      <a:pt x="109" y="1"/>
                      <a:pt x="1" y="70"/>
                      <a:pt x="1" y="209"/>
                    </a:cubicBezTo>
                    <a:lnTo>
                      <a:pt x="1" y="1258"/>
                    </a:lnTo>
                    <a:cubicBezTo>
                      <a:pt x="1" y="1382"/>
                      <a:pt x="93" y="1475"/>
                      <a:pt x="217" y="1475"/>
                    </a:cubicBezTo>
                    <a:cubicBezTo>
                      <a:pt x="340" y="1475"/>
                      <a:pt x="433" y="1382"/>
                      <a:pt x="433" y="1258"/>
                    </a:cubicBezTo>
                    <a:lnTo>
                      <a:pt x="433" y="209"/>
                    </a:lnTo>
                    <a:cubicBezTo>
                      <a:pt x="433" y="70"/>
                      <a:pt x="3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92"/>
              <p:cNvSpPr/>
              <p:nvPr/>
            </p:nvSpPr>
            <p:spPr>
              <a:xfrm>
                <a:off x="6402075" y="3255000"/>
                <a:ext cx="10050" cy="36875"/>
              </a:xfrm>
              <a:custGeom>
                <a:rect b="b" l="l" r="r" t="t"/>
                <a:pathLst>
                  <a:path extrusionOk="0" h="1475" w="402">
                    <a:moveTo>
                      <a:pt x="201" y="1"/>
                    </a:moveTo>
                    <a:cubicBezTo>
                      <a:pt x="101" y="1"/>
                      <a:pt x="0" y="70"/>
                      <a:pt x="0" y="209"/>
                    </a:cubicBezTo>
                    <a:lnTo>
                      <a:pt x="0" y="1258"/>
                    </a:lnTo>
                    <a:cubicBezTo>
                      <a:pt x="0" y="1382"/>
                      <a:pt x="93" y="1475"/>
                      <a:pt x="185" y="1475"/>
                    </a:cubicBezTo>
                    <a:cubicBezTo>
                      <a:pt x="309" y="1475"/>
                      <a:pt x="402" y="1382"/>
                      <a:pt x="402" y="1258"/>
                    </a:cubicBezTo>
                    <a:lnTo>
                      <a:pt x="402" y="209"/>
                    </a:lnTo>
                    <a:cubicBezTo>
                      <a:pt x="402" y="70"/>
                      <a:pt x="301"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563" name="Google Shape;14563;p92"/>
          <p:cNvGrpSpPr/>
          <p:nvPr/>
        </p:nvGrpSpPr>
        <p:grpSpPr>
          <a:xfrm>
            <a:off x="1762846" y="2357861"/>
            <a:ext cx="361900" cy="300150"/>
            <a:chOff x="5505525" y="3044950"/>
            <a:chExt cx="361900" cy="300150"/>
          </a:xfrm>
        </p:grpSpPr>
        <p:sp>
          <p:nvSpPr>
            <p:cNvPr id="14564" name="Google Shape;14564;p92"/>
            <p:cNvSpPr/>
            <p:nvPr/>
          </p:nvSpPr>
          <p:spPr>
            <a:xfrm>
              <a:off x="5505525" y="3044950"/>
              <a:ext cx="361900" cy="300150"/>
            </a:xfrm>
            <a:custGeom>
              <a:rect b="b" l="l" r="r" t="t"/>
              <a:pathLst>
                <a:path extrusionOk="0" h="12006" w="14476">
                  <a:moveTo>
                    <a:pt x="12994" y="402"/>
                  </a:moveTo>
                  <a:cubicBezTo>
                    <a:pt x="13580" y="402"/>
                    <a:pt x="14074" y="896"/>
                    <a:pt x="14074" y="1482"/>
                  </a:cubicBezTo>
                  <a:lnTo>
                    <a:pt x="14074" y="2254"/>
                  </a:lnTo>
                  <a:lnTo>
                    <a:pt x="13055" y="2254"/>
                  </a:lnTo>
                  <a:cubicBezTo>
                    <a:pt x="12809" y="2285"/>
                    <a:pt x="12809" y="2624"/>
                    <a:pt x="13055" y="2655"/>
                  </a:cubicBezTo>
                  <a:lnTo>
                    <a:pt x="14074" y="2655"/>
                  </a:lnTo>
                  <a:lnTo>
                    <a:pt x="14074" y="3210"/>
                  </a:lnTo>
                  <a:lnTo>
                    <a:pt x="7562" y="3210"/>
                  </a:lnTo>
                  <a:lnTo>
                    <a:pt x="8087" y="2655"/>
                  </a:lnTo>
                  <a:lnTo>
                    <a:pt x="11759" y="2655"/>
                  </a:lnTo>
                  <a:cubicBezTo>
                    <a:pt x="12006" y="2624"/>
                    <a:pt x="12006" y="2285"/>
                    <a:pt x="11759" y="2254"/>
                  </a:cubicBezTo>
                  <a:lnTo>
                    <a:pt x="433" y="2254"/>
                  </a:lnTo>
                  <a:lnTo>
                    <a:pt x="433" y="1482"/>
                  </a:lnTo>
                  <a:cubicBezTo>
                    <a:pt x="433" y="896"/>
                    <a:pt x="896" y="402"/>
                    <a:pt x="1482" y="402"/>
                  </a:cubicBezTo>
                  <a:close/>
                  <a:moveTo>
                    <a:pt x="3889" y="2655"/>
                  </a:moveTo>
                  <a:lnTo>
                    <a:pt x="3118" y="3426"/>
                  </a:lnTo>
                  <a:cubicBezTo>
                    <a:pt x="2871" y="3704"/>
                    <a:pt x="2501" y="3858"/>
                    <a:pt x="2130" y="3858"/>
                  </a:cubicBezTo>
                  <a:lnTo>
                    <a:pt x="433" y="3828"/>
                  </a:lnTo>
                  <a:lnTo>
                    <a:pt x="433" y="2655"/>
                  </a:lnTo>
                  <a:close/>
                  <a:moveTo>
                    <a:pt x="7500" y="2655"/>
                  </a:moveTo>
                  <a:lnTo>
                    <a:pt x="6729" y="3426"/>
                  </a:lnTo>
                  <a:cubicBezTo>
                    <a:pt x="6451" y="3704"/>
                    <a:pt x="6111" y="3858"/>
                    <a:pt x="5741" y="3858"/>
                  </a:cubicBezTo>
                  <a:lnTo>
                    <a:pt x="5741" y="3828"/>
                  </a:lnTo>
                  <a:lnTo>
                    <a:pt x="3303" y="3828"/>
                  </a:lnTo>
                  <a:lnTo>
                    <a:pt x="4476" y="2655"/>
                  </a:lnTo>
                  <a:close/>
                  <a:moveTo>
                    <a:pt x="1482" y="1"/>
                  </a:moveTo>
                  <a:cubicBezTo>
                    <a:pt x="680" y="1"/>
                    <a:pt x="1" y="649"/>
                    <a:pt x="1" y="1482"/>
                  </a:cubicBezTo>
                  <a:lnTo>
                    <a:pt x="1" y="10525"/>
                  </a:lnTo>
                  <a:cubicBezTo>
                    <a:pt x="1" y="11327"/>
                    <a:pt x="680" y="12006"/>
                    <a:pt x="1482" y="12006"/>
                  </a:cubicBezTo>
                  <a:lnTo>
                    <a:pt x="2315" y="12006"/>
                  </a:lnTo>
                  <a:cubicBezTo>
                    <a:pt x="2593" y="12006"/>
                    <a:pt x="2593" y="11574"/>
                    <a:pt x="2315" y="11574"/>
                  </a:cubicBezTo>
                  <a:lnTo>
                    <a:pt x="1482" y="11574"/>
                  </a:lnTo>
                  <a:cubicBezTo>
                    <a:pt x="896" y="11574"/>
                    <a:pt x="433" y="11111"/>
                    <a:pt x="433" y="10525"/>
                  </a:cubicBezTo>
                  <a:lnTo>
                    <a:pt x="433" y="4260"/>
                  </a:lnTo>
                  <a:lnTo>
                    <a:pt x="5741" y="4260"/>
                  </a:lnTo>
                  <a:cubicBezTo>
                    <a:pt x="6235" y="4260"/>
                    <a:pt x="6698" y="4075"/>
                    <a:pt x="7037" y="3735"/>
                  </a:cubicBezTo>
                  <a:lnTo>
                    <a:pt x="7130" y="3642"/>
                  </a:lnTo>
                  <a:lnTo>
                    <a:pt x="14074" y="3642"/>
                  </a:lnTo>
                  <a:lnTo>
                    <a:pt x="14074" y="10525"/>
                  </a:lnTo>
                  <a:cubicBezTo>
                    <a:pt x="14074" y="11111"/>
                    <a:pt x="13611" y="11574"/>
                    <a:pt x="13025" y="11574"/>
                  </a:cubicBezTo>
                  <a:lnTo>
                    <a:pt x="3612" y="11574"/>
                  </a:lnTo>
                  <a:cubicBezTo>
                    <a:pt x="3334" y="11574"/>
                    <a:pt x="3334" y="12006"/>
                    <a:pt x="3612" y="12006"/>
                  </a:cubicBezTo>
                  <a:lnTo>
                    <a:pt x="12994" y="12006"/>
                  </a:lnTo>
                  <a:cubicBezTo>
                    <a:pt x="13827" y="12006"/>
                    <a:pt x="14475" y="11327"/>
                    <a:pt x="14475" y="10525"/>
                  </a:cubicBezTo>
                  <a:lnTo>
                    <a:pt x="14475" y="1482"/>
                  </a:lnTo>
                  <a:cubicBezTo>
                    <a:pt x="14475" y="649"/>
                    <a:pt x="13827" y="1"/>
                    <a:pt x="129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92"/>
            <p:cNvSpPr/>
            <p:nvPr/>
          </p:nvSpPr>
          <p:spPr>
            <a:xfrm>
              <a:off x="5537175" y="3069650"/>
              <a:ext cx="22400" cy="19475"/>
            </a:xfrm>
            <a:custGeom>
              <a:rect b="b" l="l" r="r" t="t"/>
              <a:pathLst>
                <a:path extrusionOk="0" h="779" w="896">
                  <a:moveTo>
                    <a:pt x="494" y="378"/>
                  </a:moveTo>
                  <a:cubicBezTo>
                    <a:pt x="509" y="378"/>
                    <a:pt x="525" y="386"/>
                    <a:pt x="525" y="402"/>
                  </a:cubicBezTo>
                  <a:cubicBezTo>
                    <a:pt x="525" y="432"/>
                    <a:pt x="525" y="432"/>
                    <a:pt x="494" y="432"/>
                  </a:cubicBezTo>
                  <a:cubicBezTo>
                    <a:pt x="494" y="432"/>
                    <a:pt x="463" y="432"/>
                    <a:pt x="463" y="402"/>
                  </a:cubicBezTo>
                  <a:cubicBezTo>
                    <a:pt x="463" y="386"/>
                    <a:pt x="479"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92"/>
            <p:cNvSpPr/>
            <p:nvPr/>
          </p:nvSpPr>
          <p:spPr>
            <a:xfrm>
              <a:off x="5571125" y="3069650"/>
              <a:ext cx="22400" cy="19475"/>
            </a:xfrm>
            <a:custGeom>
              <a:rect b="b" l="l" r="r" t="t"/>
              <a:pathLst>
                <a:path extrusionOk="0" h="779" w="896">
                  <a:moveTo>
                    <a:pt x="494" y="378"/>
                  </a:moveTo>
                  <a:cubicBezTo>
                    <a:pt x="509" y="378"/>
                    <a:pt x="525" y="386"/>
                    <a:pt x="525" y="402"/>
                  </a:cubicBezTo>
                  <a:cubicBezTo>
                    <a:pt x="525" y="432"/>
                    <a:pt x="525" y="432"/>
                    <a:pt x="494" y="432"/>
                  </a:cubicBezTo>
                  <a:cubicBezTo>
                    <a:pt x="494" y="432"/>
                    <a:pt x="463" y="432"/>
                    <a:pt x="463" y="402"/>
                  </a:cubicBezTo>
                  <a:cubicBezTo>
                    <a:pt x="463" y="386"/>
                    <a:pt x="478"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92"/>
            <p:cNvSpPr/>
            <p:nvPr/>
          </p:nvSpPr>
          <p:spPr>
            <a:xfrm>
              <a:off x="5605075" y="3069650"/>
              <a:ext cx="22375" cy="19475"/>
            </a:xfrm>
            <a:custGeom>
              <a:rect b="b" l="l" r="r" t="t"/>
              <a:pathLst>
                <a:path extrusionOk="0" h="779" w="895">
                  <a:moveTo>
                    <a:pt x="494" y="378"/>
                  </a:moveTo>
                  <a:cubicBezTo>
                    <a:pt x="509" y="378"/>
                    <a:pt x="525" y="386"/>
                    <a:pt x="525" y="402"/>
                  </a:cubicBezTo>
                  <a:cubicBezTo>
                    <a:pt x="525" y="432"/>
                    <a:pt x="525" y="432"/>
                    <a:pt x="494" y="432"/>
                  </a:cubicBezTo>
                  <a:cubicBezTo>
                    <a:pt x="494" y="432"/>
                    <a:pt x="463" y="432"/>
                    <a:pt x="463" y="402"/>
                  </a:cubicBezTo>
                  <a:cubicBezTo>
                    <a:pt x="463" y="386"/>
                    <a:pt x="478"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92"/>
            <p:cNvSpPr/>
            <p:nvPr/>
          </p:nvSpPr>
          <p:spPr>
            <a:xfrm>
              <a:off x="5538700" y="3184600"/>
              <a:ext cx="129650" cy="10825"/>
            </a:xfrm>
            <a:custGeom>
              <a:rect b="b" l="l" r="r" t="t"/>
              <a:pathLst>
                <a:path extrusionOk="0" h="433" w="5186">
                  <a:moveTo>
                    <a:pt x="248" y="1"/>
                  </a:moveTo>
                  <a:cubicBezTo>
                    <a:pt x="1" y="32"/>
                    <a:pt x="1" y="371"/>
                    <a:pt x="248" y="433"/>
                  </a:cubicBezTo>
                  <a:lnTo>
                    <a:pt x="4939" y="433"/>
                  </a:lnTo>
                  <a:cubicBezTo>
                    <a:pt x="5186" y="371"/>
                    <a:pt x="5186" y="32"/>
                    <a:pt x="49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92"/>
            <p:cNvSpPr/>
            <p:nvPr/>
          </p:nvSpPr>
          <p:spPr>
            <a:xfrm>
              <a:off x="5537950" y="3216250"/>
              <a:ext cx="131950" cy="10825"/>
            </a:xfrm>
            <a:custGeom>
              <a:rect b="b" l="l" r="r" t="t"/>
              <a:pathLst>
                <a:path extrusionOk="0" h="433" w="5278">
                  <a:moveTo>
                    <a:pt x="278" y="0"/>
                  </a:moveTo>
                  <a:cubicBezTo>
                    <a:pt x="0" y="0"/>
                    <a:pt x="0" y="432"/>
                    <a:pt x="278" y="432"/>
                  </a:cubicBezTo>
                  <a:lnTo>
                    <a:pt x="4969" y="432"/>
                  </a:lnTo>
                  <a:cubicBezTo>
                    <a:pt x="5277" y="432"/>
                    <a:pt x="5277" y="0"/>
                    <a:pt x="49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92"/>
            <p:cNvSpPr/>
            <p:nvPr/>
          </p:nvSpPr>
          <p:spPr>
            <a:xfrm>
              <a:off x="5537950" y="3247875"/>
              <a:ext cx="294750" cy="10825"/>
            </a:xfrm>
            <a:custGeom>
              <a:rect b="b" l="l" r="r" t="t"/>
              <a:pathLst>
                <a:path extrusionOk="0" h="433" w="11790">
                  <a:moveTo>
                    <a:pt x="278" y="0"/>
                  </a:moveTo>
                  <a:cubicBezTo>
                    <a:pt x="0" y="0"/>
                    <a:pt x="0" y="432"/>
                    <a:pt x="278" y="432"/>
                  </a:cubicBezTo>
                  <a:lnTo>
                    <a:pt x="11512" y="432"/>
                  </a:lnTo>
                  <a:cubicBezTo>
                    <a:pt x="11789" y="432"/>
                    <a:pt x="11789" y="0"/>
                    <a:pt x="11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92"/>
            <p:cNvSpPr/>
            <p:nvPr/>
          </p:nvSpPr>
          <p:spPr>
            <a:xfrm>
              <a:off x="5537950" y="3280275"/>
              <a:ext cx="294750" cy="10050"/>
            </a:xfrm>
            <a:custGeom>
              <a:rect b="b" l="l" r="r" t="t"/>
              <a:pathLst>
                <a:path extrusionOk="0" h="402" w="11790">
                  <a:moveTo>
                    <a:pt x="278" y="1"/>
                  </a:moveTo>
                  <a:cubicBezTo>
                    <a:pt x="0" y="1"/>
                    <a:pt x="0" y="402"/>
                    <a:pt x="278" y="402"/>
                  </a:cubicBezTo>
                  <a:lnTo>
                    <a:pt x="11512" y="402"/>
                  </a:lnTo>
                  <a:cubicBezTo>
                    <a:pt x="11789" y="402"/>
                    <a:pt x="11789" y="1"/>
                    <a:pt x="1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92"/>
            <p:cNvSpPr/>
            <p:nvPr/>
          </p:nvSpPr>
          <p:spPr>
            <a:xfrm>
              <a:off x="5683750" y="3180625"/>
              <a:ext cx="148175" cy="50300"/>
            </a:xfrm>
            <a:custGeom>
              <a:rect b="b" l="l" r="r" t="t"/>
              <a:pathLst>
                <a:path extrusionOk="0" h="2012" w="5927">
                  <a:moveTo>
                    <a:pt x="5494" y="407"/>
                  </a:moveTo>
                  <a:lnTo>
                    <a:pt x="5494" y="1610"/>
                  </a:lnTo>
                  <a:lnTo>
                    <a:pt x="433" y="1610"/>
                  </a:lnTo>
                  <a:lnTo>
                    <a:pt x="433" y="407"/>
                  </a:lnTo>
                  <a:close/>
                  <a:moveTo>
                    <a:pt x="5741" y="1"/>
                  </a:moveTo>
                  <a:cubicBezTo>
                    <a:pt x="5731" y="1"/>
                    <a:pt x="5720" y="2"/>
                    <a:pt x="5710" y="5"/>
                  </a:cubicBezTo>
                  <a:lnTo>
                    <a:pt x="217" y="5"/>
                  </a:lnTo>
                  <a:cubicBezTo>
                    <a:pt x="94" y="5"/>
                    <a:pt x="1" y="98"/>
                    <a:pt x="1" y="191"/>
                  </a:cubicBezTo>
                  <a:lnTo>
                    <a:pt x="1" y="1826"/>
                  </a:lnTo>
                  <a:cubicBezTo>
                    <a:pt x="1" y="1919"/>
                    <a:pt x="94" y="2011"/>
                    <a:pt x="217" y="2011"/>
                  </a:cubicBezTo>
                  <a:lnTo>
                    <a:pt x="5710" y="2011"/>
                  </a:lnTo>
                  <a:cubicBezTo>
                    <a:pt x="5834" y="2011"/>
                    <a:pt x="5926" y="1919"/>
                    <a:pt x="5926" y="1826"/>
                  </a:cubicBezTo>
                  <a:lnTo>
                    <a:pt x="5926" y="191"/>
                  </a:lnTo>
                  <a:cubicBezTo>
                    <a:pt x="5926" y="108"/>
                    <a:pt x="5828" y="1"/>
                    <a:pt x="57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3" name="Google Shape;14573;p92"/>
          <p:cNvGrpSpPr/>
          <p:nvPr/>
        </p:nvGrpSpPr>
        <p:grpSpPr>
          <a:xfrm>
            <a:off x="1067440" y="2326986"/>
            <a:ext cx="362650" cy="361900"/>
            <a:chOff x="4755600" y="3014075"/>
            <a:chExt cx="362650" cy="361900"/>
          </a:xfrm>
        </p:grpSpPr>
        <p:sp>
          <p:nvSpPr>
            <p:cNvPr id="14574" name="Google Shape;14574;p92"/>
            <p:cNvSpPr/>
            <p:nvPr/>
          </p:nvSpPr>
          <p:spPr>
            <a:xfrm>
              <a:off x="4819625" y="3043425"/>
              <a:ext cx="49400" cy="49400"/>
            </a:xfrm>
            <a:custGeom>
              <a:rect b="b" l="l" r="r" t="t"/>
              <a:pathLst>
                <a:path extrusionOk="0" h="1976" w="1976">
                  <a:moveTo>
                    <a:pt x="1019" y="432"/>
                  </a:moveTo>
                  <a:cubicBezTo>
                    <a:pt x="1328" y="432"/>
                    <a:pt x="1575" y="679"/>
                    <a:pt x="1575" y="988"/>
                  </a:cubicBezTo>
                  <a:cubicBezTo>
                    <a:pt x="1575" y="1142"/>
                    <a:pt x="1513" y="1265"/>
                    <a:pt x="1420" y="1389"/>
                  </a:cubicBezTo>
                  <a:cubicBezTo>
                    <a:pt x="1297" y="1481"/>
                    <a:pt x="1173" y="1543"/>
                    <a:pt x="1019" y="1543"/>
                  </a:cubicBezTo>
                  <a:cubicBezTo>
                    <a:pt x="710" y="1543"/>
                    <a:pt x="464" y="1296"/>
                    <a:pt x="464" y="988"/>
                  </a:cubicBezTo>
                  <a:cubicBezTo>
                    <a:pt x="464" y="833"/>
                    <a:pt x="525" y="710"/>
                    <a:pt x="618" y="586"/>
                  </a:cubicBezTo>
                  <a:cubicBezTo>
                    <a:pt x="710" y="494"/>
                    <a:pt x="865" y="432"/>
                    <a:pt x="1019" y="432"/>
                  </a:cubicBezTo>
                  <a:close/>
                  <a:moveTo>
                    <a:pt x="988" y="0"/>
                  </a:moveTo>
                  <a:cubicBezTo>
                    <a:pt x="464" y="0"/>
                    <a:pt x="1" y="432"/>
                    <a:pt x="1" y="988"/>
                  </a:cubicBezTo>
                  <a:cubicBezTo>
                    <a:pt x="32" y="1543"/>
                    <a:pt x="464" y="1975"/>
                    <a:pt x="988" y="1975"/>
                  </a:cubicBezTo>
                  <a:lnTo>
                    <a:pt x="1019" y="1975"/>
                  </a:lnTo>
                  <a:cubicBezTo>
                    <a:pt x="1544" y="1975"/>
                    <a:pt x="1976" y="1543"/>
                    <a:pt x="1976" y="988"/>
                  </a:cubicBezTo>
                  <a:cubicBezTo>
                    <a:pt x="1976" y="463"/>
                    <a:pt x="154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92"/>
            <p:cNvSpPr/>
            <p:nvPr/>
          </p:nvSpPr>
          <p:spPr>
            <a:xfrm>
              <a:off x="4755600" y="3014075"/>
              <a:ext cx="179025" cy="361900"/>
            </a:xfrm>
            <a:custGeom>
              <a:rect b="b" l="l" r="r" t="t"/>
              <a:pathLst>
                <a:path extrusionOk="0" h="14476" w="7161">
                  <a:moveTo>
                    <a:pt x="3524" y="1"/>
                  </a:moveTo>
                  <a:cubicBezTo>
                    <a:pt x="1575" y="1"/>
                    <a:pt x="0" y="1594"/>
                    <a:pt x="31" y="3550"/>
                  </a:cubicBezTo>
                  <a:cubicBezTo>
                    <a:pt x="31" y="4137"/>
                    <a:pt x="185" y="4723"/>
                    <a:pt x="463" y="5248"/>
                  </a:cubicBezTo>
                  <a:cubicBezTo>
                    <a:pt x="502" y="5325"/>
                    <a:pt x="567" y="5357"/>
                    <a:pt x="634" y="5357"/>
                  </a:cubicBezTo>
                  <a:cubicBezTo>
                    <a:pt x="783" y="5357"/>
                    <a:pt x="940" y="5202"/>
                    <a:pt x="833" y="5032"/>
                  </a:cubicBezTo>
                  <a:cubicBezTo>
                    <a:pt x="586" y="4569"/>
                    <a:pt x="463" y="4075"/>
                    <a:pt x="463" y="3550"/>
                  </a:cubicBezTo>
                  <a:cubicBezTo>
                    <a:pt x="463" y="1822"/>
                    <a:pt x="1852" y="402"/>
                    <a:pt x="3580" y="402"/>
                  </a:cubicBezTo>
                  <a:cubicBezTo>
                    <a:pt x="5339" y="433"/>
                    <a:pt x="6728" y="1822"/>
                    <a:pt x="6759" y="3581"/>
                  </a:cubicBezTo>
                  <a:cubicBezTo>
                    <a:pt x="6759" y="4970"/>
                    <a:pt x="5833" y="6174"/>
                    <a:pt x="4506" y="6575"/>
                  </a:cubicBezTo>
                  <a:cubicBezTo>
                    <a:pt x="4413" y="6606"/>
                    <a:pt x="4352" y="6667"/>
                    <a:pt x="4352" y="6791"/>
                  </a:cubicBezTo>
                  <a:lnTo>
                    <a:pt x="4352" y="9754"/>
                  </a:lnTo>
                  <a:lnTo>
                    <a:pt x="3920" y="10062"/>
                  </a:lnTo>
                  <a:cubicBezTo>
                    <a:pt x="3796" y="10155"/>
                    <a:pt x="3796" y="10309"/>
                    <a:pt x="3920" y="10402"/>
                  </a:cubicBezTo>
                  <a:lnTo>
                    <a:pt x="4352" y="10741"/>
                  </a:lnTo>
                  <a:lnTo>
                    <a:pt x="4352" y="10865"/>
                  </a:lnTo>
                  <a:lnTo>
                    <a:pt x="3920" y="11173"/>
                  </a:lnTo>
                  <a:cubicBezTo>
                    <a:pt x="3858" y="11235"/>
                    <a:pt x="3827" y="11297"/>
                    <a:pt x="3827" y="11358"/>
                  </a:cubicBezTo>
                  <a:cubicBezTo>
                    <a:pt x="3827" y="11420"/>
                    <a:pt x="3858" y="11482"/>
                    <a:pt x="3920" y="11513"/>
                  </a:cubicBezTo>
                  <a:lnTo>
                    <a:pt x="4352" y="11852"/>
                  </a:lnTo>
                  <a:lnTo>
                    <a:pt x="4352" y="12963"/>
                  </a:lnTo>
                  <a:lnTo>
                    <a:pt x="3611" y="13920"/>
                  </a:lnTo>
                  <a:lnTo>
                    <a:pt x="2839" y="12932"/>
                  </a:lnTo>
                  <a:lnTo>
                    <a:pt x="2839" y="6760"/>
                  </a:lnTo>
                  <a:cubicBezTo>
                    <a:pt x="2839" y="6667"/>
                    <a:pt x="2778" y="6606"/>
                    <a:pt x="2685" y="6575"/>
                  </a:cubicBezTo>
                  <a:cubicBezTo>
                    <a:pt x="2253" y="6421"/>
                    <a:pt x="1852" y="6205"/>
                    <a:pt x="1512" y="5896"/>
                  </a:cubicBezTo>
                  <a:cubicBezTo>
                    <a:pt x="1468" y="5858"/>
                    <a:pt x="1422" y="5842"/>
                    <a:pt x="1378" y="5842"/>
                  </a:cubicBezTo>
                  <a:cubicBezTo>
                    <a:pt x="1204" y="5842"/>
                    <a:pt x="1062" y="6088"/>
                    <a:pt x="1235" y="6235"/>
                  </a:cubicBezTo>
                  <a:cubicBezTo>
                    <a:pt x="1574" y="6544"/>
                    <a:pt x="1975" y="6760"/>
                    <a:pt x="2407" y="6914"/>
                  </a:cubicBezTo>
                  <a:lnTo>
                    <a:pt x="2407" y="13025"/>
                  </a:lnTo>
                  <a:cubicBezTo>
                    <a:pt x="2407" y="13056"/>
                    <a:pt x="2438" y="13118"/>
                    <a:pt x="2469" y="13148"/>
                  </a:cubicBezTo>
                  <a:lnTo>
                    <a:pt x="3457" y="14383"/>
                  </a:lnTo>
                  <a:cubicBezTo>
                    <a:pt x="3487" y="14445"/>
                    <a:pt x="3549" y="14475"/>
                    <a:pt x="3611" y="14475"/>
                  </a:cubicBezTo>
                  <a:cubicBezTo>
                    <a:pt x="3673" y="14475"/>
                    <a:pt x="3734" y="14445"/>
                    <a:pt x="3796" y="14383"/>
                  </a:cubicBezTo>
                  <a:lnTo>
                    <a:pt x="4722" y="13148"/>
                  </a:lnTo>
                  <a:cubicBezTo>
                    <a:pt x="4753" y="13118"/>
                    <a:pt x="4784" y="13056"/>
                    <a:pt x="4784" y="13025"/>
                  </a:cubicBezTo>
                  <a:lnTo>
                    <a:pt x="4753" y="11760"/>
                  </a:lnTo>
                  <a:cubicBezTo>
                    <a:pt x="4753" y="11667"/>
                    <a:pt x="4722" y="11605"/>
                    <a:pt x="4660" y="11574"/>
                  </a:cubicBezTo>
                  <a:lnTo>
                    <a:pt x="4352" y="11358"/>
                  </a:lnTo>
                  <a:lnTo>
                    <a:pt x="4660" y="11142"/>
                  </a:lnTo>
                  <a:cubicBezTo>
                    <a:pt x="4722" y="11081"/>
                    <a:pt x="4753" y="11019"/>
                    <a:pt x="4753" y="10957"/>
                  </a:cubicBezTo>
                  <a:lnTo>
                    <a:pt x="4753" y="10649"/>
                  </a:lnTo>
                  <a:cubicBezTo>
                    <a:pt x="4753" y="10556"/>
                    <a:pt x="4722" y="10494"/>
                    <a:pt x="4660" y="10463"/>
                  </a:cubicBezTo>
                  <a:lnTo>
                    <a:pt x="4352" y="10247"/>
                  </a:lnTo>
                  <a:lnTo>
                    <a:pt x="4660" y="10001"/>
                  </a:lnTo>
                  <a:cubicBezTo>
                    <a:pt x="4722" y="9970"/>
                    <a:pt x="4753" y="9908"/>
                    <a:pt x="4753" y="9846"/>
                  </a:cubicBezTo>
                  <a:lnTo>
                    <a:pt x="4753" y="6945"/>
                  </a:lnTo>
                  <a:cubicBezTo>
                    <a:pt x="5432" y="6698"/>
                    <a:pt x="5987" y="6266"/>
                    <a:pt x="6419" y="5711"/>
                  </a:cubicBezTo>
                  <a:cubicBezTo>
                    <a:pt x="6913" y="5093"/>
                    <a:pt x="7160" y="4353"/>
                    <a:pt x="7160" y="3550"/>
                  </a:cubicBezTo>
                  <a:cubicBezTo>
                    <a:pt x="7129" y="1606"/>
                    <a:pt x="5524" y="1"/>
                    <a:pt x="3580" y="1"/>
                  </a:cubicBezTo>
                  <a:cubicBezTo>
                    <a:pt x="3561" y="1"/>
                    <a:pt x="3543" y="1"/>
                    <a:pt x="3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92"/>
            <p:cNvSpPr/>
            <p:nvPr/>
          </p:nvSpPr>
          <p:spPr>
            <a:xfrm>
              <a:off x="4953100" y="3048825"/>
              <a:ext cx="165150" cy="137350"/>
            </a:xfrm>
            <a:custGeom>
              <a:rect b="b" l="l" r="r" t="t"/>
              <a:pathLst>
                <a:path extrusionOk="0" h="5494" w="6606">
                  <a:moveTo>
                    <a:pt x="5371" y="0"/>
                  </a:moveTo>
                  <a:cubicBezTo>
                    <a:pt x="5093" y="0"/>
                    <a:pt x="5093" y="432"/>
                    <a:pt x="5371" y="432"/>
                  </a:cubicBezTo>
                  <a:lnTo>
                    <a:pt x="5463" y="432"/>
                  </a:lnTo>
                  <a:cubicBezTo>
                    <a:pt x="5834" y="432"/>
                    <a:pt x="6142" y="741"/>
                    <a:pt x="6173" y="1111"/>
                  </a:cubicBezTo>
                  <a:lnTo>
                    <a:pt x="6173" y="4382"/>
                  </a:lnTo>
                  <a:cubicBezTo>
                    <a:pt x="6142" y="4753"/>
                    <a:pt x="5834" y="5092"/>
                    <a:pt x="5463" y="5092"/>
                  </a:cubicBezTo>
                  <a:lnTo>
                    <a:pt x="2285" y="5092"/>
                  </a:lnTo>
                  <a:cubicBezTo>
                    <a:pt x="1914" y="5092"/>
                    <a:pt x="1606" y="4753"/>
                    <a:pt x="1606" y="4382"/>
                  </a:cubicBezTo>
                  <a:lnTo>
                    <a:pt x="1606" y="3086"/>
                  </a:lnTo>
                  <a:cubicBezTo>
                    <a:pt x="1606" y="3055"/>
                    <a:pt x="1575" y="2994"/>
                    <a:pt x="1544" y="2963"/>
                  </a:cubicBezTo>
                  <a:lnTo>
                    <a:pt x="711" y="1913"/>
                  </a:lnTo>
                  <a:lnTo>
                    <a:pt x="1390" y="1913"/>
                  </a:lnTo>
                  <a:cubicBezTo>
                    <a:pt x="1513" y="1913"/>
                    <a:pt x="1606" y="1821"/>
                    <a:pt x="1606" y="1728"/>
                  </a:cubicBezTo>
                  <a:lnTo>
                    <a:pt x="1606" y="1142"/>
                  </a:lnTo>
                  <a:cubicBezTo>
                    <a:pt x="1606" y="741"/>
                    <a:pt x="1914" y="432"/>
                    <a:pt x="2285" y="432"/>
                  </a:cubicBezTo>
                  <a:lnTo>
                    <a:pt x="4291" y="432"/>
                  </a:lnTo>
                  <a:cubicBezTo>
                    <a:pt x="4568" y="432"/>
                    <a:pt x="4568" y="31"/>
                    <a:pt x="4291" y="31"/>
                  </a:cubicBezTo>
                  <a:lnTo>
                    <a:pt x="2315" y="31"/>
                  </a:lnTo>
                  <a:cubicBezTo>
                    <a:pt x="1698" y="31"/>
                    <a:pt x="1204" y="525"/>
                    <a:pt x="1204" y="1142"/>
                  </a:cubicBezTo>
                  <a:lnTo>
                    <a:pt x="1204" y="1512"/>
                  </a:lnTo>
                  <a:lnTo>
                    <a:pt x="248" y="1512"/>
                  </a:lnTo>
                  <a:cubicBezTo>
                    <a:pt x="93" y="1543"/>
                    <a:pt x="1" y="1728"/>
                    <a:pt x="93" y="1883"/>
                  </a:cubicBezTo>
                  <a:lnTo>
                    <a:pt x="1173" y="3179"/>
                  </a:lnTo>
                  <a:lnTo>
                    <a:pt x="1173" y="4382"/>
                  </a:lnTo>
                  <a:cubicBezTo>
                    <a:pt x="1173" y="5000"/>
                    <a:pt x="1698" y="5493"/>
                    <a:pt x="2315" y="5493"/>
                  </a:cubicBezTo>
                  <a:lnTo>
                    <a:pt x="5463" y="5493"/>
                  </a:lnTo>
                  <a:cubicBezTo>
                    <a:pt x="6081" y="5493"/>
                    <a:pt x="6605" y="5000"/>
                    <a:pt x="6605" y="4382"/>
                  </a:cubicBezTo>
                  <a:lnTo>
                    <a:pt x="6605" y="1142"/>
                  </a:lnTo>
                  <a:cubicBezTo>
                    <a:pt x="6605" y="525"/>
                    <a:pt x="6081" y="31"/>
                    <a:pt x="5463" y="31"/>
                  </a:cubicBezTo>
                  <a:lnTo>
                    <a:pt x="546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92"/>
            <p:cNvSpPr/>
            <p:nvPr/>
          </p:nvSpPr>
          <p:spPr>
            <a:xfrm>
              <a:off x="5014050" y="3087400"/>
              <a:ext cx="29350" cy="10825"/>
            </a:xfrm>
            <a:custGeom>
              <a:rect b="b" l="l" r="r" t="t"/>
              <a:pathLst>
                <a:path extrusionOk="0" h="433" w="1174">
                  <a:moveTo>
                    <a:pt x="309" y="0"/>
                  </a:moveTo>
                  <a:cubicBezTo>
                    <a:pt x="1" y="0"/>
                    <a:pt x="1" y="432"/>
                    <a:pt x="309" y="432"/>
                  </a:cubicBezTo>
                  <a:lnTo>
                    <a:pt x="896" y="432"/>
                  </a:lnTo>
                  <a:cubicBezTo>
                    <a:pt x="1174" y="432"/>
                    <a:pt x="1174" y="0"/>
                    <a:pt x="8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92"/>
            <p:cNvSpPr/>
            <p:nvPr/>
          </p:nvSpPr>
          <p:spPr>
            <a:xfrm>
              <a:off x="5014050" y="3112075"/>
              <a:ext cx="68700" cy="10825"/>
            </a:xfrm>
            <a:custGeom>
              <a:rect b="b" l="l" r="r" t="t"/>
              <a:pathLst>
                <a:path extrusionOk="0" h="433" w="2748">
                  <a:moveTo>
                    <a:pt x="309" y="1"/>
                  </a:moveTo>
                  <a:cubicBezTo>
                    <a:pt x="1" y="1"/>
                    <a:pt x="1" y="433"/>
                    <a:pt x="309" y="433"/>
                  </a:cubicBezTo>
                  <a:lnTo>
                    <a:pt x="2532" y="433"/>
                  </a:lnTo>
                  <a:cubicBezTo>
                    <a:pt x="2655" y="433"/>
                    <a:pt x="2748" y="340"/>
                    <a:pt x="2748" y="217"/>
                  </a:cubicBezTo>
                  <a:cubicBezTo>
                    <a:pt x="2748" y="93"/>
                    <a:pt x="2655" y="1"/>
                    <a:pt x="2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92"/>
            <p:cNvSpPr/>
            <p:nvPr/>
          </p:nvSpPr>
          <p:spPr>
            <a:xfrm>
              <a:off x="5014050" y="3136775"/>
              <a:ext cx="29350" cy="10825"/>
            </a:xfrm>
            <a:custGeom>
              <a:rect b="b" l="l" r="r" t="t"/>
              <a:pathLst>
                <a:path extrusionOk="0" h="433" w="1174">
                  <a:moveTo>
                    <a:pt x="309" y="0"/>
                  </a:moveTo>
                  <a:cubicBezTo>
                    <a:pt x="1" y="0"/>
                    <a:pt x="1" y="432"/>
                    <a:pt x="309" y="432"/>
                  </a:cubicBezTo>
                  <a:lnTo>
                    <a:pt x="896" y="432"/>
                  </a:lnTo>
                  <a:cubicBezTo>
                    <a:pt x="1174" y="432"/>
                    <a:pt x="1174" y="0"/>
                    <a:pt x="8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92"/>
            <p:cNvSpPr/>
            <p:nvPr/>
          </p:nvSpPr>
          <p:spPr>
            <a:xfrm>
              <a:off x="5052625" y="3087400"/>
              <a:ext cx="31675" cy="10825"/>
            </a:xfrm>
            <a:custGeom>
              <a:rect b="b" l="l" r="r" t="t"/>
              <a:pathLst>
                <a:path extrusionOk="0" h="433" w="1267">
                  <a:moveTo>
                    <a:pt x="186" y="0"/>
                  </a:moveTo>
                  <a:cubicBezTo>
                    <a:pt x="94" y="0"/>
                    <a:pt x="1" y="93"/>
                    <a:pt x="1" y="216"/>
                  </a:cubicBezTo>
                  <a:cubicBezTo>
                    <a:pt x="1" y="340"/>
                    <a:pt x="94" y="432"/>
                    <a:pt x="186" y="432"/>
                  </a:cubicBezTo>
                  <a:lnTo>
                    <a:pt x="989" y="432"/>
                  </a:lnTo>
                  <a:cubicBezTo>
                    <a:pt x="1266" y="432"/>
                    <a:pt x="126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92"/>
            <p:cNvSpPr/>
            <p:nvPr/>
          </p:nvSpPr>
          <p:spPr>
            <a:xfrm>
              <a:off x="4892925" y="3169225"/>
              <a:ext cx="209875" cy="205975"/>
            </a:xfrm>
            <a:custGeom>
              <a:rect b="b" l="l" r="r" t="t"/>
              <a:pathLst>
                <a:path extrusionOk="0" h="8239" w="8395">
                  <a:moveTo>
                    <a:pt x="1967" y="1"/>
                  </a:moveTo>
                  <a:cubicBezTo>
                    <a:pt x="1850" y="1"/>
                    <a:pt x="1729" y="103"/>
                    <a:pt x="1729" y="245"/>
                  </a:cubicBezTo>
                  <a:lnTo>
                    <a:pt x="1729" y="1912"/>
                  </a:lnTo>
                  <a:lnTo>
                    <a:pt x="1297" y="1912"/>
                  </a:lnTo>
                  <a:cubicBezTo>
                    <a:pt x="587" y="1912"/>
                    <a:pt x="1" y="2498"/>
                    <a:pt x="31" y="3177"/>
                  </a:cubicBezTo>
                  <a:lnTo>
                    <a:pt x="31" y="6973"/>
                  </a:lnTo>
                  <a:cubicBezTo>
                    <a:pt x="1" y="7652"/>
                    <a:pt x="587" y="8239"/>
                    <a:pt x="1297" y="8239"/>
                  </a:cubicBezTo>
                  <a:lnTo>
                    <a:pt x="3673" y="8239"/>
                  </a:lnTo>
                  <a:cubicBezTo>
                    <a:pt x="3797" y="8239"/>
                    <a:pt x="3889" y="8146"/>
                    <a:pt x="3889" y="8023"/>
                  </a:cubicBezTo>
                  <a:cubicBezTo>
                    <a:pt x="3889" y="7899"/>
                    <a:pt x="3797" y="7807"/>
                    <a:pt x="3673" y="7807"/>
                  </a:cubicBezTo>
                  <a:lnTo>
                    <a:pt x="1297" y="7807"/>
                  </a:lnTo>
                  <a:cubicBezTo>
                    <a:pt x="803" y="7807"/>
                    <a:pt x="433" y="7436"/>
                    <a:pt x="433" y="6973"/>
                  </a:cubicBezTo>
                  <a:lnTo>
                    <a:pt x="433" y="3177"/>
                  </a:lnTo>
                  <a:cubicBezTo>
                    <a:pt x="433" y="2714"/>
                    <a:pt x="803" y="2344"/>
                    <a:pt x="1297" y="2344"/>
                  </a:cubicBezTo>
                  <a:lnTo>
                    <a:pt x="1945" y="2344"/>
                  </a:lnTo>
                  <a:cubicBezTo>
                    <a:pt x="2068" y="2344"/>
                    <a:pt x="2161" y="2251"/>
                    <a:pt x="2161" y="2128"/>
                  </a:cubicBezTo>
                  <a:lnTo>
                    <a:pt x="2161" y="801"/>
                  </a:lnTo>
                  <a:lnTo>
                    <a:pt x="3395" y="2282"/>
                  </a:lnTo>
                  <a:cubicBezTo>
                    <a:pt x="3426" y="2313"/>
                    <a:pt x="3488" y="2344"/>
                    <a:pt x="3550" y="2344"/>
                  </a:cubicBezTo>
                  <a:lnTo>
                    <a:pt x="7130" y="2344"/>
                  </a:lnTo>
                  <a:cubicBezTo>
                    <a:pt x="7593" y="2344"/>
                    <a:pt x="7963" y="2714"/>
                    <a:pt x="7963" y="3177"/>
                  </a:cubicBezTo>
                  <a:lnTo>
                    <a:pt x="7963" y="6973"/>
                  </a:lnTo>
                  <a:cubicBezTo>
                    <a:pt x="7963" y="7436"/>
                    <a:pt x="7593" y="7807"/>
                    <a:pt x="7130" y="7807"/>
                  </a:cubicBezTo>
                  <a:lnTo>
                    <a:pt x="4753" y="7807"/>
                  </a:lnTo>
                  <a:cubicBezTo>
                    <a:pt x="4630" y="7807"/>
                    <a:pt x="4537" y="7899"/>
                    <a:pt x="4537" y="8023"/>
                  </a:cubicBezTo>
                  <a:cubicBezTo>
                    <a:pt x="4537" y="8146"/>
                    <a:pt x="4630" y="8239"/>
                    <a:pt x="4753" y="8239"/>
                  </a:cubicBezTo>
                  <a:lnTo>
                    <a:pt x="7130" y="8239"/>
                  </a:lnTo>
                  <a:cubicBezTo>
                    <a:pt x="7809" y="8239"/>
                    <a:pt x="8395" y="7652"/>
                    <a:pt x="8395" y="6973"/>
                  </a:cubicBezTo>
                  <a:lnTo>
                    <a:pt x="8395" y="3177"/>
                  </a:lnTo>
                  <a:cubicBezTo>
                    <a:pt x="8395" y="2498"/>
                    <a:pt x="7809" y="1912"/>
                    <a:pt x="7130" y="1912"/>
                  </a:cubicBezTo>
                  <a:lnTo>
                    <a:pt x="3673" y="1912"/>
                  </a:lnTo>
                  <a:lnTo>
                    <a:pt x="2130" y="91"/>
                  </a:lnTo>
                  <a:cubicBezTo>
                    <a:pt x="2088" y="28"/>
                    <a:pt x="2028" y="1"/>
                    <a:pt x="19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92"/>
            <p:cNvSpPr/>
            <p:nvPr/>
          </p:nvSpPr>
          <p:spPr>
            <a:xfrm>
              <a:off x="4972400" y="3261725"/>
              <a:ext cx="94150" cy="10100"/>
            </a:xfrm>
            <a:custGeom>
              <a:rect b="b" l="l" r="r" t="t"/>
              <a:pathLst>
                <a:path extrusionOk="0" h="404" w="3766">
                  <a:moveTo>
                    <a:pt x="3488" y="0"/>
                  </a:moveTo>
                  <a:cubicBezTo>
                    <a:pt x="3478" y="0"/>
                    <a:pt x="3467" y="1"/>
                    <a:pt x="3457" y="2"/>
                  </a:cubicBezTo>
                  <a:lnTo>
                    <a:pt x="309" y="2"/>
                  </a:lnTo>
                  <a:cubicBezTo>
                    <a:pt x="0" y="2"/>
                    <a:pt x="0" y="403"/>
                    <a:pt x="309" y="403"/>
                  </a:cubicBezTo>
                  <a:lnTo>
                    <a:pt x="3457" y="403"/>
                  </a:lnTo>
                  <a:cubicBezTo>
                    <a:pt x="3755" y="403"/>
                    <a:pt x="3765" y="0"/>
                    <a:pt x="3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92"/>
            <p:cNvSpPr/>
            <p:nvPr/>
          </p:nvSpPr>
          <p:spPr>
            <a:xfrm>
              <a:off x="4930725" y="3290300"/>
              <a:ext cx="52500" cy="10825"/>
            </a:xfrm>
            <a:custGeom>
              <a:rect b="b" l="l" r="r" t="t"/>
              <a:pathLst>
                <a:path extrusionOk="0" h="433" w="2100">
                  <a:moveTo>
                    <a:pt x="279" y="1"/>
                  </a:moveTo>
                  <a:cubicBezTo>
                    <a:pt x="1" y="1"/>
                    <a:pt x="1" y="433"/>
                    <a:pt x="279" y="433"/>
                  </a:cubicBezTo>
                  <a:lnTo>
                    <a:pt x="1791" y="433"/>
                  </a:lnTo>
                  <a:cubicBezTo>
                    <a:pt x="2099" y="433"/>
                    <a:pt x="2099" y="1"/>
                    <a:pt x="1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92"/>
            <p:cNvSpPr/>
            <p:nvPr/>
          </p:nvSpPr>
          <p:spPr>
            <a:xfrm>
              <a:off x="4995550" y="3290300"/>
              <a:ext cx="71000" cy="10825"/>
            </a:xfrm>
            <a:custGeom>
              <a:rect b="b" l="l" r="r" t="t"/>
              <a:pathLst>
                <a:path extrusionOk="0" h="433" w="2840">
                  <a:moveTo>
                    <a:pt x="309" y="1"/>
                  </a:moveTo>
                  <a:cubicBezTo>
                    <a:pt x="0" y="1"/>
                    <a:pt x="0" y="433"/>
                    <a:pt x="309" y="433"/>
                  </a:cubicBezTo>
                  <a:lnTo>
                    <a:pt x="2531" y="433"/>
                  </a:lnTo>
                  <a:cubicBezTo>
                    <a:pt x="2839" y="433"/>
                    <a:pt x="2839" y="1"/>
                    <a:pt x="2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92"/>
            <p:cNvSpPr/>
            <p:nvPr/>
          </p:nvSpPr>
          <p:spPr>
            <a:xfrm>
              <a:off x="4930725" y="3318850"/>
              <a:ext cx="135825" cy="10825"/>
            </a:xfrm>
            <a:custGeom>
              <a:rect b="b" l="l" r="r" t="t"/>
              <a:pathLst>
                <a:path extrusionOk="0" h="433" w="5433">
                  <a:moveTo>
                    <a:pt x="279" y="1"/>
                  </a:moveTo>
                  <a:cubicBezTo>
                    <a:pt x="1" y="1"/>
                    <a:pt x="1" y="433"/>
                    <a:pt x="279" y="433"/>
                  </a:cubicBezTo>
                  <a:lnTo>
                    <a:pt x="5124" y="433"/>
                  </a:lnTo>
                  <a:cubicBezTo>
                    <a:pt x="5432" y="433"/>
                    <a:pt x="5432" y="1"/>
                    <a:pt x="51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92"/>
            <p:cNvSpPr/>
            <p:nvPr/>
          </p:nvSpPr>
          <p:spPr>
            <a:xfrm>
              <a:off x="4930725" y="3261725"/>
              <a:ext cx="31650" cy="10100"/>
            </a:xfrm>
            <a:custGeom>
              <a:rect b="b" l="l" r="r" t="t"/>
              <a:pathLst>
                <a:path extrusionOk="0" h="404" w="1266">
                  <a:moveTo>
                    <a:pt x="1016" y="0"/>
                  </a:moveTo>
                  <a:cubicBezTo>
                    <a:pt x="1007" y="0"/>
                    <a:pt x="998" y="1"/>
                    <a:pt x="988" y="2"/>
                  </a:cubicBezTo>
                  <a:lnTo>
                    <a:pt x="279" y="2"/>
                  </a:lnTo>
                  <a:cubicBezTo>
                    <a:pt x="1" y="2"/>
                    <a:pt x="1" y="403"/>
                    <a:pt x="279" y="403"/>
                  </a:cubicBezTo>
                  <a:lnTo>
                    <a:pt x="988" y="403"/>
                  </a:lnTo>
                  <a:cubicBezTo>
                    <a:pt x="1257" y="403"/>
                    <a:pt x="1266" y="0"/>
                    <a:pt x="1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7" name="Google Shape;14587;p92"/>
          <p:cNvGrpSpPr/>
          <p:nvPr/>
        </p:nvGrpSpPr>
        <p:grpSpPr>
          <a:xfrm>
            <a:off x="2495290" y="2882868"/>
            <a:ext cx="362650" cy="361875"/>
            <a:chOff x="2498825" y="3014100"/>
            <a:chExt cx="362650" cy="361875"/>
          </a:xfrm>
        </p:grpSpPr>
        <p:sp>
          <p:nvSpPr>
            <p:cNvPr id="14588" name="Google Shape;14588;p92"/>
            <p:cNvSpPr/>
            <p:nvPr/>
          </p:nvSpPr>
          <p:spPr>
            <a:xfrm>
              <a:off x="2534625" y="3297625"/>
              <a:ext cx="54450" cy="54825"/>
            </a:xfrm>
            <a:custGeom>
              <a:rect b="b" l="l" r="r" t="t"/>
              <a:pathLst>
                <a:path extrusionOk="0" h="2193" w="2178">
                  <a:moveTo>
                    <a:pt x="1099" y="726"/>
                  </a:moveTo>
                  <a:lnTo>
                    <a:pt x="1346" y="1251"/>
                  </a:lnTo>
                  <a:lnTo>
                    <a:pt x="852" y="1251"/>
                  </a:lnTo>
                  <a:lnTo>
                    <a:pt x="1099" y="726"/>
                  </a:lnTo>
                  <a:close/>
                  <a:moveTo>
                    <a:pt x="1099" y="1"/>
                  </a:moveTo>
                  <a:cubicBezTo>
                    <a:pt x="1022" y="1"/>
                    <a:pt x="945" y="47"/>
                    <a:pt x="914" y="140"/>
                  </a:cubicBezTo>
                  <a:lnTo>
                    <a:pt x="80" y="1899"/>
                  </a:lnTo>
                  <a:cubicBezTo>
                    <a:pt x="1" y="2058"/>
                    <a:pt x="140" y="2192"/>
                    <a:pt x="281" y="2192"/>
                  </a:cubicBezTo>
                  <a:cubicBezTo>
                    <a:pt x="359" y="2192"/>
                    <a:pt x="438" y="2152"/>
                    <a:pt x="482" y="2053"/>
                  </a:cubicBezTo>
                  <a:lnTo>
                    <a:pt x="667" y="1683"/>
                  </a:lnTo>
                  <a:lnTo>
                    <a:pt x="1531" y="1683"/>
                  </a:lnTo>
                  <a:lnTo>
                    <a:pt x="1716" y="2053"/>
                  </a:lnTo>
                  <a:cubicBezTo>
                    <a:pt x="1760" y="2152"/>
                    <a:pt x="1835" y="2192"/>
                    <a:pt x="1909" y="2192"/>
                  </a:cubicBezTo>
                  <a:cubicBezTo>
                    <a:pt x="2044" y="2192"/>
                    <a:pt x="2177" y="2058"/>
                    <a:pt x="2117" y="1899"/>
                  </a:cubicBezTo>
                  <a:lnTo>
                    <a:pt x="1284" y="140"/>
                  </a:lnTo>
                  <a:cubicBezTo>
                    <a:pt x="1253" y="47"/>
                    <a:pt x="1176" y="1"/>
                    <a:pt x="1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92"/>
            <p:cNvSpPr/>
            <p:nvPr/>
          </p:nvSpPr>
          <p:spPr>
            <a:xfrm>
              <a:off x="2597575" y="3297250"/>
              <a:ext cx="55575" cy="54800"/>
            </a:xfrm>
            <a:custGeom>
              <a:rect b="b" l="l" r="r" t="t"/>
              <a:pathLst>
                <a:path extrusionOk="0" h="2192" w="2223">
                  <a:moveTo>
                    <a:pt x="834" y="402"/>
                  </a:moveTo>
                  <a:cubicBezTo>
                    <a:pt x="1667" y="494"/>
                    <a:pt x="1667" y="1729"/>
                    <a:pt x="834" y="1791"/>
                  </a:cubicBezTo>
                  <a:lnTo>
                    <a:pt x="433" y="1791"/>
                  </a:lnTo>
                  <a:lnTo>
                    <a:pt x="433" y="402"/>
                  </a:lnTo>
                  <a:close/>
                  <a:moveTo>
                    <a:pt x="217" y="1"/>
                  </a:moveTo>
                  <a:cubicBezTo>
                    <a:pt x="93" y="1"/>
                    <a:pt x="0" y="93"/>
                    <a:pt x="0" y="217"/>
                  </a:cubicBezTo>
                  <a:lnTo>
                    <a:pt x="0" y="2007"/>
                  </a:lnTo>
                  <a:cubicBezTo>
                    <a:pt x="0" y="2099"/>
                    <a:pt x="93" y="2192"/>
                    <a:pt x="217" y="2192"/>
                  </a:cubicBezTo>
                  <a:lnTo>
                    <a:pt x="834" y="2192"/>
                  </a:lnTo>
                  <a:cubicBezTo>
                    <a:pt x="2223" y="2130"/>
                    <a:pt x="2223" y="62"/>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92"/>
            <p:cNvSpPr/>
            <p:nvPr/>
          </p:nvSpPr>
          <p:spPr>
            <a:xfrm>
              <a:off x="2711300" y="3171500"/>
              <a:ext cx="54450" cy="54800"/>
            </a:xfrm>
            <a:custGeom>
              <a:rect b="b" l="l" r="r" t="t"/>
              <a:pathLst>
                <a:path extrusionOk="0" h="2192" w="2178">
                  <a:moveTo>
                    <a:pt x="1099" y="741"/>
                  </a:moveTo>
                  <a:lnTo>
                    <a:pt x="1346" y="1235"/>
                  </a:lnTo>
                  <a:lnTo>
                    <a:pt x="852" y="1235"/>
                  </a:lnTo>
                  <a:lnTo>
                    <a:pt x="1099" y="741"/>
                  </a:lnTo>
                  <a:close/>
                  <a:moveTo>
                    <a:pt x="1099" y="0"/>
                  </a:moveTo>
                  <a:cubicBezTo>
                    <a:pt x="1007" y="0"/>
                    <a:pt x="945" y="62"/>
                    <a:pt x="914" y="124"/>
                  </a:cubicBezTo>
                  <a:lnTo>
                    <a:pt x="81" y="1883"/>
                  </a:lnTo>
                  <a:cubicBezTo>
                    <a:pt x="1" y="2063"/>
                    <a:pt x="142" y="2192"/>
                    <a:pt x="285" y="2192"/>
                  </a:cubicBezTo>
                  <a:cubicBezTo>
                    <a:pt x="361" y="2192"/>
                    <a:pt x="439" y="2154"/>
                    <a:pt x="482" y="2068"/>
                  </a:cubicBezTo>
                  <a:lnTo>
                    <a:pt x="667" y="1697"/>
                  </a:lnTo>
                  <a:lnTo>
                    <a:pt x="1531" y="1697"/>
                  </a:lnTo>
                  <a:lnTo>
                    <a:pt x="1716" y="2068"/>
                  </a:lnTo>
                  <a:cubicBezTo>
                    <a:pt x="1760" y="2154"/>
                    <a:pt x="1833" y="2192"/>
                    <a:pt x="1906" y="2192"/>
                  </a:cubicBezTo>
                  <a:cubicBezTo>
                    <a:pt x="2042" y="2192"/>
                    <a:pt x="2178" y="2063"/>
                    <a:pt x="2118" y="1883"/>
                  </a:cubicBezTo>
                  <a:lnTo>
                    <a:pt x="1284" y="124"/>
                  </a:lnTo>
                  <a:cubicBezTo>
                    <a:pt x="1254" y="62"/>
                    <a:pt x="119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92"/>
            <p:cNvSpPr/>
            <p:nvPr/>
          </p:nvSpPr>
          <p:spPr>
            <a:xfrm>
              <a:off x="2774250" y="3171500"/>
              <a:ext cx="57125" cy="54800"/>
            </a:xfrm>
            <a:custGeom>
              <a:rect b="b" l="l" r="r" t="t"/>
              <a:pathLst>
                <a:path extrusionOk="0" h="2192" w="2285">
                  <a:moveTo>
                    <a:pt x="803" y="401"/>
                  </a:moveTo>
                  <a:cubicBezTo>
                    <a:pt x="1729" y="401"/>
                    <a:pt x="1729" y="1759"/>
                    <a:pt x="803" y="1759"/>
                  </a:cubicBezTo>
                  <a:lnTo>
                    <a:pt x="433" y="1759"/>
                  </a:lnTo>
                  <a:lnTo>
                    <a:pt x="433" y="401"/>
                  </a:lnTo>
                  <a:close/>
                  <a:moveTo>
                    <a:pt x="217" y="0"/>
                  </a:moveTo>
                  <a:cubicBezTo>
                    <a:pt x="93" y="0"/>
                    <a:pt x="1" y="93"/>
                    <a:pt x="1" y="185"/>
                  </a:cubicBezTo>
                  <a:lnTo>
                    <a:pt x="1" y="1975"/>
                  </a:lnTo>
                  <a:cubicBezTo>
                    <a:pt x="1" y="2099"/>
                    <a:pt x="93" y="2191"/>
                    <a:pt x="217" y="2191"/>
                  </a:cubicBezTo>
                  <a:lnTo>
                    <a:pt x="834" y="2191"/>
                  </a:lnTo>
                  <a:cubicBezTo>
                    <a:pt x="2285" y="2191"/>
                    <a:pt x="2285"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92"/>
            <p:cNvSpPr/>
            <p:nvPr/>
          </p:nvSpPr>
          <p:spPr>
            <a:xfrm>
              <a:off x="2673950" y="3014100"/>
              <a:ext cx="187525" cy="239200"/>
            </a:xfrm>
            <a:custGeom>
              <a:rect b="b" l="l" r="r" t="t"/>
              <a:pathLst>
                <a:path extrusionOk="0" h="9568" w="7501">
                  <a:moveTo>
                    <a:pt x="1482" y="0"/>
                  </a:moveTo>
                  <a:cubicBezTo>
                    <a:pt x="680" y="0"/>
                    <a:pt x="1" y="648"/>
                    <a:pt x="1" y="1482"/>
                  </a:cubicBezTo>
                  <a:lnTo>
                    <a:pt x="1" y="8086"/>
                  </a:lnTo>
                  <a:cubicBezTo>
                    <a:pt x="1" y="8919"/>
                    <a:pt x="680" y="9567"/>
                    <a:pt x="1482" y="9567"/>
                  </a:cubicBezTo>
                  <a:lnTo>
                    <a:pt x="4476" y="9567"/>
                  </a:lnTo>
                  <a:cubicBezTo>
                    <a:pt x="4754" y="9567"/>
                    <a:pt x="4754" y="9135"/>
                    <a:pt x="4476" y="9135"/>
                  </a:cubicBezTo>
                  <a:lnTo>
                    <a:pt x="1482" y="9135"/>
                  </a:lnTo>
                  <a:cubicBezTo>
                    <a:pt x="896" y="9135"/>
                    <a:pt x="433" y="8672"/>
                    <a:pt x="433" y="8086"/>
                  </a:cubicBezTo>
                  <a:lnTo>
                    <a:pt x="433" y="1482"/>
                  </a:lnTo>
                  <a:cubicBezTo>
                    <a:pt x="433" y="895"/>
                    <a:pt x="896" y="401"/>
                    <a:pt x="1482" y="401"/>
                  </a:cubicBezTo>
                  <a:lnTo>
                    <a:pt x="6019" y="401"/>
                  </a:lnTo>
                  <a:cubicBezTo>
                    <a:pt x="6605" y="401"/>
                    <a:pt x="7068" y="895"/>
                    <a:pt x="7068" y="1482"/>
                  </a:cubicBezTo>
                  <a:lnTo>
                    <a:pt x="7068" y="8086"/>
                  </a:lnTo>
                  <a:cubicBezTo>
                    <a:pt x="7068" y="8672"/>
                    <a:pt x="6605" y="9135"/>
                    <a:pt x="6019" y="9135"/>
                  </a:cubicBezTo>
                  <a:lnTo>
                    <a:pt x="5494" y="9135"/>
                  </a:lnTo>
                  <a:cubicBezTo>
                    <a:pt x="5216" y="9135"/>
                    <a:pt x="5216" y="9567"/>
                    <a:pt x="5494" y="9567"/>
                  </a:cubicBezTo>
                  <a:lnTo>
                    <a:pt x="6019" y="9567"/>
                  </a:lnTo>
                  <a:cubicBezTo>
                    <a:pt x="6821" y="9567"/>
                    <a:pt x="7500" y="8888"/>
                    <a:pt x="7500" y="8086"/>
                  </a:cubicBezTo>
                  <a:lnTo>
                    <a:pt x="7500" y="1482"/>
                  </a:lnTo>
                  <a:cubicBezTo>
                    <a:pt x="7469" y="648"/>
                    <a:pt x="6821" y="0"/>
                    <a:pt x="5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92"/>
            <p:cNvSpPr/>
            <p:nvPr/>
          </p:nvSpPr>
          <p:spPr>
            <a:xfrm>
              <a:off x="2790800" y="3040800"/>
              <a:ext cx="41775" cy="37550"/>
            </a:xfrm>
            <a:custGeom>
              <a:rect b="b" l="l" r="r" t="t"/>
              <a:pathLst>
                <a:path extrusionOk="0" h="1502" w="1671">
                  <a:moveTo>
                    <a:pt x="291" y="1"/>
                  </a:moveTo>
                  <a:cubicBezTo>
                    <a:pt x="127" y="1"/>
                    <a:pt x="0" y="219"/>
                    <a:pt x="141" y="383"/>
                  </a:cubicBezTo>
                  <a:lnTo>
                    <a:pt x="542" y="753"/>
                  </a:lnTo>
                  <a:lnTo>
                    <a:pt x="141" y="1154"/>
                  </a:lnTo>
                  <a:cubicBezTo>
                    <a:pt x="49" y="1216"/>
                    <a:pt x="49" y="1340"/>
                    <a:pt x="141" y="1432"/>
                  </a:cubicBezTo>
                  <a:cubicBezTo>
                    <a:pt x="188" y="1478"/>
                    <a:pt x="242" y="1502"/>
                    <a:pt x="296" y="1502"/>
                  </a:cubicBezTo>
                  <a:cubicBezTo>
                    <a:pt x="350" y="1502"/>
                    <a:pt x="404" y="1478"/>
                    <a:pt x="450" y="1432"/>
                  </a:cubicBezTo>
                  <a:lnTo>
                    <a:pt x="820" y="1062"/>
                  </a:lnTo>
                  <a:lnTo>
                    <a:pt x="1221" y="1432"/>
                  </a:lnTo>
                  <a:cubicBezTo>
                    <a:pt x="1264" y="1475"/>
                    <a:pt x="1312" y="1493"/>
                    <a:pt x="1359" y="1493"/>
                  </a:cubicBezTo>
                  <a:cubicBezTo>
                    <a:pt x="1512" y="1493"/>
                    <a:pt x="1648" y="1296"/>
                    <a:pt x="1530" y="1154"/>
                  </a:cubicBezTo>
                  <a:lnTo>
                    <a:pt x="1129" y="753"/>
                  </a:lnTo>
                  <a:lnTo>
                    <a:pt x="1530" y="383"/>
                  </a:lnTo>
                  <a:cubicBezTo>
                    <a:pt x="1671" y="219"/>
                    <a:pt x="1526" y="1"/>
                    <a:pt x="1367" y="1"/>
                  </a:cubicBezTo>
                  <a:cubicBezTo>
                    <a:pt x="1317" y="1"/>
                    <a:pt x="1266" y="22"/>
                    <a:pt x="1221" y="74"/>
                  </a:cubicBezTo>
                  <a:lnTo>
                    <a:pt x="820" y="445"/>
                  </a:lnTo>
                  <a:lnTo>
                    <a:pt x="450" y="74"/>
                  </a:lnTo>
                  <a:cubicBezTo>
                    <a:pt x="398" y="22"/>
                    <a:pt x="343"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92"/>
            <p:cNvSpPr/>
            <p:nvPr/>
          </p:nvSpPr>
          <p:spPr>
            <a:xfrm>
              <a:off x="2499600" y="3014100"/>
              <a:ext cx="157400" cy="109575"/>
            </a:xfrm>
            <a:custGeom>
              <a:rect b="b" l="l" r="r" t="t"/>
              <a:pathLst>
                <a:path extrusionOk="0" h="4383" w="6296">
                  <a:moveTo>
                    <a:pt x="4814" y="401"/>
                  </a:moveTo>
                  <a:cubicBezTo>
                    <a:pt x="5401" y="401"/>
                    <a:pt x="5864" y="895"/>
                    <a:pt x="5864" y="1482"/>
                  </a:cubicBezTo>
                  <a:lnTo>
                    <a:pt x="5864" y="2901"/>
                  </a:lnTo>
                  <a:cubicBezTo>
                    <a:pt x="5864" y="3488"/>
                    <a:pt x="5401" y="3951"/>
                    <a:pt x="4814" y="3951"/>
                  </a:cubicBezTo>
                  <a:lnTo>
                    <a:pt x="1481" y="3951"/>
                  </a:lnTo>
                  <a:cubicBezTo>
                    <a:pt x="895" y="3951"/>
                    <a:pt x="401" y="3488"/>
                    <a:pt x="401" y="2901"/>
                  </a:cubicBezTo>
                  <a:lnTo>
                    <a:pt x="401" y="1482"/>
                  </a:lnTo>
                  <a:cubicBezTo>
                    <a:pt x="401" y="895"/>
                    <a:pt x="895" y="401"/>
                    <a:pt x="1481" y="401"/>
                  </a:cubicBezTo>
                  <a:close/>
                  <a:moveTo>
                    <a:pt x="1481" y="0"/>
                  </a:moveTo>
                  <a:cubicBezTo>
                    <a:pt x="648" y="0"/>
                    <a:pt x="0" y="648"/>
                    <a:pt x="0" y="1482"/>
                  </a:cubicBezTo>
                  <a:lnTo>
                    <a:pt x="0" y="2901"/>
                  </a:lnTo>
                  <a:cubicBezTo>
                    <a:pt x="0" y="3735"/>
                    <a:pt x="648" y="4383"/>
                    <a:pt x="1481" y="4383"/>
                  </a:cubicBezTo>
                  <a:lnTo>
                    <a:pt x="4814" y="4383"/>
                  </a:lnTo>
                  <a:cubicBezTo>
                    <a:pt x="5648" y="4383"/>
                    <a:pt x="6296" y="3735"/>
                    <a:pt x="6296" y="2901"/>
                  </a:cubicBezTo>
                  <a:lnTo>
                    <a:pt x="6296" y="1482"/>
                  </a:lnTo>
                  <a:cubicBezTo>
                    <a:pt x="6296" y="648"/>
                    <a:pt x="5648" y="0"/>
                    <a:pt x="48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92"/>
            <p:cNvSpPr/>
            <p:nvPr/>
          </p:nvSpPr>
          <p:spPr>
            <a:xfrm>
              <a:off x="2586350" y="3040800"/>
              <a:ext cx="41775" cy="37550"/>
            </a:xfrm>
            <a:custGeom>
              <a:rect b="b" l="l" r="r" t="t"/>
              <a:pathLst>
                <a:path extrusionOk="0" h="1502" w="1671">
                  <a:moveTo>
                    <a:pt x="304" y="1"/>
                  </a:moveTo>
                  <a:cubicBezTo>
                    <a:pt x="145" y="1"/>
                    <a:pt x="0" y="219"/>
                    <a:pt x="141" y="383"/>
                  </a:cubicBezTo>
                  <a:lnTo>
                    <a:pt x="542" y="753"/>
                  </a:lnTo>
                  <a:lnTo>
                    <a:pt x="141" y="1154"/>
                  </a:lnTo>
                  <a:cubicBezTo>
                    <a:pt x="79" y="1216"/>
                    <a:pt x="79" y="1340"/>
                    <a:pt x="141" y="1432"/>
                  </a:cubicBezTo>
                  <a:cubicBezTo>
                    <a:pt x="187" y="1478"/>
                    <a:pt x="241" y="1502"/>
                    <a:pt x="295" y="1502"/>
                  </a:cubicBezTo>
                  <a:cubicBezTo>
                    <a:pt x="349" y="1502"/>
                    <a:pt x="403" y="1478"/>
                    <a:pt x="449" y="1432"/>
                  </a:cubicBezTo>
                  <a:lnTo>
                    <a:pt x="851" y="1062"/>
                  </a:lnTo>
                  <a:lnTo>
                    <a:pt x="1221" y="1432"/>
                  </a:lnTo>
                  <a:cubicBezTo>
                    <a:pt x="1271" y="1475"/>
                    <a:pt x="1323" y="1493"/>
                    <a:pt x="1371" y="1493"/>
                  </a:cubicBezTo>
                  <a:cubicBezTo>
                    <a:pt x="1530" y="1493"/>
                    <a:pt x="1648" y="1296"/>
                    <a:pt x="1530" y="1154"/>
                  </a:cubicBezTo>
                  <a:lnTo>
                    <a:pt x="1128" y="753"/>
                  </a:lnTo>
                  <a:lnTo>
                    <a:pt x="1530" y="383"/>
                  </a:lnTo>
                  <a:cubicBezTo>
                    <a:pt x="1670" y="219"/>
                    <a:pt x="1544" y="1"/>
                    <a:pt x="1380" y="1"/>
                  </a:cubicBezTo>
                  <a:cubicBezTo>
                    <a:pt x="1328" y="1"/>
                    <a:pt x="1273" y="22"/>
                    <a:pt x="1221" y="74"/>
                  </a:cubicBezTo>
                  <a:lnTo>
                    <a:pt x="851" y="445"/>
                  </a:lnTo>
                  <a:lnTo>
                    <a:pt x="449" y="74"/>
                  </a:lnTo>
                  <a:cubicBezTo>
                    <a:pt x="405" y="22"/>
                    <a:pt x="354" y="1"/>
                    <a:pt x="3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92"/>
            <p:cNvSpPr/>
            <p:nvPr/>
          </p:nvSpPr>
          <p:spPr>
            <a:xfrm>
              <a:off x="2498825" y="3143725"/>
              <a:ext cx="158175" cy="109575"/>
            </a:xfrm>
            <a:custGeom>
              <a:rect b="b" l="l" r="r" t="t"/>
              <a:pathLst>
                <a:path extrusionOk="0" h="4383" w="6327">
                  <a:moveTo>
                    <a:pt x="2870" y="0"/>
                  </a:moveTo>
                  <a:cubicBezTo>
                    <a:pt x="2623" y="31"/>
                    <a:pt x="2623" y="401"/>
                    <a:pt x="2870" y="432"/>
                  </a:cubicBezTo>
                  <a:lnTo>
                    <a:pt x="4845" y="432"/>
                  </a:lnTo>
                  <a:cubicBezTo>
                    <a:pt x="5432" y="432"/>
                    <a:pt x="5895" y="895"/>
                    <a:pt x="5895" y="1481"/>
                  </a:cubicBezTo>
                  <a:lnTo>
                    <a:pt x="5895" y="2901"/>
                  </a:lnTo>
                  <a:cubicBezTo>
                    <a:pt x="5895" y="3487"/>
                    <a:pt x="5432" y="3950"/>
                    <a:pt x="4845" y="3950"/>
                  </a:cubicBezTo>
                  <a:lnTo>
                    <a:pt x="1512" y="3950"/>
                  </a:lnTo>
                  <a:cubicBezTo>
                    <a:pt x="926" y="3950"/>
                    <a:pt x="432" y="3487"/>
                    <a:pt x="432" y="2901"/>
                  </a:cubicBezTo>
                  <a:lnTo>
                    <a:pt x="432" y="1512"/>
                  </a:lnTo>
                  <a:cubicBezTo>
                    <a:pt x="432" y="926"/>
                    <a:pt x="926" y="432"/>
                    <a:pt x="1512" y="432"/>
                  </a:cubicBezTo>
                  <a:lnTo>
                    <a:pt x="1852" y="432"/>
                  </a:lnTo>
                  <a:cubicBezTo>
                    <a:pt x="2099" y="401"/>
                    <a:pt x="2099" y="62"/>
                    <a:pt x="1852" y="31"/>
                  </a:cubicBezTo>
                  <a:lnTo>
                    <a:pt x="1512" y="31"/>
                  </a:lnTo>
                  <a:cubicBezTo>
                    <a:pt x="679" y="31"/>
                    <a:pt x="31" y="679"/>
                    <a:pt x="31" y="1512"/>
                  </a:cubicBezTo>
                  <a:lnTo>
                    <a:pt x="31" y="2901"/>
                  </a:lnTo>
                  <a:cubicBezTo>
                    <a:pt x="0" y="3734"/>
                    <a:pt x="679" y="4382"/>
                    <a:pt x="1512" y="4382"/>
                  </a:cubicBezTo>
                  <a:lnTo>
                    <a:pt x="4845" y="4382"/>
                  </a:lnTo>
                  <a:cubicBezTo>
                    <a:pt x="5679" y="4382"/>
                    <a:pt x="6327" y="3703"/>
                    <a:pt x="6327" y="2901"/>
                  </a:cubicBezTo>
                  <a:lnTo>
                    <a:pt x="6327" y="1481"/>
                  </a:lnTo>
                  <a:cubicBezTo>
                    <a:pt x="6327" y="679"/>
                    <a:pt x="5679" y="0"/>
                    <a:pt x="4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92"/>
            <p:cNvSpPr/>
            <p:nvPr/>
          </p:nvSpPr>
          <p:spPr>
            <a:xfrm>
              <a:off x="2586300" y="3170750"/>
              <a:ext cx="41925" cy="37675"/>
            </a:xfrm>
            <a:custGeom>
              <a:rect b="b" l="l" r="r" t="t"/>
              <a:pathLst>
                <a:path extrusionOk="0" h="1507" w="1677">
                  <a:moveTo>
                    <a:pt x="312" y="0"/>
                  </a:moveTo>
                  <a:cubicBezTo>
                    <a:pt x="150" y="0"/>
                    <a:pt x="0" y="203"/>
                    <a:pt x="143" y="370"/>
                  </a:cubicBezTo>
                  <a:lnTo>
                    <a:pt x="544" y="740"/>
                  </a:lnTo>
                  <a:lnTo>
                    <a:pt x="143" y="1141"/>
                  </a:lnTo>
                  <a:cubicBezTo>
                    <a:pt x="81" y="1203"/>
                    <a:pt x="81" y="1357"/>
                    <a:pt x="143" y="1450"/>
                  </a:cubicBezTo>
                  <a:cubicBezTo>
                    <a:pt x="189" y="1481"/>
                    <a:pt x="243" y="1496"/>
                    <a:pt x="297" y="1496"/>
                  </a:cubicBezTo>
                  <a:cubicBezTo>
                    <a:pt x="351" y="1496"/>
                    <a:pt x="405" y="1481"/>
                    <a:pt x="451" y="1450"/>
                  </a:cubicBezTo>
                  <a:lnTo>
                    <a:pt x="853" y="1049"/>
                  </a:lnTo>
                  <a:lnTo>
                    <a:pt x="1223" y="1450"/>
                  </a:lnTo>
                  <a:cubicBezTo>
                    <a:pt x="1270" y="1490"/>
                    <a:pt x="1320" y="1507"/>
                    <a:pt x="1367" y="1507"/>
                  </a:cubicBezTo>
                  <a:cubicBezTo>
                    <a:pt x="1538" y="1507"/>
                    <a:pt x="1677" y="1286"/>
                    <a:pt x="1532" y="1141"/>
                  </a:cubicBezTo>
                  <a:lnTo>
                    <a:pt x="1130" y="740"/>
                  </a:lnTo>
                  <a:lnTo>
                    <a:pt x="1532" y="370"/>
                  </a:lnTo>
                  <a:cubicBezTo>
                    <a:pt x="1674" y="203"/>
                    <a:pt x="1542" y="0"/>
                    <a:pt x="1375" y="0"/>
                  </a:cubicBezTo>
                  <a:cubicBezTo>
                    <a:pt x="1326" y="0"/>
                    <a:pt x="1273" y="18"/>
                    <a:pt x="1223" y="61"/>
                  </a:cubicBezTo>
                  <a:lnTo>
                    <a:pt x="853" y="462"/>
                  </a:lnTo>
                  <a:lnTo>
                    <a:pt x="451" y="61"/>
                  </a:lnTo>
                  <a:cubicBezTo>
                    <a:pt x="409" y="18"/>
                    <a:pt x="360" y="0"/>
                    <a:pt x="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92"/>
            <p:cNvSpPr/>
            <p:nvPr/>
          </p:nvSpPr>
          <p:spPr>
            <a:xfrm>
              <a:off x="2499600" y="3274100"/>
              <a:ext cx="361875" cy="101875"/>
            </a:xfrm>
            <a:custGeom>
              <a:rect b="b" l="l" r="r" t="t"/>
              <a:pathLst>
                <a:path extrusionOk="0" h="4075" w="14475">
                  <a:moveTo>
                    <a:pt x="12993" y="433"/>
                  </a:moveTo>
                  <a:cubicBezTo>
                    <a:pt x="13548" y="433"/>
                    <a:pt x="14042" y="896"/>
                    <a:pt x="14042" y="1482"/>
                  </a:cubicBezTo>
                  <a:lnTo>
                    <a:pt x="14042" y="2593"/>
                  </a:lnTo>
                  <a:cubicBezTo>
                    <a:pt x="14042" y="3179"/>
                    <a:pt x="13548" y="3642"/>
                    <a:pt x="12993" y="3642"/>
                  </a:cubicBezTo>
                  <a:lnTo>
                    <a:pt x="1481" y="3642"/>
                  </a:lnTo>
                  <a:cubicBezTo>
                    <a:pt x="895" y="3642"/>
                    <a:pt x="401" y="3179"/>
                    <a:pt x="401" y="2593"/>
                  </a:cubicBezTo>
                  <a:lnTo>
                    <a:pt x="401" y="1482"/>
                  </a:lnTo>
                  <a:cubicBezTo>
                    <a:pt x="401" y="896"/>
                    <a:pt x="895" y="433"/>
                    <a:pt x="1481" y="433"/>
                  </a:cubicBezTo>
                  <a:close/>
                  <a:moveTo>
                    <a:pt x="1481" y="1"/>
                  </a:moveTo>
                  <a:cubicBezTo>
                    <a:pt x="648" y="1"/>
                    <a:pt x="0" y="680"/>
                    <a:pt x="0" y="1482"/>
                  </a:cubicBezTo>
                  <a:lnTo>
                    <a:pt x="0" y="2593"/>
                  </a:lnTo>
                  <a:cubicBezTo>
                    <a:pt x="0" y="3426"/>
                    <a:pt x="648" y="4074"/>
                    <a:pt x="1481" y="4074"/>
                  </a:cubicBezTo>
                  <a:lnTo>
                    <a:pt x="12993" y="4074"/>
                  </a:lnTo>
                  <a:cubicBezTo>
                    <a:pt x="13795" y="4074"/>
                    <a:pt x="14474" y="3426"/>
                    <a:pt x="14474" y="2593"/>
                  </a:cubicBezTo>
                  <a:lnTo>
                    <a:pt x="14474" y="1482"/>
                  </a:lnTo>
                  <a:cubicBezTo>
                    <a:pt x="14474" y="680"/>
                    <a:pt x="13795" y="1"/>
                    <a:pt x="1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92"/>
            <p:cNvSpPr/>
            <p:nvPr/>
          </p:nvSpPr>
          <p:spPr>
            <a:xfrm>
              <a:off x="2789200" y="3301575"/>
              <a:ext cx="41325" cy="37350"/>
            </a:xfrm>
            <a:custGeom>
              <a:rect b="b" l="l" r="r" t="t"/>
              <a:pathLst>
                <a:path extrusionOk="0" h="1494" w="1653">
                  <a:moveTo>
                    <a:pt x="305" y="1"/>
                  </a:moveTo>
                  <a:cubicBezTo>
                    <a:pt x="146" y="1"/>
                    <a:pt x="3" y="212"/>
                    <a:pt x="144" y="352"/>
                  </a:cubicBezTo>
                  <a:lnTo>
                    <a:pt x="545" y="753"/>
                  </a:lnTo>
                  <a:lnTo>
                    <a:pt x="144" y="1124"/>
                  </a:lnTo>
                  <a:cubicBezTo>
                    <a:pt x="1" y="1290"/>
                    <a:pt x="151" y="1493"/>
                    <a:pt x="312" y="1493"/>
                  </a:cubicBezTo>
                  <a:cubicBezTo>
                    <a:pt x="360" y="1493"/>
                    <a:pt x="410" y="1475"/>
                    <a:pt x="452" y="1432"/>
                  </a:cubicBezTo>
                  <a:lnTo>
                    <a:pt x="853" y="1031"/>
                  </a:lnTo>
                  <a:lnTo>
                    <a:pt x="1224" y="1432"/>
                  </a:lnTo>
                  <a:cubicBezTo>
                    <a:pt x="1271" y="1466"/>
                    <a:pt x="1319" y="1481"/>
                    <a:pt x="1365" y="1481"/>
                  </a:cubicBezTo>
                  <a:cubicBezTo>
                    <a:pt x="1528" y="1481"/>
                    <a:pt x="1653" y="1293"/>
                    <a:pt x="1532" y="1124"/>
                  </a:cubicBezTo>
                  <a:lnTo>
                    <a:pt x="1131" y="753"/>
                  </a:lnTo>
                  <a:lnTo>
                    <a:pt x="1532" y="352"/>
                  </a:lnTo>
                  <a:cubicBezTo>
                    <a:pt x="1594" y="260"/>
                    <a:pt x="1594" y="136"/>
                    <a:pt x="1532" y="74"/>
                  </a:cubicBezTo>
                  <a:cubicBezTo>
                    <a:pt x="1486" y="28"/>
                    <a:pt x="1432" y="5"/>
                    <a:pt x="1378" y="5"/>
                  </a:cubicBezTo>
                  <a:cubicBezTo>
                    <a:pt x="1324" y="5"/>
                    <a:pt x="1270" y="28"/>
                    <a:pt x="1224" y="74"/>
                  </a:cubicBezTo>
                  <a:lnTo>
                    <a:pt x="853" y="445"/>
                  </a:lnTo>
                  <a:lnTo>
                    <a:pt x="452" y="74"/>
                  </a:lnTo>
                  <a:cubicBezTo>
                    <a:pt x="407" y="22"/>
                    <a:pt x="355" y="1"/>
                    <a:pt x="3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0" name="Google Shape;14600;p92"/>
          <p:cNvGrpSpPr/>
          <p:nvPr/>
        </p:nvGrpSpPr>
        <p:grpSpPr>
          <a:xfrm>
            <a:off x="3204421" y="2883068"/>
            <a:ext cx="393525" cy="361475"/>
            <a:chOff x="1714150" y="3014050"/>
            <a:chExt cx="393525" cy="361475"/>
          </a:xfrm>
        </p:grpSpPr>
        <p:sp>
          <p:nvSpPr>
            <p:cNvPr id="14601" name="Google Shape;14601;p92"/>
            <p:cNvSpPr/>
            <p:nvPr/>
          </p:nvSpPr>
          <p:spPr>
            <a:xfrm>
              <a:off x="1778200" y="3048625"/>
              <a:ext cx="84875" cy="80750"/>
            </a:xfrm>
            <a:custGeom>
              <a:rect b="b" l="l" r="r" t="t"/>
              <a:pathLst>
                <a:path extrusionOk="0" h="3230" w="3395">
                  <a:moveTo>
                    <a:pt x="1698" y="594"/>
                  </a:moveTo>
                  <a:lnTo>
                    <a:pt x="1944" y="1150"/>
                  </a:lnTo>
                  <a:cubicBezTo>
                    <a:pt x="2006" y="1212"/>
                    <a:pt x="2068" y="1273"/>
                    <a:pt x="2160" y="1304"/>
                  </a:cubicBezTo>
                  <a:lnTo>
                    <a:pt x="2778" y="1397"/>
                  </a:lnTo>
                  <a:lnTo>
                    <a:pt x="2346" y="1829"/>
                  </a:lnTo>
                  <a:cubicBezTo>
                    <a:pt x="2284" y="1891"/>
                    <a:pt x="2253" y="1983"/>
                    <a:pt x="2253" y="2076"/>
                  </a:cubicBezTo>
                  <a:lnTo>
                    <a:pt x="2377" y="2693"/>
                  </a:lnTo>
                  <a:lnTo>
                    <a:pt x="2377" y="2693"/>
                  </a:lnTo>
                  <a:lnTo>
                    <a:pt x="1821" y="2384"/>
                  </a:lnTo>
                  <a:cubicBezTo>
                    <a:pt x="1790" y="2384"/>
                    <a:pt x="1728" y="2354"/>
                    <a:pt x="1698" y="2354"/>
                  </a:cubicBezTo>
                  <a:cubicBezTo>
                    <a:pt x="1636" y="2354"/>
                    <a:pt x="1605" y="2384"/>
                    <a:pt x="1543" y="2384"/>
                  </a:cubicBezTo>
                  <a:lnTo>
                    <a:pt x="988" y="2693"/>
                  </a:lnTo>
                  <a:lnTo>
                    <a:pt x="988" y="2693"/>
                  </a:lnTo>
                  <a:lnTo>
                    <a:pt x="1111" y="2076"/>
                  </a:lnTo>
                  <a:cubicBezTo>
                    <a:pt x="1142" y="1983"/>
                    <a:pt x="1080" y="1891"/>
                    <a:pt x="1019" y="1829"/>
                  </a:cubicBezTo>
                  <a:lnTo>
                    <a:pt x="587" y="1397"/>
                  </a:lnTo>
                  <a:lnTo>
                    <a:pt x="1204" y="1304"/>
                  </a:lnTo>
                  <a:cubicBezTo>
                    <a:pt x="1296" y="1273"/>
                    <a:pt x="1389" y="1243"/>
                    <a:pt x="1420" y="1150"/>
                  </a:cubicBezTo>
                  <a:lnTo>
                    <a:pt x="1698" y="594"/>
                  </a:lnTo>
                  <a:close/>
                  <a:moveTo>
                    <a:pt x="1694" y="0"/>
                  </a:moveTo>
                  <a:cubicBezTo>
                    <a:pt x="1590" y="0"/>
                    <a:pt x="1482" y="54"/>
                    <a:pt x="1420" y="162"/>
                  </a:cubicBezTo>
                  <a:lnTo>
                    <a:pt x="1080" y="872"/>
                  </a:lnTo>
                  <a:lnTo>
                    <a:pt x="247" y="996"/>
                  </a:lnTo>
                  <a:cubicBezTo>
                    <a:pt x="154" y="1027"/>
                    <a:pt x="62" y="1088"/>
                    <a:pt x="31" y="1212"/>
                  </a:cubicBezTo>
                  <a:cubicBezTo>
                    <a:pt x="0" y="1304"/>
                    <a:pt x="0" y="1428"/>
                    <a:pt x="93" y="1489"/>
                  </a:cubicBezTo>
                  <a:lnTo>
                    <a:pt x="679" y="2076"/>
                  </a:lnTo>
                  <a:lnTo>
                    <a:pt x="556" y="2878"/>
                  </a:lnTo>
                  <a:cubicBezTo>
                    <a:pt x="525" y="3002"/>
                    <a:pt x="556" y="3094"/>
                    <a:pt x="648" y="3156"/>
                  </a:cubicBezTo>
                  <a:cubicBezTo>
                    <a:pt x="699" y="3207"/>
                    <a:pt x="760" y="3230"/>
                    <a:pt x="819" y="3230"/>
                  </a:cubicBezTo>
                  <a:cubicBezTo>
                    <a:pt x="867" y="3230"/>
                    <a:pt x="915" y="3215"/>
                    <a:pt x="957" y="3187"/>
                  </a:cubicBezTo>
                  <a:lnTo>
                    <a:pt x="1698" y="2816"/>
                  </a:lnTo>
                  <a:lnTo>
                    <a:pt x="2407" y="3187"/>
                  </a:lnTo>
                  <a:cubicBezTo>
                    <a:pt x="2449" y="3215"/>
                    <a:pt x="2497" y="3230"/>
                    <a:pt x="2545" y="3230"/>
                  </a:cubicBezTo>
                  <a:cubicBezTo>
                    <a:pt x="2605" y="3230"/>
                    <a:pt x="2665" y="3207"/>
                    <a:pt x="2716" y="3156"/>
                  </a:cubicBezTo>
                  <a:cubicBezTo>
                    <a:pt x="2809" y="3094"/>
                    <a:pt x="2839" y="3002"/>
                    <a:pt x="2839" y="2878"/>
                  </a:cubicBezTo>
                  <a:lnTo>
                    <a:pt x="2685" y="2076"/>
                  </a:lnTo>
                  <a:lnTo>
                    <a:pt x="3272" y="1489"/>
                  </a:lnTo>
                  <a:cubicBezTo>
                    <a:pt x="3364" y="1428"/>
                    <a:pt x="3395" y="1304"/>
                    <a:pt x="3364" y="1212"/>
                  </a:cubicBezTo>
                  <a:cubicBezTo>
                    <a:pt x="3333" y="1088"/>
                    <a:pt x="3241" y="1027"/>
                    <a:pt x="3117" y="1027"/>
                  </a:cubicBezTo>
                  <a:lnTo>
                    <a:pt x="2315" y="903"/>
                  </a:lnTo>
                  <a:lnTo>
                    <a:pt x="1944" y="162"/>
                  </a:lnTo>
                  <a:cubicBezTo>
                    <a:pt x="1898" y="54"/>
                    <a:pt x="1798" y="0"/>
                    <a:pt x="1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92"/>
            <p:cNvSpPr/>
            <p:nvPr/>
          </p:nvSpPr>
          <p:spPr>
            <a:xfrm>
              <a:off x="1879275" y="3048050"/>
              <a:ext cx="84875" cy="81325"/>
            </a:xfrm>
            <a:custGeom>
              <a:rect b="b" l="l" r="r" t="t"/>
              <a:pathLst>
                <a:path extrusionOk="0" h="3253" w="3395">
                  <a:moveTo>
                    <a:pt x="1728" y="617"/>
                  </a:moveTo>
                  <a:lnTo>
                    <a:pt x="1975" y="1173"/>
                  </a:lnTo>
                  <a:cubicBezTo>
                    <a:pt x="2037" y="1235"/>
                    <a:pt x="2099" y="1296"/>
                    <a:pt x="2191" y="1327"/>
                  </a:cubicBezTo>
                  <a:lnTo>
                    <a:pt x="2809" y="1420"/>
                  </a:lnTo>
                  <a:lnTo>
                    <a:pt x="2376" y="1852"/>
                  </a:lnTo>
                  <a:cubicBezTo>
                    <a:pt x="2284" y="1914"/>
                    <a:pt x="2253" y="2006"/>
                    <a:pt x="2284" y="2099"/>
                  </a:cubicBezTo>
                  <a:lnTo>
                    <a:pt x="2376" y="2716"/>
                  </a:lnTo>
                  <a:lnTo>
                    <a:pt x="1852" y="2407"/>
                  </a:lnTo>
                  <a:cubicBezTo>
                    <a:pt x="1805" y="2392"/>
                    <a:pt x="1759" y="2384"/>
                    <a:pt x="1713" y="2384"/>
                  </a:cubicBezTo>
                  <a:cubicBezTo>
                    <a:pt x="1667" y="2384"/>
                    <a:pt x="1620" y="2392"/>
                    <a:pt x="1574" y="2407"/>
                  </a:cubicBezTo>
                  <a:lnTo>
                    <a:pt x="1049" y="2716"/>
                  </a:lnTo>
                  <a:lnTo>
                    <a:pt x="1142" y="2099"/>
                  </a:lnTo>
                  <a:cubicBezTo>
                    <a:pt x="1173" y="2006"/>
                    <a:pt x="1111" y="1914"/>
                    <a:pt x="1049" y="1852"/>
                  </a:cubicBezTo>
                  <a:lnTo>
                    <a:pt x="617" y="1420"/>
                  </a:lnTo>
                  <a:lnTo>
                    <a:pt x="1235" y="1327"/>
                  </a:lnTo>
                  <a:cubicBezTo>
                    <a:pt x="1327" y="1296"/>
                    <a:pt x="1389" y="1235"/>
                    <a:pt x="1451" y="1173"/>
                  </a:cubicBezTo>
                  <a:lnTo>
                    <a:pt x="1728" y="617"/>
                  </a:lnTo>
                  <a:close/>
                  <a:moveTo>
                    <a:pt x="1697" y="0"/>
                  </a:moveTo>
                  <a:cubicBezTo>
                    <a:pt x="1605" y="0"/>
                    <a:pt x="1481" y="62"/>
                    <a:pt x="1451" y="185"/>
                  </a:cubicBezTo>
                  <a:lnTo>
                    <a:pt x="1080" y="926"/>
                  </a:lnTo>
                  <a:lnTo>
                    <a:pt x="278" y="1019"/>
                  </a:lnTo>
                  <a:cubicBezTo>
                    <a:pt x="154" y="1050"/>
                    <a:pt x="62" y="1111"/>
                    <a:pt x="31" y="1235"/>
                  </a:cubicBezTo>
                  <a:cubicBezTo>
                    <a:pt x="0" y="1327"/>
                    <a:pt x="31" y="1451"/>
                    <a:pt x="124" y="1512"/>
                  </a:cubicBezTo>
                  <a:lnTo>
                    <a:pt x="710" y="2099"/>
                  </a:lnTo>
                  <a:lnTo>
                    <a:pt x="556" y="2901"/>
                  </a:lnTo>
                  <a:cubicBezTo>
                    <a:pt x="525" y="3025"/>
                    <a:pt x="586" y="3117"/>
                    <a:pt x="679" y="3179"/>
                  </a:cubicBezTo>
                  <a:cubicBezTo>
                    <a:pt x="730" y="3230"/>
                    <a:pt x="781" y="3253"/>
                    <a:pt x="837" y="3253"/>
                  </a:cubicBezTo>
                  <a:cubicBezTo>
                    <a:pt x="883" y="3253"/>
                    <a:pt x="932" y="3238"/>
                    <a:pt x="988" y="3210"/>
                  </a:cubicBezTo>
                  <a:lnTo>
                    <a:pt x="1697" y="2839"/>
                  </a:lnTo>
                  <a:lnTo>
                    <a:pt x="2438" y="3210"/>
                  </a:lnTo>
                  <a:cubicBezTo>
                    <a:pt x="2486" y="3237"/>
                    <a:pt x="2534" y="3249"/>
                    <a:pt x="2581" y="3249"/>
                  </a:cubicBezTo>
                  <a:cubicBezTo>
                    <a:pt x="2748" y="3249"/>
                    <a:pt x="2888" y="3094"/>
                    <a:pt x="2839" y="2901"/>
                  </a:cubicBezTo>
                  <a:lnTo>
                    <a:pt x="2716" y="2099"/>
                  </a:lnTo>
                  <a:lnTo>
                    <a:pt x="3302" y="1512"/>
                  </a:lnTo>
                  <a:cubicBezTo>
                    <a:pt x="3364" y="1451"/>
                    <a:pt x="3395" y="1327"/>
                    <a:pt x="3364" y="1235"/>
                  </a:cubicBezTo>
                  <a:cubicBezTo>
                    <a:pt x="3333" y="1111"/>
                    <a:pt x="3241" y="1050"/>
                    <a:pt x="3148" y="1019"/>
                  </a:cubicBezTo>
                  <a:lnTo>
                    <a:pt x="2315" y="895"/>
                  </a:lnTo>
                  <a:lnTo>
                    <a:pt x="1975" y="185"/>
                  </a:lnTo>
                  <a:cubicBezTo>
                    <a:pt x="1914" y="62"/>
                    <a:pt x="1821" y="0"/>
                    <a:pt x="16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92"/>
            <p:cNvSpPr/>
            <p:nvPr/>
          </p:nvSpPr>
          <p:spPr>
            <a:xfrm>
              <a:off x="1980325" y="3048625"/>
              <a:ext cx="85675" cy="80350"/>
            </a:xfrm>
            <a:custGeom>
              <a:rect b="b" l="l" r="r" t="t"/>
              <a:pathLst>
                <a:path extrusionOk="0" h="3214" w="3427">
                  <a:moveTo>
                    <a:pt x="1729" y="594"/>
                  </a:moveTo>
                  <a:lnTo>
                    <a:pt x="1976" y="1150"/>
                  </a:lnTo>
                  <a:cubicBezTo>
                    <a:pt x="2038" y="1212"/>
                    <a:pt x="2100" y="1273"/>
                    <a:pt x="2192" y="1304"/>
                  </a:cubicBezTo>
                  <a:lnTo>
                    <a:pt x="2809" y="1397"/>
                  </a:lnTo>
                  <a:lnTo>
                    <a:pt x="2377" y="1829"/>
                  </a:lnTo>
                  <a:cubicBezTo>
                    <a:pt x="2316" y="1891"/>
                    <a:pt x="2285" y="1983"/>
                    <a:pt x="2285" y="2076"/>
                  </a:cubicBezTo>
                  <a:lnTo>
                    <a:pt x="2408" y="2693"/>
                  </a:lnTo>
                  <a:lnTo>
                    <a:pt x="2408" y="2693"/>
                  </a:lnTo>
                  <a:lnTo>
                    <a:pt x="1853" y="2384"/>
                  </a:lnTo>
                  <a:cubicBezTo>
                    <a:pt x="1806" y="2369"/>
                    <a:pt x="1760" y="2361"/>
                    <a:pt x="1714" y="2361"/>
                  </a:cubicBezTo>
                  <a:cubicBezTo>
                    <a:pt x="1668" y="2361"/>
                    <a:pt x="1621" y="2369"/>
                    <a:pt x="1575" y="2384"/>
                  </a:cubicBezTo>
                  <a:lnTo>
                    <a:pt x="1050" y="2693"/>
                  </a:lnTo>
                  <a:lnTo>
                    <a:pt x="1143" y="2076"/>
                  </a:lnTo>
                  <a:cubicBezTo>
                    <a:pt x="1143" y="1983"/>
                    <a:pt x="1112" y="1891"/>
                    <a:pt x="1050" y="1829"/>
                  </a:cubicBezTo>
                  <a:lnTo>
                    <a:pt x="618" y="1397"/>
                  </a:lnTo>
                  <a:lnTo>
                    <a:pt x="1235" y="1304"/>
                  </a:lnTo>
                  <a:cubicBezTo>
                    <a:pt x="1328" y="1273"/>
                    <a:pt x="1390" y="1212"/>
                    <a:pt x="1451" y="1150"/>
                  </a:cubicBezTo>
                  <a:lnTo>
                    <a:pt x="1729" y="594"/>
                  </a:lnTo>
                  <a:close/>
                  <a:moveTo>
                    <a:pt x="1714" y="0"/>
                  </a:moveTo>
                  <a:cubicBezTo>
                    <a:pt x="1614" y="0"/>
                    <a:pt x="1513" y="54"/>
                    <a:pt x="1451" y="162"/>
                  </a:cubicBezTo>
                  <a:lnTo>
                    <a:pt x="1081" y="872"/>
                  </a:lnTo>
                  <a:lnTo>
                    <a:pt x="279" y="996"/>
                  </a:lnTo>
                  <a:cubicBezTo>
                    <a:pt x="186" y="1027"/>
                    <a:pt x="94" y="1088"/>
                    <a:pt x="63" y="1212"/>
                  </a:cubicBezTo>
                  <a:cubicBezTo>
                    <a:pt x="1" y="1304"/>
                    <a:pt x="32" y="1428"/>
                    <a:pt x="124" y="1489"/>
                  </a:cubicBezTo>
                  <a:lnTo>
                    <a:pt x="711" y="2076"/>
                  </a:lnTo>
                  <a:lnTo>
                    <a:pt x="587" y="2878"/>
                  </a:lnTo>
                  <a:cubicBezTo>
                    <a:pt x="538" y="3076"/>
                    <a:pt x="686" y="3214"/>
                    <a:pt x="858" y="3214"/>
                  </a:cubicBezTo>
                  <a:cubicBezTo>
                    <a:pt x="901" y="3214"/>
                    <a:pt x="945" y="3205"/>
                    <a:pt x="989" y="3187"/>
                  </a:cubicBezTo>
                  <a:lnTo>
                    <a:pt x="1729" y="2786"/>
                  </a:lnTo>
                  <a:lnTo>
                    <a:pt x="2439" y="3187"/>
                  </a:lnTo>
                  <a:cubicBezTo>
                    <a:pt x="2477" y="3200"/>
                    <a:pt x="2521" y="3207"/>
                    <a:pt x="2566" y="3207"/>
                  </a:cubicBezTo>
                  <a:cubicBezTo>
                    <a:pt x="2629" y="3207"/>
                    <a:pt x="2693" y="3192"/>
                    <a:pt x="2748" y="3156"/>
                  </a:cubicBezTo>
                  <a:cubicBezTo>
                    <a:pt x="2840" y="3094"/>
                    <a:pt x="2871" y="2971"/>
                    <a:pt x="2871" y="2878"/>
                  </a:cubicBezTo>
                  <a:lnTo>
                    <a:pt x="2717" y="2076"/>
                  </a:lnTo>
                  <a:lnTo>
                    <a:pt x="3303" y="1489"/>
                  </a:lnTo>
                  <a:cubicBezTo>
                    <a:pt x="3396" y="1428"/>
                    <a:pt x="3427" y="1304"/>
                    <a:pt x="3396" y="1212"/>
                  </a:cubicBezTo>
                  <a:cubicBezTo>
                    <a:pt x="3365" y="1088"/>
                    <a:pt x="3272" y="1027"/>
                    <a:pt x="3149" y="996"/>
                  </a:cubicBezTo>
                  <a:lnTo>
                    <a:pt x="2346" y="872"/>
                  </a:lnTo>
                  <a:lnTo>
                    <a:pt x="1976" y="162"/>
                  </a:lnTo>
                  <a:cubicBezTo>
                    <a:pt x="1914" y="54"/>
                    <a:pt x="1814" y="0"/>
                    <a:pt x="1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92"/>
            <p:cNvSpPr/>
            <p:nvPr/>
          </p:nvSpPr>
          <p:spPr>
            <a:xfrm>
              <a:off x="1741150" y="3014050"/>
              <a:ext cx="361900" cy="184475"/>
            </a:xfrm>
            <a:custGeom>
              <a:rect b="b" l="l" r="r" t="t"/>
              <a:pathLst>
                <a:path extrusionOk="0" h="7379" w="14476">
                  <a:moveTo>
                    <a:pt x="2652" y="1"/>
                  </a:moveTo>
                  <a:cubicBezTo>
                    <a:pt x="2643" y="1"/>
                    <a:pt x="2634" y="1"/>
                    <a:pt x="2624" y="2"/>
                  </a:cubicBezTo>
                  <a:lnTo>
                    <a:pt x="1297" y="2"/>
                  </a:lnTo>
                  <a:cubicBezTo>
                    <a:pt x="587" y="2"/>
                    <a:pt x="1" y="589"/>
                    <a:pt x="1" y="1298"/>
                  </a:cubicBezTo>
                  <a:lnTo>
                    <a:pt x="1" y="4693"/>
                  </a:lnTo>
                  <a:cubicBezTo>
                    <a:pt x="1" y="5403"/>
                    <a:pt x="587" y="5989"/>
                    <a:pt x="1297" y="5989"/>
                  </a:cubicBezTo>
                  <a:lnTo>
                    <a:pt x="2038" y="5989"/>
                  </a:lnTo>
                  <a:lnTo>
                    <a:pt x="3025" y="7286"/>
                  </a:lnTo>
                  <a:cubicBezTo>
                    <a:pt x="3056" y="7347"/>
                    <a:pt x="3118" y="7378"/>
                    <a:pt x="3183" y="7378"/>
                  </a:cubicBezTo>
                  <a:cubicBezTo>
                    <a:pt x="3249" y="7378"/>
                    <a:pt x="3318" y="7347"/>
                    <a:pt x="3365" y="7286"/>
                  </a:cubicBezTo>
                  <a:lnTo>
                    <a:pt x="4321" y="5989"/>
                  </a:lnTo>
                  <a:lnTo>
                    <a:pt x="13179" y="5989"/>
                  </a:lnTo>
                  <a:cubicBezTo>
                    <a:pt x="13889" y="5989"/>
                    <a:pt x="14475" y="5403"/>
                    <a:pt x="14475" y="4693"/>
                  </a:cubicBezTo>
                  <a:lnTo>
                    <a:pt x="14475" y="1298"/>
                  </a:lnTo>
                  <a:cubicBezTo>
                    <a:pt x="14475" y="606"/>
                    <a:pt x="13917" y="1"/>
                    <a:pt x="13230" y="1"/>
                  </a:cubicBezTo>
                  <a:cubicBezTo>
                    <a:pt x="13213" y="1"/>
                    <a:pt x="13196" y="2"/>
                    <a:pt x="13179" y="2"/>
                  </a:cubicBezTo>
                  <a:lnTo>
                    <a:pt x="3673" y="2"/>
                  </a:lnTo>
                  <a:cubicBezTo>
                    <a:pt x="3426" y="33"/>
                    <a:pt x="3426" y="373"/>
                    <a:pt x="3673" y="403"/>
                  </a:cubicBezTo>
                  <a:lnTo>
                    <a:pt x="13179" y="403"/>
                  </a:lnTo>
                  <a:cubicBezTo>
                    <a:pt x="13642" y="403"/>
                    <a:pt x="14043" y="805"/>
                    <a:pt x="14043" y="1298"/>
                  </a:cubicBezTo>
                  <a:lnTo>
                    <a:pt x="14043" y="4662"/>
                  </a:lnTo>
                  <a:cubicBezTo>
                    <a:pt x="14043" y="5156"/>
                    <a:pt x="13642" y="5557"/>
                    <a:pt x="13179" y="5557"/>
                  </a:cubicBezTo>
                  <a:lnTo>
                    <a:pt x="4229" y="5557"/>
                  </a:lnTo>
                  <a:cubicBezTo>
                    <a:pt x="4167" y="5557"/>
                    <a:pt x="4105" y="5588"/>
                    <a:pt x="4075" y="5650"/>
                  </a:cubicBezTo>
                  <a:lnTo>
                    <a:pt x="3180" y="6792"/>
                  </a:lnTo>
                  <a:lnTo>
                    <a:pt x="2315" y="5650"/>
                  </a:lnTo>
                  <a:cubicBezTo>
                    <a:pt x="2254" y="5588"/>
                    <a:pt x="2192" y="5557"/>
                    <a:pt x="2130" y="5557"/>
                  </a:cubicBezTo>
                  <a:lnTo>
                    <a:pt x="1297" y="5557"/>
                  </a:lnTo>
                  <a:cubicBezTo>
                    <a:pt x="834" y="5557"/>
                    <a:pt x="433" y="5156"/>
                    <a:pt x="433" y="4693"/>
                  </a:cubicBezTo>
                  <a:lnTo>
                    <a:pt x="433" y="1298"/>
                  </a:lnTo>
                  <a:cubicBezTo>
                    <a:pt x="433" y="805"/>
                    <a:pt x="834" y="403"/>
                    <a:pt x="1328" y="403"/>
                  </a:cubicBezTo>
                  <a:lnTo>
                    <a:pt x="2624" y="403"/>
                  </a:lnTo>
                  <a:cubicBezTo>
                    <a:pt x="2892" y="403"/>
                    <a:pt x="2901" y="1"/>
                    <a:pt x="26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92"/>
            <p:cNvSpPr/>
            <p:nvPr/>
          </p:nvSpPr>
          <p:spPr>
            <a:xfrm>
              <a:off x="1714150" y="3216250"/>
              <a:ext cx="196775" cy="159275"/>
            </a:xfrm>
            <a:custGeom>
              <a:rect b="b" l="l" r="r" t="t"/>
              <a:pathLst>
                <a:path extrusionOk="0" h="6371" w="7871">
                  <a:moveTo>
                    <a:pt x="4259" y="1669"/>
                  </a:moveTo>
                  <a:cubicBezTo>
                    <a:pt x="4467" y="1669"/>
                    <a:pt x="4677" y="1745"/>
                    <a:pt x="4846" y="1914"/>
                  </a:cubicBezTo>
                  <a:cubicBezTo>
                    <a:pt x="5401" y="2469"/>
                    <a:pt x="5031" y="3395"/>
                    <a:pt x="4260" y="3395"/>
                  </a:cubicBezTo>
                  <a:cubicBezTo>
                    <a:pt x="3766" y="3395"/>
                    <a:pt x="3395" y="2994"/>
                    <a:pt x="3395" y="2531"/>
                  </a:cubicBezTo>
                  <a:cubicBezTo>
                    <a:pt x="3395" y="2007"/>
                    <a:pt x="3821" y="1669"/>
                    <a:pt x="4259" y="1669"/>
                  </a:cubicBezTo>
                  <a:close/>
                  <a:moveTo>
                    <a:pt x="4260" y="463"/>
                  </a:moveTo>
                  <a:cubicBezTo>
                    <a:pt x="6605" y="463"/>
                    <a:pt x="7870" y="3241"/>
                    <a:pt x="6327" y="5031"/>
                  </a:cubicBezTo>
                  <a:cubicBezTo>
                    <a:pt x="6235" y="4629"/>
                    <a:pt x="6019" y="4259"/>
                    <a:pt x="5710" y="4012"/>
                  </a:cubicBezTo>
                  <a:cubicBezTo>
                    <a:pt x="5525" y="3827"/>
                    <a:pt x="5278" y="3673"/>
                    <a:pt x="5031" y="3580"/>
                  </a:cubicBezTo>
                  <a:cubicBezTo>
                    <a:pt x="6019" y="2808"/>
                    <a:pt x="5463" y="1265"/>
                    <a:pt x="4260" y="1265"/>
                  </a:cubicBezTo>
                  <a:cubicBezTo>
                    <a:pt x="3025" y="1265"/>
                    <a:pt x="2500" y="2808"/>
                    <a:pt x="3457" y="3580"/>
                  </a:cubicBezTo>
                  <a:cubicBezTo>
                    <a:pt x="2809" y="3827"/>
                    <a:pt x="2346" y="4352"/>
                    <a:pt x="2161" y="5031"/>
                  </a:cubicBezTo>
                  <a:cubicBezTo>
                    <a:pt x="618" y="3241"/>
                    <a:pt x="1883" y="463"/>
                    <a:pt x="4260" y="463"/>
                  </a:cubicBezTo>
                  <a:close/>
                  <a:moveTo>
                    <a:pt x="4248" y="3812"/>
                  </a:moveTo>
                  <a:cubicBezTo>
                    <a:pt x="5047" y="3812"/>
                    <a:pt x="5849" y="4321"/>
                    <a:pt x="5988" y="5339"/>
                  </a:cubicBezTo>
                  <a:cubicBezTo>
                    <a:pt x="5479" y="5740"/>
                    <a:pt x="4861" y="5941"/>
                    <a:pt x="4248" y="5941"/>
                  </a:cubicBezTo>
                  <a:cubicBezTo>
                    <a:pt x="3635" y="5941"/>
                    <a:pt x="3025" y="5740"/>
                    <a:pt x="2531" y="5339"/>
                  </a:cubicBezTo>
                  <a:cubicBezTo>
                    <a:pt x="2655" y="4321"/>
                    <a:pt x="3449" y="3812"/>
                    <a:pt x="4248" y="3812"/>
                  </a:cubicBezTo>
                  <a:close/>
                  <a:moveTo>
                    <a:pt x="4260" y="0"/>
                  </a:moveTo>
                  <a:cubicBezTo>
                    <a:pt x="1420" y="0"/>
                    <a:pt x="1" y="3426"/>
                    <a:pt x="2007" y="5432"/>
                  </a:cubicBezTo>
                  <a:cubicBezTo>
                    <a:pt x="2655" y="6081"/>
                    <a:pt x="3453" y="6371"/>
                    <a:pt x="4235" y="6371"/>
                  </a:cubicBezTo>
                  <a:cubicBezTo>
                    <a:pt x="5870" y="6371"/>
                    <a:pt x="7438" y="5100"/>
                    <a:pt x="7438" y="3179"/>
                  </a:cubicBezTo>
                  <a:cubicBezTo>
                    <a:pt x="7438" y="1420"/>
                    <a:pt x="6019" y="0"/>
                    <a:pt x="42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92"/>
            <p:cNvSpPr/>
            <p:nvPr/>
          </p:nvSpPr>
          <p:spPr>
            <a:xfrm>
              <a:off x="1916300" y="3223950"/>
              <a:ext cx="190600" cy="37075"/>
            </a:xfrm>
            <a:custGeom>
              <a:rect b="b" l="l" r="r" t="t"/>
              <a:pathLst>
                <a:path extrusionOk="0" h="1483" w="7624">
                  <a:moveTo>
                    <a:pt x="6728" y="433"/>
                  </a:moveTo>
                  <a:cubicBezTo>
                    <a:pt x="7099" y="464"/>
                    <a:pt x="7099" y="1019"/>
                    <a:pt x="6728" y="1050"/>
                  </a:cubicBezTo>
                  <a:lnTo>
                    <a:pt x="895" y="1050"/>
                  </a:lnTo>
                  <a:cubicBezTo>
                    <a:pt x="525" y="1019"/>
                    <a:pt x="525" y="464"/>
                    <a:pt x="895" y="433"/>
                  </a:cubicBezTo>
                  <a:close/>
                  <a:moveTo>
                    <a:pt x="895" y="1"/>
                  </a:moveTo>
                  <a:cubicBezTo>
                    <a:pt x="0" y="62"/>
                    <a:pt x="0" y="1420"/>
                    <a:pt x="895" y="1482"/>
                  </a:cubicBezTo>
                  <a:lnTo>
                    <a:pt x="6728" y="1482"/>
                  </a:lnTo>
                  <a:cubicBezTo>
                    <a:pt x="7623" y="1420"/>
                    <a:pt x="7623" y="62"/>
                    <a:pt x="6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92"/>
            <p:cNvSpPr/>
            <p:nvPr/>
          </p:nvSpPr>
          <p:spPr>
            <a:xfrm>
              <a:off x="1916300" y="3277975"/>
              <a:ext cx="191375" cy="36275"/>
            </a:xfrm>
            <a:custGeom>
              <a:rect b="b" l="l" r="r" t="t"/>
              <a:pathLst>
                <a:path extrusionOk="0" h="1451" w="7655">
                  <a:moveTo>
                    <a:pt x="926" y="0"/>
                  </a:moveTo>
                  <a:cubicBezTo>
                    <a:pt x="0" y="62"/>
                    <a:pt x="0" y="1389"/>
                    <a:pt x="926" y="1451"/>
                  </a:cubicBezTo>
                  <a:lnTo>
                    <a:pt x="6728" y="1451"/>
                  </a:lnTo>
                  <a:cubicBezTo>
                    <a:pt x="7654" y="1389"/>
                    <a:pt x="7654" y="62"/>
                    <a:pt x="6728" y="0"/>
                  </a:cubicBezTo>
                  <a:lnTo>
                    <a:pt x="6389" y="0"/>
                  </a:lnTo>
                  <a:cubicBezTo>
                    <a:pt x="6111" y="0"/>
                    <a:pt x="6111" y="401"/>
                    <a:pt x="6389" y="401"/>
                  </a:cubicBezTo>
                  <a:lnTo>
                    <a:pt x="6728" y="401"/>
                  </a:lnTo>
                  <a:cubicBezTo>
                    <a:pt x="7099" y="463"/>
                    <a:pt x="7099" y="988"/>
                    <a:pt x="6728" y="1049"/>
                  </a:cubicBezTo>
                  <a:lnTo>
                    <a:pt x="926" y="1049"/>
                  </a:lnTo>
                  <a:cubicBezTo>
                    <a:pt x="556" y="988"/>
                    <a:pt x="556" y="463"/>
                    <a:pt x="926" y="401"/>
                  </a:cubicBezTo>
                  <a:lnTo>
                    <a:pt x="5309" y="401"/>
                  </a:lnTo>
                  <a:cubicBezTo>
                    <a:pt x="5586" y="401"/>
                    <a:pt x="5586" y="0"/>
                    <a:pt x="5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92"/>
            <p:cNvSpPr/>
            <p:nvPr/>
          </p:nvSpPr>
          <p:spPr>
            <a:xfrm>
              <a:off x="1916300" y="3331975"/>
              <a:ext cx="191375" cy="37050"/>
            </a:xfrm>
            <a:custGeom>
              <a:rect b="b" l="l" r="r" t="t"/>
              <a:pathLst>
                <a:path extrusionOk="0" h="1482" w="7655">
                  <a:moveTo>
                    <a:pt x="926" y="0"/>
                  </a:moveTo>
                  <a:cubicBezTo>
                    <a:pt x="0" y="62"/>
                    <a:pt x="0" y="1389"/>
                    <a:pt x="926" y="1482"/>
                  </a:cubicBezTo>
                  <a:lnTo>
                    <a:pt x="1636" y="1482"/>
                  </a:lnTo>
                  <a:cubicBezTo>
                    <a:pt x="1914" y="1482"/>
                    <a:pt x="1914" y="1050"/>
                    <a:pt x="1636" y="1050"/>
                  </a:cubicBezTo>
                  <a:lnTo>
                    <a:pt x="926" y="1050"/>
                  </a:lnTo>
                  <a:cubicBezTo>
                    <a:pt x="556" y="1019"/>
                    <a:pt x="556" y="463"/>
                    <a:pt x="926" y="432"/>
                  </a:cubicBezTo>
                  <a:lnTo>
                    <a:pt x="6759" y="432"/>
                  </a:lnTo>
                  <a:cubicBezTo>
                    <a:pt x="7130" y="463"/>
                    <a:pt x="7130" y="1019"/>
                    <a:pt x="6759" y="1050"/>
                  </a:cubicBezTo>
                  <a:lnTo>
                    <a:pt x="2685" y="1050"/>
                  </a:lnTo>
                  <a:cubicBezTo>
                    <a:pt x="2408" y="1050"/>
                    <a:pt x="2408" y="1482"/>
                    <a:pt x="2685" y="1482"/>
                  </a:cubicBezTo>
                  <a:lnTo>
                    <a:pt x="6759" y="1482"/>
                  </a:lnTo>
                  <a:cubicBezTo>
                    <a:pt x="7654" y="1389"/>
                    <a:pt x="7654" y="62"/>
                    <a:pt x="67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9" name="Google Shape;14609;p92"/>
          <p:cNvGrpSpPr/>
          <p:nvPr/>
        </p:nvGrpSpPr>
        <p:grpSpPr>
          <a:xfrm>
            <a:off x="3957429" y="2882943"/>
            <a:ext cx="385025" cy="361725"/>
            <a:chOff x="959575" y="3014275"/>
            <a:chExt cx="385025" cy="361725"/>
          </a:xfrm>
        </p:grpSpPr>
        <p:sp>
          <p:nvSpPr>
            <p:cNvPr id="14610" name="Google Shape;14610;p92"/>
            <p:cNvSpPr/>
            <p:nvPr/>
          </p:nvSpPr>
          <p:spPr>
            <a:xfrm>
              <a:off x="1094600" y="3051775"/>
              <a:ext cx="250000" cy="324225"/>
            </a:xfrm>
            <a:custGeom>
              <a:rect b="b" l="l" r="r" t="t"/>
              <a:pathLst>
                <a:path extrusionOk="0" h="12969" w="10000">
                  <a:moveTo>
                    <a:pt x="9580" y="0"/>
                  </a:moveTo>
                  <a:cubicBezTo>
                    <a:pt x="9469" y="0"/>
                    <a:pt x="9363" y="95"/>
                    <a:pt x="9383" y="252"/>
                  </a:cubicBezTo>
                  <a:cubicBezTo>
                    <a:pt x="9475" y="499"/>
                    <a:pt x="9506" y="746"/>
                    <a:pt x="9506" y="1024"/>
                  </a:cubicBezTo>
                  <a:cubicBezTo>
                    <a:pt x="9475" y="2104"/>
                    <a:pt x="8611" y="2968"/>
                    <a:pt x="7531" y="3030"/>
                  </a:cubicBezTo>
                  <a:cubicBezTo>
                    <a:pt x="7484" y="3033"/>
                    <a:pt x="7438" y="3035"/>
                    <a:pt x="7392" y="3035"/>
                  </a:cubicBezTo>
                  <a:cubicBezTo>
                    <a:pt x="6982" y="3035"/>
                    <a:pt x="6602" y="2912"/>
                    <a:pt x="6296" y="2690"/>
                  </a:cubicBezTo>
                  <a:cubicBezTo>
                    <a:pt x="6025" y="2504"/>
                    <a:pt x="5707" y="2410"/>
                    <a:pt x="5388" y="2410"/>
                  </a:cubicBezTo>
                  <a:cubicBezTo>
                    <a:pt x="5127" y="2410"/>
                    <a:pt x="4866" y="2473"/>
                    <a:pt x="4630" y="2598"/>
                  </a:cubicBezTo>
                  <a:lnTo>
                    <a:pt x="710" y="4573"/>
                  </a:lnTo>
                  <a:cubicBezTo>
                    <a:pt x="278" y="4789"/>
                    <a:pt x="1" y="5221"/>
                    <a:pt x="1" y="5715"/>
                  </a:cubicBezTo>
                  <a:cubicBezTo>
                    <a:pt x="1" y="6209"/>
                    <a:pt x="278" y="6672"/>
                    <a:pt x="710" y="6888"/>
                  </a:cubicBezTo>
                  <a:lnTo>
                    <a:pt x="4630" y="8832"/>
                  </a:lnTo>
                  <a:cubicBezTo>
                    <a:pt x="4866" y="8957"/>
                    <a:pt x="5127" y="9019"/>
                    <a:pt x="5388" y="9019"/>
                  </a:cubicBezTo>
                  <a:cubicBezTo>
                    <a:pt x="5707" y="9019"/>
                    <a:pt x="6025" y="8926"/>
                    <a:pt x="6296" y="8739"/>
                  </a:cubicBezTo>
                  <a:cubicBezTo>
                    <a:pt x="6654" y="8503"/>
                    <a:pt x="7045" y="8396"/>
                    <a:pt x="7426" y="8396"/>
                  </a:cubicBezTo>
                  <a:cubicBezTo>
                    <a:pt x="8490" y="8396"/>
                    <a:pt x="9483" y="9232"/>
                    <a:pt x="9506" y="10437"/>
                  </a:cubicBezTo>
                  <a:cubicBezTo>
                    <a:pt x="9527" y="11691"/>
                    <a:pt x="8495" y="12549"/>
                    <a:pt x="7406" y="12549"/>
                  </a:cubicBezTo>
                  <a:cubicBezTo>
                    <a:pt x="6914" y="12549"/>
                    <a:pt x="6411" y="12374"/>
                    <a:pt x="5988" y="11980"/>
                  </a:cubicBezTo>
                  <a:cubicBezTo>
                    <a:pt x="5617" y="11610"/>
                    <a:pt x="5401" y="11116"/>
                    <a:pt x="5371" y="10591"/>
                  </a:cubicBezTo>
                  <a:cubicBezTo>
                    <a:pt x="5340" y="10005"/>
                    <a:pt x="4969" y="9480"/>
                    <a:pt x="4476" y="9233"/>
                  </a:cubicBezTo>
                  <a:lnTo>
                    <a:pt x="4043" y="9017"/>
                  </a:lnTo>
                  <a:cubicBezTo>
                    <a:pt x="4009" y="9000"/>
                    <a:pt x="3976" y="8992"/>
                    <a:pt x="3945" y="8992"/>
                  </a:cubicBezTo>
                  <a:cubicBezTo>
                    <a:pt x="3753" y="8992"/>
                    <a:pt x="3646" y="9285"/>
                    <a:pt x="3858" y="9418"/>
                  </a:cubicBezTo>
                  <a:lnTo>
                    <a:pt x="4290" y="9604"/>
                  </a:lnTo>
                  <a:cubicBezTo>
                    <a:pt x="4661" y="9789"/>
                    <a:pt x="4908" y="10190"/>
                    <a:pt x="4938" y="10622"/>
                  </a:cubicBezTo>
                  <a:cubicBezTo>
                    <a:pt x="5000" y="11918"/>
                    <a:pt x="6111" y="12967"/>
                    <a:pt x="7438" y="12967"/>
                  </a:cubicBezTo>
                  <a:cubicBezTo>
                    <a:pt x="7457" y="12968"/>
                    <a:pt x="7476" y="12968"/>
                    <a:pt x="7495" y="12968"/>
                  </a:cubicBezTo>
                  <a:cubicBezTo>
                    <a:pt x="8828" y="12968"/>
                    <a:pt x="9939" y="11899"/>
                    <a:pt x="9969" y="10529"/>
                  </a:cubicBezTo>
                  <a:cubicBezTo>
                    <a:pt x="10000" y="9141"/>
                    <a:pt x="8920" y="7999"/>
                    <a:pt x="7531" y="7968"/>
                  </a:cubicBezTo>
                  <a:cubicBezTo>
                    <a:pt x="7487" y="7965"/>
                    <a:pt x="7443" y="7964"/>
                    <a:pt x="7399" y="7964"/>
                  </a:cubicBezTo>
                  <a:cubicBezTo>
                    <a:pt x="6919" y="7964"/>
                    <a:pt x="6445" y="8117"/>
                    <a:pt x="6049" y="8400"/>
                  </a:cubicBezTo>
                  <a:cubicBezTo>
                    <a:pt x="5843" y="8520"/>
                    <a:pt x="5608" y="8583"/>
                    <a:pt x="5371" y="8583"/>
                  </a:cubicBezTo>
                  <a:cubicBezTo>
                    <a:pt x="5182" y="8583"/>
                    <a:pt x="4993" y="8544"/>
                    <a:pt x="4815" y="8462"/>
                  </a:cubicBezTo>
                  <a:lnTo>
                    <a:pt x="896" y="6486"/>
                  </a:lnTo>
                  <a:cubicBezTo>
                    <a:pt x="587" y="6332"/>
                    <a:pt x="433" y="6054"/>
                    <a:pt x="433" y="5715"/>
                  </a:cubicBezTo>
                  <a:cubicBezTo>
                    <a:pt x="402" y="5375"/>
                    <a:pt x="587" y="5098"/>
                    <a:pt x="896" y="4943"/>
                  </a:cubicBezTo>
                  <a:lnTo>
                    <a:pt x="4815" y="2968"/>
                  </a:lnTo>
                  <a:cubicBezTo>
                    <a:pt x="4993" y="2886"/>
                    <a:pt x="5182" y="2847"/>
                    <a:pt x="5371" y="2847"/>
                  </a:cubicBezTo>
                  <a:cubicBezTo>
                    <a:pt x="5608" y="2847"/>
                    <a:pt x="5843" y="2910"/>
                    <a:pt x="6049" y="3030"/>
                  </a:cubicBezTo>
                  <a:cubicBezTo>
                    <a:pt x="6490" y="3329"/>
                    <a:pt x="6969" y="3465"/>
                    <a:pt x="7435" y="3465"/>
                  </a:cubicBezTo>
                  <a:cubicBezTo>
                    <a:pt x="8697" y="3465"/>
                    <a:pt x="9862" y="2467"/>
                    <a:pt x="9907" y="1024"/>
                  </a:cubicBezTo>
                  <a:cubicBezTo>
                    <a:pt x="9907" y="715"/>
                    <a:pt x="9876" y="376"/>
                    <a:pt x="9753" y="98"/>
                  </a:cubicBezTo>
                  <a:cubicBezTo>
                    <a:pt x="9708" y="31"/>
                    <a:pt x="9643" y="0"/>
                    <a:pt x="95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92"/>
            <p:cNvSpPr/>
            <p:nvPr/>
          </p:nvSpPr>
          <p:spPr>
            <a:xfrm>
              <a:off x="959575" y="3014275"/>
              <a:ext cx="365400" cy="260450"/>
            </a:xfrm>
            <a:custGeom>
              <a:rect b="b" l="l" r="r" t="t"/>
              <a:pathLst>
                <a:path extrusionOk="0" h="10418" w="14616">
                  <a:moveTo>
                    <a:pt x="12828" y="0"/>
                  </a:moveTo>
                  <a:cubicBezTo>
                    <a:pt x="11585" y="0"/>
                    <a:pt x="10403" y="942"/>
                    <a:pt x="10339" y="2370"/>
                  </a:cubicBezTo>
                  <a:cubicBezTo>
                    <a:pt x="10309" y="2771"/>
                    <a:pt x="10062" y="3172"/>
                    <a:pt x="9660" y="3357"/>
                  </a:cubicBezTo>
                  <a:lnTo>
                    <a:pt x="5926" y="5209"/>
                  </a:lnTo>
                  <a:cubicBezTo>
                    <a:pt x="5759" y="5306"/>
                    <a:pt x="5574" y="5353"/>
                    <a:pt x="5387" y="5353"/>
                  </a:cubicBezTo>
                  <a:cubicBezTo>
                    <a:pt x="5158" y="5353"/>
                    <a:pt x="4926" y="5283"/>
                    <a:pt x="4723" y="5147"/>
                  </a:cubicBezTo>
                  <a:cubicBezTo>
                    <a:pt x="4301" y="4870"/>
                    <a:pt x="3817" y="4734"/>
                    <a:pt x="3336" y="4734"/>
                  </a:cubicBezTo>
                  <a:cubicBezTo>
                    <a:pt x="2691" y="4734"/>
                    <a:pt x="2052" y="4979"/>
                    <a:pt x="1575" y="5456"/>
                  </a:cubicBezTo>
                  <a:cubicBezTo>
                    <a:pt x="1" y="7030"/>
                    <a:pt x="1112" y="9746"/>
                    <a:pt x="3334" y="9746"/>
                  </a:cubicBezTo>
                  <a:cubicBezTo>
                    <a:pt x="3828" y="9715"/>
                    <a:pt x="4291" y="9591"/>
                    <a:pt x="4692" y="9314"/>
                  </a:cubicBezTo>
                  <a:cubicBezTo>
                    <a:pt x="4903" y="9172"/>
                    <a:pt x="5145" y="9102"/>
                    <a:pt x="5383" y="9102"/>
                  </a:cubicBezTo>
                  <a:cubicBezTo>
                    <a:pt x="5561" y="9102"/>
                    <a:pt x="5737" y="9142"/>
                    <a:pt x="5895" y="9221"/>
                  </a:cubicBezTo>
                  <a:lnTo>
                    <a:pt x="8210" y="10394"/>
                  </a:lnTo>
                  <a:cubicBezTo>
                    <a:pt x="8246" y="10410"/>
                    <a:pt x="8281" y="10417"/>
                    <a:pt x="8313" y="10417"/>
                  </a:cubicBezTo>
                  <a:cubicBezTo>
                    <a:pt x="8528" y="10417"/>
                    <a:pt x="8637" y="10100"/>
                    <a:pt x="8395" y="9993"/>
                  </a:cubicBezTo>
                  <a:lnTo>
                    <a:pt x="8395" y="9993"/>
                  </a:lnTo>
                  <a:lnTo>
                    <a:pt x="8426" y="10023"/>
                  </a:lnTo>
                  <a:lnTo>
                    <a:pt x="6111" y="8851"/>
                  </a:lnTo>
                  <a:cubicBezTo>
                    <a:pt x="5884" y="8743"/>
                    <a:pt x="5639" y="8689"/>
                    <a:pt x="5394" y="8689"/>
                  </a:cubicBezTo>
                  <a:cubicBezTo>
                    <a:pt x="5074" y="8689"/>
                    <a:pt x="4755" y="8782"/>
                    <a:pt x="4476" y="8974"/>
                  </a:cubicBezTo>
                  <a:cubicBezTo>
                    <a:pt x="4136" y="9190"/>
                    <a:pt x="3735" y="9283"/>
                    <a:pt x="3334" y="9314"/>
                  </a:cubicBezTo>
                  <a:cubicBezTo>
                    <a:pt x="2161" y="9283"/>
                    <a:pt x="1235" y="8326"/>
                    <a:pt x="1266" y="7184"/>
                  </a:cubicBezTo>
                  <a:cubicBezTo>
                    <a:pt x="1266" y="6629"/>
                    <a:pt x="1482" y="6135"/>
                    <a:pt x="1883" y="5764"/>
                  </a:cubicBezTo>
                  <a:cubicBezTo>
                    <a:pt x="2254" y="5394"/>
                    <a:pt x="2778" y="5178"/>
                    <a:pt x="3303" y="5178"/>
                  </a:cubicBezTo>
                  <a:cubicBezTo>
                    <a:pt x="3343" y="5175"/>
                    <a:pt x="3384" y="5173"/>
                    <a:pt x="3425" y="5173"/>
                  </a:cubicBezTo>
                  <a:cubicBezTo>
                    <a:pt x="3791" y="5173"/>
                    <a:pt x="4171" y="5296"/>
                    <a:pt x="4476" y="5518"/>
                  </a:cubicBezTo>
                  <a:cubicBezTo>
                    <a:pt x="4750" y="5689"/>
                    <a:pt x="5062" y="5775"/>
                    <a:pt x="5376" y="5775"/>
                  </a:cubicBezTo>
                  <a:cubicBezTo>
                    <a:pt x="5627" y="5775"/>
                    <a:pt x="5878" y="5720"/>
                    <a:pt x="6111" y="5610"/>
                  </a:cubicBezTo>
                  <a:lnTo>
                    <a:pt x="9846" y="3728"/>
                  </a:lnTo>
                  <a:cubicBezTo>
                    <a:pt x="10370" y="3481"/>
                    <a:pt x="10710" y="2956"/>
                    <a:pt x="10741" y="2370"/>
                  </a:cubicBezTo>
                  <a:cubicBezTo>
                    <a:pt x="10802" y="1289"/>
                    <a:pt x="11667" y="456"/>
                    <a:pt x="12747" y="425"/>
                  </a:cubicBezTo>
                  <a:cubicBezTo>
                    <a:pt x="12785" y="423"/>
                    <a:pt x="12822" y="422"/>
                    <a:pt x="12860" y="422"/>
                  </a:cubicBezTo>
                  <a:cubicBezTo>
                    <a:pt x="13342" y="422"/>
                    <a:pt x="13794" y="604"/>
                    <a:pt x="14166" y="919"/>
                  </a:cubicBezTo>
                  <a:cubicBezTo>
                    <a:pt x="14211" y="957"/>
                    <a:pt x="14257" y="973"/>
                    <a:pt x="14302" y="973"/>
                  </a:cubicBezTo>
                  <a:cubicBezTo>
                    <a:pt x="14475" y="973"/>
                    <a:pt x="14616" y="733"/>
                    <a:pt x="14444" y="611"/>
                  </a:cubicBezTo>
                  <a:cubicBezTo>
                    <a:pt x="13957" y="190"/>
                    <a:pt x="13386" y="0"/>
                    <a:pt x="128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92"/>
            <p:cNvSpPr/>
            <p:nvPr/>
          </p:nvSpPr>
          <p:spPr>
            <a:xfrm>
              <a:off x="1229625" y="3038775"/>
              <a:ext cx="87975" cy="75250"/>
            </a:xfrm>
            <a:custGeom>
              <a:rect b="b" l="l" r="r" t="t"/>
              <a:pathLst>
                <a:path extrusionOk="0" h="3010" w="3519">
                  <a:moveTo>
                    <a:pt x="2003" y="405"/>
                  </a:moveTo>
                  <a:cubicBezTo>
                    <a:pt x="2557" y="405"/>
                    <a:pt x="3087" y="839"/>
                    <a:pt x="3087" y="1482"/>
                  </a:cubicBezTo>
                  <a:cubicBezTo>
                    <a:pt x="3087" y="2099"/>
                    <a:pt x="2624" y="2562"/>
                    <a:pt x="2006" y="2562"/>
                  </a:cubicBezTo>
                  <a:cubicBezTo>
                    <a:pt x="1994" y="2563"/>
                    <a:pt x="1982" y="2563"/>
                    <a:pt x="1970" y="2563"/>
                  </a:cubicBezTo>
                  <a:cubicBezTo>
                    <a:pt x="1037" y="2563"/>
                    <a:pt x="565" y="1412"/>
                    <a:pt x="1235" y="742"/>
                  </a:cubicBezTo>
                  <a:cubicBezTo>
                    <a:pt x="1458" y="509"/>
                    <a:pt x="1733" y="405"/>
                    <a:pt x="2003" y="405"/>
                  </a:cubicBezTo>
                  <a:close/>
                  <a:moveTo>
                    <a:pt x="2006" y="1"/>
                  </a:moveTo>
                  <a:cubicBezTo>
                    <a:pt x="679" y="1"/>
                    <a:pt x="0" y="1606"/>
                    <a:pt x="957" y="2562"/>
                  </a:cubicBezTo>
                  <a:cubicBezTo>
                    <a:pt x="1266" y="2871"/>
                    <a:pt x="1643" y="3010"/>
                    <a:pt x="2011" y="3010"/>
                  </a:cubicBezTo>
                  <a:cubicBezTo>
                    <a:pt x="2783" y="3010"/>
                    <a:pt x="3519" y="2402"/>
                    <a:pt x="3519" y="1482"/>
                  </a:cubicBezTo>
                  <a:cubicBezTo>
                    <a:pt x="3519" y="649"/>
                    <a:pt x="2840" y="1"/>
                    <a:pt x="2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92"/>
            <p:cNvSpPr/>
            <p:nvPr/>
          </p:nvSpPr>
          <p:spPr>
            <a:xfrm>
              <a:off x="1005100" y="3156500"/>
              <a:ext cx="85650" cy="75650"/>
            </a:xfrm>
            <a:custGeom>
              <a:rect b="b" l="l" r="r" t="t"/>
              <a:pathLst>
                <a:path extrusionOk="0" h="3026" w="3426">
                  <a:moveTo>
                    <a:pt x="1509" y="0"/>
                  </a:moveTo>
                  <a:cubicBezTo>
                    <a:pt x="1235" y="0"/>
                    <a:pt x="951" y="80"/>
                    <a:pt x="680" y="261"/>
                  </a:cubicBezTo>
                  <a:cubicBezTo>
                    <a:pt x="587" y="353"/>
                    <a:pt x="556" y="477"/>
                    <a:pt x="618" y="569"/>
                  </a:cubicBezTo>
                  <a:cubicBezTo>
                    <a:pt x="678" y="629"/>
                    <a:pt x="750" y="663"/>
                    <a:pt x="819" y="663"/>
                  </a:cubicBezTo>
                  <a:cubicBezTo>
                    <a:pt x="857" y="663"/>
                    <a:pt x="894" y="653"/>
                    <a:pt x="926" y="631"/>
                  </a:cubicBezTo>
                  <a:cubicBezTo>
                    <a:pt x="1080" y="529"/>
                    <a:pt x="1233" y="469"/>
                    <a:pt x="1404" y="469"/>
                  </a:cubicBezTo>
                  <a:cubicBezTo>
                    <a:pt x="1440" y="469"/>
                    <a:pt x="1476" y="471"/>
                    <a:pt x="1513" y="477"/>
                  </a:cubicBezTo>
                  <a:cubicBezTo>
                    <a:pt x="1525" y="476"/>
                    <a:pt x="1537" y="476"/>
                    <a:pt x="1550" y="476"/>
                  </a:cubicBezTo>
                  <a:cubicBezTo>
                    <a:pt x="2482" y="476"/>
                    <a:pt x="2955" y="1627"/>
                    <a:pt x="2284" y="2297"/>
                  </a:cubicBezTo>
                  <a:cubicBezTo>
                    <a:pt x="2062" y="2530"/>
                    <a:pt x="1786" y="2634"/>
                    <a:pt x="1516" y="2634"/>
                  </a:cubicBezTo>
                  <a:cubicBezTo>
                    <a:pt x="962" y="2634"/>
                    <a:pt x="433" y="2200"/>
                    <a:pt x="433" y="1557"/>
                  </a:cubicBezTo>
                  <a:cubicBezTo>
                    <a:pt x="433" y="1495"/>
                    <a:pt x="433" y="1433"/>
                    <a:pt x="433" y="1372"/>
                  </a:cubicBezTo>
                  <a:cubicBezTo>
                    <a:pt x="433" y="1279"/>
                    <a:pt x="371" y="1156"/>
                    <a:pt x="247" y="1156"/>
                  </a:cubicBezTo>
                  <a:lnTo>
                    <a:pt x="247" y="1125"/>
                  </a:lnTo>
                  <a:cubicBezTo>
                    <a:pt x="155" y="1125"/>
                    <a:pt x="31" y="1186"/>
                    <a:pt x="31" y="1310"/>
                  </a:cubicBezTo>
                  <a:cubicBezTo>
                    <a:pt x="1" y="1372"/>
                    <a:pt x="1" y="1464"/>
                    <a:pt x="31" y="1526"/>
                  </a:cubicBezTo>
                  <a:cubicBezTo>
                    <a:pt x="31" y="2470"/>
                    <a:pt x="776" y="3026"/>
                    <a:pt x="1531" y="3026"/>
                  </a:cubicBezTo>
                  <a:cubicBezTo>
                    <a:pt x="2035" y="3026"/>
                    <a:pt x="2544" y="2779"/>
                    <a:pt x="2840" y="2236"/>
                  </a:cubicBezTo>
                  <a:cubicBezTo>
                    <a:pt x="3426" y="1137"/>
                    <a:pt x="2544" y="0"/>
                    <a:pt x="1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92"/>
            <p:cNvSpPr/>
            <p:nvPr/>
          </p:nvSpPr>
          <p:spPr>
            <a:xfrm>
              <a:off x="1242225" y="3276000"/>
              <a:ext cx="88500" cy="75275"/>
            </a:xfrm>
            <a:custGeom>
              <a:rect b="b" l="l" r="r" t="t"/>
              <a:pathLst>
                <a:path extrusionOk="0" h="3011" w="3540">
                  <a:moveTo>
                    <a:pt x="1502" y="418"/>
                  </a:moveTo>
                  <a:cubicBezTo>
                    <a:pt x="2490" y="418"/>
                    <a:pt x="2953" y="1591"/>
                    <a:pt x="2274" y="2270"/>
                  </a:cubicBezTo>
                  <a:cubicBezTo>
                    <a:pt x="2053" y="2492"/>
                    <a:pt x="1779" y="2592"/>
                    <a:pt x="1510" y="2592"/>
                  </a:cubicBezTo>
                  <a:cubicBezTo>
                    <a:pt x="955" y="2592"/>
                    <a:pt x="422" y="2164"/>
                    <a:pt x="422" y="1499"/>
                  </a:cubicBezTo>
                  <a:cubicBezTo>
                    <a:pt x="422" y="912"/>
                    <a:pt x="916" y="418"/>
                    <a:pt x="1502" y="418"/>
                  </a:cubicBezTo>
                  <a:close/>
                  <a:moveTo>
                    <a:pt x="1518" y="1"/>
                  </a:moveTo>
                  <a:cubicBezTo>
                    <a:pt x="740" y="1"/>
                    <a:pt x="0" y="602"/>
                    <a:pt x="21" y="1499"/>
                  </a:cubicBezTo>
                  <a:cubicBezTo>
                    <a:pt x="21" y="2332"/>
                    <a:pt x="669" y="3011"/>
                    <a:pt x="1502" y="3011"/>
                  </a:cubicBezTo>
                  <a:cubicBezTo>
                    <a:pt x="2860" y="3011"/>
                    <a:pt x="3539" y="1375"/>
                    <a:pt x="2583" y="449"/>
                  </a:cubicBezTo>
                  <a:cubicBezTo>
                    <a:pt x="2272" y="139"/>
                    <a:pt x="1891"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5" name="Google Shape;14615;p92"/>
          <p:cNvGrpSpPr/>
          <p:nvPr/>
        </p:nvGrpSpPr>
        <p:grpSpPr>
          <a:xfrm>
            <a:off x="4757371" y="2882643"/>
            <a:ext cx="362650" cy="362325"/>
            <a:chOff x="7730675" y="2463925"/>
            <a:chExt cx="362650" cy="362325"/>
          </a:xfrm>
        </p:grpSpPr>
        <p:sp>
          <p:nvSpPr>
            <p:cNvPr id="14616" name="Google Shape;14616;p92"/>
            <p:cNvSpPr/>
            <p:nvPr/>
          </p:nvSpPr>
          <p:spPr>
            <a:xfrm>
              <a:off x="7730675" y="2463925"/>
              <a:ext cx="361875" cy="362075"/>
            </a:xfrm>
            <a:custGeom>
              <a:rect b="b" l="l" r="r" t="t"/>
              <a:pathLst>
                <a:path extrusionOk="0" h="14483" w="14475">
                  <a:moveTo>
                    <a:pt x="10463" y="7533"/>
                  </a:moveTo>
                  <a:lnTo>
                    <a:pt x="10463" y="8922"/>
                  </a:lnTo>
                  <a:lnTo>
                    <a:pt x="9722" y="8922"/>
                  </a:lnTo>
                  <a:cubicBezTo>
                    <a:pt x="9352" y="8922"/>
                    <a:pt x="9043" y="8613"/>
                    <a:pt x="9043" y="8243"/>
                  </a:cubicBezTo>
                  <a:lnTo>
                    <a:pt x="9074" y="8243"/>
                  </a:lnTo>
                  <a:cubicBezTo>
                    <a:pt x="9043" y="7842"/>
                    <a:pt x="9352" y="7533"/>
                    <a:pt x="9753" y="7533"/>
                  </a:cubicBezTo>
                  <a:close/>
                  <a:moveTo>
                    <a:pt x="3851" y="2718"/>
                  </a:moveTo>
                  <a:cubicBezTo>
                    <a:pt x="4659" y="2718"/>
                    <a:pt x="5309" y="3385"/>
                    <a:pt x="5309" y="4200"/>
                  </a:cubicBezTo>
                  <a:cubicBezTo>
                    <a:pt x="5309" y="5558"/>
                    <a:pt x="6358" y="6669"/>
                    <a:pt x="7716" y="6731"/>
                  </a:cubicBezTo>
                  <a:cubicBezTo>
                    <a:pt x="7747" y="8089"/>
                    <a:pt x="6636" y="9230"/>
                    <a:pt x="5247" y="9261"/>
                  </a:cubicBezTo>
                  <a:lnTo>
                    <a:pt x="4753" y="9261"/>
                  </a:lnTo>
                  <a:cubicBezTo>
                    <a:pt x="3395" y="9261"/>
                    <a:pt x="2284" y="8150"/>
                    <a:pt x="2284" y="6792"/>
                  </a:cubicBezTo>
                  <a:lnTo>
                    <a:pt x="2284" y="4262"/>
                  </a:lnTo>
                  <a:cubicBezTo>
                    <a:pt x="2284" y="3398"/>
                    <a:pt x="2963" y="2719"/>
                    <a:pt x="3796" y="2719"/>
                  </a:cubicBezTo>
                  <a:cubicBezTo>
                    <a:pt x="3815" y="2718"/>
                    <a:pt x="3833" y="2718"/>
                    <a:pt x="3851" y="2718"/>
                  </a:cubicBezTo>
                  <a:close/>
                  <a:moveTo>
                    <a:pt x="13117" y="6329"/>
                  </a:moveTo>
                  <a:lnTo>
                    <a:pt x="13117" y="10064"/>
                  </a:lnTo>
                  <a:lnTo>
                    <a:pt x="10895" y="8953"/>
                  </a:lnTo>
                  <a:lnTo>
                    <a:pt x="10895" y="7410"/>
                  </a:lnTo>
                  <a:lnTo>
                    <a:pt x="13117" y="6329"/>
                  </a:lnTo>
                  <a:close/>
                  <a:moveTo>
                    <a:pt x="10463" y="9323"/>
                  </a:moveTo>
                  <a:lnTo>
                    <a:pt x="10463" y="10249"/>
                  </a:lnTo>
                  <a:cubicBezTo>
                    <a:pt x="10339" y="10218"/>
                    <a:pt x="10216" y="10187"/>
                    <a:pt x="10123" y="10187"/>
                  </a:cubicBezTo>
                  <a:lnTo>
                    <a:pt x="10123" y="10218"/>
                  </a:lnTo>
                  <a:lnTo>
                    <a:pt x="9938" y="10218"/>
                  </a:lnTo>
                  <a:lnTo>
                    <a:pt x="9938" y="9323"/>
                  </a:lnTo>
                  <a:close/>
                  <a:moveTo>
                    <a:pt x="5833" y="9632"/>
                  </a:moveTo>
                  <a:lnTo>
                    <a:pt x="5833" y="10990"/>
                  </a:lnTo>
                  <a:cubicBezTo>
                    <a:pt x="5833" y="11453"/>
                    <a:pt x="5463" y="11823"/>
                    <a:pt x="5000" y="11823"/>
                  </a:cubicBezTo>
                  <a:cubicBezTo>
                    <a:pt x="4568" y="11823"/>
                    <a:pt x="4198" y="11453"/>
                    <a:pt x="4167" y="10990"/>
                  </a:cubicBezTo>
                  <a:lnTo>
                    <a:pt x="4167" y="9632"/>
                  </a:lnTo>
                  <a:cubicBezTo>
                    <a:pt x="4383" y="9663"/>
                    <a:pt x="4568" y="9693"/>
                    <a:pt x="4753" y="9693"/>
                  </a:cubicBezTo>
                  <a:cubicBezTo>
                    <a:pt x="5124" y="9693"/>
                    <a:pt x="5463" y="9693"/>
                    <a:pt x="5833" y="9632"/>
                  </a:cubicBezTo>
                  <a:close/>
                  <a:moveTo>
                    <a:pt x="10108" y="10612"/>
                  </a:moveTo>
                  <a:cubicBezTo>
                    <a:pt x="10470" y="10612"/>
                    <a:pt x="10833" y="10851"/>
                    <a:pt x="10833" y="11329"/>
                  </a:cubicBezTo>
                  <a:lnTo>
                    <a:pt x="10833" y="12656"/>
                  </a:lnTo>
                  <a:lnTo>
                    <a:pt x="9382" y="12656"/>
                  </a:lnTo>
                  <a:lnTo>
                    <a:pt x="9382" y="11329"/>
                  </a:lnTo>
                  <a:cubicBezTo>
                    <a:pt x="9382" y="10851"/>
                    <a:pt x="9745" y="10612"/>
                    <a:pt x="10108" y="10612"/>
                  </a:cubicBezTo>
                  <a:close/>
                  <a:moveTo>
                    <a:pt x="7284" y="10681"/>
                  </a:moveTo>
                  <a:cubicBezTo>
                    <a:pt x="7932" y="10681"/>
                    <a:pt x="8549" y="10959"/>
                    <a:pt x="8981" y="11453"/>
                  </a:cubicBezTo>
                  <a:lnTo>
                    <a:pt x="8981" y="14076"/>
                  </a:lnTo>
                  <a:lnTo>
                    <a:pt x="494" y="14076"/>
                  </a:lnTo>
                  <a:lnTo>
                    <a:pt x="494" y="12903"/>
                  </a:lnTo>
                  <a:cubicBezTo>
                    <a:pt x="494" y="11669"/>
                    <a:pt x="1482" y="10681"/>
                    <a:pt x="2747" y="10681"/>
                  </a:cubicBezTo>
                  <a:lnTo>
                    <a:pt x="3766" y="10681"/>
                  </a:lnTo>
                  <a:lnTo>
                    <a:pt x="3766" y="10990"/>
                  </a:lnTo>
                  <a:cubicBezTo>
                    <a:pt x="3812" y="11777"/>
                    <a:pt x="4414" y="12170"/>
                    <a:pt x="5016" y="12170"/>
                  </a:cubicBezTo>
                  <a:cubicBezTo>
                    <a:pt x="5617" y="12170"/>
                    <a:pt x="6219" y="11777"/>
                    <a:pt x="6265" y="10990"/>
                  </a:cubicBezTo>
                  <a:lnTo>
                    <a:pt x="6265" y="10681"/>
                  </a:lnTo>
                  <a:close/>
                  <a:moveTo>
                    <a:pt x="10833" y="13088"/>
                  </a:moveTo>
                  <a:lnTo>
                    <a:pt x="10833" y="14076"/>
                  </a:lnTo>
                  <a:lnTo>
                    <a:pt x="9382" y="14076"/>
                  </a:lnTo>
                  <a:lnTo>
                    <a:pt x="9382" y="13088"/>
                  </a:lnTo>
                  <a:close/>
                  <a:moveTo>
                    <a:pt x="5769" y="0"/>
                  </a:moveTo>
                  <a:cubicBezTo>
                    <a:pt x="4976" y="0"/>
                    <a:pt x="4165" y="276"/>
                    <a:pt x="3550" y="774"/>
                  </a:cubicBezTo>
                  <a:cubicBezTo>
                    <a:pt x="3217" y="608"/>
                    <a:pt x="2861" y="492"/>
                    <a:pt x="2501" y="492"/>
                  </a:cubicBezTo>
                  <a:cubicBezTo>
                    <a:pt x="2460" y="492"/>
                    <a:pt x="2418" y="493"/>
                    <a:pt x="2377" y="497"/>
                  </a:cubicBezTo>
                  <a:cubicBezTo>
                    <a:pt x="1050" y="497"/>
                    <a:pt x="0" y="1546"/>
                    <a:pt x="0" y="2873"/>
                  </a:cubicBezTo>
                  <a:lnTo>
                    <a:pt x="0" y="3583"/>
                  </a:lnTo>
                  <a:cubicBezTo>
                    <a:pt x="0" y="3722"/>
                    <a:pt x="108" y="3791"/>
                    <a:pt x="216" y="3791"/>
                  </a:cubicBezTo>
                  <a:cubicBezTo>
                    <a:pt x="325" y="3791"/>
                    <a:pt x="433" y="3722"/>
                    <a:pt x="433" y="3583"/>
                  </a:cubicBezTo>
                  <a:lnTo>
                    <a:pt x="433" y="2873"/>
                  </a:lnTo>
                  <a:cubicBezTo>
                    <a:pt x="410" y="1723"/>
                    <a:pt x="1364" y="898"/>
                    <a:pt x="2388" y="898"/>
                  </a:cubicBezTo>
                  <a:cubicBezTo>
                    <a:pt x="2738" y="898"/>
                    <a:pt x="3096" y="994"/>
                    <a:pt x="3426" y="1206"/>
                  </a:cubicBezTo>
                  <a:cubicBezTo>
                    <a:pt x="3468" y="1234"/>
                    <a:pt x="3516" y="1249"/>
                    <a:pt x="3561" y="1249"/>
                  </a:cubicBezTo>
                  <a:cubicBezTo>
                    <a:pt x="3617" y="1249"/>
                    <a:pt x="3670" y="1227"/>
                    <a:pt x="3704" y="1176"/>
                  </a:cubicBezTo>
                  <a:cubicBezTo>
                    <a:pt x="4264" y="699"/>
                    <a:pt x="4952" y="426"/>
                    <a:pt x="5674" y="426"/>
                  </a:cubicBezTo>
                  <a:cubicBezTo>
                    <a:pt x="5748" y="426"/>
                    <a:pt x="5821" y="429"/>
                    <a:pt x="5895" y="435"/>
                  </a:cubicBezTo>
                  <a:cubicBezTo>
                    <a:pt x="7901" y="435"/>
                    <a:pt x="9506" y="2071"/>
                    <a:pt x="9506" y="4077"/>
                  </a:cubicBezTo>
                  <a:lnTo>
                    <a:pt x="9506" y="7132"/>
                  </a:lnTo>
                  <a:cubicBezTo>
                    <a:pt x="8981" y="7224"/>
                    <a:pt x="8611" y="7687"/>
                    <a:pt x="8642" y="8243"/>
                  </a:cubicBezTo>
                  <a:cubicBezTo>
                    <a:pt x="8611" y="8768"/>
                    <a:pt x="8981" y="9200"/>
                    <a:pt x="9506" y="9323"/>
                  </a:cubicBezTo>
                  <a:lnTo>
                    <a:pt x="9506" y="10372"/>
                  </a:lnTo>
                  <a:cubicBezTo>
                    <a:pt x="9290" y="10496"/>
                    <a:pt x="9136" y="10712"/>
                    <a:pt x="9043" y="10928"/>
                  </a:cubicBezTo>
                  <a:cubicBezTo>
                    <a:pt x="8549" y="10496"/>
                    <a:pt x="7901" y="10249"/>
                    <a:pt x="7253" y="10249"/>
                  </a:cubicBezTo>
                  <a:lnTo>
                    <a:pt x="6235" y="10249"/>
                  </a:lnTo>
                  <a:lnTo>
                    <a:pt x="6235" y="9508"/>
                  </a:lnTo>
                  <a:cubicBezTo>
                    <a:pt x="7376" y="9076"/>
                    <a:pt x="8117" y="7996"/>
                    <a:pt x="8148" y="6792"/>
                  </a:cubicBezTo>
                  <a:cubicBezTo>
                    <a:pt x="8148" y="6453"/>
                    <a:pt x="8148" y="6299"/>
                    <a:pt x="7747" y="6299"/>
                  </a:cubicBezTo>
                  <a:cubicBezTo>
                    <a:pt x="7729" y="6299"/>
                    <a:pt x="7711" y="6299"/>
                    <a:pt x="7693" y="6299"/>
                  </a:cubicBezTo>
                  <a:cubicBezTo>
                    <a:pt x="6606" y="6299"/>
                    <a:pt x="5710" y="5386"/>
                    <a:pt x="5710" y="4293"/>
                  </a:cubicBezTo>
                  <a:cubicBezTo>
                    <a:pt x="5726" y="2996"/>
                    <a:pt x="4745" y="2340"/>
                    <a:pt x="3769" y="2340"/>
                  </a:cubicBezTo>
                  <a:cubicBezTo>
                    <a:pt x="2816" y="2340"/>
                    <a:pt x="1867" y="2966"/>
                    <a:pt x="1852" y="4231"/>
                  </a:cubicBezTo>
                  <a:lnTo>
                    <a:pt x="1852" y="6792"/>
                  </a:lnTo>
                  <a:cubicBezTo>
                    <a:pt x="1852" y="7996"/>
                    <a:pt x="2624" y="9045"/>
                    <a:pt x="3735" y="9477"/>
                  </a:cubicBezTo>
                  <a:lnTo>
                    <a:pt x="3735" y="10249"/>
                  </a:lnTo>
                  <a:lnTo>
                    <a:pt x="2747" y="10249"/>
                  </a:lnTo>
                  <a:cubicBezTo>
                    <a:pt x="1790" y="10249"/>
                    <a:pt x="895" y="10743"/>
                    <a:pt x="433" y="11576"/>
                  </a:cubicBezTo>
                  <a:lnTo>
                    <a:pt x="433" y="4632"/>
                  </a:lnTo>
                  <a:cubicBezTo>
                    <a:pt x="417" y="4493"/>
                    <a:pt x="309" y="4424"/>
                    <a:pt x="205" y="4424"/>
                  </a:cubicBezTo>
                  <a:cubicBezTo>
                    <a:pt x="101" y="4424"/>
                    <a:pt x="0" y="4493"/>
                    <a:pt x="0" y="4632"/>
                  </a:cubicBezTo>
                  <a:lnTo>
                    <a:pt x="0" y="14292"/>
                  </a:lnTo>
                  <a:cubicBezTo>
                    <a:pt x="0" y="14399"/>
                    <a:pt x="94" y="14483"/>
                    <a:pt x="199" y="14483"/>
                  </a:cubicBezTo>
                  <a:cubicBezTo>
                    <a:pt x="215" y="14483"/>
                    <a:pt x="231" y="14481"/>
                    <a:pt x="247" y="14477"/>
                  </a:cubicBezTo>
                  <a:lnTo>
                    <a:pt x="11018" y="14477"/>
                  </a:lnTo>
                  <a:cubicBezTo>
                    <a:pt x="11142" y="14477"/>
                    <a:pt x="11234" y="14384"/>
                    <a:pt x="11234" y="14292"/>
                  </a:cubicBezTo>
                  <a:lnTo>
                    <a:pt x="11234" y="11360"/>
                  </a:lnTo>
                  <a:cubicBezTo>
                    <a:pt x="11234" y="11020"/>
                    <a:pt x="11111" y="10712"/>
                    <a:pt x="10864" y="10496"/>
                  </a:cubicBezTo>
                  <a:lnTo>
                    <a:pt x="10864" y="9447"/>
                  </a:lnTo>
                  <a:lnTo>
                    <a:pt x="14166" y="11082"/>
                  </a:lnTo>
                  <a:cubicBezTo>
                    <a:pt x="14192" y="11095"/>
                    <a:pt x="14220" y="11102"/>
                    <a:pt x="14248" y="11102"/>
                  </a:cubicBezTo>
                  <a:cubicBezTo>
                    <a:pt x="14348" y="11102"/>
                    <a:pt x="14444" y="11018"/>
                    <a:pt x="14444" y="10897"/>
                  </a:cubicBezTo>
                  <a:lnTo>
                    <a:pt x="14444" y="10125"/>
                  </a:lnTo>
                  <a:cubicBezTo>
                    <a:pt x="14444" y="9987"/>
                    <a:pt x="14344" y="9917"/>
                    <a:pt x="14243" y="9917"/>
                  </a:cubicBezTo>
                  <a:cubicBezTo>
                    <a:pt x="14143" y="9917"/>
                    <a:pt x="14043" y="9987"/>
                    <a:pt x="14043" y="10125"/>
                  </a:cubicBezTo>
                  <a:lnTo>
                    <a:pt x="14043" y="10558"/>
                  </a:lnTo>
                  <a:lnTo>
                    <a:pt x="13549" y="10280"/>
                  </a:lnTo>
                  <a:lnTo>
                    <a:pt x="13549" y="6144"/>
                  </a:lnTo>
                  <a:lnTo>
                    <a:pt x="14073" y="5867"/>
                  </a:lnTo>
                  <a:lnTo>
                    <a:pt x="14073" y="9045"/>
                  </a:lnTo>
                  <a:cubicBezTo>
                    <a:pt x="14073" y="9169"/>
                    <a:pt x="14166" y="9261"/>
                    <a:pt x="14259" y="9261"/>
                  </a:cubicBezTo>
                  <a:lnTo>
                    <a:pt x="14290" y="9261"/>
                  </a:lnTo>
                  <a:cubicBezTo>
                    <a:pt x="14382" y="9261"/>
                    <a:pt x="14475" y="9169"/>
                    <a:pt x="14475" y="9045"/>
                  </a:cubicBezTo>
                  <a:lnTo>
                    <a:pt x="14475" y="5527"/>
                  </a:lnTo>
                  <a:cubicBezTo>
                    <a:pt x="14475" y="5406"/>
                    <a:pt x="14379" y="5323"/>
                    <a:pt x="14278" y="5323"/>
                  </a:cubicBezTo>
                  <a:cubicBezTo>
                    <a:pt x="14251" y="5323"/>
                    <a:pt x="14223" y="5329"/>
                    <a:pt x="14197" y="5342"/>
                  </a:cubicBezTo>
                  <a:lnTo>
                    <a:pt x="10617" y="7101"/>
                  </a:lnTo>
                  <a:lnTo>
                    <a:pt x="9938" y="7101"/>
                  </a:lnTo>
                  <a:lnTo>
                    <a:pt x="9938" y="4077"/>
                  </a:lnTo>
                  <a:cubicBezTo>
                    <a:pt x="9969" y="1824"/>
                    <a:pt x="8148" y="3"/>
                    <a:pt x="5895" y="3"/>
                  </a:cubicBezTo>
                  <a:cubicBezTo>
                    <a:pt x="5853" y="1"/>
                    <a:pt x="5811" y="0"/>
                    <a:pt x="57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92"/>
            <p:cNvSpPr/>
            <p:nvPr/>
          </p:nvSpPr>
          <p:spPr>
            <a:xfrm>
              <a:off x="8028500" y="2464175"/>
              <a:ext cx="64825" cy="62725"/>
            </a:xfrm>
            <a:custGeom>
              <a:rect b="b" l="l" r="r" t="t"/>
              <a:pathLst>
                <a:path extrusionOk="0" h="2509" w="2593">
                  <a:moveTo>
                    <a:pt x="1327" y="703"/>
                  </a:moveTo>
                  <a:lnTo>
                    <a:pt x="1451" y="980"/>
                  </a:lnTo>
                  <a:cubicBezTo>
                    <a:pt x="1482" y="1042"/>
                    <a:pt x="1543" y="1104"/>
                    <a:pt x="1605" y="1104"/>
                  </a:cubicBezTo>
                  <a:lnTo>
                    <a:pt x="1914" y="1166"/>
                  </a:lnTo>
                  <a:lnTo>
                    <a:pt x="1698" y="1382"/>
                  </a:lnTo>
                  <a:cubicBezTo>
                    <a:pt x="1636" y="1443"/>
                    <a:pt x="1636" y="1505"/>
                    <a:pt x="1636" y="1567"/>
                  </a:cubicBezTo>
                  <a:lnTo>
                    <a:pt x="1698" y="1875"/>
                  </a:lnTo>
                  <a:lnTo>
                    <a:pt x="1420" y="1752"/>
                  </a:lnTo>
                  <a:cubicBezTo>
                    <a:pt x="1389" y="1737"/>
                    <a:pt x="1358" y="1729"/>
                    <a:pt x="1327" y="1729"/>
                  </a:cubicBezTo>
                  <a:cubicBezTo>
                    <a:pt x="1296" y="1729"/>
                    <a:pt x="1265" y="1737"/>
                    <a:pt x="1235" y="1752"/>
                  </a:cubicBezTo>
                  <a:lnTo>
                    <a:pt x="957" y="1875"/>
                  </a:lnTo>
                  <a:lnTo>
                    <a:pt x="1019" y="1567"/>
                  </a:lnTo>
                  <a:cubicBezTo>
                    <a:pt x="1019" y="1505"/>
                    <a:pt x="1019" y="1443"/>
                    <a:pt x="957" y="1382"/>
                  </a:cubicBezTo>
                  <a:lnTo>
                    <a:pt x="741" y="1166"/>
                  </a:lnTo>
                  <a:lnTo>
                    <a:pt x="1049" y="1104"/>
                  </a:lnTo>
                  <a:cubicBezTo>
                    <a:pt x="1111" y="1104"/>
                    <a:pt x="1173" y="1042"/>
                    <a:pt x="1204" y="980"/>
                  </a:cubicBezTo>
                  <a:lnTo>
                    <a:pt x="1327" y="703"/>
                  </a:lnTo>
                  <a:close/>
                  <a:moveTo>
                    <a:pt x="1327" y="1"/>
                  </a:moveTo>
                  <a:cubicBezTo>
                    <a:pt x="1250" y="1"/>
                    <a:pt x="1173" y="39"/>
                    <a:pt x="1142" y="116"/>
                  </a:cubicBezTo>
                  <a:lnTo>
                    <a:pt x="864" y="703"/>
                  </a:lnTo>
                  <a:lnTo>
                    <a:pt x="247" y="795"/>
                  </a:lnTo>
                  <a:cubicBezTo>
                    <a:pt x="93" y="826"/>
                    <a:pt x="0" y="1011"/>
                    <a:pt x="124" y="1166"/>
                  </a:cubicBezTo>
                  <a:lnTo>
                    <a:pt x="587" y="1598"/>
                  </a:lnTo>
                  <a:lnTo>
                    <a:pt x="463" y="2246"/>
                  </a:lnTo>
                  <a:cubicBezTo>
                    <a:pt x="463" y="2338"/>
                    <a:pt x="494" y="2400"/>
                    <a:pt x="556" y="2462"/>
                  </a:cubicBezTo>
                  <a:cubicBezTo>
                    <a:pt x="587" y="2493"/>
                    <a:pt x="617" y="2493"/>
                    <a:pt x="679" y="2493"/>
                  </a:cubicBezTo>
                  <a:cubicBezTo>
                    <a:pt x="710" y="2493"/>
                    <a:pt x="741" y="2493"/>
                    <a:pt x="772" y="2462"/>
                  </a:cubicBezTo>
                  <a:lnTo>
                    <a:pt x="1327" y="2184"/>
                  </a:lnTo>
                  <a:lnTo>
                    <a:pt x="1852" y="2462"/>
                  </a:lnTo>
                  <a:cubicBezTo>
                    <a:pt x="1883" y="2493"/>
                    <a:pt x="1921" y="2508"/>
                    <a:pt x="1960" y="2508"/>
                  </a:cubicBezTo>
                  <a:cubicBezTo>
                    <a:pt x="1998" y="2508"/>
                    <a:pt x="2037" y="2493"/>
                    <a:pt x="2068" y="2462"/>
                  </a:cubicBezTo>
                  <a:cubicBezTo>
                    <a:pt x="2130" y="2431"/>
                    <a:pt x="2191" y="2338"/>
                    <a:pt x="2160" y="2277"/>
                  </a:cubicBezTo>
                  <a:lnTo>
                    <a:pt x="2068" y="1628"/>
                  </a:lnTo>
                  <a:lnTo>
                    <a:pt x="2531" y="1166"/>
                  </a:lnTo>
                  <a:cubicBezTo>
                    <a:pt x="2562" y="1104"/>
                    <a:pt x="2593" y="1011"/>
                    <a:pt x="2562" y="950"/>
                  </a:cubicBezTo>
                  <a:cubicBezTo>
                    <a:pt x="2531" y="857"/>
                    <a:pt x="2469" y="795"/>
                    <a:pt x="2407" y="795"/>
                  </a:cubicBezTo>
                  <a:lnTo>
                    <a:pt x="1790" y="703"/>
                  </a:lnTo>
                  <a:lnTo>
                    <a:pt x="1512" y="116"/>
                  </a:lnTo>
                  <a:cubicBezTo>
                    <a:pt x="1482" y="39"/>
                    <a:pt x="1404" y="1"/>
                    <a:pt x="1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92"/>
            <p:cNvSpPr/>
            <p:nvPr/>
          </p:nvSpPr>
          <p:spPr>
            <a:xfrm>
              <a:off x="7995325" y="2537275"/>
              <a:ext cx="62500" cy="62550"/>
            </a:xfrm>
            <a:custGeom>
              <a:rect b="b" l="l" r="r" t="t"/>
              <a:pathLst>
                <a:path extrusionOk="0" h="2502" w="2500">
                  <a:moveTo>
                    <a:pt x="1265" y="711"/>
                  </a:moveTo>
                  <a:lnTo>
                    <a:pt x="1389" y="988"/>
                  </a:lnTo>
                  <a:cubicBezTo>
                    <a:pt x="1420" y="1050"/>
                    <a:pt x="1481" y="1081"/>
                    <a:pt x="1543" y="1112"/>
                  </a:cubicBezTo>
                  <a:lnTo>
                    <a:pt x="1852" y="1143"/>
                  </a:lnTo>
                  <a:lnTo>
                    <a:pt x="1605" y="1389"/>
                  </a:lnTo>
                  <a:cubicBezTo>
                    <a:pt x="1574" y="1420"/>
                    <a:pt x="1543" y="1482"/>
                    <a:pt x="1574" y="1575"/>
                  </a:cubicBezTo>
                  <a:lnTo>
                    <a:pt x="1605" y="1883"/>
                  </a:lnTo>
                  <a:lnTo>
                    <a:pt x="1358" y="1729"/>
                  </a:lnTo>
                  <a:cubicBezTo>
                    <a:pt x="1327" y="1714"/>
                    <a:pt x="1289" y="1706"/>
                    <a:pt x="1250" y="1706"/>
                  </a:cubicBezTo>
                  <a:cubicBezTo>
                    <a:pt x="1211" y="1706"/>
                    <a:pt x="1173" y="1714"/>
                    <a:pt x="1142" y="1729"/>
                  </a:cubicBezTo>
                  <a:lnTo>
                    <a:pt x="895" y="1883"/>
                  </a:lnTo>
                  <a:lnTo>
                    <a:pt x="957" y="1575"/>
                  </a:lnTo>
                  <a:cubicBezTo>
                    <a:pt x="957" y="1482"/>
                    <a:pt x="926" y="1420"/>
                    <a:pt x="895" y="1389"/>
                  </a:cubicBezTo>
                  <a:lnTo>
                    <a:pt x="648" y="1143"/>
                  </a:lnTo>
                  <a:lnTo>
                    <a:pt x="957" y="1112"/>
                  </a:lnTo>
                  <a:cubicBezTo>
                    <a:pt x="1049" y="1081"/>
                    <a:pt x="1080" y="1050"/>
                    <a:pt x="1111" y="988"/>
                  </a:cubicBezTo>
                  <a:lnTo>
                    <a:pt x="1265" y="711"/>
                  </a:lnTo>
                  <a:close/>
                  <a:moveTo>
                    <a:pt x="1265" y="1"/>
                  </a:moveTo>
                  <a:cubicBezTo>
                    <a:pt x="1173" y="1"/>
                    <a:pt x="1080" y="62"/>
                    <a:pt x="1049" y="124"/>
                  </a:cubicBezTo>
                  <a:lnTo>
                    <a:pt x="772" y="711"/>
                  </a:lnTo>
                  <a:lnTo>
                    <a:pt x="185" y="803"/>
                  </a:lnTo>
                  <a:cubicBezTo>
                    <a:pt x="93" y="803"/>
                    <a:pt x="31" y="865"/>
                    <a:pt x="0" y="927"/>
                  </a:cubicBezTo>
                  <a:cubicBezTo>
                    <a:pt x="0" y="1019"/>
                    <a:pt x="0" y="1112"/>
                    <a:pt x="62" y="1143"/>
                  </a:cubicBezTo>
                  <a:lnTo>
                    <a:pt x="525" y="1605"/>
                  </a:lnTo>
                  <a:lnTo>
                    <a:pt x="401" y="2254"/>
                  </a:lnTo>
                  <a:cubicBezTo>
                    <a:pt x="401" y="2315"/>
                    <a:pt x="432" y="2408"/>
                    <a:pt x="494" y="2439"/>
                  </a:cubicBezTo>
                  <a:cubicBezTo>
                    <a:pt x="525" y="2470"/>
                    <a:pt x="563" y="2485"/>
                    <a:pt x="602" y="2485"/>
                  </a:cubicBezTo>
                  <a:cubicBezTo>
                    <a:pt x="640" y="2485"/>
                    <a:pt x="679" y="2470"/>
                    <a:pt x="710" y="2439"/>
                  </a:cubicBezTo>
                  <a:lnTo>
                    <a:pt x="1265" y="2161"/>
                  </a:lnTo>
                  <a:lnTo>
                    <a:pt x="1790" y="2470"/>
                  </a:lnTo>
                  <a:cubicBezTo>
                    <a:pt x="1826" y="2491"/>
                    <a:pt x="1864" y="2501"/>
                    <a:pt x="1900" y="2501"/>
                  </a:cubicBezTo>
                  <a:cubicBezTo>
                    <a:pt x="2019" y="2501"/>
                    <a:pt x="2122" y="2395"/>
                    <a:pt x="2099" y="2254"/>
                  </a:cubicBezTo>
                  <a:lnTo>
                    <a:pt x="2006" y="1605"/>
                  </a:lnTo>
                  <a:lnTo>
                    <a:pt x="2438" y="1143"/>
                  </a:lnTo>
                  <a:cubicBezTo>
                    <a:pt x="2500" y="1081"/>
                    <a:pt x="2500" y="1019"/>
                    <a:pt x="2500" y="927"/>
                  </a:cubicBezTo>
                  <a:cubicBezTo>
                    <a:pt x="2469" y="865"/>
                    <a:pt x="2407" y="803"/>
                    <a:pt x="2315" y="803"/>
                  </a:cubicBezTo>
                  <a:lnTo>
                    <a:pt x="1728" y="711"/>
                  </a:lnTo>
                  <a:lnTo>
                    <a:pt x="1451" y="124"/>
                  </a:lnTo>
                  <a:cubicBezTo>
                    <a:pt x="1420" y="62"/>
                    <a:pt x="1327" y="1"/>
                    <a:pt x="1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92"/>
            <p:cNvSpPr/>
            <p:nvPr/>
          </p:nvSpPr>
          <p:spPr>
            <a:xfrm>
              <a:off x="8022325" y="2763525"/>
              <a:ext cx="62525" cy="62725"/>
            </a:xfrm>
            <a:custGeom>
              <a:rect b="b" l="l" r="r" t="t"/>
              <a:pathLst>
                <a:path extrusionOk="0" h="2509" w="2501">
                  <a:moveTo>
                    <a:pt x="1266" y="734"/>
                  </a:moveTo>
                  <a:lnTo>
                    <a:pt x="1389" y="981"/>
                  </a:lnTo>
                  <a:cubicBezTo>
                    <a:pt x="1420" y="1042"/>
                    <a:pt x="1482" y="1104"/>
                    <a:pt x="1543" y="1104"/>
                  </a:cubicBezTo>
                  <a:lnTo>
                    <a:pt x="1852" y="1166"/>
                  </a:lnTo>
                  <a:lnTo>
                    <a:pt x="1605" y="1382"/>
                  </a:lnTo>
                  <a:cubicBezTo>
                    <a:pt x="1574" y="1444"/>
                    <a:pt x="1543" y="1505"/>
                    <a:pt x="1574" y="1567"/>
                  </a:cubicBezTo>
                  <a:lnTo>
                    <a:pt x="1605" y="1907"/>
                  </a:lnTo>
                  <a:lnTo>
                    <a:pt x="1358" y="1752"/>
                  </a:lnTo>
                  <a:cubicBezTo>
                    <a:pt x="1327" y="1737"/>
                    <a:pt x="1289" y="1729"/>
                    <a:pt x="1250" y="1729"/>
                  </a:cubicBezTo>
                  <a:cubicBezTo>
                    <a:pt x="1212" y="1729"/>
                    <a:pt x="1173" y="1737"/>
                    <a:pt x="1142" y="1752"/>
                  </a:cubicBezTo>
                  <a:lnTo>
                    <a:pt x="895" y="1907"/>
                  </a:lnTo>
                  <a:lnTo>
                    <a:pt x="957" y="1567"/>
                  </a:lnTo>
                  <a:cubicBezTo>
                    <a:pt x="957" y="1505"/>
                    <a:pt x="926" y="1444"/>
                    <a:pt x="895" y="1382"/>
                  </a:cubicBezTo>
                  <a:lnTo>
                    <a:pt x="648" y="1166"/>
                  </a:lnTo>
                  <a:lnTo>
                    <a:pt x="957" y="1104"/>
                  </a:lnTo>
                  <a:cubicBezTo>
                    <a:pt x="1050" y="1104"/>
                    <a:pt x="1111" y="1042"/>
                    <a:pt x="1142" y="981"/>
                  </a:cubicBezTo>
                  <a:lnTo>
                    <a:pt x="1266" y="734"/>
                  </a:lnTo>
                  <a:close/>
                  <a:moveTo>
                    <a:pt x="1250" y="1"/>
                  </a:moveTo>
                  <a:cubicBezTo>
                    <a:pt x="1173" y="1"/>
                    <a:pt x="1096" y="39"/>
                    <a:pt x="1050" y="117"/>
                  </a:cubicBezTo>
                  <a:lnTo>
                    <a:pt x="803" y="703"/>
                  </a:lnTo>
                  <a:lnTo>
                    <a:pt x="185" y="796"/>
                  </a:lnTo>
                  <a:cubicBezTo>
                    <a:pt x="93" y="826"/>
                    <a:pt x="31" y="857"/>
                    <a:pt x="31" y="950"/>
                  </a:cubicBezTo>
                  <a:cubicBezTo>
                    <a:pt x="0" y="1012"/>
                    <a:pt x="0" y="1104"/>
                    <a:pt x="62" y="1166"/>
                  </a:cubicBezTo>
                  <a:lnTo>
                    <a:pt x="494" y="1629"/>
                  </a:lnTo>
                  <a:lnTo>
                    <a:pt x="401" y="2246"/>
                  </a:lnTo>
                  <a:cubicBezTo>
                    <a:pt x="401" y="2339"/>
                    <a:pt x="432" y="2431"/>
                    <a:pt x="494" y="2462"/>
                  </a:cubicBezTo>
                  <a:cubicBezTo>
                    <a:pt x="525" y="2493"/>
                    <a:pt x="563" y="2508"/>
                    <a:pt x="602" y="2508"/>
                  </a:cubicBezTo>
                  <a:cubicBezTo>
                    <a:pt x="641" y="2508"/>
                    <a:pt x="679" y="2493"/>
                    <a:pt x="710" y="2462"/>
                  </a:cubicBezTo>
                  <a:lnTo>
                    <a:pt x="1266" y="2184"/>
                  </a:lnTo>
                  <a:lnTo>
                    <a:pt x="1790" y="2462"/>
                  </a:lnTo>
                  <a:cubicBezTo>
                    <a:pt x="1821" y="2493"/>
                    <a:pt x="1860" y="2508"/>
                    <a:pt x="1898" y="2508"/>
                  </a:cubicBezTo>
                  <a:cubicBezTo>
                    <a:pt x="1937" y="2508"/>
                    <a:pt x="1975" y="2493"/>
                    <a:pt x="2006" y="2462"/>
                  </a:cubicBezTo>
                  <a:cubicBezTo>
                    <a:pt x="2068" y="2431"/>
                    <a:pt x="2130" y="2339"/>
                    <a:pt x="2099" y="2246"/>
                  </a:cubicBezTo>
                  <a:lnTo>
                    <a:pt x="2006" y="1629"/>
                  </a:lnTo>
                  <a:lnTo>
                    <a:pt x="2438" y="1166"/>
                  </a:lnTo>
                  <a:cubicBezTo>
                    <a:pt x="2500" y="1104"/>
                    <a:pt x="2500" y="1012"/>
                    <a:pt x="2500" y="950"/>
                  </a:cubicBezTo>
                  <a:cubicBezTo>
                    <a:pt x="2469" y="857"/>
                    <a:pt x="2407" y="826"/>
                    <a:pt x="2315" y="796"/>
                  </a:cubicBezTo>
                  <a:lnTo>
                    <a:pt x="1729" y="703"/>
                  </a:lnTo>
                  <a:lnTo>
                    <a:pt x="1451" y="117"/>
                  </a:lnTo>
                  <a:cubicBezTo>
                    <a:pt x="1404" y="39"/>
                    <a:pt x="1327"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20" name="Google Shape;14620;p92"/>
          <p:cNvSpPr/>
          <p:nvPr/>
        </p:nvSpPr>
        <p:spPr>
          <a:xfrm>
            <a:off x="5469184" y="2883243"/>
            <a:ext cx="378850" cy="361125"/>
          </a:xfrm>
          <a:custGeom>
            <a:rect b="b" l="l" r="r" t="t"/>
            <a:pathLst>
              <a:path extrusionOk="0" h="14445" w="15154">
                <a:moveTo>
                  <a:pt x="11666" y="1429"/>
                </a:moveTo>
                <a:cubicBezTo>
                  <a:pt x="12090" y="1429"/>
                  <a:pt x="12515" y="1591"/>
                  <a:pt x="12839" y="1915"/>
                </a:cubicBezTo>
                <a:cubicBezTo>
                  <a:pt x="13487" y="2563"/>
                  <a:pt x="13487" y="3643"/>
                  <a:pt x="12839" y="4291"/>
                </a:cubicBezTo>
                <a:lnTo>
                  <a:pt x="11111" y="5989"/>
                </a:lnTo>
                <a:cubicBezTo>
                  <a:pt x="10806" y="6315"/>
                  <a:pt x="10379" y="6473"/>
                  <a:pt x="9949" y="6473"/>
                </a:cubicBezTo>
                <a:cubicBezTo>
                  <a:pt x="9768" y="6473"/>
                  <a:pt x="9586" y="6445"/>
                  <a:pt x="9413" y="6390"/>
                </a:cubicBezTo>
                <a:lnTo>
                  <a:pt x="9629" y="6174"/>
                </a:lnTo>
                <a:cubicBezTo>
                  <a:pt x="10153" y="5650"/>
                  <a:pt x="9629" y="4905"/>
                  <a:pt x="9065" y="4905"/>
                </a:cubicBezTo>
                <a:cubicBezTo>
                  <a:pt x="8898" y="4905"/>
                  <a:pt x="8728" y="4970"/>
                  <a:pt x="8580" y="5125"/>
                </a:cubicBezTo>
                <a:lnTo>
                  <a:pt x="8364" y="5341"/>
                </a:lnTo>
                <a:cubicBezTo>
                  <a:pt x="8148" y="4724"/>
                  <a:pt x="8302" y="4075"/>
                  <a:pt x="8734" y="3643"/>
                </a:cubicBezTo>
                <a:lnTo>
                  <a:pt x="8765" y="3643"/>
                </a:lnTo>
                <a:lnTo>
                  <a:pt x="10493" y="1915"/>
                </a:lnTo>
                <a:cubicBezTo>
                  <a:pt x="10817" y="1591"/>
                  <a:pt x="11242" y="1429"/>
                  <a:pt x="11666" y="1429"/>
                </a:cubicBezTo>
                <a:close/>
                <a:moveTo>
                  <a:pt x="9076" y="5344"/>
                </a:moveTo>
                <a:cubicBezTo>
                  <a:pt x="9325" y="5344"/>
                  <a:pt x="9536" y="5657"/>
                  <a:pt x="9321" y="5896"/>
                </a:cubicBezTo>
                <a:lnTo>
                  <a:pt x="8888" y="6328"/>
                </a:lnTo>
                <a:lnTo>
                  <a:pt x="6234" y="8982"/>
                </a:lnTo>
                <a:cubicBezTo>
                  <a:pt x="6174" y="9043"/>
                  <a:pt x="6105" y="9068"/>
                  <a:pt x="6037" y="9068"/>
                </a:cubicBezTo>
                <a:cubicBezTo>
                  <a:pt x="5791" y="9068"/>
                  <a:pt x="5554" y="8737"/>
                  <a:pt x="5771" y="8520"/>
                </a:cubicBezTo>
                <a:lnTo>
                  <a:pt x="8858" y="5433"/>
                </a:lnTo>
                <a:cubicBezTo>
                  <a:pt x="8927" y="5371"/>
                  <a:pt x="9003" y="5344"/>
                  <a:pt x="9076" y="5344"/>
                </a:cubicBezTo>
                <a:close/>
                <a:moveTo>
                  <a:pt x="5174" y="6884"/>
                </a:moveTo>
                <a:cubicBezTo>
                  <a:pt x="5623" y="6884"/>
                  <a:pt x="6073" y="6995"/>
                  <a:pt x="6481" y="7223"/>
                </a:cubicBezTo>
                <a:lnTo>
                  <a:pt x="6018" y="7686"/>
                </a:lnTo>
                <a:cubicBezTo>
                  <a:pt x="5740" y="7558"/>
                  <a:pt x="5447" y="7496"/>
                  <a:pt x="5157" y="7496"/>
                </a:cubicBezTo>
                <a:cubicBezTo>
                  <a:pt x="4611" y="7496"/>
                  <a:pt x="4076" y="7715"/>
                  <a:pt x="3673" y="8118"/>
                </a:cubicBezTo>
                <a:lnTo>
                  <a:pt x="1945" y="9847"/>
                </a:lnTo>
                <a:cubicBezTo>
                  <a:pt x="540" y="11347"/>
                  <a:pt x="1891" y="13380"/>
                  <a:pt x="3488" y="13380"/>
                </a:cubicBezTo>
                <a:cubicBezTo>
                  <a:pt x="3961" y="13380"/>
                  <a:pt x="4456" y="13201"/>
                  <a:pt x="4907" y="12778"/>
                </a:cubicBezTo>
                <a:cubicBezTo>
                  <a:pt x="5049" y="12636"/>
                  <a:pt x="4919" y="12440"/>
                  <a:pt x="4767" y="12440"/>
                </a:cubicBezTo>
                <a:cubicBezTo>
                  <a:pt x="4721" y="12440"/>
                  <a:pt x="4673" y="12458"/>
                  <a:pt x="4630" y="12501"/>
                </a:cubicBezTo>
                <a:cubicBezTo>
                  <a:pt x="4306" y="12825"/>
                  <a:pt x="3873" y="12987"/>
                  <a:pt x="3441" y="12987"/>
                </a:cubicBezTo>
                <a:cubicBezTo>
                  <a:pt x="3009" y="12987"/>
                  <a:pt x="2577" y="12825"/>
                  <a:pt x="2253" y="12501"/>
                </a:cubicBezTo>
                <a:cubicBezTo>
                  <a:pt x="1605" y="11853"/>
                  <a:pt x="1605" y="10772"/>
                  <a:pt x="2253" y="10124"/>
                </a:cubicBezTo>
                <a:lnTo>
                  <a:pt x="3981" y="8427"/>
                </a:lnTo>
                <a:cubicBezTo>
                  <a:pt x="4284" y="8102"/>
                  <a:pt x="4708" y="7930"/>
                  <a:pt x="5137" y="7930"/>
                </a:cubicBezTo>
                <a:cubicBezTo>
                  <a:pt x="5320" y="7930"/>
                  <a:pt x="5503" y="7961"/>
                  <a:pt x="5679" y="8026"/>
                </a:cubicBezTo>
                <a:lnTo>
                  <a:pt x="5494" y="8242"/>
                </a:lnTo>
                <a:cubicBezTo>
                  <a:pt x="4970" y="8766"/>
                  <a:pt x="5475" y="9511"/>
                  <a:pt x="6046" y="9511"/>
                </a:cubicBezTo>
                <a:cubicBezTo>
                  <a:pt x="6214" y="9511"/>
                  <a:pt x="6388" y="9446"/>
                  <a:pt x="6543" y="9291"/>
                </a:cubicBezTo>
                <a:lnTo>
                  <a:pt x="6728" y="9075"/>
                </a:lnTo>
                <a:lnTo>
                  <a:pt x="6728" y="9075"/>
                </a:lnTo>
                <a:cubicBezTo>
                  <a:pt x="6944" y="9692"/>
                  <a:pt x="6790" y="10340"/>
                  <a:pt x="6327" y="10772"/>
                </a:cubicBezTo>
                <a:lnTo>
                  <a:pt x="5370" y="11760"/>
                </a:lnTo>
                <a:cubicBezTo>
                  <a:pt x="5201" y="11905"/>
                  <a:pt x="5354" y="12126"/>
                  <a:pt x="5517" y="12126"/>
                </a:cubicBezTo>
                <a:cubicBezTo>
                  <a:pt x="5562" y="12126"/>
                  <a:pt x="5608" y="12109"/>
                  <a:pt x="5648" y="12069"/>
                </a:cubicBezTo>
                <a:lnTo>
                  <a:pt x="6636" y="11081"/>
                </a:lnTo>
                <a:cubicBezTo>
                  <a:pt x="7253" y="10464"/>
                  <a:pt x="7407" y="9538"/>
                  <a:pt x="7068" y="8766"/>
                </a:cubicBezTo>
                <a:lnTo>
                  <a:pt x="7531" y="8304"/>
                </a:lnTo>
                <a:lnTo>
                  <a:pt x="7531" y="8304"/>
                </a:lnTo>
                <a:cubicBezTo>
                  <a:pt x="8117" y="9353"/>
                  <a:pt x="7932" y="10680"/>
                  <a:pt x="7068" y="11513"/>
                </a:cubicBezTo>
                <a:lnTo>
                  <a:pt x="5370" y="13211"/>
                </a:lnTo>
                <a:cubicBezTo>
                  <a:pt x="4830" y="13751"/>
                  <a:pt x="4136" y="14021"/>
                  <a:pt x="3441" y="14021"/>
                </a:cubicBezTo>
                <a:cubicBezTo>
                  <a:pt x="2747" y="14021"/>
                  <a:pt x="2053" y="13751"/>
                  <a:pt x="1513" y="13211"/>
                </a:cubicBezTo>
                <a:cubicBezTo>
                  <a:pt x="463" y="12161"/>
                  <a:pt x="463" y="10464"/>
                  <a:pt x="1513" y="9384"/>
                </a:cubicBezTo>
                <a:lnTo>
                  <a:pt x="3241" y="7686"/>
                </a:lnTo>
                <a:cubicBezTo>
                  <a:pt x="3769" y="7158"/>
                  <a:pt x="4469" y="6884"/>
                  <a:pt x="5174" y="6884"/>
                </a:cubicBezTo>
                <a:close/>
                <a:moveTo>
                  <a:pt x="12008" y="0"/>
                </a:moveTo>
                <a:cubicBezTo>
                  <a:pt x="11755" y="0"/>
                  <a:pt x="11706" y="404"/>
                  <a:pt x="11975" y="434"/>
                </a:cubicBezTo>
                <a:cubicBezTo>
                  <a:pt x="14228" y="711"/>
                  <a:pt x="15153" y="3427"/>
                  <a:pt x="13580" y="5032"/>
                </a:cubicBezTo>
                <a:lnTo>
                  <a:pt x="11851" y="6730"/>
                </a:lnTo>
                <a:cubicBezTo>
                  <a:pt x="11323" y="7257"/>
                  <a:pt x="10634" y="7532"/>
                  <a:pt x="9931" y="7532"/>
                </a:cubicBezTo>
                <a:cubicBezTo>
                  <a:pt x="9484" y="7532"/>
                  <a:pt x="9031" y="7421"/>
                  <a:pt x="8611" y="7192"/>
                </a:cubicBezTo>
                <a:lnTo>
                  <a:pt x="9074" y="6730"/>
                </a:lnTo>
                <a:cubicBezTo>
                  <a:pt x="9351" y="6853"/>
                  <a:pt x="9629" y="6915"/>
                  <a:pt x="9938" y="6915"/>
                </a:cubicBezTo>
                <a:cubicBezTo>
                  <a:pt x="10493" y="6915"/>
                  <a:pt x="11018" y="6699"/>
                  <a:pt x="11419" y="6297"/>
                </a:cubicBezTo>
                <a:lnTo>
                  <a:pt x="13147" y="4600"/>
                </a:lnTo>
                <a:cubicBezTo>
                  <a:pt x="14553" y="3076"/>
                  <a:pt x="13201" y="1037"/>
                  <a:pt x="11602" y="1037"/>
                </a:cubicBezTo>
                <a:cubicBezTo>
                  <a:pt x="11130" y="1037"/>
                  <a:pt x="10635" y="1215"/>
                  <a:pt x="10185" y="1637"/>
                </a:cubicBezTo>
                <a:lnTo>
                  <a:pt x="8456" y="3366"/>
                </a:lnTo>
                <a:cubicBezTo>
                  <a:pt x="7839" y="3952"/>
                  <a:pt x="7685" y="4847"/>
                  <a:pt x="7994" y="5649"/>
                </a:cubicBezTo>
                <a:lnTo>
                  <a:pt x="8024" y="5680"/>
                </a:lnTo>
                <a:lnTo>
                  <a:pt x="7561" y="6143"/>
                </a:lnTo>
                <a:cubicBezTo>
                  <a:pt x="6975" y="5094"/>
                  <a:pt x="7160" y="3767"/>
                  <a:pt x="8024" y="2934"/>
                </a:cubicBezTo>
                <a:lnTo>
                  <a:pt x="9753" y="1205"/>
                </a:lnTo>
                <a:cubicBezTo>
                  <a:pt x="10061" y="897"/>
                  <a:pt x="10432" y="650"/>
                  <a:pt x="10864" y="526"/>
                </a:cubicBezTo>
                <a:cubicBezTo>
                  <a:pt x="11092" y="441"/>
                  <a:pt x="11004" y="118"/>
                  <a:pt x="10794" y="118"/>
                </a:cubicBezTo>
                <a:cubicBezTo>
                  <a:pt x="10777" y="118"/>
                  <a:pt x="10759" y="120"/>
                  <a:pt x="10740" y="125"/>
                </a:cubicBezTo>
                <a:cubicBezTo>
                  <a:pt x="10246" y="249"/>
                  <a:pt x="9814" y="526"/>
                  <a:pt x="9444" y="897"/>
                </a:cubicBezTo>
                <a:lnTo>
                  <a:pt x="7716" y="2594"/>
                </a:lnTo>
                <a:cubicBezTo>
                  <a:pt x="6697" y="3613"/>
                  <a:pt x="6512" y="5217"/>
                  <a:pt x="7253" y="6452"/>
                </a:cubicBezTo>
                <a:lnTo>
                  <a:pt x="6790" y="6915"/>
                </a:lnTo>
                <a:cubicBezTo>
                  <a:pt x="6286" y="6612"/>
                  <a:pt x="5720" y="6464"/>
                  <a:pt x="5158" y="6464"/>
                </a:cubicBezTo>
                <a:cubicBezTo>
                  <a:pt x="4343" y="6464"/>
                  <a:pt x="3535" y="6775"/>
                  <a:pt x="2932" y="7378"/>
                </a:cubicBezTo>
                <a:lnTo>
                  <a:pt x="1235" y="9106"/>
                </a:lnTo>
                <a:cubicBezTo>
                  <a:pt x="0" y="10310"/>
                  <a:pt x="0" y="12316"/>
                  <a:pt x="1235" y="13519"/>
                </a:cubicBezTo>
                <a:cubicBezTo>
                  <a:pt x="1837" y="14136"/>
                  <a:pt x="2639" y="14445"/>
                  <a:pt x="3441" y="14445"/>
                </a:cubicBezTo>
                <a:cubicBezTo>
                  <a:pt x="4244" y="14445"/>
                  <a:pt x="5046" y="14136"/>
                  <a:pt x="5648" y="13519"/>
                </a:cubicBezTo>
                <a:lnTo>
                  <a:pt x="7407" y="11791"/>
                </a:lnTo>
                <a:cubicBezTo>
                  <a:pt x="8395" y="10772"/>
                  <a:pt x="8611" y="9198"/>
                  <a:pt x="7870" y="7964"/>
                </a:cubicBezTo>
                <a:lnTo>
                  <a:pt x="8333" y="7501"/>
                </a:lnTo>
                <a:cubicBezTo>
                  <a:pt x="8837" y="7804"/>
                  <a:pt x="9403" y="7952"/>
                  <a:pt x="9965" y="7952"/>
                </a:cubicBezTo>
                <a:cubicBezTo>
                  <a:pt x="10780" y="7952"/>
                  <a:pt x="11588" y="7641"/>
                  <a:pt x="12191" y="7038"/>
                </a:cubicBezTo>
                <a:lnTo>
                  <a:pt x="13919" y="5310"/>
                </a:lnTo>
                <a:cubicBezTo>
                  <a:pt x="15123" y="4106"/>
                  <a:pt x="15123" y="2100"/>
                  <a:pt x="13919" y="897"/>
                </a:cubicBezTo>
                <a:lnTo>
                  <a:pt x="13857" y="897"/>
                </a:lnTo>
                <a:cubicBezTo>
                  <a:pt x="13363" y="403"/>
                  <a:pt x="12746" y="94"/>
                  <a:pt x="12036" y="2"/>
                </a:cubicBezTo>
                <a:cubicBezTo>
                  <a:pt x="12027" y="1"/>
                  <a:pt x="12018" y="0"/>
                  <a:pt x="12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21" name="Google Shape;14621;p92"/>
          <p:cNvGrpSpPr/>
          <p:nvPr/>
        </p:nvGrpSpPr>
        <p:grpSpPr>
          <a:xfrm>
            <a:off x="6993390" y="2882093"/>
            <a:ext cx="361900" cy="363425"/>
            <a:chOff x="5505525" y="2463200"/>
            <a:chExt cx="361900" cy="363425"/>
          </a:xfrm>
        </p:grpSpPr>
        <p:sp>
          <p:nvSpPr>
            <p:cNvPr id="14622" name="Google Shape;14622;p92"/>
            <p:cNvSpPr/>
            <p:nvPr/>
          </p:nvSpPr>
          <p:spPr>
            <a:xfrm>
              <a:off x="5505525" y="2545775"/>
              <a:ext cx="361900" cy="280850"/>
            </a:xfrm>
            <a:custGeom>
              <a:rect b="b" l="l" r="r" t="t"/>
              <a:pathLst>
                <a:path extrusionOk="0" h="11234" w="14476">
                  <a:moveTo>
                    <a:pt x="5834" y="6018"/>
                  </a:moveTo>
                  <a:cubicBezTo>
                    <a:pt x="6019" y="6018"/>
                    <a:pt x="6173" y="6142"/>
                    <a:pt x="6173" y="6327"/>
                  </a:cubicBezTo>
                  <a:cubicBezTo>
                    <a:pt x="6173" y="6537"/>
                    <a:pt x="6002" y="6661"/>
                    <a:pt x="5835" y="6661"/>
                  </a:cubicBezTo>
                  <a:cubicBezTo>
                    <a:pt x="5755" y="6661"/>
                    <a:pt x="5677" y="6633"/>
                    <a:pt x="5618" y="6574"/>
                  </a:cubicBezTo>
                  <a:cubicBezTo>
                    <a:pt x="5402" y="6358"/>
                    <a:pt x="5556" y="6018"/>
                    <a:pt x="5834" y="6018"/>
                  </a:cubicBezTo>
                  <a:close/>
                  <a:moveTo>
                    <a:pt x="8519" y="6018"/>
                  </a:moveTo>
                  <a:cubicBezTo>
                    <a:pt x="8796" y="6018"/>
                    <a:pt x="8951" y="6358"/>
                    <a:pt x="8735" y="6574"/>
                  </a:cubicBezTo>
                  <a:cubicBezTo>
                    <a:pt x="8665" y="6633"/>
                    <a:pt x="8584" y="6661"/>
                    <a:pt x="8504" y="6661"/>
                  </a:cubicBezTo>
                  <a:cubicBezTo>
                    <a:pt x="8336" y="6661"/>
                    <a:pt x="8179" y="6537"/>
                    <a:pt x="8179" y="6327"/>
                  </a:cubicBezTo>
                  <a:cubicBezTo>
                    <a:pt x="8179" y="6142"/>
                    <a:pt x="8334" y="6018"/>
                    <a:pt x="8519" y="6018"/>
                  </a:cubicBezTo>
                  <a:close/>
                  <a:moveTo>
                    <a:pt x="4322" y="2562"/>
                  </a:moveTo>
                  <a:lnTo>
                    <a:pt x="4414" y="3086"/>
                  </a:lnTo>
                  <a:lnTo>
                    <a:pt x="1606" y="3086"/>
                  </a:lnTo>
                  <a:cubicBezTo>
                    <a:pt x="1592" y="3083"/>
                    <a:pt x="1580" y="3082"/>
                    <a:pt x="1567" y="3082"/>
                  </a:cubicBezTo>
                  <a:cubicBezTo>
                    <a:pt x="1463" y="3082"/>
                    <a:pt x="1390" y="3189"/>
                    <a:pt x="1390" y="3272"/>
                  </a:cubicBezTo>
                  <a:lnTo>
                    <a:pt x="1390" y="7561"/>
                  </a:lnTo>
                  <a:cubicBezTo>
                    <a:pt x="1390" y="7700"/>
                    <a:pt x="1498" y="7770"/>
                    <a:pt x="1606" y="7770"/>
                  </a:cubicBezTo>
                  <a:cubicBezTo>
                    <a:pt x="1714" y="7770"/>
                    <a:pt x="1822" y="7700"/>
                    <a:pt x="1822" y="7561"/>
                  </a:cubicBezTo>
                  <a:lnTo>
                    <a:pt x="1822" y="3488"/>
                  </a:lnTo>
                  <a:lnTo>
                    <a:pt x="4538" y="3488"/>
                  </a:lnTo>
                  <a:lnTo>
                    <a:pt x="4723" y="4383"/>
                  </a:lnTo>
                  <a:cubicBezTo>
                    <a:pt x="4784" y="4629"/>
                    <a:pt x="5000" y="4815"/>
                    <a:pt x="5278" y="4845"/>
                  </a:cubicBezTo>
                  <a:lnTo>
                    <a:pt x="9229" y="4845"/>
                  </a:lnTo>
                  <a:lnTo>
                    <a:pt x="9198" y="5000"/>
                  </a:lnTo>
                  <a:cubicBezTo>
                    <a:pt x="9136" y="5339"/>
                    <a:pt x="8858" y="5586"/>
                    <a:pt x="8488" y="5617"/>
                  </a:cubicBezTo>
                  <a:lnTo>
                    <a:pt x="5247" y="5617"/>
                  </a:lnTo>
                  <a:cubicBezTo>
                    <a:pt x="5031" y="5617"/>
                    <a:pt x="4970" y="5926"/>
                    <a:pt x="5186" y="6018"/>
                  </a:cubicBezTo>
                  <a:cubicBezTo>
                    <a:pt x="5124" y="6111"/>
                    <a:pt x="5093" y="6234"/>
                    <a:pt x="5093" y="6358"/>
                  </a:cubicBezTo>
                  <a:cubicBezTo>
                    <a:pt x="5093" y="6714"/>
                    <a:pt x="5382" y="6865"/>
                    <a:pt x="5704" y="6865"/>
                  </a:cubicBezTo>
                  <a:cubicBezTo>
                    <a:pt x="6191" y="6865"/>
                    <a:pt x="6754" y="6520"/>
                    <a:pt x="6513" y="6018"/>
                  </a:cubicBezTo>
                  <a:lnTo>
                    <a:pt x="7840" y="6018"/>
                  </a:lnTo>
                  <a:cubicBezTo>
                    <a:pt x="7581" y="6536"/>
                    <a:pt x="7939" y="7108"/>
                    <a:pt x="8489" y="7108"/>
                  </a:cubicBezTo>
                  <a:cubicBezTo>
                    <a:pt x="8529" y="7108"/>
                    <a:pt x="8570" y="7105"/>
                    <a:pt x="8611" y="7098"/>
                  </a:cubicBezTo>
                  <a:cubicBezTo>
                    <a:pt x="9198" y="7037"/>
                    <a:pt x="9475" y="6327"/>
                    <a:pt x="9074" y="5864"/>
                  </a:cubicBezTo>
                  <a:cubicBezTo>
                    <a:pt x="9352" y="5710"/>
                    <a:pt x="9568" y="5401"/>
                    <a:pt x="9630" y="5092"/>
                  </a:cubicBezTo>
                  <a:lnTo>
                    <a:pt x="9938" y="3488"/>
                  </a:lnTo>
                  <a:lnTo>
                    <a:pt x="12654" y="3488"/>
                  </a:lnTo>
                  <a:lnTo>
                    <a:pt x="12654" y="9444"/>
                  </a:lnTo>
                  <a:lnTo>
                    <a:pt x="1822" y="9413"/>
                  </a:lnTo>
                  <a:lnTo>
                    <a:pt x="1822" y="8611"/>
                  </a:lnTo>
                  <a:cubicBezTo>
                    <a:pt x="1822" y="8472"/>
                    <a:pt x="1714" y="8402"/>
                    <a:pt x="1606" y="8402"/>
                  </a:cubicBezTo>
                  <a:cubicBezTo>
                    <a:pt x="1498" y="8402"/>
                    <a:pt x="1390" y="8472"/>
                    <a:pt x="1390" y="8611"/>
                  </a:cubicBezTo>
                  <a:lnTo>
                    <a:pt x="1390" y="9444"/>
                  </a:lnTo>
                  <a:lnTo>
                    <a:pt x="988" y="9444"/>
                  </a:lnTo>
                  <a:lnTo>
                    <a:pt x="988" y="3302"/>
                  </a:lnTo>
                  <a:cubicBezTo>
                    <a:pt x="988" y="2901"/>
                    <a:pt x="1297" y="2562"/>
                    <a:pt x="1698" y="2562"/>
                  </a:cubicBezTo>
                  <a:close/>
                  <a:moveTo>
                    <a:pt x="12809" y="2531"/>
                  </a:moveTo>
                  <a:cubicBezTo>
                    <a:pt x="13210" y="2531"/>
                    <a:pt x="13518" y="2870"/>
                    <a:pt x="13518" y="3302"/>
                  </a:cubicBezTo>
                  <a:lnTo>
                    <a:pt x="13518" y="9475"/>
                  </a:lnTo>
                  <a:lnTo>
                    <a:pt x="13086" y="9413"/>
                  </a:lnTo>
                  <a:lnTo>
                    <a:pt x="13086" y="3241"/>
                  </a:lnTo>
                  <a:cubicBezTo>
                    <a:pt x="13086" y="3117"/>
                    <a:pt x="12994" y="3025"/>
                    <a:pt x="12870" y="3025"/>
                  </a:cubicBezTo>
                  <a:lnTo>
                    <a:pt x="10000" y="3025"/>
                  </a:lnTo>
                  <a:lnTo>
                    <a:pt x="10093" y="2531"/>
                  </a:lnTo>
                  <a:close/>
                  <a:moveTo>
                    <a:pt x="7963" y="9845"/>
                  </a:moveTo>
                  <a:cubicBezTo>
                    <a:pt x="7963" y="9999"/>
                    <a:pt x="7840" y="10123"/>
                    <a:pt x="7685" y="10123"/>
                  </a:cubicBezTo>
                  <a:lnTo>
                    <a:pt x="6790" y="10123"/>
                  </a:lnTo>
                  <a:cubicBezTo>
                    <a:pt x="6636" y="10123"/>
                    <a:pt x="6544" y="9999"/>
                    <a:pt x="6544" y="9845"/>
                  </a:cubicBezTo>
                  <a:close/>
                  <a:moveTo>
                    <a:pt x="10741" y="0"/>
                  </a:moveTo>
                  <a:cubicBezTo>
                    <a:pt x="10401" y="31"/>
                    <a:pt x="10093" y="278"/>
                    <a:pt x="10000" y="617"/>
                  </a:cubicBezTo>
                  <a:lnTo>
                    <a:pt x="9877" y="1389"/>
                  </a:lnTo>
                  <a:lnTo>
                    <a:pt x="7932" y="1389"/>
                  </a:lnTo>
                  <a:cubicBezTo>
                    <a:pt x="7655" y="1389"/>
                    <a:pt x="7655" y="1821"/>
                    <a:pt x="7932" y="1821"/>
                  </a:cubicBezTo>
                  <a:lnTo>
                    <a:pt x="9784" y="1821"/>
                  </a:lnTo>
                  <a:lnTo>
                    <a:pt x="9290" y="4413"/>
                  </a:lnTo>
                  <a:lnTo>
                    <a:pt x="5278" y="4413"/>
                  </a:lnTo>
                  <a:cubicBezTo>
                    <a:pt x="5186" y="4413"/>
                    <a:pt x="5124" y="4352"/>
                    <a:pt x="5124" y="4290"/>
                  </a:cubicBezTo>
                  <a:lnTo>
                    <a:pt x="4661" y="2006"/>
                  </a:lnTo>
                  <a:cubicBezTo>
                    <a:pt x="4630" y="1914"/>
                    <a:pt x="4692" y="1821"/>
                    <a:pt x="4815" y="1821"/>
                  </a:cubicBezTo>
                  <a:lnTo>
                    <a:pt x="6605" y="1821"/>
                  </a:lnTo>
                  <a:cubicBezTo>
                    <a:pt x="6914" y="1821"/>
                    <a:pt x="6914" y="1389"/>
                    <a:pt x="6605" y="1389"/>
                  </a:cubicBezTo>
                  <a:lnTo>
                    <a:pt x="4815" y="1389"/>
                  </a:lnTo>
                  <a:cubicBezTo>
                    <a:pt x="4445" y="1389"/>
                    <a:pt x="4167" y="1728"/>
                    <a:pt x="4229" y="2099"/>
                  </a:cubicBezTo>
                  <a:lnTo>
                    <a:pt x="4229" y="2130"/>
                  </a:lnTo>
                  <a:lnTo>
                    <a:pt x="1698" y="2130"/>
                  </a:lnTo>
                  <a:cubicBezTo>
                    <a:pt x="1050" y="2130"/>
                    <a:pt x="556" y="2654"/>
                    <a:pt x="556" y="3302"/>
                  </a:cubicBezTo>
                  <a:lnTo>
                    <a:pt x="556" y="9475"/>
                  </a:lnTo>
                  <a:lnTo>
                    <a:pt x="217" y="9475"/>
                  </a:lnTo>
                  <a:cubicBezTo>
                    <a:pt x="93" y="9475"/>
                    <a:pt x="1" y="9567"/>
                    <a:pt x="1" y="9660"/>
                  </a:cubicBezTo>
                  <a:lnTo>
                    <a:pt x="1" y="10185"/>
                  </a:lnTo>
                  <a:cubicBezTo>
                    <a:pt x="1" y="10771"/>
                    <a:pt x="464" y="11234"/>
                    <a:pt x="1050" y="11234"/>
                  </a:cubicBezTo>
                  <a:lnTo>
                    <a:pt x="11543" y="11234"/>
                  </a:lnTo>
                  <a:cubicBezTo>
                    <a:pt x="11852" y="11234"/>
                    <a:pt x="11852" y="10833"/>
                    <a:pt x="11543" y="10833"/>
                  </a:cubicBezTo>
                  <a:lnTo>
                    <a:pt x="1050" y="10833"/>
                  </a:lnTo>
                  <a:cubicBezTo>
                    <a:pt x="711" y="10802"/>
                    <a:pt x="433" y="10524"/>
                    <a:pt x="433" y="10185"/>
                  </a:cubicBezTo>
                  <a:lnTo>
                    <a:pt x="433" y="9845"/>
                  </a:lnTo>
                  <a:lnTo>
                    <a:pt x="6111" y="9845"/>
                  </a:lnTo>
                  <a:cubicBezTo>
                    <a:pt x="6111" y="10215"/>
                    <a:pt x="6420" y="10524"/>
                    <a:pt x="6790" y="10524"/>
                  </a:cubicBezTo>
                  <a:lnTo>
                    <a:pt x="7685" y="10524"/>
                  </a:lnTo>
                  <a:cubicBezTo>
                    <a:pt x="7703" y="10525"/>
                    <a:pt x="7720" y="10526"/>
                    <a:pt x="7736" y="10526"/>
                  </a:cubicBezTo>
                  <a:cubicBezTo>
                    <a:pt x="8084" y="10526"/>
                    <a:pt x="8364" y="10228"/>
                    <a:pt x="8364" y="9845"/>
                  </a:cubicBezTo>
                  <a:lnTo>
                    <a:pt x="14074" y="9845"/>
                  </a:lnTo>
                  <a:lnTo>
                    <a:pt x="14074" y="10154"/>
                  </a:lnTo>
                  <a:cubicBezTo>
                    <a:pt x="14074" y="10493"/>
                    <a:pt x="13765" y="10802"/>
                    <a:pt x="13426" y="10802"/>
                  </a:cubicBezTo>
                  <a:lnTo>
                    <a:pt x="12685" y="10802"/>
                  </a:lnTo>
                  <a:cubicBezTo>
                    <a:pt x="12407" y="10802"/>
                    <a:pt x="12407" y="11203"/>
                    <a:pt x="12685" y="11203"/>
                  </a:cubicBezTo>
                  <a:lnTo>
                    <a:pt x="13426" y="11203"/>
                  </a:lnTo>
                  <a:cubicBezTo>
                    <a:pt x="14012" y="11203"/>
                    <a:pt x="14475" y="10740"/>
                    <a:pt x="14475" y="10154"/>
                  </a:cubicBezTo>
                  <a:lnTo>
                    <a:pt x="14475" y="9660"/>
                  </a:lnTo>
                  <a:cubicBezTo>
                    <a:pt x="14475" y="9536"/>
                    <a:pt x="14382" y="9444"/>
                    <a:pt x="14259" y="9444"/>
                  </a:cubicBezTo>
                  <a:lnTo>
                    <a:pt x="13920" y="9444"/>
                  </a:lnTo>
                  <a:lnTo>
                    <a:pt x="13920" y="3302"/>
                  </a:lnTo>
                  <a:cubicBezTo>
                    <a:pt x="13920" y="2654"/>
                    <a:pt x="13426" y="2130"/>
                    <a:pt x="12778" y="2130"/>
                  </a:cubicBezTo>
                  <a:lnTo>
                    <a:pt x="10154" y="2130"/>
                  </a:lnTo>
                  <a:cubicBezTo>
                    <a:pt x="10247" y="1667"/>
                    <a:pt x="10340" y="1173"/>
                    <a:pt x="10432" y="710"/>
                  </a:cubicBezTo>
                  <a:cubicBezTo>
                    <a:pt x="10463" y="556"/>
                    <a:pt x="10586" y="432"/>
                    <a:pt x="10741" y="432"/>
                  </a:cubicBezTo>
                  <a:lnTo>
                    <a:pt x="11049" y="432"/>
                  </a:lnTo>
                  <a:cubicBezTo>
                    <a:pt x="11327" y="432"/>
                    <a:pt x="11327" y="0"/>
                    <a:pt x="11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92"/>
            <p:cNvSpPr/>
            <p:nvPr/>
          </p:nvSpPr>
          <p:spPr>
            <a:xfrm>
              <a:off x="5642100" y="2463200"/>
              <a:ext cx="89525" cy="109025"/>
            </a:xfrm>
            <a:custGeom>
              <a:rect b="b" l="l" r="r" t="t"/>
              <a:pathLst>
                <a:path extrusionOk="0" h="4361" w="3581">
                  <a:moveTo>
                    <a:pt x="1790" y="472"/>
                  </a:moveTo>
                  <a:cubicBezTo>
                    <a:pt x="1898" y="472"/>
                    <a:pt x="2006" y="541"/>
                    <a:pt x="2006" y="680"/>
                  </a:cubicBezTo>
                  <a:lnTo>
                    <a:pt x="2006" y="2717"/>
                  </a:lnTo>
                  <a:cubicBezTo>
                    <a:pt x="2006" y="2844"/>
                    <a:pt x="2108" y="2927"/>
                    <a:pt x="2212" y="2927"/>
                  </a:cubicBezTo>
                  <a:cubicBezTo>
                    <a:pt x="2259" y="2927"/>
                    <a:pt x="2307" y="2910"/>
                    <a:pt x="2346" y="2871"/>
                  </a:cubicBezTo>
                  <a:lnTo>
                    <a:pt x="2747" y="2470"/>
                  </a:lnTo>
                  <a:cubicBezTo>
                    <a:pt x="2793" y="2409"/>
                    <a:pt x="2848" y="2384"/>
                    <a:pt x="2902" y="2384"/>
                  </a:cubicBezTo>
                  <a:cubicBezTo>
                    <a:pt x="3066" y="2384"/>
                    <a:pt x="3218" y="2616"/>
                    <a:pt x="3056" y="2779"/>
                  </a:cubicBezTo>
                  <a:cubicBezTo>
                    <a:pt x="2840" y="2964"/>
                    <a:pt x="1945" y="3890"/>
                    <a:pt x="1945" y="3890"/>
                  </a:cubicBezTo>
                  <a:cubicBezTo>
                    <a:pt x="1898" y="3920"/>
                    <a:pt x="1844" y="3936"/>
                    <a:pt x="1790" y="3936"/>
                  </a:cubicBezTo>
                  <a:cubicBezTo>
                    <a:pt x="1736" y="3936"/>
                    <a:pt x="1682" y="3920"/>
                    <a:pt x="1636" y="3890"/>
                  </a:cubicBezTo>
                  <a:lnTo>
                    <a:pt x="525" y="2779"/>
                  </a:lnTo>
                  <a:cubicBezTo>
                    <a:pt x="380" y="2634"/>
                    <a:pt x="538" y="2413"/>
                    <a:pt x="702" y="2413"/>
                  </a:cubicBezTo>
                  <a:cubicBezTo>
                    <a:pt x="748" y="2413"/>
                    <a:pt x="793" y="2430"/>
                    <a:pt x="834" y="2470"/>
                  </a:cubicBezTo>
                  <a:lnTo>
                    <a:pt x="1204" y="2871"/>
                  </a:lnTo>
                  <a:cubicBezTo>
                    <a:pt x="1243" y="2910"/>
                    <a:pt x="1294" y="2927"/>
                    <a:pt x="1345" y="2927"/>
                  </a:cubicBezTo>
                  <a:cubicBezTo>
                    <a:pt x="1458" y="2927"/>
                    <a:pt x="1574" y="2844"/>
                    <a:pt x="1574" y="2717"/>
                  </a:cubicBezTo>
                  <a:lnTo>
                    <a:pt x="1574" y="680"/>
                  </a:lnTo>
                  <a:cubicBezTo>
                    <a:pt x="1574" y="541"/>
                    <a:pt x="1682" y="472"/>
                    <a:pt x="1790" y="472"/>
                  </a:cubicBezTo>
                  <a:close/>
                  <a:moveTo>
                    <a:pt x="1775" y="1"/>
                  </a:moveTo>
                  <a:cubicBezTo>
                    <a:pt x="1459" y="1"/>
                    <a:pt x="1142" y="217"/>
                    <a:pt x="1142" y="649"/>
                  </a:cubicBezTo>
                  <a:lnTo>
                    <a:pt x="1142" y="2192"/>
                  </a:lnTo>
                  <a:lnTo>
                    <a:pt x="1111" y="2161"/>
                  </a:lnTo>
                  <a:cubicBezTo>
                    <a:pt x="983" y="2033"/>
                    <a:pt x="811" y="1968"/>
                    <a:pt x="633" y="1968"/>
                  </a:cubicBezTo>
                  <a:cubicBezTo>
                    <a:pt x="597" y="1968"/>
                    <a:pt x="561" y="1971"/>
                    <a:pt x="525" y="1976"/>
                  </a:cubicBezTo>
                  <a:cubicBezTo>
                    <a:pt x="309" y="2038"/>
                    <a:pt x="124" y="2223"/>
                    <a:pt x="62" y="2470"/>
                  </a:cubicBezTo>
                  <a:cubicBezTo>
                    <a:pt x="0" y="2686"/>
                    <a:pt x="62" y="2902"/>
                    <a:pt x="216" y="3056"/>
                  </a:cubicBezTo>
                  <a:lnTo>
                    <a:pt x="1327" y="4198"/>
                  </a:lnTo>
                  <a:cubicBezTo>
                    <a:pt x="1451" y="4306"/>
                    <a:pt x="1613" y="4360"/>
                    <a:pt x="1775" y="4360"/>
                  </a:cubicBezTo>
                  <a:cubicBezTo>
                    <a:pt x="1937" y="4360"/>
                    <a:pt x="2099" y="4306"/>
                    <a:pt x="2222" y="4198"/>
                  </a:cubicBezTo>
                  <a:lnTo>
                    <a:pt x="3333" y="3087"/>
                  </a:lnTo>
                  <a:cubicBezTo>
                    <a:pt x="3580" y="2809"/>
                    <a:pt x="3580" y="2439"/>
                    <a:pt x="3333" y="2192"/>
                  </a:cubicBezTo>
                  <a:cubicBezTo>
                    <a:pt x="3210" y="2069"/>
                    <a:pt x="3056" y="2007"/>
                    <a:pt x="2871" y="2007"/>
                  </a:cubicBezTo>
                  <a:cubicBezTo>
                    <a:pt x="2716" y="2007"/>
                    <a:pt x="2562" y="2069"/>
                    <a:pt x="2438" y="2192"/>
                  </a:cubicBezTo>
                  <a:lnTo>
                    <a:pt x="2408" y="2192"/>
                  </a:lnTo>
                  <a:lnTo>
                    <a:pt x="2408" y="649"/>
                  </a:lnTo>
                  <a:cubicBezTo>
                    <a:pt x="2408" y="217"/>
                    <a:pt x="2091"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92"/>
            <p:cNvSpPr/>
            <p:nvPr/>
          </p:nvSpPr>
          <p:spPr>
            <a:xfrm>
              <a:off x="5573425" y="2744825"/>
              <a:ext cx="226100" cy="10050"/>
            </a:xfrm>
            <a:custGeom>
              <a:rect b="b" l="l" r="r" t="t"/>
              <a:pathLst>
                <a:path extrusionOk="0" h="402" w="9044">
                  <a:moveTo>
                    <a:pt x="309" y="1"/>
                  </a:moveTo>
                  <a:cubicBezTo>
                    <a:pt x="1" y="1"/>
                    <a:pt x="1" y="402"/>
                    <a:pt x="309" y="402"/>
                  </a:cubicBezTo>
                  <a:lnTo>
                    <a:pt x="8765" y="402"/>
                  </a:lnTo>
                  <a:cubicBezTo>
                    <a:pt x="9043" y="402"/>
                    <a:pt x="9043" y="1"/>
                    <a:pt x="87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5" name="Google Shape;14625;p92"/>
          <p:cNvGrpSpPr/>
          <p:nvPr/>
        </p:nvGrpSpPr>
        <p:grpSpPr>
          <a:xfrm>
            <a:off x="7745935" y="2882480"/>
            <a:ext cx="299400" cy="362650"/>
            <a:chOff x="6260100" y="4141325"/>
            <a:chExt cx="299400" cy="362650"/>
          </a:xfrm>
        </p:grpSpPr>
        <p:sp>
          <p:nvSpPr>
            <p:cNvPr id="14626" name="Google Shape;14626;p92"/>
            <p:cNvSpPr/>
            <p:nvPr/>
          </p:nvSpPr>
          <p:spPr>
            <a:xfrm>
              <a:off x="6260100" y="4141325"/>
              <a:ext cx="299400" cy="362650"/>
            </a:xfrm>
            <a:custGeom>
              <a:rect b="b" l="l" r="r" t="t"/>
              <a:pathLst>
                <a:path extrusionOk="0" h="14506" w="11976">
                  <a:moveTo>
                    <a:pt x="8796" y="10956"/>
                  </a:moveTo>
                  <a:lnTo>
                    <a:pt x="8796" y="11419"/>
                  </a:lnTo>
                  <a:lnTo>
                    <a:pt x="4908" y="11419"/>
                  </a:lnTo>
                  <a:lnTo>
                    <a:pt x="4908" y="10956"/>
                  </a:lnTo>
                  <a:close/>
                  <a:moveTo>
                    <a:pt x="8796" y="11851"/>
                  </a:moveTo>
                  <a:lnTo>
                    <a:pt x="8796" y="12222"/>
                  </a:lnTo>
                  <a:lnTo>
                    <a:pt x="4908" y="12222"/>
                  </a:lnTo>
                  <a:lnTo>
                    <a:pt x="4908" y="11851"/>
                  </a:lnTo>
                  <a:close/>
                  <a:moveTo>
                    <a:pt x="8796" y="12654"/>
                  </a:moveTo>
                  <a:lnTo>
                    <a:pt x="8796" y="12931"/>
                  </a:lnTo>
                  <a:cubicBezTo>
                    <a:pt x="8796" y="13055"/>
                    <a:pt x="8673" y="13148"/>
                    <a:pt x="8580" y="13148"/>
                  </a:cubicBezTo>
                  <a:lnTo>
                    <a:pt x="6451" y="13148"/>
                  </a:lnTo>
                  <a:cubicBezTo>
                    <a:pt x="6204" y="13178"/>
                    <a:pt x="6204" y="13549"/>
                    <a:pt x="6451" y="13580"/>
                  </a:cubicBezTo>
                  <a:lnTo>
                    <a:pt x="8333" y="13580"/>
                  </a:lnTo>
                  <a:cubicBezTo>
                    <a:pt x="8241" y="13857"/>
                    <a:pt x="7994" y="14043"/>
                    <a:pt x="7685" y="14043"/>
                  </a:cubicBezTo>
                  <a:lnTo>
                    <a:pt x="6019" y="14043"/>
                  </a:lnTo>
                  <a:cubicBezTo>
                    <a:pt x="5710" y="14043"/>
                    <a:pt x="5463" y="13857"/>
                    <a:pt x="5371" y="13580"/>
                  </a:cubicBezTo>
                  <a:cubicBezTo>
                    <a:pt x="5618" y="13549"/>
                    <a:pt x="5618" y="13178"/>
                    <a:pt x="5371" y="13148"/>
                  </a:cubicBezTo>
                  <a:lnTo>
                    <a:pt x="5093" y="13148"/>
                  </a:lnTo>
                  <a:cubicBezTo>
                    <a:pt x="4970" y="13148"/>
                    <a:pt x="4877" y="13055"/>
                    <a:pt x="4877" y="12931"/>
                  </a:cubicBezTo>
                  <a:lnTo>
                    <a:pt x="4877" y="12654"/>
                  </a:lnTo>
                  <a:close/>
                  <a:moveTo>
                    <a:pt x="6852" y="0"/>
                  </a:moveTo>
                  <a:cubicBezTo>
                    <a:pt x="2315" y="0"/>
                    <a:pt x="1" y="5401"/>
                    <a:pt x="3118" y="8673"/>
                  </a:cubicBezTo>
                  <a:cubicBezTo>
                    <a:pt x="3396" y="8950"/>
                    <a:pt x="3550" y="9352"/>
                    <a:pt x="3550" y="9753"/>
                  </a:cubicBezTo>
                  <a:lnTo>
                    <a:pt x="3550" y="9784"/>
                  </a:lnTo>
                  <a:cubicBezTo>
                    <a:pt x="3519" y="10339"/>
                    <a:pt x="3920" y="10802"/>
                    <a:pt x="4476" y="10925"/>
                  </a:cubicBezTo>
                  <a:lnTo>
                    <a:pt x="4476" y="11450"/>
                  </a:lnTo>
                  <a:cubicBezTo>
                    <a:pt x="4468" y="11449"/>
                    <a:pt x="4461" y="11449"/>
                    <a:pt x="4454" y="11449"/>
                  </a:cubicBezTo>
                  <a:cubicBezTo>
                    <a:pt x="4236" y="11449"/>
                    <a:pt x="4236" y="11884"/>
                    <a:pt x="4454" y="11884"/>
                  </a:cubicBezTo>
                  <a:cubicBezTo>
                    <a:pt x="4461" y="11884"/>
                    <a:pt x="4468" y="11883"/>
                    <a:pt x="4476" y="11882"/>
                  </a:cubicBezTo>
                  <a:lnTo>
                    <a:pt x="4476" y="12253"/>
                  </a:lnTo>
                  <a:cubicBezTo>
                    <a:pt x="4468" y="12252"/>
                    <a:pt x="4461" y="12251"/>
                    <a:pt x="4454" y="12251"/>
                  </a:cubicBezTo>
                  <a:cubicBezTo>
                    <a:pt x="4236" y="12251"/>
                    <a:pt x="4236" y="12686"/>
                    <a:pt x="4454" y="12686"/>
                  </a:cubicBezTo>
                  <a:cubicBezTo>
                    <a:pt x="4461" y="12686"/>
                    <a:pt x="4468" y="12686"/>
                    <a:pt x="4476" y="12685"/>
                  </a:cubicBezTo>
                  <a:lnTo>
                    <a:pt x="4476" y="12962"/>
                  </a:lnTo>
                  <a:cubicBezTo>
                    <a:pt x="4476" y="13240"/>
                    <a:pt x="4661" y="13487"/>
                    <a:pt x="4939" y="13580"/>
                  </a:cubicBezTo>
                  <a:cubicBezTo>
                    <a:pt x="5031" y="14104"/>
                    <a:pt x="5463" y="14505"/>
                    <a:pt x="6019" y="14505"/>
                  </a:cubicBezTo>
                  <a:lnTo>
                    <a:pt x="7685" y="14505"/>
                  </a:lnTo>
                  <a:cubicBezTo>
                    <a:pt x="8210" y="14505"/>
                    <a:pt x="8673" y="14104"/>
                    <a:pt x="8735" y="13580"/>
                  </a:cubicBezTo>
                  <a:cubicBezTo>
                    <a:pt x="9012" y="13487"/>
                    <a:pt x="9198" y="13240"/>
                    <a:pt x="9198" y="12962"/>
                  </a:cubicBezTo>
                  <a:lnTo>
                    <a:pt x="9198" y="12685"/>
                  </a:lnTo>
                  <a:lnTo>
                    <a:pt x="9228" y="12685"/>
                  </a:lnTo>
                  <a:cubicBezTo>
                    <a:pt x="9475" y="12654"/>
                    <a:pt x="9475" y="12283"/>
                    <a:pt x="9228" y="12253"/>
                  </a:cubicBezTo>
                  <a:lnTo>
                    <a:pt x="9198" y="12253"/>
                  </a:lnTo>
                  <a:lnTo>
                    <a:pt x="9198" y="11882"/>
                  </a:lnTo>
                  <a:lnTo>
                    <a:pt x="9228" y="11882"/>
                  </a:lnTo>
                  <a:cubicBezTo>
                    <a:pt x="9475" y="11820"/>
                    <a:pt x="9475" y="11481"/>
                    <a:pt x="9228" y="11450"/>
                  </a:cubicBezTo>
                  <a:lnTo>
                    <a:pt x="9198" y="11450"/>
                  </a:lnTo>
                  <a:lnTo>
                    <a:pt x="9198" y="10925"/>
                  </a:lnTo>
                  <a:cubicBezTo>
                    <a:pt x="9753" y="10833"/>
                    <a:pt x="10154" y="10339"/>
                    <a:pt x="10154" y="9784"/>
                  </a:cubicBezTo>
                  <a:lnTo>
                    <a:pt x="10154" y="9753"/>
                  </a:lnTo>
                  <a:cubicBezTo>
                    <a:pt x="10154" y="9352"/>
                    <a:pt x="10309" y="8950"/>
                    <a:pt x="10586" y="8673"/>
                  </a:cubicBezTo>
                  <a:cubicBezTo>
                    <a:pt x="11481" y="7716"/>
                    <a:pt x="11975" y="6450"/>
                    <a:pt x="11975" y="5123"/>
                  </a:cubicBezTo>
                  <a:cubicBezTo>
                    <a:pt x="11975" y="3920"/>
                    <a:pt x="11543" y="2747"/>
                    <a:pt x="10772" y="1821"/>
                  </a:cubicBezTo>
                  <a:cubicBezTo>
                    <a:pt x="10726" y="1775"/>
                    <a:pt x="10673" y="1756"/>
                    <a:pt x="10621" y="1756"/>
                  </a:cubicBezTo>
                  <a:cubicBezTo>
                    <a:pt x="10462" y="1756"/>
                    <a:pt x="10316" y="1936"/>
                    <a:pt x="10432" y="2099"/>
                  </a:cubicBezTo>
                  <a:cubicBezTo>
                    <a:pt x="11975" y="3920"/>
                    <a:pt x="11913" y="6636"/>
                    <a:pt x="10247" y="8364"/>
                  </a:cubicBezTo>
                  <a:cubicBezTo>
                    <a:pt x="9877" y="8734"/>
                    <a:pt x="9691" y="9228"/>
                    <a:pt x="9691" y="9753"/>
                  </a:cubicBezTo>
                  <a:cubicBezTo>
                    <a:pt x="9691" y="10154"/>
                    <a:pt x="9383" y="10493"/>
                    <a:pt x="8951" y="10493"/>
                  </a:cubicBezTo>
                  <a:lnTo>
                    <a:pt x="4723" y="10493"/>
                  </a:lnTo>
                  <a:cubicBezTo>
                    <a:pt x="4291" y="10493"/>
                    <a:pt x="3951" y="10154"/>
                    <a:pt x="3951" y="9753"/>
                  </a:cubicBezTo>
                  <a:cubicBezTo>
                    <a:pt x="3982" y="9228"/>
                    <a:pt x="3797" y="8734"/>
                    <a:pt x="3426" y="8364"/>
                  </a:cubicBezTo>
                  <a:cubicBezTo>
                    <a:pt x="1729" y="6574"/>
                    <a:pt x="1729" y="3766"/>
                    <a:pt x="3396" y="1945"/>
                  </a:cubicBezTo>
                  <a:cubicBezTo>
                    <a:pt x="4317" y="938"/>
                    <a:pt x="5586" y="422"/>
                    <a:pt x="6861" y="422"/>
                  </a:cubicBezTo>
                  <a:cubicBezTo>
                    <a:pt x="7893" y="422"/>
                    <a:pt x="8928" y="761"/>
                    <a:pt x="9784" y="1451"/>
                  </a:cubicBezTo>
                  <a:cubicBezTo>
                    <a:pt x="9825" y="1480"/>
                    <a:pt x="9867" y="1493"/>
                    <a:pt x="9907" y="1493"/>
                  </a:cubicBezTo>
                  <a:cubicBezTo>
                    <a:pt x="10078" y="1493"/>
                    <a:pt x="10212" y="1262"/>
                    <a:pt x="10062" y="1111"/>
                  </a:cubicBezTo>
                  <a:cubicBezTo>
                    <a:pt x="9167" y="402"/>
                    <a:pt x="8056" y="0"/>
                    <a:pt x="6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27" name="Google Shape;14627;p92"/>
            <p:cNvGrpSpPr/>
            <p:nvPr/>
          </p:nvGrpSpPr>
          <p:grpSpPr>
            <a:xfrm>
              <a:off x="6355250" y="4215575"/>
              <a:ext cx="152075" cy="146425"/>
              <a:chOff x="6355250" y="4215575"/>
              <a:chExt cx="152075" cy="146425"/>
            </a:xfrm>
          </p:grpSpPr>
          <p:sp>
            <p:nvSpPr>
              <p:cNvPr id="14628" name="Google Shape;14628;p92"/>
              <p:cNvSpPr/>
              <p:nvPr/>
            </p:nvSpPr>
            <p:spPr>
              <a:xfrm>
                <a:off x="6368900" y="4215575"/>
                <a:ext cx="125000" cy="124075"/>
              </a:xfrm>
              <a:custGeom>
                <a:rect b="b" l="l" r="r" t="t"/>
                <a:pathLst>
                  <a:path extrusionOk="0" h="4963" w="5000">
                    <a:moveTo>
                      <a:pt x="2531" y="703"/>
                    </a:moveTo>
                    <a:lnTo>
                      <a:pt x="3025" y="1783"/>
                    </a:lnTo>
                    <a:cubicBezTo>
                      <a:pt x="3056" y="1845"/>
                      <a:pt x="3117" y="1907"/>
                      <a:pt x="3179" y="1907"/>
                    </a:cubicBezTo>
                    <a:lnTo>
                      <a:pt x="4352" y="2092"/>
                    </a:lnTo>
                    <a:lnTo>
                      <a:pt x="3488" y="2956"/>
                    </a:lnTo>
                    <a:cubicBezTo>
                      <a:pt x="3457" y="2987"/>
                      <a:pt x="3426" y="3079"/>
                      <a:pt x="3426" y="3141"/>
                    </a:cubicBezTo>
                    <a:lnTo>
                      <a:pt x="3642" y="4345"/>
                    </a:lnTo>
                    <a:lnTo>
                      <a:pt x="2624" y="3789"/>
                    </a:lnTo>
                    <a:cubicBezTo>
                      <a:pt x="2593" y="3758"/>
                      <a:pt x="2554" y="3743"/>
                      <a:pt x="2516" y="3743"/>
                    </a:cubicBezTo>
                    <a:cubicBezTo>
                      <a:pt x="2477" y="3743"/>
                      <a:pt x="2438" y="3758"/>
                      <a:pt x="2407" y="3789"/>
                    </a:cubicBezTo>
                    <a:lnTo>
                      <a:pt x="1420" y="4345"/>
                    </a:lnTo>
                    <a:lnTo>
                      <a:pt x="1605" y="3141"/>
                    </a:lnTo>
                    <a:cubicBezTo>
                      <a:pt x="1605" y="3079"/>
                      <a:pt x="1574" y="2987"/>
                      <a:pt x="1543" y="2956"/>
                    </a:cubicBezTo>
                    <a:lnTo>
                      <a:pt x="710" y="2092"/>
                    </a:lnTo>
                    <a:lnTo>
                      <a:pt x="1852" y="1907"/>
                    </a:lnTo>
                    <a:cubicBezTo>
                      <a:pt x="1945" y="1876"/>
                      <a:pt x="1975" y="1845"/>
                      <a:pt x="2006" y="1783"/>
                    </a:cubicBezTo>
                    <a:lnTo>
                      <a:pt x="2531" y="703"/>
                    </a:lnTo>
                    <a:close/>
                    <a:moveTo>
                      <a:pt x="2516" y="1"/>
                    </a:moveTo>
                    <a:cubicBezTo>
                      <a:pt x="2438" y="1"/>
                      <a:pt x="2361" y="39"/>
                      <a:pt x="2315" y="117"/>
                    </a:cubicBezTo>
                    <a:lnTo>
                      <a:pt x="1667" y="1505"/>
                    </a:lnTo>
                    <a:lnTo>
                      <a:pt x="216" y="1721"/>
                    </a:lnTo>
                    <a:cubicBezTo>
                      <a:pt x="62" y="1752"/>
                      <a:pt x="0" y="1968"/>
                      <a:pt x="124" y="2092"/>
                    </a:cubicBezTo>
                    <a:lnTo>
                      <a:pt x="1173" y="3172"/>
                    </a:lnTo>
                    <a:lnTo>
                      <a:pt x="926" y="4715"/>
                    </a:lnTo>
                    <a:cubicBezTo>
                      <a:pt x="902" y="4857"/>
                      <a:pt x="1006" y="4962"/>
                      <a:pt x="1125" y="4962"/>
                    </a:cubicBezTo>
                    <a:cubicBezTo>
                      <a:pt x="1161" y="4962"/>
                      <a:pt x="1199" y="4953"/>
                      <a:pt x="1235" y="4931"/>
                    </a:cubicBezTo>
                    <a:lnTo>
                      <a:pt x="2531" y="4221"/>
                    </a:lnTo>
                    <a:lnTo>
                      <a:pt x="3827" y="4931"/>
                    </a:lnTo>
                    <a:cubicBezTo>
                      <a:pt x="3863" y="4953"/>
                      <a:pt x="3899" y="4962"/>
                      <a:pt x="3933" y="4962"/>
                    </a:cubicBezTo>
                    <a:cubicBezTo>
                      <a:pt x="4045" y="4962"/>
                      <a:pt x="4136" y="4857"/>
                      <a:pt x="4136" y="4715"/>
                    </a:cubicBezTo>
                    <a:lnTo>
                      <a:pt x="3889" y="3172"/>
                    </a:lnTo>
                    <a:lnTo>
                      <a:pt x="4938" y="2092"/>
                    </a:lnTo>
                    <a:cubicBezTo>
                      <a:pt x="5000" y="2030"/>
                      <a:pt x="5000" y="1937"/>
                      <a:pt x="4969" y="1876"/>
                    </a:cubicBezTo>
                    <a:cubicBezTo>
                      <a:pt x="4969" y="1783"/>
                      <a:pt x="4876" y="1752"/>
                      <a:pt x="4815" y="1721"/>
                    </a:cubicBezTo>
                    <a:lnTo>
                      <a:pt x="3364" y="1505"/>
                    </a:lnTo>
                    <a:lnTo>
                      <a:pt x="2716" y="117"/>
                    </a:lnTo>
                    <a:cubicBezTo>
                      <a:pt x="2670" y="39"/>
                      <a:pt x="259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92"/>
              <p:cNvSpPr/>
              <p:nvPr/>
            </p:nvSpPr>
            <p:spPr>
              <a:xfrm>
                <a:off x="6426750" y="4338075"/>
                <a:ext cx="10825" cy="23925"/>
              </a:xfrm>
              <a:custGeom>
                <a:rect b="b" l="l" r="r" t="t"/>
                <a:pathLst>
                  <a:path extrusionOk="0" h="957" w="433">
                    <a:moveTo>
                      <a:pt x="205" y="0"/>
                    </a:moveTo>
                    <a:cubicBezTo>
                      <a:pt x="109" y="0"/>
                      <a:pt x="16" y="62"/>
                      <a:pt x="1" y="185"/>
                    </a:cubicBezTo>
                    <a:lnTo>
                      <a:pt x="1" y="772"/>
                    </a:lnTo>
                    <a:cubicBezTo>
                      <a:pt x="16" y="895"/>
                      <a:pt x="109" y="957"/>
                      <a:pt x="205" y="957"/>
                    </a:cubicBezTo>
                    <a:cubicBezTo>
                      <a:pt x="302" y="957"/>
                      <a:pt x="402" y="895"/>
                      <a:pt x="433" y="772"/>
                    </a:cubicBezTo>
                    <a:lnTo>
                      <a:pt x="433" y="185"/>
                    </a:lnTo>
                    <a:cubicBezTo>
                      <a:pt x="402" y="62"/>
                      <a:pt x="302"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92"/>
              <p:cNvSpPr/>
              <p:nvPr/>
            </p:nvSpPr>
            <p:spPr>
              <a:xfrm>
                <a:off x="6355250" y="4297175"/>
                <a:ext cx="25775" cy="14725"/>
              </a:xfrm>
              <a:custGeom>
                <a:rect b="b" l="l" r="r" t="t"/>
                <a:pathLst>
                  <a:path extrusionOk="0" h="589" w="1031">
                    <a:moveTo>
                      <a:pt x="731" y="0"/>
                    </a:moveTo>
                    <a:lnTo>
                      <a:pt x="207" y="186"/>
                    </a:lnTo>
                    <a:cubicBezTo>
                      <a:pt x="0" y="274"/>
                      <a:pt x="104" y="589"/>
                      <a:pt x="330" y="589"/>
                    </a:cubicBezTo>
                    <a:cubicBezTo>
                      <a:pt x="340" y="589"/>
                      <a:pt x="350" y="588"/>
                      <a:pt x="361" y="587"/>
                    </a:cubicBezTo>
                    <a:lnTo>
                      <a:pt x="855" y="402"/>
                    </a:lnTo>
                    <a:cubicBezTo>
                      <a:pt x="1030" y="285"/>
                      <a:pt x="956" y="29"/>
                      <a:pt x="764" y="29"/>
                    </a:cubicBezTo>
                    <a:cubicBezTo>
                      <a:pt x="754" y="29"/>
                      <a:pt x="743" y="30"/>
                      <a:pt x="731" y="31"/>
                    </a:cubicBezTo>
                    <a:lnTo>
                      <a:pt x="73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92"/>
              <p:cNvSpPr/>
              <p:nvPr/>
            </p:nvSpPr>
            <p:spPr>
              <a:xfrm>
                <a:off x="6481000" y="4297125"/>
                <a:ext cx="26325" cy="14900"/>
              </a:xfrm>
              <a:custGeom>
                <a:rect b="b" l="l" r="r" t="t"/>
                <a:pathLst>
                  <a:path extrusionOk="0" h="596" w="1053">
                    <a:moveTo>
                      <a:pt x="298" y="0"/>
                    </a:moveTo>
                    <a:cubicBezTo>
                      <a:pt x="103" y="0"/>
                      <a:pt x="1" y="257"/>
                      <a:pt x="176" y="404"/>
                    </a:cubicBezTo>
                    <a:lnTo>
                      <a:pt x="701" y="589"/>
                    </a:lnTo>
                    <a:cubicBezTo>
                      <a:pt x="720" y="594"/>
                      <a:pt x="738" y="596"/>
                      <a:pt x="755" y="596"/>
                    </a:cubicBezTo>
                    <a:cubicBezTo>
                      <a:pt x="965" y="596"/>
                      <a:pt x="1053" y="273"/>
                      <a:pt x="825" y="188"/>
                    </a:cubicBezTo>
                    <a:lnTo>
                      <a:pt x="331" y="2"/>
                    </a:lnTo>
                    <a:cubicBezTo>
                      <a:pt x="320" y="1"/>
                      <a:pt x="309"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92"/>
              <p:cNvSpPr/>
              <p:nvPr/>
            </p:nvSpPr>
            <p:spPr>
              <a:xfrm>
                <a:off x="6461475" y="4217300"/>
                <a:ext cx="24300" cy="22800"/>
              </a:xfrm>
              <a:custGeom>
                <a:rect b="b" l="l" r="r" t="t"/>
                <a:pathLst>
                  <a:path extrusionOk="0" h="912" w="972">
                    <a:moveTo>
                      <a:pt x="655" y="0"/>
                    </a:moveTo>
                    <a:cubicBezTo>
                      <a:pt x="599" y="0"/>
                      <a:pt x="542" y="23"/>
                      <a:pt x="494" y="78"/>
                    </a:cubicBezTo>
                    <a:lnTo>
                      <a:pt x="124" y="572"/>
                    </a:lnTo>
                    <a:cubicBezTo>
                      <a:pt x="1" y="696"/>
                      <a:pt x="93" y="912"/>
                      <a:pt x="278" y="912"/>
                    </a:cubicBezTo>
                    <a:cubicBezTo>
                      <a:pt x="340" y="912"/>
                      <a:pt x="402" y="881"/>
                      <a:pt x="433" y="819"/>
                    </a:cubicBezTo>
                    <a:lnTo>
                      <a:pt x="834" y="356"/>
                    </a:lnTo>
                    <a:cubicBezTo>
                      <a:pt x="972" y="195"/>
                      <a:pt x="81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92"/>
              <p:cNvSpPr/>
              <p:nvPr/>
            </p:nvSpPr>
            <p:spPr>
              <a:xfrm>
                <a:off x="6380875" y="4218825"/>
                <a:ext cx="22775" cy="21275"/>
              </a:xfrm>
              <a:custGeom>
                <a:rect b="b" l="l" r="r" t="t"/>
                <a:pathLst>
                  <a:path extrusionOk="0" h="851" w="911">
                    <a:moveTo>
                      <a:pt x="291" y="1"/>
                    </a:moveTo>
                    <a:cubicBezTo>
                      <a:pt x="136" y="1"/>
                      <a:pt x="1" y="196"/>
                      <a:pt x="139" y="357"/>
                    </a:cubicBezTo>
                    <a:lnTo>
                      <a:pt x="478" y="758"/>
                    </a:lnTo>
                    <a:cubicBezTo>
                      <a:pt x="509" y="789"/>
                      <a:pt x="571" y="820"/>
                      <a:pt x="632" y="820"/>
                    </a:cubicBezTo>
                    <a:lnTo>
                      <a:pt x="632" y="851"/>
                    </a:lnTo>
                    <a:cubicBezTo>
                      <a:pt x="817" y="851"/>
                      <a:pt x="910" y="635"/>
                      <a:pt x="787" y="511"/>
                    </a:cubicBezTo>
                    <a:lnTo>
                      <a:pt x="447" y="79"/>
                    </a:lnTo>
                    <a:cubicBezTo>
                      <a:pt x="400" y="24"/>
                      <a:pt x="344"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634" name="Google Shape;14634;p92"/>
          <p:cNvGrpSpPr/>
          <p:nvPr/>
        </p:nvGrpSpPr>
        <p:grpSpPr>
          <a:xfrm>
            <a:off x="7714310" y="3422728"/>
            <a:ext cx="362650" cy="361875"/>
            <a:chOff x="4755600" y="2463975"/>
            <a:chExt cx="362650" cy="361875"/>
          </a:xfrm>
        </p:grpSpPr>
        <p:sp>
          <p:nvSpPr>
            <p:cNvPr id="14635" name="Google Shape;14635;p92"/>
            <p:cNvSpPr/>
            <p:nvPr/>
          </p:nvSpPr>
          <p:spPr>
            <a:xfrm>
              <a:off x="4755600" y="2463975"/>
              <a:ext cx="362650" cy="361875"/>
            </a:xfrm>
            <a:custGeom>
              <a:rect b="b" l="l" r="r" t="t"/>
              <a:pathLst>
                <a:path extrusionOk="0" h="14475" w="14506">
                  <a:moveTo>
                    <a:pt x="5061" y="4044"/>
                  </a:moveTo>
                  <a:cubicBezTo>
                    <a:pt x="5185" y="4044"/>
                    <a:pt x="5277" y="4136"/>
                    <a:pt x="5247" y="4260"/>
                  </a:cubicBezTo>
                  <a:lnTo>
                    <a:pt x="5247" y="8364"/>
                  </a:lnTo>
                  <a:cubicBezTo>
                    <a:pt x="5277" y="8488"/>
                    <a:pt x="5185" y="8580"/>
                    <a:pt x="5061" y="8580"/>
                  </a:cubicBezTo>
                  <a:lnTo>
                    <a:pt x="5000" y="8580"/>
                  </a:lnTo>
                  <a:lnTo>
                    <a:pt x="5000" y="7840"/>
                  </a:lnTo>
                  <a:cubicBezTo>
                    <a:pt x="5000" y="7716"/>
                    <a:pt x="4907" y="7624"/>
                    <a:pt x="4784" y="7624"/>
                  </a:cubicBezTo>
                  <a:lnTo>
                    <a:pt x="4321" y="7593"/>
                  </a:lnTo>
                  <a:lnTo>
                    <a:pt x="4321" y="4260"/>
                  </a:lnTo>
                  <a:cubicBezTo>
                    <a:pt x="4321" y="4136"/>
                    <a:pt x="4413" y="4044"/>
                    <a:pt x="4537" y="4044"/>
                  </a:cubicBezTo>
                  <a:close/>
                  <a:moveTo>
                    <a:pt x="14073" y="10000"/>
                  </a:moveTo>
                  <a:lnTo>
                    <a:pt x="14073" y="10710"/>
                  </a:lnTo>
                  <a:cubicBezTo>
                    <a:pt x="14073" y="11080"/>
                    <a:pt x="13765" y="11358"/>
                    <a:pt x="13394" y="11358"/>
                  </a:cubicBezTo>
                  <a:lnTo>
                    <a:pt x="5000" y="11358"/>
                  </a:lnTo>
                  <a:lnTo>
                    <a:pt x="5000" y="10000"/>
                  </a:lnTo>
                  <a:close/>
                  <a:moveTo>
                    <a:pt x="9135" y="11790"/>
                  </a:moveTo>
                  <a:lnTo>
                    <a:pt x="9135" y="13148"/>
                  </a:lnTo>
                  <a:lnTo>
                    <a:pt x="7376" y="13148"/>
                  </a:lnTo>
                  <a:lnTo>
                    <a:pt x="7376" y="11790"/>
                  </a:lnTo>
                  <a:close/>
                  <a:moveTo>
                    <a:pt x="10555" y="13580"/>
                  </a:moveTo>
                  <a:cubicBezTo>
                    <a:pt x="10678" y="13580"/>
                    <a:pt x="10802" y="13673"/>
                    <a:pt x="10802" y="13827"/>
                  </a:cubicBezTo>
                  <a:cubicBezTo>
                    <a:pt x="10802" y="13950"/>
                    <a:pt x="10678" y="14043"/>
                    <a:pt x="10555" y="14043"/>
                  </a:cubicBezTo>
                  <a:lnTo>
                    <a:pt x="5926" y="14043"/>
                  </a:lnTo>
                  <a:cubicBezTo>
                    <a:pt x="5648" y="14012"/>
                    <a:pt x="5648" y="13611"/>
                    <a:pt x="5926" y="13580"/>
                  </a:cubicBezTo>
                  <a:close/>
                  <a:moveTo>
                    <a:pt x="11500" y="1"/>
                  </a:moveTo>
                  <a:cubicBezTo>
                    <a:pt x="11442" y="1"/>
                    <a:pt x="11388" y="32"/>
                    <a:pt x="11357" y="93"/>
                  </a:cubicBezTo>
                  <a:lnTo>
                    <a:pt x="9968" y="1667"/>
                  </a:lnTo>
                  <a:cubicBezTo>
                    <a:pt x="9845" y="1822"/>
                    <a:pt x="9938" y="2038"/>
                    <a:pt x="10123" y="2038"/>
                  </a:cubicBezTo>
                  <a:lnTo>
                    <a:pt x="10647" y="2038"/>
                  </a:lnTo>
                  <a:lnTo>
                    <a:pt x="10647" y="2593"/>
                  </a:lnTo>
                  <a:lnTo>
                    <a:pt x="5339" y="2593"/>
                  </a:lnTo>
                  <a:cubicBezTo>
                    <a:pt x="5061" y="2593"/>
                    <a:pt x="5061" y="3025"/>
                    <a:pt x="5339" y="3025"/>
                  </a:cubicBezTo>
                  <a:lnTo>
                    <a:pt x="10647" y="3025"/>
                  </a:lnTo>
                  <a:lnTo>
                    <a:pt x="10647" y="8426"/>
                  </a:lnTo>
                  <a:cubicBezTo>
                    <a:pt x="10647" y="8735"/>
                    <a:pt x="10894" y="9012"/>
                    <a:pt x="11203" y="9012"/>
                  </a:cubicBezTo>
                  <a:lnTo>
                    <a:pt x="11851" y="9012"/>
                  </a:lnTo>
                  <a:cubicBezTo>
                    <a:pt x="12160" y="9012"/>
                    <a:pt x="12407" y="8735"/>
                    <a:pt x="12407" y="8426"/>
                  </a:cubicBezTo>
                  <a:lnTo>
                    <a:pt x="12407" y="7778"/>
                  </a:lnTo>
                  <a:cubicBezTo>
                    <a:pt x="12391" y="7655"/>
                    <a:pt x="12299" y="7593"/>
                    <a:pt x="12206" y="7593"/>
                  </a:cubicBezTo>
                  <a:cubicBezTo>
                    <a:pt x="12113" y="7593"/>
                    <a:pt x="12021" y="7655"/>
                    <a:pt x="12005" y="7778"/>
                  </a:cubicBezTo>
                  <a:lnTo>
                    <a:pt x="12005" y="8426"/>
                  </a:lnTo>
                  <a:cubicBezTo>
                    <a:pt x="12005" y="8519"/>
                    <a:pt x="11944" y="8580"/>
                    <a:pt x="11851" y="8580"/>
                  </a:cubicBezTo>
                  <a:lnTo>
                    <a:pt x="11203" y="8580"/>
                  </a:lnTo>
                  <a:cubicBezTo>
                    <a:pt x="11110" y="8580"/>
                    <a:pt x="11049" y="8519"/>
                    <a:pt x="11049" y="8426"/>
                  </a:cubicBezTo>
                  <a:lnTo>
                    <a:pt x="11049" y="1822"/>
                  </a:lnTo>
                  <a:cubicBezTo>
                    <a:pt x="11049" y="1698"/>
                    <a:pt x="10956" y="1606"/>
                    <a:pt x="10833" y="1606"/>
                  </a:cubicBezTo>
                  <a:lnTo>
                    <a:pt x="10617" y="1606"/>
                  </a:lnTo>
                  <a:lnTo>
                    <a:pt x="11512" y="556"/>
                  </a:lnTo>
                  <a:lnTo>
                    <a:pt x="12437" y="1606"/>
                  </a:lnTo>
                  <a:lnTo>
                    <a:pt x="12191" y="1606"/>
                  </a:lnTo>
                  <a:cubicBezTo>
                    <a:pt x="12067" y="1606"/>
                    <a:pt x="11975" y="1698"/>
                    <a:pt x="11975" y="1822"/>
                  </a:cubicBezTo>
                  <a:lnTo>
                    <a:pt x="11975" y="6698"/>
                  </a:lnTo>
                  <a:cubicBezTo>
                    <a:pt x="11990" y="6821"/>
                    <a:pt x="12083" y="6883"/>
                    <a:pt x="12175" y="6883"/>
                  </a:cubicBezTo>
                  <a:cubicBezTo>
                    <a:pt x="12268" y="6883"/>
                    <a:pt x="12360" y="6821"/>
                    <a:pt x="12376" y="6698"/>
                  </a:cubicBezTo>
                  <a:lnTo>
                    <a:pt x="12376" y="3025"/>
                  </a:lnTo>
                  <a:lnTo>
                    <a:pt x="13394" y="3025"/>
                  </a:lnTo>
                  <a:cubicBezTo>
                    <a:pt x="13765" y="3025"/>
                    <a:pt x="14042" y="3303"/>
                    <a:pt x="14042" y="3673"/>
                  </a:cubicBezTo>
                  <a:lnTo>
                    <a:pt x="14042" y="9568"/>
                  </a:lnTo>
                  <a:lnTo>
                    <a:pt x="5000" y="9568"/>
                  </a:lnTo>
                  <a:lnTo>
                    <a:pt x="5000" y="9012"/>
                  </a:lnTo>
                  <a:lnTo>
                    <a:pt x="5061" y="9012"/>
                  </a:lnTo>
                  <a:cubicBezTo>
                    <a:pt x="5401" y="9012"/>
                    <a:pt x="5679" y="8735"/>
                    <a:pt x="5679" y="8364"/>
                  </a:cubicBezTo>
                  <a:lnTo>
                    <a:pt x="5679" y="4260"/>
                  </a:lnTo>
                  <a:cubicBezTo>
                    <a:pt x="5679" y="3889"/>
                    <a:pt x="5401" y="3612"/>
                    <a:pt x="5061" y="3612"/>
                  </a:cubicBezTo>
                  <a:lnTo>
                    <a:pt x="4537" y="3612"/>
                  </a:lnTo>
                  <a:cubicBezTo>
                    <a:pt x="4166" y="3612"/>
                    <a:pt x="3889" y="3889"/>
                    <a:pt x="3889" y="4260"/>
                  </a:cubicBezTo>
                  <a:lnTo>
                    <a:pt x="3889" y="7624"/>
                  </a:lnTo>
                  <a:lnTo>
                    <a:pt x="2438" y="7624"/>
                  </a:lnTo>
                  <a:lnTo>
                    <a:pt x="2438" y="3673"/>
                  </a:lnTo>
                  <a:cubicBezTo>
                    <a:pt x="2438" y="3303"/>
                    <a:pt x="2716" y="3025"/>
                    <a:pt x="3086" y="3025"/>
                  </a:cubicBezTo>
                  <a:lnTo>
                    <a:pt x="4228" y="3025"/>
                  </a:lnTo>
                  <a:cubicBezTo>
                    <a:pt x="4506" y="3025"/>
                    <a:pt x="4506" y="2593"/>
                    <a:pt x="4228" y="2593"/>
                  </a:cubicBezTo>
                  <a:lnTo>
                    <a:pt x="3086" y="2593"/>
                  </a:lnTo>
                  <a:cubicBezTo>
                    <a:pt x="2469" y="2593"/>
                    <a:pt x="2006" y="3087"/>
                    <a:pt x="2006" y="3673"/>
                  </a:cubicBezTo>
                  <a:lnTo>
                    <a:pt x="2006" y="7624"/>
                  </a:lnTo>
                  <a:lnTo>
                    <a:pt x="216" y="7624"/>
                  </a:lnTo>
                  <a:cubicBezTo>
                    <a:pt x="93" y="7624"/>
                    <a:pt x="0" y="7716"/>
                    <a:pt x="0" y="7840"/>
                  </a:cubicBezTo>
                  <a:lnTo>
                    <a:pt x="0" y="14290"/>
                  </a:lnTo>
                  <a:cubicBezTo>
                    <a:pt x="0" y="14382"/>
                    <a:pt x="93" y="14475"/>
                    <a:pt x="216" y="14475"/>
                  </a:cubicBezTo>
                  <a:lnTo>
                    <a:pt x="895" y="14475"/>
                  </a:lnTo>
                  <a:cubicBezTo>
                    <a:pt x="1173" y="14475"/>
                    <a:pt x="1173" y="14074"/>
                    <a:pt x="895" y="14074"/>
                  </a:cubicBezTo>
                  <a:lnTo>
                    <a:pt x="432" y="14074"/>
                  </a:lnTo>
                  <a:lnTo>
                    <a:pt x="432" y="8056"/>
                  </a:lnTo>
                  <a:lnTo>
                    <a:pt x="4599" y="8056"/>
                  </a:lnTo>
                  <a:lnTo>
                    <a:pt x="4599" y="14074"/>
                  </a:lnTo>
                  <a:lnTo>
                    <a:pt x="1975" y="14074"/>
                  </a:lnTo>
                  <a:cubicBezTo>
                    <a:pt x="1698" y="14074"/>
                    <a:pt x="1698" y="14475"/>
                    <a:pt x="1975" y="14475"/>
                  </a:cubicBezTo>
                  <a:lnTo>
                    <a:pt x="4784" y="14475"/>
                  </a:lnTo>
                  <a:cubicBezTo>
                    <a:pt x="4907" y="14475"/>
                    <a:pt x="5000" y="14382"/>
                    <a:pt x="5000" y="14290"/>
                  </a:cubicBezTo>
                  <a:lnTo>
                    <a:pt x="5000" y="11790"/>
                  </a:lnTo>
                  <a:lnTo>
                    <a:pt x="6975" y="11790"/>
                  </a:lnTo>
                  <a:lnTo>
                    <a:pt x="6975" y="13179"/>
                  </a:lnTo>
                  <a:lnTo>
                    <a:pt x="5926" y="13179"/>
                  </a:lnTo>
                  <a:cubicBezTo>
                    <a:pt x="5123" y="13241"/>
                    <a:pt x="5123" y="14413"/>
                    <a:pt x="5926" y="14475"/>
                  </a:cubicBezTo>
                  <a:lnTo>
                    <a:pt x="10555" y="14475"/>
                  </a:lnTo>
                  <a:cubicBezTo>
                    <a:pt x="11388" y="14413"/>
                    <a:pt x="11388" y="13241"/>
                    <a:pt x="10555" y="13179"/>
                  </a:cubicBezTo>
                  <a:lnTo>
                    <a:pt x="9567" y="13179"/>
                  </a:lnTo>
                  <a:lnTo>
                    <a:pt x="9567" y="11790"/>
                  </a:lnTo>
                  <a:lnTo>
                    <a:pt x="13425" y="11790"/>
                  </a:lnTo>
                  <a:cubicBezTo>
                    <a:pt x="14011" y="11790"/>
                    <a:pt x="14505" y="11296"/>
                    <a:pt x="14505" y="10710"/>
                  </a:cubicBezTo>
                  <a:lnTo>
                    <a:pt x="14505" y="3673"/>
                  </a:lnTo>
                  <a:cubicBezTo>
                    <a:pt x="14505" y="3087"/>
                    <a:pt x="14011" y="2593"/>
                    <a:pt x="13425" y="2593"/>
                  </a:cubicBezTo>
                  <a:lnTo>
                    <a:pt x="12407" y="2593"/>
                  </a:lnTo>
                  <a:lnTo>
                    <a:pt x="12407" y="2038"/>
                  </a:lnTo>
                  <a:lnTo>
                    <a:pt x="12870" y="2038"/>
                  </a:lnTo>
                  <a:cubicBezTo>
                    <a:pt x="13055" y="2007"/>
                    <a:pt x="13147" y="1822"/>
                    <a:pt x="13055" y="1667"/>
                  </a:cubicBezTo>
                  <a:lnTo>
                    <a:pt x="11666" y="93"/>
                  </a:lnTo>
                  <a:cubicBezTo>
                    <a:pt x="11620" y="32"/>
                    <a:pt x="11558" y="1"/>
                    <a:pt x="11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92"/>
            <p:cNvSpPr/>
            <p:nvPr/>
          </p:nvSpPr>
          <p:spPr>
            <a:xfrm>
              <a:off x="4909125" y="2599000"/>
              <a:ext cx="45550" cy="90300"/>
            </a:xfrm>
            <a:custGeom>
              <a:rect b="b" l="l" r="r" t="t"/>
              <a:pathLst>
                <a:path extrusionOk="0" h="3612" w="1822">
                  <a:moveTo>
                    <a:pt x="1143" y="464"/>
                  </a:moveTo>
                  <a:cubicBezTo>
                    <a:pt x="1266" y="464"/>
                    <a:pt x="1359" y="556"/>
                    <a:pt x="1359" y="649"/>
                  </a:cubicBezTo>
                  <a:lnTo>
                    <a:pt x="1359" y="2963"/>
                  </a:lnTo>
                  <a:cubicBezTo>
                    <a:pt x="1359" y="3087"/>
                    <a:pt x="1266" y="3179"/>
                    <a:pt x="1143" y="3179"/>
                  </a:cubicBezTo>
                  <a:lnTo>
                    <a:pt x="649" y="3179"/>
                  </a:lnTo>
                  <a:cubicBezTo>
                    <a:pt x="525" y="3179"/>
                    <a:pt x="433" y="3087"/>
                    <a:pt x="433" y="2963"/>
                  </a:cubicBezTo>
                  <a:lnTo>
                    <a:pt x="433" y="649"/>
                  </a:lnTo>
                  <a:cubicBezTo>
                    <a:pt x="433" y="556"/>
                    <a:pt x="494" y="464"/>
                    <a:pt x="618" y="464"/>
                  </a:cubicBezTo>
                  <a:close/>
                  <a:moveTo>
                    <a:pt x="649" y="1"/>
                  </a:moveTo>
                  <a:cubicBezTo>
                    <a:pt x="278" y="1"/>
                    <a:pt x="1" y="278"/>
                    <a:pt x="1" y="618"/>
                  </a:cubicBezTo>
                  <a:lnTo>
                    <a:pt x="1" y="2933"/>
                  </a:lnTo>
                  <a:cubicBezTo>
                    <a:pt x="1" y="3303"/>
                    <a:pt x="278" y="3611"/>
                    <a:pt x="649" y="3611"/>
                  </a:cubicBezTo>
                  <a:lnTo>
                    <a:pt x="1143" y="3611"/>
                  </a:lnTo>
                  <a:cubicBezTo>
                    <a:pt x="1513" y="3611"/>
                    <a:pt x="1791" y="3334"/>
                    <a:pt x="1791" y="2963"/>
                  </a:cubicBezTo>
                  <a:lnTo>
                    <a:pt x="1791" y="649"/>
                  </a:lnTo>
                  <a:cubicBezTo>
                    <a:pt x="1821" y="309"/>
                    <a:pt x="1513" y="1"/>
                    <a:pt x="1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92"/>
            <p:cNvSpPr/>
            <p:nvPr/>
          </p:nvSpPr>
          <p:spPr>
            <a:xfrm>
              <a:off x="4964675" y="2565825"/>
              <a:ext cx="44775" cy="123475"/>
            </a:xfrm>
            <a:custGeom>
              <a:rect b="b" l="l" r="r" t="t"/>
              <a:pathLst>
                <a:path extrusionOk="0" h="4939" w="1791">
                  <a:moveTo>
                    <a:pt x="1173" y="402"/>
                  </a:moveTo>
                  <a:cubicBezTo>
                    <a:pt x="1297" y="402"/>
                    <a:pt x="1359" y="494"/>
                    <a:pt x="1359" y="618"/>
                  </a:cubicBezTo>
                  <a:lnTo>
                    <a:pt x="1359" y="4290"/>
                  </a:lnTo>
                  <a:cubicBezTo>
                    <a:pt x="1389" y="4414"/>
                    <a:pt x="1297" y="4506"/>
                    <a:pt x="1173" y="4506"/>
                  </a:cubicBezTo>
                  <a:lnTo>
                    <a:pt x="649" y="4506"/>
                  </a:lnTo>
                  <a:cubicBezTo>
                    <a:pt x="525" y="4506"/>
                    <a:pt x="433" y="4414"/>
                    <a:pt x="433" y="4290"/>
                  </a:cubicBezTo>
                  <a:lnTo>
                    <a:pt x="433" y="618"/>
                  </a:lnTo>
                  <a:cubicBezTo>
                    <a:pt x="433" y="494"/>
                    <a:pt x="525" y="402"/>
                    <a:pt x="649" y="402"/>
                  </a:cubicBezTo>
                  <a:close/>
                  <a:moveTo>
                    <a:pt x="649" y="1"/>
                  </a:moveTo>
                  <a:cubicBezTo>
                    <a:pt x="278" y="1"/>
                    <a:pt x="1" y="278"/>
                    <a:pt x="1" y="618"/>
                  </a:cubicBezTo>
                  <a:lnTo>
                    <a:pt x="1" y="4290"/>
                  </a:lnTo>
                  <a:cubicBezTo>
                    <a:pt x="1" y="4661"/>
                    <a:pt x="278" y="4938"/>
                    <a:pt x="649" y="4938"/>
                  </a:cubicBezTo>
                  <a:lnTo>
                    <a:pt x="1173" y="4938"/>
                  </a:lnTo>
                  <a:cubicBezTo>
                    <a:pt x="1513" y="4938"/>
                    <a:pt x="1791" y="4661"/>
                    <a:pt x="1791" y="4290"/>
                  </a:cubicBezTo>
                  <a:lnTo>
                    <a:pt x="1791" y="618"/>
                  </a:lnTo>
                  <a:cubicBezTo>
                    <a:pt x="1791" y="278"/>
                    <a:pt x="1513" y="1"/>
                    <a:pt x="1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92"/>
            <p:cNvSpPr/>
            <p:nvPr/>
          </p:nvSpPr>
          <p:spPr>
            <a:xfrm>
              <a:off x="4777975" y="2679250"/>
              <a:ext cx="90275" cy="79400"/>
            </a:xfrm>
            <a:custGeom>
              <a:rect b="b" l="l" r="r" t="t"/>
              <a:pathLst>
                <a:path extrusionOk="0" h="3176" w="3611">
                  <a:moveTo>
                    <a:pt x="1605" y="401"/>
                  </a:moveTo>
                  <a:cubicBezTo>
                    <a:pt x="2191" y="401"/>
                    <a:pt x="2685" y="803"/>
                    <a:pt x="2778" y="1389"/>
                  </a:cubicBezTo>
                  <a:lnTo>
                    <a:pt x="2407" y="1389"/>
                  </a:lnTo>
                  <a:cubicBezTo>
                    <a:pt x="2315" y="1019"/>
                    <a:pt x="1975" y="772"/>
                    <a:pt x="1605" y="772"/>
                  </a:cubicBezTo>
                  <a:cubicBezTo>
                    <a:pt x="1512" y="772"/>
                    <a:pt x="1451" y="772"/>
                    <a:pt x="1358" y="803"/>
                  </a:cubicBezTo>
                  <a:lnTo>
                    <a:pt x="1173" y="494"/>
                  </a:lnTo>
                  <a:cubicBezTo>
                    <a:pt x="1296" y="432"/>
                    <a:pt x="1451" y="401"/>
                    <a:pt x="1605" y="401"/>
                  </a:cubicBezTo>
                  <a:close/>
                  <a:moveTo>
                    <a:pt x="1605" y="1173"/>
                  </a:moveTo>
                  <a:cubicBezTo>
                    <a:pt x="2036" y="1224"/>
                    <a:pt x="1717" y="1899"/>
                    <a:pt x="1436" y="1899"/>
                  </a:cubicBezTo>
                  <a:cubicBezTo>
                    <a:pt x="1374" y="1899"/>
                    <a:pt x="1315" y="1867"/>
                    <a:pt x="1265" y="1790"/>
                  </a:cubicBezTo>
                  <a:cubicBezTo>
                    <a:pt x="1204" y="1729"/>
                    <a:pt x="1204" y="1667"/>
                    <a:pt x="1204" y="1574"/>
                  </a:cubicBezTo>
                  <a:cubicBezTo>
                    <a:pt x="1204" y="1451"/>
                    <a:pt x="1265" y="1327"/>
                    <a:pt x="1389" y="1235"/>
                  </a:cubicBezTo>
                  <a:cubicBezTo>
                    <a:pt x="1451" y="1204"/>
                    <a:pt x="1512" y="1173"/>
                    <a:pt x="1605" y="1173"/>
                  </a:cubicBezTo>
                  <a:close/>
                  <a:moveTo>
                    <a:pt x="803" y="710"/>
                  </a:moveTo>
                  <a:lnTo>
                    <a:pt x="988" y="1019"/>
                  </a:lnTo>
                  <a:cubicBezTo>
                    <a:pt x="864" y="1173"/>
                    <a:pt x="772" y="1389"/>
                    <a:pt x="772" y="1574"/>
                  </a:cubicBezTo>
                  <a:cubicBezTo>
                    <a:pt x="772" y="1636"/>
                    <a:pt x="772" y="1729"/>
                    <a:pt x="803" y="1790"/>
                  </a:cubicBezTo>
                  <a:lnTo>
                    <a:pt x="494" y="1945"/>
                  </a:lnTo>
                  <a:cubicBezTo>
                    <a:pt x="432" y="1821"/>
                    <a:pt x="432" y="1698"/>
                    <a:pt x="432" y="1574"/>
                  </a:cubicBezTo>
                  <a:cubicBezTo>
                    <a:pt x="432" y="1235"/>
                    <a:pt x="556" y="926"/>
                    <a:pt x="803" y="710"/>
                  </a:cubicBezTo>
                  <a:close/>
                  <a:moveTo>
                    <a:pt x="2778" y="1821"/>
                  </a:moveTo>
                  <a:cubicBezTo>
                    <a:pt x="2654" y="2377"/>
                    <a:pt x="2160" y="2778"/>
                    <a:pt x="1605" y="2778"/>
                  </a:cubicBezTo>
                  <a:lnTo>
                    <a:pt x="1605" y="2747"/>
                  </a:lnTo>
                  <a:cubicBezTo>
                    <a:pt x="1235" y="2747"/>
                    <a:pt x="926" y="2593"/>
                    <a:pt x="679" y="2315"/>
                  </a:cubicBezTo>
                  <a:lnTo>
                    <a:pt x="1019" y="2161"/>
                  </a:lnTo>
                  <a:cubicBezTo>
                    <a:pt x="1173" y="2315"/>
                    <a:pt x="1389" y="2407"/>
                    <a:pt x="1605" y="2407"/>
                  </a:cubicBezTo>
                  <a:cubicBezTo>
                    <a:pt x="1975" y="2407"/>
                    <a:pt x="2315" y="2161"/>
                    <a:pt x="2407" y="1821"/>
                  </a:cubicBezTo>
                  <a:close/>
                  <a:moveTo>
                    <a:pt x="1605" y="0"/>
                  </a:moveTo>
                  <a:cubicBezTo>
                    <a:pt x="1296" y="0"/>
                    <a:pt x="1019" y="62"/>
                    <a:pt x="772" y="247"/>
                  </a:cubicBezTo>
                  <a:cubicBezTo>
                    <a:pt x="278" y="525"/>
                    <a:pt x="0" y="1050"/>
                    <a:pt x="0" y="1574"/>
                  </a:cubicBezTo>
                  <a:cubicBezTo>
                    <a:pt x="0" y="1852"/>
                    <a:pt x="93" y="2130"/>
                    <a:pt x="216" y="2346"/>
                  </a:cubicBezTo>
                  <a:cubicBezTo>
                    <a:pt x="516" y="2898"/>
                    <a:pt x="1065" y="3176"/>
                    <a:pt x="1617" y="3176"/>
                  </a:cubicBezTo>
                  <a:cubicBezTo>
                    <a:pt x="2146" y="3176"/>
                    <a:pt x="2677" y="2921"/>
                    <a:pt x="2994" y="2407"/>
                  </a:cubicBezTo>
                  <a:cubicBezTo>
                    <a:pt x="3611" y="1327"/>
                    <a:pt x="2839" y="0"/>
                    <a:pt x="1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92"/>
            <p:cNvSpPr/>
            <p:nvPr/>
          </p:nvSpPr>
          <p:spPr>
            <a:xfrm>
              <a:off x="4782600" y="2770275"/>
              <a:ext cx="70225" cy="10850"/>
            </a:xfrm>
            <a:custGeom>
              <a:rect b="b" l="l" r="r" t="t"/>
              <a:pathLst>
                <a:path extrusionOk="0" h="434" w="2809">
                  <a:moveTo>
                    <a:pt x="309" y="1"/>
                  </a:moveTo>
                  <a:cubicBezTo>
                    <a:pt x="0" y="1"/>
                    <a:pt x="0" y="433"/>
                    <a:pt x="309" y="433"/>
                  </a:cubicBezTo>
                  <a:lnTo>
                    <a:pt x="2531" y="433"/>
                  </a:lnTo>
                  <a:cubicBezTo>
                    <a:pt x="2809" y="433"/>
                    <a:pt x="2809" y="1"/>
                    <a:pt x="2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92"/>
            <p:cNvSpPr/>
            <p:nvPr/>
          </p:nvSpPr>
          <p:spPr>
            <a:xfrm>
              <a:off x="4782600" y="2791125"/>
              <a:ext cx="68675" cy="10825"/>
            </a:xfrm>
            <a:custGeom>
              <a:rect b="b" l="l" r="r" t="t"/>
              <a:pathLst>
                <a:path extrusionOk="0" h="433" w="2747">
                  <a:moveTo>
                    <a:pt x="309" y="0"/>
                  </a:moveTo>
                  <a:cubicBezTo>
                    <a:pt x="0" y="0"/>
                    <a:pt x="0" y="432"/>
                    <a:pt x="309" y="432"/>
                  </a:cubicBezTo>
                  <a:lnTo>
                    <a:pt x="2531" y="432"/>
                  </a:lnTo>
                  <a:cubicBezTo>
                    <a:pt x="2654" y="432"/>
                    <a:pt x="2747" y="340"/>
                    <a:pt x="2747" y="216"/>
                  </a:cubicBezTo>
                  <a:cubicBezTo>
                    <a:pt x="2747" y="93"/>
                    <a:pt x="2654" y="0"/>
                    <a:pt x="2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1" name="Google Shape;14641;p92"/>
          <p:cNvGrpSpPr/>
          <p:nvPr/>
        </p:nvGrpSpPr>
        <p:grpSpPr>
          <a:xfrm>
            <a:off x="6253737" y="3456049"/>
            <a:ext cx="363425" cy="308650"/>
            <a:chOff x="3252625" y="2490975"/>
            <a:chExt cx="363425" cy="308650"/>
          </a:xfrm>
        </p:grpSpPr>
        <p:sp>
          <p:nvSpPr>
            <p:cNvPr id="14642" name="Google Shape;14642;p92"/>
            <p:cNvSpPr/>
            <p:nvPr/>
          </p:nvSpPr>
          <p:spPr>
            <a:xfrm>
              <a:off x="3252625" y="2490975"/>
              <a:ext cx="363425" cy="308650"/>
            </a:xfrm>
            <a:custGeom>
              <a:rect b="b" l="l" r="r" t="t"/>
              <a:pathLst>
                <a:path extrusionOk="0" h="12346" w="14537">
                  <a:moveTo>
                    <a:pt x="13055" y="4075"/>
                  </a:moveTo>
                  <a:lnTo>
                    <a:pt x="14011" y="5093"/>
                  </a:lnTo>
                  <a:lnTo>
                    <a:pt x="13055" y="6142"/>
                  </a:lnTo>
                  <a:lnTo>
                    <a:pt x="13055" y="5896"/>
                  </a:lnTo>
                  <a:cubicBezTo>
                    <a:pt x="13055" y="5772"/>
                    <a:pt x="12962" y="5680"/>
                    <a:pt x="12839" y="5680"/>
                  </a:cubicBezTo>
                  <a:lnTo>
                    <a:pt x="9876" y="5680"/>
                  </a:lnTo>
                  <a:cubicBezTo>
                    <a:pt x="9629" y="5217"/>
                    <a:pt x="9259" y="4815"/>
                    <a:pt x="8796" y="4538"/>
                  </a:cubicBezTo>
                  <a:lnTo>
                    <a:pt x="12839" y="4538"/>
                  </a:lnTo>
                  <a:cubicBezTo>
                    <a:pt x="12962" y="4538"/>
                    <a:pt x="13055" y="4445"/>
                    <a:pt x="13055" y="4322"/>
                  </a:cubicBezTo>
                  <a:lnTo>
                    <a:pt x="13055" y="4075"/>
                  </a:lnTo>
                  <a:close/>
                  <a:moveTo>
                    <a:pt x="7280" y="5755"/>
                  </a:moveTo>
                  <a:cubicBezTo>
                    <a:pt x="7478" y="5755"/>
                    <a:pt x="7678" y="5827"/>
                    <a:pt x="7839" y="5988"/>
                  </a:cubicBezTo>
                  <a:cubicBezTo>
                    <a:pt x="8333" y="6513"/>
                    <a:pt x="7963" y="7377"/>
                    <a:pt x="7253" y="7377"/>
                  </a:cubicBezTo>
                  <a:cubicBezTo>
                    <a:pt x="6821" y="7377"/>
                    <a:pt x="6450" y="7007"/>
                    <a:pt x="6450" y="6544"/>
                  </a:cubicBezTo>
                  <a:cubicBezTo>
                    <a:pt x="6471" y="6065"/>
                    <a:pt x="6871" y="5755"/>
                    <a:pt x="7280" y="5755"/>
                  </a:cubicBezTo>
                  <a:close/>
                  <a:moveTo>
                    <a:pt x="11666" y="2840"/>
                  </a:moveTo>
                  <a:lnTo>
                    <a:pt x="11666" y="4136"/>
                  </a:lnTo>
                  <a:lnTo>
                    <a:pt x="7160" y="4136"/>
                  </a:lnTo>
                  <a:cubicBezTo>
                    <a:pt x="5092" y="4229"/>
                    <a:pt x="3734" y="6328"/>
                    <a:pt x="4475" y="8241"/>
                  </a:cubicBezTo>
                  <a:lnTo>
                    <a:pt x="2870" y="8241"/>
                  </a:lnTo>
                  <a:lnTo>
                    <a:pt x="2870" y="2840"/>
                  </a:lnTo>
                  <a:close/>
                  <a:moveTo>
                    <a:pt x="7253" y="4507"/>
                  </a:moveTo>
                  <a:cubicBezTo>
                    <a:pt x="8703" y="4507"/>
                    <a:pt x="9876" y="5710"/>
                    <a:pt x="9845" y="7192"/>
                  </a:cubicBezTo>
                  <a:cubicBezTo>
                    <a:pt x="9845" y="7809"/>
                    <a:pt x="9629" y="8395"/>
                    <a:pt x="9228" y="8889"/>
                  </a:cubicBezTo>
                  <a:cubicBezTo>
                    <a:pt x="9135" y="8519"/>
                    <a:pt x="8919" y="8179"/>
                    <a:pt x="8642" y="7932"/>
                  </a:cubicBezTo>
                  <a:cubicBezTo>
                    <a:pt x="8456" y="7747"/>
                    <a:pt x="8240" y="7624"/>
                    <a:pt x="8024" y="7531"/>
                  </a:cubicBezTo>
                  <a:cubicBezTo>
                    <a:pt x="8919" y="6791"/>
                    <a:pt x="8425" y="5340"/>
                    <a:pt x="7253" y="5340"/>
                  </a:cubicBezTo>
                  <a:cubicBezTo>
                    <a:pt x="6080" y="5340"/>
                    <a:pt x="5555" y="6791"/>
                    <a:pt x="6481" y="7531"/>
                  </a:cubicBezTo>
                  <a:cubicBezTo>
                    <a:pt x="5895" y="7778"/>
                    <a:pt x="5432" y="8272"/>
                    <a:pt x="5278" y="8889"/>
                  </a:cubicBezTo>
                  <a:cubicBezTo>
                    <a:pt x="4876" y="8426"/>
                    <a:pt x="4660" y="7809"/>
                    <a:pt x="4660" y="7192"/>
                  </a:cubicBezTo>
                  <a:cubicBezTo>
                    <a:pt x="4599" y="5710"/>
                    <a:pt x="5771" y="4507"/>
                    <a:pt x="7253" y="4507"/>
                  </a:cubicBezTo>
                  <a:close/>
                  <a:moveTo>
                    <a:pt x="7346" y="7806"/>
                  </a:moveTo>
                  <a:cubicBezTo>
                    <a:pt x="7739" y="7806"/>
                    <a:pt x="8078" y="7984"/>
                    <a:pt x="8364" y="8241"/>
                  </a:cubicBezTo>
                  <a:cubicBezTo>
                    <a:pt x="8642" y="8488"/>
                    <a:pt x="8827" y="8858"/>
                    <a:pt x="8888" y="9229"/>
                  </a:cubicBezTo>
                  <a:cubicBezTo>
                    <a:pt x="8425" y="9599"/>
                    <a:pt x="7839" y="9815"/>
                    <a:pt x="7253" y="9815"/>
                  </a:cubicBezTo>
                  <a:cubicBezTo>
                    <a:pt x="6666" y="9815"/>
                    <a:pt x="6111" y="9599"/>
                    <a:pt x="5648" y="9229"/>
                  </a:cubicBezTo>
                  <a:cubicBezTo>
                    <a:pt x="5741" y="8395"/>
                    <a:pt x="6450" y="7809"/>
                    <a:pt x="7253" y="7809"/>
                  </a:cubicBezTo>
                  <a:cubicBezTo>
                    <a:pt x="7284" y="7807"/>
                    <a:pt x="7315" y="7806"/>
                    <a:pt x="7346" y="7806"/>
                  </a:cubicBezTo>
                  <a:close/>
                  <a:moveTo>
                    <a:pt x="11697" y="6112"/>
                  </a:moveTo>
                  <a:lnTo>
                    <a:pt x="11666" y="10772"/>
                  </a:lnTo>
                  <a:cubicBezTo>
                    <a:pt x="11666" y="11389"/>
                    <a:pt x="11172" y="11914"/>
                    <a:pt x="10524" y="11914"/>
                  </a:cubicBezTo>
                  <a:lnTo>
                    <a:pt x="4012" y="11914"/>
                  </a:lnTo>
                  <a:cubicBezTo>
                    <a:pt x="3364" y="11914"/>
                    <a:pt x="2870" y="11389"/>
                    <a:pt x="2870" y="10772"/>
                  </a:cubicBezTo>
                  <a:lnTo>
                    <a:pt x="2870" y="10247"/>
                  </a:lnTo>
                  <a:lnTo>
                    <a:pt x="3734" y="10247"/>
                  </a:lnTo>
                  <a:cubicBezTo>
                    <a:pt x="4012" y="10216"/>
                    <a:pt x="4012" y="9815"/>
                    <a:pt x="3734" y="9815"/>
                  </a:cubicBezTo>
                  <a:lnTo>
                    <a:pt x="1698" y="9815"/>
                  </a:lnTo>
                  <a:cubicBezTo>
                    <a:pt x="1574" y="9815"/>
                    <a:pt x="1482" y="9908"/>
                    <a:pt x="1482" y="10031"/>
                  </a:cubicBezTo>
                  <a:lnTo>
                    <a:pt x="1482" y="10278"/>
                  </a:lnTo>
                  <a:lnTo>
                    <a:pt x="556" y="9229"/>
                  </a:lnTo>
                  <a:lnTo>
                    <a:pt x="1482" y="8210"/>
                  </a:lnTo>
                  <a:lnTo>
                    <a:pt x="1482" y="8457"/>
                  </a:lnTo>
                  <a:cubicBezTo>
                    <a:pt x="1482" y="8581"/>
                    <a:pt x="1574" y="8673"/>
                    <a:pt x="1698" y="8673"/>
                  </a:cubicBezTo>
                  <a:lnTo>
                    <a:pt x="4660" y="8673"/>
                  </a:lnTo>
                  <a:cubicBezTo>
                    <a:pt x="4907" y="9136"/>
                    <a:pt x="5308" y="9537"/>
                    <a:pt x="5771" y="9815"/>
                  </a:cubicBezTo>
                  <a:lnTo>
                    <a:pt x="4784" y="9815"/>
                  </a:lnTo>
                  <a:cubicBezTo>
                    <a:pt x="4506" y="9815"/>
                    <a:pt x="4506" y="10247"/>
                    <a:pt x="4784" y="10247"/>
                  </a:cubicBezTo>
                  <a:lnTo>
                    <a:pt x="7376" y="10247"/>
                  </a:lnTo>
                  <a:cubicBezTo>
                    <a:pt x="9012" y="10155"/>
                    <a:pt x="10308" y="8827"/>
                    <a:pt x="10277" y="7192"/>
                  </a:cubicBezTo>
                  <a:cubicBezTo>
                    <a:pt x="10277" y="6821"/>
                    <a:pt x="10215" y="6451"/>
                    <a:pt x="10092" y="6112"/>
                  </a:cubicBezTo>
                  <a:close/>
                  <a:moveTo>
                    <a:pt x="4012" y="1"/>
                  </a:moveTo>
                  <a:cubicBezTo>
                    <a:pt x="3148" y="1"/>
                    <a:pt x="2438" y="711"/>
                    <a:pt x="2438" y="1575"/>
                  </a:cubicBezTo>
                  <a:lnTo>
                    <a:pt x="2438" y="8241"/>
                  </a:lnTo>
                  <a:lnTo>
                    <a:pt x="1883" y="8241"/>
                  </a:lnTo>
                  <a:lnTo>
                    <a:pt x="1883" y="7686"/>
                  </a:lnTo>
                  <a:cubicBezTo>
                    <a:pt x="1903" y="7543"/>
                    <a:pt x="1790" y="7455"/>
                    <a:pt x="1675" y="7455"/>
                  </a:cubicBezTo>
                  <a:cubicBezTo>
                    <a:pt x="1615" y="7455"/>
                    <a:pt x="1555" y="7479"/>
                    <a:pt x="1512" y="7531"/>
                  </a:cubicBezTo>
                  <a:lnTo>
                    <a:pt x="62" y="9105"/>
                  </a:lnTo>
                  <a:cubicBezTo>
                    <a:pt x="0" y="9167"/>
                    <a:pt x="0" y="9290"/>
                    <a:pt x="62" y="9383"/>
                  </a:cubicBezTo>
                  <a:lnTo>
                    <a:pt x="1512" y="10957"/>
                  </a:lnTo>
                  <a:cubicBezTo>
                    <a:pt x="1555" y="11010"/>
                    <a:pt x="1615" y="11034"/>
                    <a:pt x="1675" y="11034"/>
                  </a:cubicBezTo>
                  <a:cubicBezTo>
                    <a:pt x="1790" y="11034"/>
                    <a:pt x="1903" y="10945"/>
                    <a:pt x="1883" y="10803"/>
                  </a:cubicBezTo>
                  <a:lnTo>
                    <a:pt x="1883" y="10247"/>
                  </a:lnTo>
                  <a:lnTo>
                    <a:pt x="2438" y="10247"/>
                  </a:lnTo>
                  <a:lnTo>
                    <a:pt x="2438" y="10772"/>
                  </a:lnTo>
                  <a:cubicBezTo>
                    <a:pt x="2438" y="11636"/>
                    <a:pt x="3148" y="12346"/>
                    <a:pt x="4012" y="12346"/>
                  </a:cubicBezTo>
                  <a:lnTo>
                    <a:pt x="10524" y="12346"/>
                  </a:lnTo>
                  <a:cubicBezTo>
                    <a:pt x="11388" y="12346"/>
                    <a:pt x="12098" y="11636"/>
                    <a:pt x="12098" y="10772"/>
                  </a:cubicBezTo>
                  <a:lnTo>
                    <a:pt x="12098" y="6112"/>
                  </a:lnTo>
                  <a:lnTo>
                    <a:pt x="12654" y="6112"/>
                  </a:lnTo>
                  <a:lnTo>
                    <a:pt x="12654" y="6698"/>
                  </a:lnTo>
                  <a:cubicBezTo>
                    <a:pt x="12654" y="6818"/>
                    <a:pt x="12745" y="6899"/>
                    <a:pt x="12851" y="6899"/>
                  </a:cubicBezTo>
                  <a:cubicBezTo>
                    <a:pt x="12908" y="6899"/>
                    <a:pt x="12970" y="6876"/>
                    <a:pt x="13024" y="6821"/>
                  </a:cubicBezTo>
                  <a:lnTo>
                    <a:pt x="14444" y="5247"/>
                  </a:lnTo>
                  <a:cubicBezTo>
                    <a:pt x="14536" y="5186"/>
                    <a:pt x="14536" y="5062"/>
                    <a:pt x="14444" y="4970"/>
                  </a:cubicBezTo>
                  <a:lnTo>
                    <a:pt x="13024" y="3396"/>
                  </a:lnTo>
                  <a:cubicBezTo>
                    <a:pt x="12975" y="3357"/>
                    <a:pt x="12921" y="3340"/>
                    <a:pt x="12869" y="3340"/>
                  </a:cubicBezTo>
                  <a:cubicBezTo>
                    <a:pt x="12755" y="3340"/>
                    <a:pt x="12654" y="3423"/>
                    <a:pt x="12654" y="3550"/>
                  </a:cubicBezTo>
                  <a:lnTo>
                    <a:pt x="12654" y="4136"/>
                  </a:lnTo>
                  <a:lnTo>
                    <a:pt x="12129" y="4136"/>
                  </a:lnTo>
                  <a:lnTo>
                    <a:pt x="12129" y="1575"/>
                  </a:lnTo>
                  <a:cubicBezTo>
                    <a:pt x="12129" y="711"/>
                    <a:pt x="11419" y="1"/>
                    <a:pt x="10524" y="1"/>
                  </a:cubicBezTo>
                  <a:lnTo>
                    <a:pt x="9999" y="1"/>
                  </a:lnTo>
                  <a:cubicBezTo>
                    <a:pt x="9722" y="1"/>
                    <a:pt x="9722" y="402"/>
                    <a:pt x="9999" y="402"/>
                  </a:cubicBezTo>
                  <a:lnTo>
                    <a:pt x="10524" y="402"/>
                  </a:lnTo>
                  <a:cubicBezTo>
                    <a:pt x="11172" y="402"/>
                    <a:pt x="11697" y="927"/>
                    <a:pt x="11697" y="1575"/>
                  </a:cubicBezTo>
                  <a:lnTo>
                    <a:pt x="11697" y="2408"/>
                  </a:lnTo>
                  <a:lnTo>
                    <a:pt x="2870" y="2408"/>
                  </a:lnTo>
                  <a:lnTo>
                    <a:pt x="2870" y="1575"/>
                  </a:lnTo>
                  <a:cubicBezTo>
                    <a:pt x="2870" y="927"/>
                    <a:pt x="3364" y="402"/>
                    <a:pt x="4012" y="402"/>
                  </a:cubicBezTo>
                  <a:lnTo>
                    <a:pt x="8858" y="402"/>
                  </a:lnTo>
                  <a:cubicBezTo>
                    <a:pt x="9135" y="402"/>
                    <a:pt x="9135" y="1"/>
                    <a:pt x="8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92"/>
            <p:cNvSpPr/>
            <p:nvPr/>
          </p:nvSpPr>
          <p:spPr>
            <a:xfrm>
              <a:off x="3350600" y="2518000"/>
              <a:ext cx="23950" cy="20325"/>
            </a:xfrm>
            <a:custGeom>
              <a:rect b="b" l="l" r="r" t="t"/>
              <a:pathLst>
                <a:path extrusionOk="0" h="813" w="958">
                  <a:moveTo>
                    <a:pt x="402" y="0"/>
                  </a:moveTo>
                  <a:cubicBezTo>
                    <a:pt x="186" y="0"/>
                    <a:pt x="1" y="185"/>
                    <a:pt x="1" y="401"/>
                  </a:cubicBezTo>
                  <a:cubicBezTo>
                    <a:pt x="1" y="648"/>
                    <a:pt x="193" y="813"/>
                    <a:pt x="394" y="813"/>
                  </a:cubicBezTo>
                  <a:cubicBezTo>
                    <a:pt x="494" y="813"/>
                    <a:pt x="597" y="772"/>
                    <a:pt x="680" y="679"/>
                  </a:cubicBezTo>
                  <a:cubicBezTo>
                    <a:pt x="957" y="432"/>
                    <a:pt x="772"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92"/>
            <p:cNvSpPr/>
            <p:nvPr/>
          </p:nvSpPr>
          <p:spPr>
            <a:xfrm>
              <a:off x="3386875" y="2518000"/>
              <a:ext cx="23925" cy="20325"/>
            </a:xfrm>
            <a:custGeom>
              <a:rect b="b" l="l" r="r" t="t"/>
              <a:pathLst>
                <a:path extrusionOk="0" h="813" w="957">
                  <a:moveTo>
                    <a:pt x="401" y="0"/>
                  </a:moveTo>
                  <a:cubicBezTo>
                    <a:pt x="185" y="0"/>
                    <a:pt x="0" y="185"/>
                    <a:pt x="0" y="401"/>
                  </a:cubicBezTo>
                  <a:cubicBezTo>
                    <a:pt x="0" y="648"/>
                    <a:pt x="192" y="813"/>
                    <a:pt x="403" y="813"/>
                  </a:cubicBezTo>
                  <a:cubicBezTo>
                    <a:pt x="508" y="813"/>
                    <a:pt x="617" y="772"/>
                    <a:pt x="710" y="679"/>
                  </a:cubicBezTo>
                  <a:cubicBezTo>
                    <a:pt x="957" y="432"/>
                    <a:pt x="772" y="0"/>
                    <a:pt x="4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92"/>
            <p:cNvSpPr/>
            <p:nvPr/>
          </p:nvSpPr>
          <p:spPr>
            <a:xfrm>
              <a:off x="3423125" y="2518000"/>
              <a:ext cx="23950" cy="20325"/>
            </a:xfrm>
            <a:custGeom>
              <a:rect b="b" l="l" r="r" t="t"/>
              <a:pathLst>
                <a:path extrusionOk="0" h="813" w="958">
                  <a:moveTo>
                    <a:pt x="433" y="0"/>
                  </a:moveTo>
                  <a:cubicBezTo>
                    <a:pt x="186" y="0"/>
                    <a:pt x="1" y="185"/>
                    <a:pt x="1" y="401"/>
                  </a:cubicBezTo>
                  <a:cubicBezTo>
                    <a:pt x="1" y="648"/>
                    <a:pt x="206" y="813"/>
                    <a:pt x="417" y="813"/>
                  </a:cubicBezTo>
                  <a:cubicBezTo>
                    <a:pt x="522" y="813"/>
                    <a:pt x="628" y="772"/>
                    <a:pt x="710" y="679"/>
                  </a:cubicBezTo>
                  <a:cubicBezTo>
                    <a:pt x="957" y="432"/>
                    <a:pt x="772" y="0"/>
                    <a:pt x="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6" name="Google Shape;14646;p92"/>
          <p:cNvGrpSpPr/>
          <p:nvPr/>
        </p:nvGrpSpPr>
        <p:grpSpPr>
          <a:xfrm>
            <a:off x="5477284" y="3425128"/>
            <a:ext cx="362650" cy="357075"/>
            <a:chOff x="2498825" y="2466475"/>
            <a:chExt cx="362650" cy="357075"/>
          </a:xfrm>
        </p:grpSpPr>
        <p:sp>
          <p:nvSpPr>
            <p:cNvPr id="14647" name="Google Shape;14647;p92"/>
            <p:cNvSpPr/>
            <p:nvPr/>
          </p:nvSpPr>
          <p:spPr>
            <a:xfrm>
              <a:off x="2498825" y="2466475"/>
              <a:ext cx="362650" cy="357075"/>
            </a:xfrm>
            <a:custGeom>
              <a:rect b="b" l="l" r="r" t="t"/>
              <a:pathLst>
                <a:path extrusionOk="0" h="14283" w="14506">
                  <a:moveTo>
                    <a:pt x="12606" y="422"/>
                  </a:moveTo>
                  <a:cubicBezTo>
                    <a:pt x="12715" y="422"/>
                    <a:pt x="12828" y="454"/>
                    <a:pt x="12931" y="518"/>
                  </a:cubicBezTo>
                  <a:cubicBezTo>
                    <a:pt x="13024" y="580"/>
                    <a:pt x="13086" y="703"/>
                    <a:pt x="13116" y="827"/>
                  </a:cubicBezTo>
                  <a:cubicBezTo>
                    <a:pt x="13147" y="981"/>
                    <a:pt x="13116" y="1104"/>
                    <a:pt x="13024" y="1228"/>
                  </a:cubicBezTo>
                  <a:lnTo>
                    <a:pt x="12623" y="1783"/>
                  </a:lnTo>
                  <a:lnTo>
                    <a:pt x="11789" y="1197"/>
                  </a:lnTo>
                  <a:lnTo>
                    <a:pt x="12221" y="611"/>
                  </a:lnTo>
                  <a:cubicBezTo>
                    <a:pt x="12311" y="485"/>
                    <a:pt x="12454" y="422"/>
                    <a:pt x="12606" y="422"/>
                  </a:cubicBezTo>
                  <a:close/>
                  <a:moveTo>
                    <a:pt x="11542" y="1536"/>
                  </a:moveTo>
                  <a:lnTo>
                    <a:pt x="12376" y="2123"/>
                  </a:lnTo>
                  <a:lnTo>
                    <a:pt x="9567" y="6011"/>
                  </a:lnTo>
                  <a:lnTo>
                    <a:pt x="8734" y="5425"/>
                  </a:lnTo>
                  <a:lnTo>
                    <a:pt x="11542" y="1536"/>
                  </a:lnTo>
                  <a:close/>
                  <a:moveTo>
                    <a:pt x="8641" y="5888"/>
                  </a:moveTo>
                  <a:lnTo>
                    <a:pt x="9166" y="6258"/>
                  </a:lnTo>
                  <a:lnTo>
                    <a:pt x="8641" y="6444"/>
                  </a:lnTo>
                  <a:lnTo>
                    <a:pt x="8641" y="5888"/>
                  </a:lnTo>
                  <a:close/>
                  <a:moveTo>
                    <a:pt x="9691" y="3388"/>
                  </a:moveTo>
                  <a:lnTo>
                    <a:pt x="8271" y="5363"/>
                  </a:lnTo>
                  <a:cubicBezTo>
                    <a:pt x="8240" y="5394"/>
                    <a:pt x="8240" y="5425"/>
                    <a:pt x="8240" y="5487"/>
                  </a:cubicBezTo>
                  <a:lnTo>
                    <a:pt x="8209" y="6752"/>
                  </a:lnTo>
                  <a:cubicBezTo>
                    <a:pt x="8209" y="6853"/>
                    <a:pt x="8312" y="6954"/>
                    <a:pt x="8417" y="6954"/>
                  </a:cubicBezTo>
                  <a:cubicBezTo>
                    <a:pt x="8441" y="6954"/>
                    <a:pt x="8465" y="6949"/>
                    <a:pt x="8487" y="6937"/>
                  </a:cubicBezTo>
                  <a:lnTo>
                    <a:pt x="9691" y="6505"/>
                  </a:lnTo>
                  <a:cubicBezTo>
                    <a:pt x="9722" y="6505"/>
                    <a:pt x="9753" y="6474"/>
                    <a:pt x="9783" y="6444"/>
                  </a:cubicBezTo>
                  <a:lnTo>
                    <a:pt x="10864" y="4962"/>
                  </a:lnTo>
                  <a:lnTo>
                    <a:pt x="10864" y="7493"/>
                  </a:lnTo>
                  <a:cubicBezTo>
                    <a:pt x="10864" y="8110"/>
                    <a:pt x="10370" y="8604"/>
                    <a:pt x="9783" y="8604"/>
                  </a:cubicBezTo>
                  <a:cubicBezTo>
                    <a:pt x="9475" y="8604"/>
                    <a:pt x="9475" y="9036"/>
                    <a:pt x="9783" y="9036"/>
                  </a:cubicBezTo>
                  <a:cubicBezTo>
                    <a:pt x="10617" y="9036"/>
                    <a:pt x="11296" y="8357"/>
                    <a:pt x="11296" y="7493"/>
                  </a:cubicBezTo>
                  <a:lnTo>
                    <a:pt x="11296" y="6567"/>
                  </a:lnTo>
                  <a:lnTo>
                    <a:pt x="12684" y="6567"/>
                  </a:lnTo>
                  <a:lnTo>
                    <a:pt x="12684" y="12523"/>
                  </a:lnTo>
                  <a:lnTo>
                    <a:pt x="1852" y="12492"/>
                  </a:lnTo>
                  <a:lnTo>
                    <a:pt x="1852" y="6567"/>
                  </a:lnTo>
                  <a:lnTo>
                    <a:pt x="3148" y="6567"/>
                  </a:lnTo>
                  <a:lnTo>
                    <a:pt x="3148" y="7493"/>
                  </a:lnTo>
                  <a:cubicBezTo>
                    <a:pt x="3148" y="8264"/>
                    <a:pt x="3704" y="8912"/>
                    <a:pt x="4475" y="9005"/>
                  </a:cubicBezTo>
                  <a:lnTo>
                    <a:pt x="4475" y="10610"/>
                  </a:lnTo>
                  <a:cubicBezTo>
                    <a:pt x="4444" y="10702"/>
                    <a:pt x="4506" y="10795"/>
                    <a:pt x="4599" y="10826"/>
                  </a:cubicBezTo>
                  <a:lnTo>
                    <a:pt x="4660" y="10826"/>
                  </a:lnTo>
                  <a:cubicBezTo>
                    <a:pt x="4722" y="10826"/>
                    <a:pt x="4784" y="10795"/>
                    <a:pt x="4815" y="10764"/>
                  </a:cubicBezTo>
                  <a:lnTo>
                    <a:pt x="6574" y="9005"/>
                  </a:lnTo>
                  <a:lnTo>
                    <a:pt x="8703" y="9005"/>
                  </a:lnTo>
                  <a:cubicBezTo>
                    <a:pt x="8981" y="9005"/>
                    <a:pt x="8981" y="8573"/>
                    <a:pt x="8703" y="8573"/>
                  </a:cubicBezTo>
                  <a:lnTo>
                    <a:pt x="6481" y="8573"/>
                  </a:lnTo>
                  <a:cubicBezTo>
                    <a:pt x="6419" y="8573"/>
                    <a:pt x="6358" y="8604"/>
                    <a:pt x="6327" y="8635"/>
                  </a:cubicBezTo>
                  <a:lnTo>
                    <a:pt x="4876" y="10085"/>
                  </a:lnTo>
                  <a:lnTo>
                    <a:pt x="4876" y="8820"/>
                  </a:lnTo>
                  <a:cubicBezTo>
                    <a:pt x="4876" y="8696"/>
                    <a:pt x="4784" y="8604"/>
                    <a:pt x="4660" y="8604"/>
                  </a:cubicBezTo>
                  <a:cubicBezTo>
                    <a:pt x="4043" y="8604"/>
                    <a:pt x="3549" y="8110"/>
                    <a:pt x="3549" y="7493"/>
                  </a:cubicBezTo>
                  <a:lnTo>
                    <a:pt x="3549" y="4468"/>
                  </a:lnTo>
                  <a:cubicBezTo>
                    <a:pt x="3580" y="3882"/>
                    <a:pt x="4043" y="3388"/>
                    <a:pt x="4660" y="3388"/>
                  </a:cubicBezTo>
                  <a:close/>
                  <a:moveTo>
                    <a:pt x="12808" y="5641"/>
                  </a:moveTo>
                  <a:cubicBezTo>
                    <a:pt x="13209" y="5641"/>
                    <a:pt x="13518" y="5950"/>
                    <a:pt x="13518" y="6351"/>
                  </a:cubicBezTo>
                  <a:lnTo>
                    <a:pt x="13518" y="12523"/>
                  </a:lnTo>
                  <a:lnTo>
                    <a:pt x="13116" y="12492"/>
                  </a:lnTo>
                  <a:lnTo>
                    <a:pt x="13116" y="6320"/>
                  </a:lnTo>
                  <a:cubicBezTo>
                    <a:pt x="13116" y="6227"/>
                    <a:pt x="13024" y="6135"/>
                    <a:pt x="12900" y="6135"/>
                  </a:cubicBezTo>
                  <a:lnTo>
                    <a:pt x="11296" y="6135"/>
                  </a:lnTo>
                  <a:lnTo>
                    <a:pt x="11296" y="5641"/>
                  </a:lnTo>
                  <a:close/>
                  <a:moveTo>
                    <a:pt x="7963" y="12924"/>
                  </a:moveTo>
                  <a:cubicBezTo>
                    <a:pt x="7963" y="13079"/>
                    <a:pt x="7870" y="13202"/>
                    <a:pt x="7716" y="13202"/>
                  </a:cubicBezTo>
                  <a:lnTo>
                    <a:pt x="6821" y="13202"/>
                  </a:lnTo>
                  <a:cubicBezTo>
                    <a:pt x="6666" y="13202"/>
                    <a:pt x="6574" y="13079"/>
                    <a:pt x="6574" y="12924"/>
                  </a:cubicBezTo>
                  <a:close/>
                  <a:moveTo>
                    <a:pt x="12643" y="1"/>
                  </a:moveTo>
                  <a:cubicBezTo>
                    <a:pt x="12364" y="1"/>
                    <a:pt x="12079" y="124"/>
                    <a:pt x="11882" y="395"/>
                  </a:cubicBezTo>
                  <a:lnTo>
                    <a:pt x="9999" y="2987"/>
                  </a:lnTo>
                  <a:lnTo>
                    <a:pt x="4660" y="2987"/>
                  </a:lnTo>
                  <a:cubicBezTo>
                    <a:pt x="3827" y="2987"/>
                    <a:pt x="3148" y="3666"/>
                    <a:pt x="3148" y="4499"/>
                  </a:cubicBezTo>
                  <a:lnTo>
                    <a:pt x="3148" y="5209"/>
                  </a:lnTo>
                  <a:lnTo>
                    <a:pt x="1728" y="5209"/>
                  </a:lnTo>
                  <a:cubicBezTo>
                    <a:pt x="1080" y="5209"/>
                    <a:pt x="556" y="5734"/>
                    <a:pt x="556" y="6382"/>
                  </a:cubicBezTo>
                  <a:lnTo>
                    <a:pt x="556" y="10147"/>
                  </a:lnTo>
                  <a:cubicBezTo>
                    <a:pt x="556" y="10286"/>
                    <a:pt x="664" y="10355"/>
                    <a:pt x="772" y="10355"/>
                  </a:cubicBezTo>
                  <a:cubicBezTo>
                    <a:pt x="880" y="10355"/>
                    <a:pt x="988" y="10286"/>
                    <a:pt x="988" y="10147"/>
                  </a:cubicBezTo>
                  <a:lnTo>
                    <a:pt x="988" y="6351"/>
                  </a:lnTo>
                  <a:cubicBezTo>
                    <a:pt x="988" y="5950"/>
                    <a:pt x="1296" y="5610"/>
                    <a:pt x="1698" y="5610"/>
                  </a:cubicBezTo>
                  <a:lnTo>
                    <a:pt x="3117" y="5610"/>
                  </a:lnTo>
                  <a:lnTo>
                    <a:pt x="3117" y="6135"/>
                  </a:lnTo>
                  <a:lnTo>
                    <a:pt x="1605" y="6135"/>
                  </a:lnTo>
                  <a:cubicBezTo>
                    <a:pt x="1512" y="6135"/>
                    <a:pt x="1389" y="6227"/>
                    <a:pt x="1389" y="6351"/>
                  </a:cubicBezTo>
                  <a:lnTo>
                    <a:pt x="1389" y="12523"/>
                  </a:lnTo>
                  <a:lnTo>
                    <a:pt x="988" y="12523"/>
                  </a:lnTo>
                  <a:lnTo>
                    <a:pt x="988" y="11258"/>
                  </a:lnTo>
                  <a:cubicBezTo>
                    <a:pt x="988" y="11104"/>
                    <a:pt x="880" y="11026"/>
                    <a:pt x="772" y="11026"/>
                  </a:cubicBezTo>
                  <a:cubicBezTo>
                    <a:pt x="664" y="11026"/>
                    <a:pt x="556" y="11104"/>
                    <a:pt x="556" y="11258"/>
                  </a:cubicBezTo>
                  <a:lnTo>
                    <a:pt x="556" y="12523"/>
                  </a:lnTo>
                  <a:lnTo>
                    <a:pt x="216" y="12523"/>
                  </a:lnTo>
                  <a:cubicBezTo>
                    <a:pt x="93" y="12523"/>
                    <a:pt x="0" y="12616"/>
                    <a:pt x="0" y="12739"/>
                  </a:cubicBezTo>
                  <a:lnTo>
                    <a:pt x="0" y="13233"/>
                  </a:lnTo>
                  <a:cubicBezTo>
                    <a:pt x="0" y="13819"/>
                    <a:pt x="463" y="14282"/>
                    <a:pt x="1049" y="14282"/>
                  </a:cubicBezTo>
                  <a:lnTo>
                    <a:pt x="11604" y="14282"/>
                  </a:lnTo>
                  <a:cubicBezTo>
                    <a:pt x="11882" y="14282"/>
                    <a:pt x="11882" y="13881"/>
                    <a:pt x="11604" y="13881"/>
                  </a:cubicBezTo>
                  <a:lnTo>
                    <a:pt x="1049" y="13881"/>
                  </a:lnTo>
                  <a:cubicBezTo>
                    <a:pt x="710" y="13881"/>
                    <a:pt x="432" y="13603"/>
                    <a:pt x="432" y="13233"/>
                  </a:cubicBezTo>
                  <a:lnTo>
                    <a:pt x="432" y="12924"/>
                  </a:lnTo>
                  <a:lnTo>
                    <a:pt x="6142" y="12924"/>
                  </a:lnTo>
                  <a:cubicBezTo>
                    <a:pt x="6142" y="13326"/>
                    <a:pt x="6450" y="13634"/>
                    <a:pt x="6821" y="13634"/>
                  </a:cubicBezTo>
                  <a:lnTo>
                    <a:pt x="7685" y="13634"/>
                  </a:lnTo>
                  <a:cubicBezTo>
                    <a:pt x="8086" y="13634"/>
                    <a:pt x="8395" y="13326"/>
                    <a:pt x="8395" y="12924"/>
                  </a:cubicBezTo>
                  <a:lnTo>
                    <a:pt x="14073" y="12924"/>
                  </a:lnTo>
                  <a:lnTo>
                    <a:pt x="14073" y="13233"/>
                  </a:lnTo>
                  <a:cubicBezTo>
                    <a:pt x="14073" y="13603"/>
                    <a:pt x="13795" y="13881"/>
                    <a:pt x="13456" y="13881"/>
                  </a:cubicBezTo>
                  <a:lnTo>
                    <a:pt x="12808" y="13881"/>
                  </a:lnTo>
                  <a:cubicBezTo>
                    <a:pt x="12530" y="13881"/>
                    <a:pt x="12530" y="14282"/>
                    <a:pt x="12808" y="14282"/>
                  </a:cubicBezTo>
                  <a:lnTo>
                    <a:pt x="13456" y="14282"/>
                  </a:lnTo>
                  <a:cubicBezTo>
                    <a:pt x="14011" y="14282"/>
                    <a:pt x="14505" y="13819"/>
                    <a:pt x="14505" y="13233"/>
                  </a:cubicBezTo>
                  <a:lnTo>
                    <a:pt x="14505" y="12739"/>
                  </a:lnTo>
                  <a:cubicBezTo>
                    <a:pt x="14505" y="12616"/>
                    <a:pt x="14382" y="12523"/>
                    <a:pt x="14289" y="12523"/>
                  </a:cubicBezTo>
                  <a:lnTo>
                    <a:pt x="13950" y="12523"/>
                  </a:lnTo>
                  <a:lnTo>
                    <a:pt x="13950" y="6351"/>
                  </a:lnTo>
                  <a:cubicBezTo>
                    <a:pt x="13950" y="5703"/>
                    <a:pt x="13425" y="5178"/>
                    <a:pt x="12777" y="5178"/>
                  </a:cubicBezTo>
                  <a:lnTo>
                    <a:pt x="11296" y="5178"/>
                  </a:lnTo>
                  <a:lnTo>
                    <a:pt x="11296" y="4345"/>
                  </a:lnTo>
                  <a:lnTo>
                    <a:pt x="12684" y="2431"/>
                  </a:lnTo>
                  <a:cubicBezTo>
                    <a:pt x="12746" y="2493"/>
                    <a:pt x="12777" y="2555"/>
                    <a:pt x="12777" y="2648"/>
                  </a:cubicBezTo>
                  <a:cubicBezTo>
                    <a:pt x="12808" y="2802"/>
                    <a:pt x="12777" y="2925"/>
                    <a:pt x="12684" y="3049"/>
                  </a:cubicBezTo>
                  <a:lnTo>
                    <a:pt x="11789" y="4283"/>
                  </a:lnTo>
                  <a:cubicBezTo>
                    <a:pt x="11702" y="4459"/>
                    <a:pt x="11832" y="4619"/>
                    <a:pt x="11971" y="4619"/>
                  </a:cubicBezTo>
                  <a:cubicBezTo>
                    <a:pt x="12027" y="4619"/>
                    <a:pt x="12084" y="4592"/>
                    <a:pt x="12129" y="4530"/>
                  </a:cubicBezTo>
                  <a:lnTo>
                    <a:pt x="13055" y="3296"/>
                  </a:lnTo>
                  <a:cubicBezTo>
                    <a:pt x="13302" y="2925"/>
                    <a:pt x="13271" y="2401"/>
                    <a:pt x="12962" y="2061"/>
                  </a:cubicBezTo>
                  <a:lnTo>
                    <a:pt x="13394" y="1475"/>
                  </a:lnTo>
                  <a:cubicBezTo>
                    <a:pt x="13549" y="1259"/>
                    <a:pt x="13610" y="1012"/>
                    <a:pt x="13549" y="765"/>
                  </a:cubicBezTo>
                  <a:cubicBezTo>
                    <a:pt x="13474" y="282"/>
                    <a:pt x="13065" y="1"/>
                    <a:pt x="12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92"/>
            <p:cNvSpPr/>
            <p:nvPr/>
          </p:nvSpPr>
          <p:spPr>
            <a:xfrm>
              <a:off x="2618400" y="2629875"/>
              <a:ext cx="69475" cy="10825"/>
            </a:xfrm>
            <a:custGeom>
              <a:rect b="b" l="l" r="r" t="t"/>
              <a:pathLst>
                <a:path extrusionOk="0" h="433" w="2779">
                  <a:moveTo>
                    <a:pt x="217" y="0"/>
                  </a:moveTo>
                  <a:cubicBezTo>
                    <a:pt x="93" y="0"/>
                    <a:pt x="1" y="93"/>
                    <a:pt x="1" y="216"/>
                  </a:cubicBezTo>
                  <a:cubicBezTo>
                    <a:pt x="1" y="309"/>
                    <a:pt x="93" y="432"/>
                    <a:pt x="217" y="432"/>
                  </a:cubicBezTo>
                  <a:lnTo>
                    <a:pt x="2562" y="432"/>
                  </a:lnTo>
                  <a:cubicBezTo>
                    <a:pt x="2686" y="432"/>
                    <a:pt x="2778" y="309"/>
                    <a:pt x="2778" y="216"/>
                  </a:cubicBezTo>
                  <a:cubicBezTo>
                    <a:pt x="2778" y="93"/>
                    <a:pt x="2686" y="0"/>
                    <a:pt x="2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92"/>
            <p:cNvSpPr/>
            <p:nvPr/>
          </p:nvSpPr>
          <p:spPr>
            <a:xfrm>
              <a:off x="2616875" y="2592050"/>
              <a:ext cx="72550" cy="10825"/>
            </a:xfrm>
            <a:custGeom>
              <a:rect b="b" l="l" r="r" t="t"/>
              <a:pathLst>
                <a:path extrusionOk="0" h="433" w="2902">
                  <a:moveTo>
                    <a:pt x="278" y="1"/>
                  </a:moveTo>
                  <a:cubicBezTo>
                    <a:pt x="0" y="1"/>
                    <a:pt x="0" y="433"/>
                    <a:pt x="278" y="433"/>
                  </a:cubicBezTo>
                  <a:lnTo>
                    <a:pt x="2623" y="433"/>
                  </a:lnTo>
                  <a:cubicBezTo>
                    <a:pt x="2901" y="433"/>
                    <a:pt x="2901" y="1"/>
                    <a:pt x="26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0" name="Google Shape;14650;p92"/>
          <p:cNvGrpSpPr/>
          <p:nvPr/>
        </p:nvGrpSpPr>
        <p:grpSpPr>
          <a:xfrm>
            <a:off x="4757746" y="3424466"/>
            <a:ext cx="361900" cy="358400"/>
            <a:chOff x="1741150" y="2466500"/>
            <a:chExt cx="361900" cy="358400"/>
          </a:xfrm>
        </p:grpSpPr>
        <p:sp>
          <p:nvSpPr>
            <p:cNvPr id="14651" name="Google Shape;14651;p92"/>
            <p:cNvSpPr/>
            <p:nvPr/>
          </p:nvSpPr>
          <p:spPr>
            <a:xfrm>
              <a:off x="1741150" y="2466500"/>
              <a:ext cx="88000" cy="358400"/>
            </a:xfrm>
            <a:custGeom>
              <a:rect b="b" l="l" r="r" t="t"/>
              <a:pathLst>
                <a:path extrusionOk="0" h="14336" w="3520">
                  <a:moveTo>
                    <a:pt x="1744" y="301"/>
                  </a:moveTo>
                  <a:cubicBezTo>
                    <a:pt x="1922" y="301"/>
                    <a:pt x="2099" y="424"/>
                    <a:pt x="2069" y="671"/>
                  </a:cubicBezTo>
                  <a:lnTo>
                    <a:pt x="2069" y="2276"/>
                  </a:lnTo>
                  <a:lnTo>
                    <a:pt x="1420" y="2276"/>
                  </a:lnTo>
                  <a:lnTo>
                    <a:pt x="1420" y="671"/>
                  </a:lnTo>
                  <a:cubicBezTo>
                    <a:pt x="1390" y="424"/>
                    <a:pt x="1567" y="301"/>
                    <a:pt x="1744" y="301"/>
                  </a:cubicBezTo>
                  <a:close/>
                  <a:moveTo>
                    <a:pt x="2069" y="6288"/>
                  </a:moveTo>
                  <a:lnTo>
                    <a:pt x="2069" y="13633"/>
                  </a:lnTo>
                  <a:cubicBezTo>
                    <a:pt x="2099" y="13880"/>
                    <a:pt x="1922" y="14004"/>
                    <a:pt x="1744" y="14004"/>
                  </a:cubicBezTo>
                  <a:cubicBezTo>
                    <a:pt x="1567" y="14004"/>
                    <a:pt x="1390" y="13880"/>
                    <a:pt x="1420" y="13633"/>
                  </a:cubicBezTo>
                  <a:lnTo>
                    <a:pt x="1420" y="6288"/>
                  </a:lnTo>
                  <a:close/>
                  <a:moveTo>
                    <a:pt x="1744" y="0"/>
                  </a:moveTo>
                  <a:cubicBezTo>
                    <a:pt x="1320" y="0"/>
                    <a:pt x="896" y="224"/>
                    <a:pt x="988" y="671"/>
                  </a:cubicBezTo>
                  <a:lnTo>
                    <a:pt x="988" y="2276"/>
                  </a:lnTo>
                  <a:lnTo>
                    <a:pt x="865" y="2276"/>
                  </a:lnTo>
                  <a:cubicBezTo>
                    <a:pt x="371" y="2276"/>
                    <a:pt x="1" y="2677"/>
                    <a:pt x="1" y="3171"/>
                  </a:cubicBezTo>
                  <a:lnTo>
                    <a:pt x="1" y="5455"/>
                  </a:lnTo>
                  <a:cubicBezTo>
                    <a:pt x="1" y="5918"/>
                    <a:pt x="371" y="6319"/>
                    <a:pt x="865" y="6319"/>
                  </a:cubicBezTo>
                  <a:lnTo>
                    <a:pt x="988" y="6319"/>
                  </a:lnTo>
                  <a:lnTo>
                    <a:pt x="988" y="13664"/>
                  </a:lnTo>
                  <a:cubicBezTo>
                    <a:pt x="896" y="14112"/>
                    <a:pt x="1320" y="14335"/>
                    <a:pt x="1744" y="14335"/>
                  </a:cubicBezTo>
                  <a:cubicBezTo>
                    <a:pt x="2169" y="14335"/>
                    <a:pt x="2593" y="14112"/>
                    <a:pt x="2501" y="13664"/>
                  </a:cubicBezTo>
                  <a:lnTo>
                    <a:pt x="2501" y="6319"/>
                  </a:lnTo>
                  <a:lnTo>
                    <a:pt x="2624" y="6319"/>
                  </a:lnTo>
                  <a:cubicBezTo>
                    <a:pt x="3087" y="6319"/>
                    <a:pt x="3488" y="5918"/>
                    <a:pt x="3488" y="5455"/>
                  </a:cubicBezTo>
                  <a:lnTo>
                    <a:pt x="3488" y="4930"/>
                  </a:lnTo>
                  <a:cubicBezTo>
                    <a:pt x="3488" y="4791"/>
                    <a:pt x="3388" y="4722"/>
                    <a:pt x="3288" y="4722"/>
                  </a:cubicBezTo>
                  <a:cubicBezTo>
                    <a:pt x="3187" y="4722"/>
                    <a:pt x="3087" y="4791"/>
                    <a:pt x="3087" y="4930"/>
                  </a:cubicBezTo>
                  <a:lnTo>
                    <a:pt x="3087" y="5424"/>
                  </a:lnTo>
                  <a:cubicBezTo>
                    <a:pt x="3087" y="5671"/>
                    <a:pt x="2871" y="5887"/>
                    <a:pt x="2624" y="5887"/>
                  </a:cubicBezTo>
                  <a:lnTo>
                    <a:pt x="865" y="5887"/>
                  </a:lnTo>
                  <a:cubicBezTo>
                    <a:pt x="618" y="5887"/>
                    <a:pt x="433" y="5671"/>
                    <a:pt x="433" y="5424"/>
                  </a:cubicBezTo>
                  <a:lnTo>
                    <a:pt x="433" y="3140"/>
                  </a:lnTo>
                  <a:cubicBezTo>
                    <a:pt x="433" y="2893"/>
                    <a:pt x="649" y="2677"/>
                    <a:pt x="896" y="2677"/>
                  </a:cubicBezTo>
                  <a:lnTo>
                    <a:pt x="2624" y="2677"/>
                  </a:lnTo>
                  <a:cubicBezTo>
                    <a:pt x="2902" y="2677"/>
                    <a:pt x="3087" y="2893"/>
                    <a:pt x="3087" y="3140"/>
                  </a:cubicBezTo>
                  <a:lnTo>
                    <a:pt x="3087" y="3758"/>
                  </a:lnTo>
                  <a:cubicBezTo>
                    <a:pt x="3087" y="3896"/>
                    <a:pt x="3195" y="3966"/>
                    <a:pt x="3303" y="3966"/>
                  </a:cubicBezTo>
                  <a:cubicBezTo>
                    <a:pt x="3411" y="3966"/>
                    <a:pt x="3519" y="3896"/>
                    <a:pt x="3519" y="3758"/>
                  </a:cubicBezTo>
                  <a:lnTo>
                    <a:pt x="3519" y="3140"/>
                  </a:lnTo>
                  <a:cubicBezTo>
                    <a:pt x="3519" y="2647"/>
                    <a:pt x="3118" y="2276"/>
                    <a:pt x="2624" y="2276"/>
                  </a:cubicBezTo>
                  <a:lnTo>
                    <a:pt x="2501" y="2276"/>
                  </a:lnTo>
                  <a:lnTo>
                    <a:pt x="2501" y="671"/>
                  </a:lnTo>
                  <a:cubicBezTo>
                    <a:pt x="2593" y="224"/>
                    <a:pt x="2169" y="0"/>
                    <a:pt x="17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92"/>
            <p:cNvSpPr/>
            <p:nvPr/>
          </p:nvSpPr>
          <p:spPr>
            <a:xfrm>
              <a:off x="1761225" y="2554975"/>
              <a:ext cx="46300" cy="10100"/>
            </a:xfrm>
            <a:custGeom>
              <a:rect b="b" l="l" r="r" t="t"/>
              <a:pathLst>
                <a:path extrusionOk="0" h="404" w="1852">
                  <a:moveTo>
                    <a:pt x="1602" y="1"/>
                  </a:moveTo>
                  <a:cubicBezTo>
                    <a:pt x="1593" y="1"/>
                    <a:pt x="1584" y="1"/>
                    <a:pt x="1574" y="3"/>
                  </a:cubicBezTo>
                  <a:lnTo>
                    <a:pt x="278" y="3"/>
                  </a:lnTo>
                  <a:cubicBezTo>
                    <a:pt x="0" y="3"/>
                    <a:pt x="0" y="404"/>
                    <a:pt x="278" y="404"/>
                  </a:cubicBezTo>
                  <a:lnTo>
                    <a:pt x="1574" y="404"/>
                  </a:lnTo>
                  <a:cubicBezTo>
                    <a:pt x="1842" y="404"/>
                    <a:pt x="1852" y="1"/>
                    <a:pt x="1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92"/>
            <p:cNvSpPr/>
            <p:nvPr/>
          </p:nvSpPr>
          <p:spPr>
            <a:xfrm>
              <a:off x="1761225" y="2582025"/>
              <a:ext cx="46300" cy="10825"/>
            </a:xfrm>
            <a:custGeom>
              <a:rect b="b" l="l" r="r" t="t"/>
              <a:pathLst>
                <a:path extrusionOk="0" h="433" w="1852">
                  <a:moveTo>
                    <a:pt x="278" y="1"/>
                  </a:moveTo>
                  <a:cubicBezTo>
                    <a:pt x="0" y="1"/>
                    <a:pt x="0" y="433"/>
                    <a:pt x="278" y="433"/>
                  </a:cubicBezTo>
                  <a:lnTo>
                    <a:pt x="1574" y="433"/>
                  </a:lnTo>
                  <a:cubicBezTo>
                    <a:pt x="1852" y="433"/>
                    <a:pt x="1852" y="1"/>
                    <a:pt x="15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92"/>
            <p:cNvSpPr/>
            <p:nvPr/>
          </p:nvSpPr>
          <p:spPr>
            <a:xfrm>
              <a:off x="1832200" y="2466500"/>
              <a:ext cx="87975" cy="357625"/>
            </a:xfrm>
            <a:custGeom>
              <a:rect b="b" l="l" r="r" t="t"/>
              <a:pathLst>
                <a:path extrusionOk="0" h="14305" w="3519">
                  <a:moveTo>
                    <a:pt x="2624" y="9899"/>
                  </a:moveTo>
                  <a:cubicBezTo>
                    <a:pt x="2871" y="9899"/>
                    <a:pt x="3087" y="10115"/>
                    <a:pt x="3087" y="10362"/>
                  </a:cubicBezTo>
                  <a:lnTo>
                    <a:pt x="3087" y="12646"/>
                  </a:lnTo>
                  <a:cubicBezTo>
                    <a:pt x="3087" y="12893"/>
                    <a:pt x="2871" y="13078"/>
                    <a:pt x="2624" y="13078"/>
                  </a:cubicBezTo>
                  <a:lnTo>
                    <a:pt x="895" y="13078"/>
                  </a:lnTo>
                  <a:cubicBezTo>
                    <a:pt x="618" y="13078"/>
                    <a:pt x="433" y="12893"/>
                    <a:pt x="433" y="12646"/>
                  </a:cubicBezTo>
                  <a:lnTo>
                    <a:pt x="433" y="10362"/>
                  </a:lnTo>
                  <a:cubicBezTo>
                    <a:pt x="433" y="10115"/>
                    <a:pt x="618" y="9899"/>
                    <a:pt x="895" y="9899"/>
                  </a:cubicBezTo>
                  <a:close/>
                  <a:moveTo>
                    <a:pt x="2099" y="13510"/>
                  </a:moveTo>
                  <a:lnTo>
                    <a:pt x="2099" y="13633"/>
                  </a:lnTo>
                  <a:cubicBezTo>
                    <a:pt x="2115" y="13880"/>
                    <a:pt x="1937" y="14004"/>
                    <a:pt x="1760" y="14004"/>
                  </a:cubicBezTo>
                  <a:cubicBezTo>
                    <a:pt x="1582" y="14004"/>
                    <a:pt x="1405" y="13880"/>
                    <a:pt x="1420" y="13633"/>
                  </a:cubicBezTo>
                  <a:lnTo>
                    <a:pt x="1420" y="13510"/>
                  </a:lnTo>
                  <a:close/>
                  <a:moveTo>
                    <a:pt x="1744" y="0"/>
                  </a:moveTo>
                  <a:cubicBezTo>
                    <a:pt x="1320" y="0"/>
                    <a:pt x="895" y="224"/>
                    <a:pt x="988" y="671"/>
                  </a:cubicBezTo>
                  <a:lnTo>
                    <a:pt x="988" y="9467"/>
                  </a:lnTo>
                  <a:lnTo>
                    <a:pt x="865" y="9467"/>
                  </a:lnTo>
                  <a:cubicBezTo>
                    <a:pt x="402" y="9467"/>
                    <a:pt x="0" y="9868"/>
                    <a:pt x="0" y="10362"/>
                  </a:cubicBezTo>
                  <a:lnTo>
                    <a:pt x="0" y="12646"/>
                  </a:lnTo>
                  <a:cubicBezTo>
                    <a:pt x="0" y="13109"/>
                    <a:pt x="402" y="13510"/>
                    <a:pt x="865" y="13510"/>
                  </a:cubicBezTo>
                  <a:lnTo>
                    <a:pt x="988" y="13510"/>
                  </a:lnTo>
                  <a:lnTo>
                    <a:pt x="988" y="13633"/>
                  </a:lnTo>
                  <a:cubicBezTo>
                    <a:pt x="895" y="14081"/>
                    <a:pt x="1320" y="14305"/>
                    <a:pt x="1744" y="14305"/>
                  </a:cubicBezTo>
                  <a:cubicBezTo>
                    <a:pt x="2169" y="14305"/>
                    <a:pt x="2593" y="14081"/>
                    <a:pt x="2500" y="13633"/>
                  </a:cubicBezTo>
                  <a:lnTo>
                    <a:pt x="2500" y="13510"/>
                  </a:lnTo>
                  <a:lnTo>
                    <a:pt x="2624" y="13510"/>
                  </a:lnTo>
                  <a:cubicBezTo>
                    <a:pt x="3118" y="13510"/>
                    <a:pt x="3519" y="13109"/>
                    <a:pt x="3519" y="12646"/>
                  </a:cubicBezTo>
                  <a:lnTo>
                    <a:pt x="3519" y="10362"/>
                  </a:lnTo>
                  <a:cubicBezTo>
                    <a:pt x="3519" y="9868"/>
                    <a:pt x="3118" y="9467"/>
                    <a:pt x="2624" y="9467"/>
                  </a:cubicBezTo>
                  <a:lnTo>
                    <a:pt x="2500" y="9467"/>
                  </a:lnTo>
                  <a:lnTo>
                    <a:pt x="2500" y="2863"/>
                  </a:lnTo>
                  <a:cubicBezTo>
                    <a:pt x="2500" y="2708"/>
                    <a:pt x="2400" y="2631"/>
                    <a:pt x="2300" y="2631"/>
                  </a:cubicBezTo>
                  <a:cubicBezTo>
                    <a:pt x="2199" y="2631"/>
                    <a:pt x="2099" y="2708"/>
                    <a:pt x="2099" y="2863"/>
                  </a:cubicBezTo>
                  <a:lnTo>
                    <a:pt x="2099" y="9467"/>
                  </a:lnTo>
                  <a:lnTo>
                    <a:pt x="1420" y="9467"/>
                  </a:lnTo>
                  <a:lnTo>
                    <a:pt x="1420" y="671"/>
                  </a:lnTo>
                  <a:cubicBezTo>
                    <a:pt x="1389" y="424"/>
                    <a:pt x="1567" y="301"/>
                    <a:pt x="1744" y="301"/>
                  </a:cubicBezTo>
                  <a:cubicBezTo>
                    <a:pt x="1922" y="301"/>
                    <a:pt x="2099" y="424"/>
                    <a:pt x="2068" y="671"/>
                  </a:cubicBezTo>
                  <a:lnTo>
                    <a:pt x="2068" y="1628"/>
                  </a:lnTo>
                  <a:cubicBezTo>
                    <a:pt x="2068" y="1782"/>
                    <a:pt x="2176" y="1860"/>
                    <a:pt x="2284" y="1860"/>
                  </a:cubicBezTo>
                  <a:cubicBezTo>
                    <a:pt x="2392" y="1860"/>
                    <a:pt x="2500" y="1782"/>
                    <a:pt x="2500" y="1628"/>
                  </a:cubicBezTo>
                  <a:lnTo>
                    <a:pt x="2500" y="671"/>
                  </a:lnTo>
                  <a:cubicBezTo>
                    <a:pt x="2593" y="224"/>
                    <a:pt x="2169" y="0"/>
                    <a:pt x="17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92"/>
            <p:cNvSpPr/>
            <p:nvPr/>
          </p:nvSpPr>
          <p:spPr>
            <a:xfrm>
              <a:off x="1853025" y="2734800"/>
              <a:ext cx="46325" cy="10825"/>
            </a:xfrm>
            <a:custGeom>
              <a:rect b="b" l="l" r="r" t="t"/>
              <a:pathLst>
                <a:path extrusionOk="0" h="433" w="1853">
                  <a:moveTo>
                    <a:pt x="279" y="0"/>
                  </a:moveTo>
                  <a:cubicBezTo>
                    <a:pt x="1" y="0"/>
                    <a:pt x="1" y="432"/>
                    <a:pt x="279" y="432"/>
                  </a:cubicBezTo>
                  <a:lnTo>
                    <a:pt x="1575" y="432"/>
                  </a:lnTo>
                  <a:cubicBezTo>
                    <a:pt x="1852" y="432"/>
                    <a:pt x="1852" y="0"/>
                    <a:pt x="1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92"/>
            <p:cNvSpPr/>
            <p:nvPr/>
          </p:nvSpPr>
          <p:spPr>
            <a:xfrm>
              <a:off x="1853025" y="2763300"/>
              <a:ext cx="46325" cy="10100"/>
            </a:xfrm>
            <a:custGeom>
              <a:rect b="b" l="l" r="r" t="t"/>
              <a:pathLst>
                <a:path extrusionOk="0" h="404" w="1853">
                  <a:moveTo>
                    <a:pt x="1602" y="1"/>
                  </a:moveTo>
                  <a:cubicBezTo>
                    <a:pt x="1594" y="1"/>
                    <a:pt x="1584" y="1"/>
                    <a:pt x="1575" y="2"/>
                  </a:cubicBezTo>
                  <a:lnTo>
                    <a:pt x="279" y="2"/>
                  </a:lnTo>
                  <a:cubicBezTo>
                    <a:pt x="1" y="2"/>
                    <a:pt x="1" y="403"/>
                    <a:pt x="279" y="403"/>
                  </a:cubicBezTo>
                  <a:lnTo>
                    <a:pt x="1575" y="403"/>
                  </a:lnTo>
                  <a:cubicBezTo>
                    <a:pt x="1843" y="403"/>
                    <a:pt x="1852" y="1"/>
                    <a:pt x="1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92"/>
            <p:cNvSpPr/>
            <p:nvPr/>
          </p:nvSpPr>
          <p:spPr>
            <a:xfrm>
              <a:off x="1924025" y="2466500"/>
              <a:ext cx="87200" cy="356475"/>
            </a:xfrm>
            <a:custGeom>
              <a:rect b="b" l="l" r="r" t="t"/>
              <a:pathLst>
                <a:path extrusionOk="0" h="14259" w="3488">
                  <a:moveTo>
                    <a:pt x="1744" y="347"/>
                  </a:moveTo>
                  <a:cubicBezTo>
                    <a:pt x="1906" y="347"/>
                    <a:pt x="2068" y="455"/>
                    <a:pt x="2068" y="671"/>
                  </a:cubicBezTo>
                  <a:lnTo>
                    <a:pt x="2068" y="5702"/>
                  </a:lnTo>
                  <a:lnTo>
                    <a:pt x="1420" y="5702"/>
                  </a:lnTo>
                  <a:lnTo>
                    <a:pt x="1420" y="671"/>
                  </a:lnTo>
                  <a:cubicBezTo>
                    <a:pt x="1420" y="455"/>
                    <a:pt x="1582" y="347"/>
                    <a:pt x="1744" y="347"/>
                  </a:cubicBezTo>
                  <a:close/>
                  <a:moveTo>
                    <a:pt x="2068" y="9714"/>
                  </a:moveTo>
                  <a:lnTo>
                    <a:pt x="2068" y="13633"/>
                  </a:lnTo>
                  <a:cubicBezTo>
                    <a:pt x="2068" y="13849"/>
                    <a:pt x="1906" y="13957"/>
                    <a:pt x="1744" y="13957"/>
                  </a:cubicBezTo>
                  <a:cubicBezTo>
                    <a:pt x="1582" y="13957"/>
                    <a:pt x="1420" y="13849"/>
                    <a:pt x="1420" y="13633"/>
                  </a:cubicBezTo>
                  <a:lnTo>
                    <a:pt x="1420" y="9714"/>
                  </a:lnTo>
                  <a:close/>
                  <a:moveTo>
                    <a:pt x="1744" y="0"/>
                  </a:moveTo>
                  <a:cubicBezTo>
                    <a:pt x="1319" y="0"/>
                    <a:pt x="895" y="224"/>
                    <a:pt x="988" y="671"/>
                  </a:cubicBezTo>
                  <a:lnTo>
                    <a:pt x="988" y="5702"/>
                  </a:lnTo>
                  <a:lnTo>
                    <a:pt x="864" y="5702"/>
                  </a:lnTo>
                  <a:cubicBezTo>
                    <a:pt x="370" y="5702"/>
                    <a:pt x="0" y="6072"/>
                    <a:pt x="0" y="6566"/>
                  </a:cubicBezTo>
                  <a:lnTo>
                    <a:pt x="0" y="8850"/>
                  </a:lnTo>
                  <a:cubicBezTo>
                    <a:pt x="0" y="9344"/>
                    <a:pt x="370" y="9745"/>
                    <a:pt x="864" y="9745"/>
                  </a:cubicBezTo>
                  <a:lnTo>
                    <a:pt x="988" y="9745"/>
                  </a:lnTo>
                  <a:lnTo>
                    <a:pt x="988" y="13633"/>
                  </a:lnTo>
                  <a:cubicBezTo>
                    <a:pt x="1065" y="14050"/>
                    <a:pt x="1404" y="14258"/>
                    <a:pt x="1744" y="14258"/>
                  </a:cubicBezTo>
                  <a:cubicBezTo>
                    <a:pt x="2083" y="14258"/>
                    <a:pt x="2423" y="14050"/>
                    <a:pt x="2500" y="13633"/>
                  </a:cubicBezTo>
                  <a:lnTo>
                    <a:pt x="2500" y="9714"/>
                  </a:lnTo>
                  <a:lnTo>
                    <a:pt x="2623" y="9714"/>
                  </a:lnTo>
                  <a:cubicBezTo>
                    <a:pt x="3117" y="9714"/>
                    <a:pt x="3487" y="9313"/>
                    <a:pt x="3487" y="8819"/>
                  </a:cubicBezTo>
                  <a:lnTo>
                    <a:pt x="3487" y="8263"/>
                  </a:lnTo>
                  <a:cubicBezTo>
                    <a:pt x="3487" y="8124"/>
                    <a:pt x="3379" y="8055"/>
                    <a:pt x="3275" y="8055"/>
                  </a:cubicBezTo>
                  <a:cubicBezTo>
                    <a:pt x="3171" y="8055"/>
                    <a:pt x="3071" y="8124"/>
                    <a:pt x="3086" y="8263"/>
                  </a:cubicBezTo>
                  <a:lnTo>
                    <a:pt x="3086" y="8819"/>
                  </a:lnTo>
                  <a:cubicBezTo>
                    <a:pt x="3086" y="9066"/>
                    <a:pt x="2870" y="9282"/>
                    <a:pt x="2623" y="9282"/>
                  </a:cubicBezTo>
                  <a:lnTo>
                    <a:pt x="864" y="9282"/>
                  </a:lnTo>
                  <a:cubicBezTo>
                    <a:pt x="617" y="9282"/>
                    <a:pt x="401" y="9066"/>
                    <a:pt x="401" y="8819"/>
                  </a:cubicBezTo>
                  <a:lnTo>
                    <a:pt x="401" y="6535"/>
                  </a:lnTo>
                  <a:cubicBezTo>
                    <a:pt x="401" y="6288"/>
                    <a:pt x="617" y="6072"/>
                    <a:pt x="864" y="6072"/>
                  </a:cubicBezTo>
                  <a:lnTo>
                    <a:pt x="2623" y="6072"/>
                  </a:lnTo>
                  <a:cubicBezTo>
                    <a:pt x="2870" y="6072"/>
                    <a:pt x="3086" y="6288"/>
                    <a:pt x="3086" y="6535"/>
                  </a:cubicBezTo>
                  <a:lnTo>
                    <a:pt x="3086" y="7091"/>
                  </a:lnTo>
                  <a:cubicBezTo>
                    <a:pt x="3086" y="7229"/>
                    <a:pt x="3187" y="7299"/>
                    <a:pt x="3287" y="7299"/>
                  </a:cubicBezTo>
                  <a:cubicBezTo>
                    <a:pt x="3387" y="7299"/>
                    <a:pt x="3487" y="7229"/>
                    <a:pt x="3487" y="7091"/>
                  </a:cubicBezTo>
                  <a:lnTo>
                    <a:pt x="3487" y="6535"/>
                  </a:lnTo>
                  <a:cubicBezTo>
                    <a:pt x="3487" y="6041"/>
                    <a:pt x="3086" y="5671"/>
                    <a:pt x="2623" y="5671"/>
                  </a:cubicBezTo>
                  <a:lnTo>
                    <a:pt x="2500" y="5671"/>
                  </a:lnTo>
                  <a:lnTo>
                    <a:pt x="2500" y="671"/>
                  </a:lnTo>
                  <a:cubicBezTo>
                    <a:pt x="2592" y="224"/>
                    <a:pt x="2168" y="0"/>
                    <a:pt x="17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92"/>
            <p:cNvSpPr/>
            <p:nvPr/>
          </p:nvSpPr>
          <p:spPr>
            <a:xfrm>
              <a:off x="1944850" y="2639125"/>
              <a:ext cx="45550" cy="10825"/>
            </a:xfrm>
            <a:custGeom>
              <a:rect b="b" l="l" r="r" t="t"/>
              <a:pathLst>
                <a:path extrusionOk="0" h="433" w="1822">
                  <a:moveTo>
                    <a:pt x="278" y="0"/>
                  </a:moveTo>
                  <a:cubicBezTo>
                    <a:pt x="0" y="0"/>
                    <a:pt x="0" y="433"/>
                    <a:pt x="278" y="433"/>
                  </a:cubicBezTo>
                  <a:lnTo>
                    <a:pt x="1543" y="433"/>
                  </a:lnTo>
                  <a:cubicBezTo>
                    <a:pt x="1821" y="433"/>
                    <a:pt x="1821" y="0"/>
                    <a:pt x="1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92"/>
            <p:cNvSpPr/>
            <p:nvPr/>
          </p:nvSpPr>
          <p:spPr>
            <a:xfrm>
              <a:off x="1944850" y="2666900"/>
              <a:ext cx="45550" cy="10825"/>
            </a:xfrm>
            <a:custGeom>
              <a:rect b="b" l="l" r="r" t="t"/>
              <a:pathLst>
                <a:path extrusionOk="0" h="433" w="1822">
                  <a:moveTo>
                    <a:pt x="278" y="0"/>
                  </a:moveTo>
                  <a:cubicBezTo>
                    <a:pt x="0" y="0"/>
                    <a:pt x="0" y="433"/>
                    <a:pt x="278" y="433"/>
                  </a:cubicBezTo>
                  <a:lnTo>
                    <a:pt x="1543" y="433"/>
                  </a:lnTo>
                  <a:cubicBezTo>
                    <a:pt x="1821" y="433"/>
                    <a:pt x="1821" y="0"/>
                    <a:pt x="1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92"/>
            <p:cNvSpPr/>
            <p:nvPr/>
          </p:nvSpPr>
          <p:spPr>
            <a:xfrm>
              <a:off x="2015050" y="2466500"/>
              <a:ext cx="88000" cy="357625"/>
            </a:xfrm>
            <a:custGeom>
              <a:rect b="b" l="l" r="r" t="t"/>
              <a:pathLst>
                <a:path extrusionOk="0" h="14305" w="3520">
                  <a:moveTo>
                    <a:pt x="1775" y="347"/>
                  </a:moveTo>
                  <a:cubicBezTo>
                    <a:pt x="1937" y="347"/>
                    <a:pt x="2099" y="455"/>
                    <a:pt x="2099" y="671"/>
                  </a:cubicBezTo>
                  <a:lnTo>
                    <a:pt x="2099" y="764"/>
                  </a:lnTo>
                  <a:lnTo>
                    <a:pt x="1451" y="764"/>
                  </a:lnTo>
                  <a:lnTo>
                    <a:pt x="1451" y="671"/>
                  </a:lnTo>
                  <a:cubicBezTo>
                    <a:pt x="1451" y="455"/>
                    <a:pt x="1613" y="347"/>
                    <a:pt x="1775" y="347"/>
                  </a:cubicBezTo>
                  <a:close/>
                  <a:moveTo>
                    <a:pt x="2655" y="1165"/>
                  </a:moveTo>
                  <a:cubicBezTo>
                    <a:pt x="2902" y="1165"/>
                    <a:pt x="3087" y="1381"/>
                    <a:pt x="3087" y="1628"/>
                  </a:cubicBezTo>
                  <a:lnTo>
                    <a:pt x="3087" y="3912"/>
                  </a:lnTo>
                  <a:cubicBezTo>
                    <a:pt x="3087" y="4159"/>
                    <a:pt x="2902" y="4375"/>
                    <a:pt x="2655" y="4375"/>
                  </a:cubicBezTo>
                  <a:lnTo>
                    <a:pt x="896" y="4375"/>
                  </a:lnTo>
                  <a:cubicBezTo>
                    <a:pt x="649" y="4375"/>
                    <a:pt x="433" y="4159"/>
                    <a:pt x="433" y="3912"/>
                  </a:cubicBezTo>
                  <a:lnTo>
                    <a:pt x="433" y="1628"/>
                  </a:lnTo>
                  <a:cubicBezTo>
                    <a:pt x="433" y="1381"/>
                    <a:pt x="649" y="1165"/>
                    <a:pt x="896" y="1165"/>
                  </a:cubicBezTo>
                  <a:close/>
                  <a:moveTo>
                    <a:pt x="1764" y="0"/>
                  </a:moveTo>
                  <a:cubicBezTo>
                    <a:pt x="1343" y="0"/>
                    <a:pt x="927" y="224"/>
                    <a:pt x="1019" y="671"/>
                  </a:cubicBezTo>
                  <a:lnTo>
                    <a:pt x="1019" y="764"/>
                  </a:lnTo>
                  <a:lnTo>
                    <a:pt x="896" y="764"/>
                  </a:lnTo>
                  <a:cubicBezTo>
                    <a:pt x="402" y="764"/>
                    <a:pt x="1" y="1134"/>
                    <a:pt x="1" y="1628"/>
                  </a:cubicBezTo>
                  <a:lnTo>
                    <a:pt x="1" y="3912"/>
                  </a:lnTo>
                  <a:cubicBezTo>
                    <a:pt x="1" y="4406"/>
                    <a:pt x="402" y="4807"/>
                    <a:pt x="896" y="4807"/>
                  </a:cubicBezTo>
                  <a:lnTo>
                    <a:pt x="1019" y="4807"/>
                  </a:lnTo>
                  <a:lnTo>
                    <a:pt x="1019" y="13633"/>
                  </a:lnTo>
                  <a:cubicBezTo>
                    <a:pt x="927" y="14081"/>
                    <a:pt x="1343" y="14305"/>
                    <a:pt x="1764" y="14305"/>
                  </a:cubicBezTo>
                  <a:cubicBezTo>
                    <a:pt x="2184" y="14305"/>
                    <a:pt x="2609" y="14081"/>
                    <a:pt x="2531" y="13633"/>
                  </a:cubicBezTo>
                  <a:lnTo>
                    <a:pt x="2531" y="12677"/>
                  </a:lnTo>
                  <a:cubicBezTo>
                    <a:pt x="2516" y="12522"/>
                    <a:pt x="2408" y="12445"/>
                    <a:pt x="2304" y="12445"/>
                  </a:cubicBezTo>
                  <a:cubicBezTo>
                    <a:pt x="2200" y="12445"/>
                    <a:pt x="2099" y="12522"/>
                    <a:pt x="2099" y="12677"/>
                  </a:cubicBezTo>
                  <a:lnTo>
                    <a:pt x="2099" y="13633"/>
                  </a:lnTo>
                  <a:cubicBezTo>
                    <a:pt x="2099" y="13849"/>
                    <a:pt x="1930" y="13957"/>
                    <a:pt x="1760" y="13957"/>
                  </a:cubicBezTo>
                  <a:cubicBezTo>
                    <a:pt x="1590" y="13957"/>
                    <a:pt x="1420" y="13849"/>
                    <a:pt x="1420" y="13633"/>
                  </a:cubicBezTo>
                  <a:lnTo>
                    <a:pt x="1420" y="4776"/>
                  </a:lnTo>
                  <a:lnTo>
                    <a:pt x="2099" y="4776"/>
                  </a:lnTo>
                  <a:lnTo>
                    <a:pt x="2099" y="11504"/>
                  </a:lnTo>
                  <a:cubicBezTo>
                    <a:pt x="2099" y="11643"/>
                    <a:pt x="2207" y="11712"/>
                    <a:pt x="2315" y="11712"/>
                  </a:cubicBezTo>
                  <a:cubicBezTo>
                    <a:pt x="2423" y="11712"/>
                    <a:pt x="2531" y="11643"/>
                    <a:pt x="2531" y="11504"/>
                  </a:cubicBezTo>
                  <a:lnTo>
                    <a:pt x="2531" y="4776"/>
                  </a:lnTo>
                  <a:lnTo>
                    <a:pt x="2624" y="4776"/>
                  </a:lnTo>
                  <a:cubicBezTo>
                    <a:pt x="3118" y="4776"/>
                    <a:pt x="3519" y="4375"/>
                    <a:pt x="3519" y="3912"/>
                  </a:cubicBezTo>
                  <a:lnTo>
                    <a:pt x="3519" y="1628"/>
                  </a:lnTo>
                  <a:cubicBezTo>
                    <a:pt x="3519" y="1134"/>
                    <a:pt x="3118" y="733"/>
                    <a:pt x="2624" y="733"/>
                  </a:cubicBezTo>
                  <a:lnTo>
                    <a:pt x="2531" y="733"/>
                  </a:lnTo>
                  <a:lnTo>
                    <a:pt x="2531" y="671"/>
                  </a:lnTo>
                  <a:cubicBezTo>
                    <a:pt x="2609" y="224"/>
                    <a:pt x="2184" y="0"/>
                    <a:pt x="1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92"/>
            <p:cNvSpPr/>
            <p:nvPr/>
          </p:nvSpPr>
          <p:spPr>
            <a:xfrm>
              <a:off x="2035900" y="2516450"/>
              <a:ext cx="46300" cy="10825"/>
            </a:xfrm>
            <a:custGeom>
              <a:rect b="b" l="l" r="r" t="t"/>
              <a:pathLst>
                <a:path extrusionOk="0" h="433" w="1852">
                  <a:moveTo>
                    <a:pt x="278" y="0"/>
                  </a:moveTo>
                  <a:cubicBezTo>
                    <a:pt x="0" y="0"/>
                    <a:pt x="0" y="432"/>
                    <a:pt x="278" y="432"/>
                  </a:cubicBezTo>
                  <a:lnTo>
                    <a:pt x="1574" y="432"/>
                  </a:lnTo>
                  <a:cubicBezTo>
                    <a:pt x="1852" y="432"/>
                    <a:pt x="1852" y="0"/>
                    <a:pt x="15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92"/>
            <p:cNvSpPr/>
            <p:nvPr/>
          </p:nvSpPr>
          <p:spPr>
            <a:xfrm>
              <a:off x="2035900" y="2544225"/>
              <a:ext cx="46300" cy="10100"/>
            </a:xfrm>
            <a:custGeom>
              <a:rect b="b" l="l" r="r" t="t"/>
              <a:pathLst>
                <a:path extrusionOk="0" h="404" w="1852">
                  <a:moveTo>
                    <a:pt x="278" y="0"/>
                  </a:moveTo>
                  <a:cubicBezTo>
                    <a:pt x="10" y="0"/>
                    <a:pt x="0" y="403"/>
                    <a:pt x="250" y="403"/>
                  </a:cubicBezTo>
                  <a:cubicBezTo>
                    <a:pt x="259" y="403"/>
                    <a:pt x="268" y="403"/>
                    <a:pt x="278" y="402"/>
                  </a:cubicBezTo>
                  <a:lnTo>
                    <a:pt x="1574" y="402"/>
                  </a:lnTo>
                  <a:cubicBezTo>
                    <a:pt x="1852" y="402"/>
                    <a:pt x="1852" y="0"/>
                    <a:pt x="15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3" name="Google Shape;14663;p92"/>
          <p:cNvGrpSpPr/>
          <p:nvPr/>
        </p:nvGrpSpPr>
        <p:grpSpPr>
          <a:xfrm>
            <a:off x="3219084" y="3422591"/>
            <a:ext cx="364200" cy="362150"/>
            <a:chOff x="7731450" y="1904575"/>
            <a:chExt cx="364200" cy="362150"/>
          </a:xfrm>
        </p:grpSpPr>
        <p:sp>
          <p:nvSpPr>
            <p:cNvPr id="14664" name="Google Shape;14664;p92"/>
            <p:cNvSpPr/>
            <p:nvPr/>
          </p:nvSpPr>
          <p:spPr>
            <a:xfrm>
              <a:off x="7776975" y="2157675"/>
              <a:ext cx="75625" cy="71650"/>
            </a:xfrm>
            <a:custGeom>
              <a:rect b="b" l="l" r="r" t="t"/>
              <a:pathLst>
                <a:path extrusionOk="0" h="2866" w="3025">
                  <a:moveTo>
                    <a:pt x="1728" y="1235"/>
                  </a:moveTo>
                  <a:lnTo>
                    <a:pt x="1667" y="1605"/>
                  </a:lnTo>
                  <a:lnTo>
                    <a:pt x="1266" y="1605"/>
                  </a:lnTo>
                  <a:lnTo>
                    <a:pt x="1327" y="1235"/>
                  </a:lnTo>
                  <a:close/>
                  <a:moveTo>
                    <a:pt x="1276" y="0"/>
                  </a:moveTo>
                  <a:cubicBezTo>
                    <a:pt x="1189" y="0"/>
                    <a:pt x="1107" y="49"/>
                    <a:pt x="1080" y="155"/>
                  </a:cubicBezTo>
                  <a:lnTo>
                    <a:pt x="988" y="803"/>
                  </a:lnTo>
                  <a:lnTo>
                    <a:pt x="278" y="803"/>
                  </a:lnTo>
                  <a:cubicBezTo>
                    <a:pt x="0" y="803"/>
                    <a:pt x="0" y="1235"/>
                    <a:pt x="278" y="1235"/>
                  </a:cubicBezTo>
                  <a:lnTo>
                    <a:pt x="926" y="1235"/>
                  </a:lnTo>
                  <a:lnTo>
                    <a:pt x="833" y="1605"/>
                  </a:lnTo>
                  <a:lnTo>
                    <a:pt x="278" y="1605"/>
                  </a:lnTo>
                  <a:cubicBezTo>
                    <a:pt x="0" y="1605"/>
                    <a:pt x="0" y="2038"/>
                    <a:pt x="278" y="2038"/>
                  </a:cubicBezTo>
                  <a:lnTo>
                    <a:pt x="772" y="2038"/>
                  </a:lnTo>
                  <a:lnTo>
                    <a:pt x="679" y="2624"/>
                  </a:lnTo>
                  <a:cubicBezTo>
                    <a:pt x="662" y="2778"/>
                    <a:pt x="778" y="2866"/>
                    <a:pt x="895" y="2866"/>
                  </a:cubicBezTo>
                  <a:cubicBezTo>
                    <a:pt x="989" y="2866"/>
                    <a:pt x="1084" y="2809"/>
                    <a:pt x="1111" y="2686"/>
                  </a:cubicBezTo>
                  <a:lnTo>
                    <a:pt x="1204" y="2038"/>
                  </a:lnTo>
                  <a:lnTo>
                    <a:pt x="1605" y="2038"/>
                  </a:lnTo>
                  <a:lnTo>
                    <a:pt x="1512" y="2624"/>
                  </a:lnTo>
                  <a:cubicBezTo>
                    <a:pt x="1495" y="2763"/>
                    <a:pt x="1604" y="2843"/>
                    <a:pt x="1714" y="2843"/>
                  </a:cubicBezTo>
                  <a:cubicBezTo>
                    <a:pt x="1800" y="2843"/>
                    <a:pt x="1887" y="2794"/>
                    <a:pt x="1914" y="2686"/>
                  </a:cubicBezTo>
                  <a:lnTo>
                    <a:pt x="2037" y="2038"/>
                  </a:lnTo>
                  <a:lnTo>
                    <a:pt x="2747" y="2038"/>
                  </a:lnTo>
                  <a:cubicBezTo>
                    <a:pt x="3025" y="2038"/>
                    <a:pt x="3025" y="1605"/>
                    <a:pt x="2747" y="1605"/>
                  </a:cubicBezTo>
                  <a:lnTo>
                    <a:pt x="2099" y="1605"/>
                  </a:lnTo>
                  <a:lnTo>
                    <a:pt x="2161" y="1235"/>
                  </a:lnTo>
                  <a:lnTo>
                    <a:pt x="2747" y="1235"/>
                  </a:lnTo>
                  <a:cubicBezTo>
                    <a:pt x="3025" y="1235"/>
                    <a:pt x="3025" y="803"/>
                    <a:pt x="2747" y="803"/>
                  </a:cubicBezTo>
                  <a:lnTo>
                    <a:pt x="2222" y="803"/>
                  </a:lnTo>
                  <a:lnTo>
                    <a:pt x="2315" y="248"/>
                  </a:lnTo>
                  <a:cubicBezTo>
                    <a:pt x="2332" y="89"/>
                    <a:pt x="2219" y="0"/>
                    <a:pt x="2106" y="0"/>
                  </a:cubicBezTo>
                  <a:cubicBezTo>
                    <a:pt x="2023" y="0"/>
                    <a:pt x="1940" y="49"/>
                    <a:pt x="1914" y="155"/>
                  </a:cubicBezTo>
                  <a:lnTo>
                    <a:pt x="1790" y="803"/>
                  </a:lnTo>
                  <a:lnTo>
                    <a:pt x="1420" y="803"/>
                  </a:lnTo>
                  <a:lnTo>
                    <a:pt x="1512" y="248"/>
                  </a:lnTo>
                  <a:cubicBezTo>
                    <a:pt x="1512" y="89"/>
                    <a:pt x="1391" y="0"/>
                    <a:pt x="1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92"/>
            <p:cNvSpPr/>
            <p:nvPr/>
          </p:nvSpPr>
          <p:spPr>
            <a:xfrm>
              <a:off x="7731450" y="1933150"/>
              <a:ext cx="118075" cy="114225"/>
            </a:xfrm>
            <a:custGeom>
              <a:rect b="b" l="l" r="r" t="t"/>
              <a:pathLst>
                <a:path extrusionOk="0" h="4569" w="4723">
                  <a:moveTo>
                    <a:pt x="2253" y="433"/>
                  </a:moveTo>
                  <a:cubicBezTo>
                    <a:pt x="3889" y="433"/>
                    <a:pt x="4722" y="2408"/>
                    <a:pt x="3580" y="3581"/>
                  </a:cubicBezTo>
                  <a:cubicBezTo>
                    <a:pt x="3241" y="3951"/>
                    <a:pt x="2747" y="4136"/>
                    <a:pt x="2253" y="4136"/>
                  </a:cubicBezTo>
                  <a:cubicBezTo>
                    <a:pt x="1235" y="4136"/>
                    <a:pt x="402" y="3303"/>
                    <a:pt x="402" y="2285"/>
                  </a:cubicBezTo>
                  <a:cubicBezTo>
                    <a:pt x="402" y="1791"/>
                    <a:pt x="587" y="1328"/>
                    <a:pt x="957" y="988"/>
                  </a:cubicBezTo>
                  <a:cubicBezTo>
                    <a:pt x="1297" y="649"/>
                    <a:pt x="1759" y="433"/>
                    <a:pt x="2253" y="433"/>
                  </a:cubicBezTo>
                  <a:close/>
                  <a:moveTo>
                    <a:pt x="2253" y="1"/>
                  </a:moveTo>
                  <a:cubicBezTo>
                    <a:pt x="1019" y="1"/>
                    <a:pt x="0" y="1019"/>
                    <a:pt x="0" y="2285"/>
                  </a:cubicBezTo>
                  <a:cubicBezTo>
                    <a:pt x="0" y="3550"/>
                    <a:pt x="1019" y="4568"/>
                    <a:pt x="2253" y="4568"/>
                  </a:cubicBezTo>
                  <a:cubicBezTo>
                    <a:pt x="3519" y="4568"/>
                    <a:pt x="4537" y="3550"/>
                    <a:pt x="4537" y="2285"/>
                  </a:cubicBezTo>
                  <a:cubicBezTo>
                    <a:pt x="4537" y="1019"/>
                    <a:pt x="3519" y="1"/>
                    <a:pt x="2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92"/>
            <p:cNvSpPr/>
            <p:nvPr/>
          </p:nvSpPr>
          <p:spPr>
            <a:xfrm>
              <a:off x="7756900" y="1967875"/>
              <a:ext cx="61750" cy="52500"/>
            </a:xfrm>
            <a:custGeom>
              <a:rect b="b" l="l" r="r" t="t"/>
              <a:pathLst>
                <a:path extrusionOk="0" h="2100" w="2470">
                  <a:moveTo>
                    <a:pt x="1694" y="394"/>
                  </a:moveTo>
                  <a:cubicBezTo>
                    <a:pt x="1717" y="394"/>
                    <a:pt x="1739" y="397"/>
                    <a:pt x="1760" y="402"/>
                  </a:cubicBezTo>
                  <a:cubicBezTo>
                    <a:pt x="1945" y="433"/>
                    <a:pt x="2069" y="618"/>
                    <a:pt x="2038" y="772"/>
                  </a:cubicBezTo>
                  <a:cubicBezTo>
                    <a:pt x="2038" y="1112"/>
                    <a:pt x="1852" y="1328"/>
                    <a:pt x="1266" y="1667"/>
                  </a:cubicBezTo>
                  <a:cubicBezTo>
                    <a:pt x="680" y="1328"/>
                    <a:pt x="464" y="1112"/>
                    <a:pt x="464" y="803"/>
                  </a:cubicBezTo>
                  <a:cubicBezTo>
                    <a:pt x="464" y="618"/>
                    <a:pt x="556" y="464"/>
                    <a:pt x="741" y="402"/>
                  </a:cubicBezTo>
                  <a:lnTo>
                    <a:pt x="711" y="402"/>
                  </a:lnTo>
                  <a:cubicBezTo>
                    <a:pt x="732" y="397"/>
                    <a:pt x="754" y="394"/>
                    <a:pt x="776" y="394"/>
                  </a:cubicBezTo>
                  <a:cubicBezTo>
                    <a:pt x="884" y="394"/>
                    <a:pt x="999" y="454"/>
                    <a:pt x="1050" y="556"/>
                  </a:cubicBezTo>
                  <a:cubicBezTo>
                    <a:pt x="1096" y="633"/>
                    <a:pt x="1174" y="672"/>
                    <a:pt x="1251" y="672"/>
                  </a:cubicBezTo>
                  <a:cubicBezTo>
                    <a:pt x="1328" y="672"/>
                    <a:pt x="1405" y="633"/>
                    <a:pt x="1451" y="556"/>
                  </a:cubicBezTo>
                  <a:cubicBezTo>
                    <a:pt x="1477" y="454"/>
                    <a:pt x="1587" y="394"/>
                    <a:pt x="1694" y="394"/>
                  </a:cubicBezTo>
                  <a:close/>
                  <a:moveTo>
                    <a:pt x="587" y="1"/>
                  </a:moveTo>
                  <a:cubicBezTo>
                    <a:pt x="248" y="93"/>
                    <a:pt x="1" y="433"/>
                    <a:pt x="1" y="803"/>
                  </a:cubicBezTo>
                  <a:cubicBezTo>
                    <a:pt x="1" y="1081"/>
                    <a:pt x="124" y="1328"/>
                    <a:pt x="340" y="1544"/>
                  </a:cubicBezTo>
                  <a:cubicBezTo>
                    <a:pt x="556" y="1760"/>
                    <a:pt x="834" y="1945"/>
                    <a:pt x="1143" y="2099"/>
                  </a:cubicBezTo>
                  <a:lnTo>
                    <a:pt x="1143" y="2068"/>
                  </a:lnTo>
                  <a:cubicBezTo>
                    <a:pt x="1174" y="2084"/>
                    <a:pt x="1212" y="2092"/>
                    <a:pt x="1251" y="2092"/>
                  </a:cubicBezTo>
                  <a:cubicBezTo>
                    <a:pt x="1289" y="2092"/>
                    <a:pt x="1328" y="2084"/>
                    <a:pt x="1359" y="2068"/>
                  </a:cubicBezTo>
                  <a:cubicBezTo>
                    <a:pt x="2038" y="1729"/>
                    <a:pt x="2470" y="1359"/>
                    <a:pt x="2470" y="772"/>
                  </a:cubicBezTo>
                  <a:cubicBezTo>
                    <a:pt x="2470" y="402"/>
                    <a:pt x="2192" y="62"/>
                    <a:pt x="1852" y="1"/>
                  </a:cubicBezTo>
                  <a:cubicBezTo>
                    <a:pt x="1652" y="93"/>
                    <a:pt x="1436" y="140"/>
                    <a:pt x="1220" y="140"/>
                  </a:cubicBezTo>
                  <a:cubicBezTo>
                    <a:pt x="1004" y="140"/>
                    <a:pt x="788" y="93"/>
                    <a:pt x="5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92"/>
            <p:cNvSpPr/>
            <p:nvPr/>
          </p:nvSpPr>
          <p:spPr>
            <a:xfrm>
              <a:off x="7954425" y="2178500"/>
              <a:ext cx="102650" cy="88225"/>
            </a:xfrm>
            <a:custGeom>
              <a:rect b="b" l="l" r="r" t="t"/>
              <a:pathLst>
                <a:path extrusionOk="0" h="3529" w="4106">
                  <a:moveTo>
                    <a:pt x="2333" y="421"/>
                  </a:moveTo>
                  <a:cubicBezTo>
                    <a:pt x="3028" y="421"/>
                    <a:pt x="3704" y="969"/>
                    <a:pt x="3704" y="1791"/>
                  </a:cubicBezTo>
                  <a:cubicBezTo>
                    <a:pt x="3673" y="2501"/>
                    <a:pt x="3087" y="3118"/>
                    <a:pt x="2346" y="3118"/>
                  </a:cubicBezTo>
                  <a:lnTo>
                    <a:pt x="2346" y="3087"/>
                  </a:lnTo>
                  <a:cubicBezTo>
                    <a:pt x="1173" y="3087"/>
                    <a:pt x="556" y="1637"/>
                    <a:pt x="1420" y="803"/>
                  </a:cubicBezTo>
                  <a:cubicBezTo>
                    <a:pt x="1684" y="539"/>
                    <a:pt x="2011" y="421"/>
                    <a:pt x="2333" y="421"/>
                  </a:cubicBezTo>
                  <a:close/>
                  <a:moveTo>
                    <a:pt x="2346" y="1"/>
                  </a:moveTo>
                  <a:cubicBezTo>
                    <a:pt x="772" y="1"/>
                    <a:pt x="0" y="1914"/>
                    <a:pt x="1111" y="3025"/>
                  </a:cubicBezTo>
                  <a:cubicBezTo>
                    <a:pt x="1469" y="3373"/>
                    <a:pt x="1907" y="3529"/>
                    <a:pt x="2336" y="3529"/>
                  </a:cubicBezTo>
                  <a:cubicBezTo>
                    <a:pt x="3239" y="3529"/>
                    <a:pt x="4105" y="2837"/>
                    <a:pt x="4105" y="1791"/>
                  </a:cubicBezTo>
                  <a:cubicBezTo>
                    <a:pt x="4105" y="822"/>
                    <a:pt x="3362" y="31"/>
                    <a:pt x="2401" y="31"/>
                  </a:cubicBezTo>
                  <a:cubicBezTo>
                    <a:pt x="2383" y="31"/>
                    <a:pt x="2364" y="31"/>
                    <a:pt x="2346" y="32"/>
                  </a:cubicBezTo>
                  <a:lnTo>
                    <a:pt x="234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92"/>
            <p:cNvSpPr/>
            <p:nvPr/>
          </p:nvSpPr>
          <p:spPr>
            <a:xfrm>
              <a:off x="7989925" y="2201075"/>
              <a:ext cx="47075" cy="43625"/>
            </a:xfrm>
            <a:custGeom>
              <a:rect b="b" l="l" r="r" t="t"/>
              <a:pathLst>
                <a:path extrusionOk="0" h="1745" w="1883">
                  <a:moveTo>
                    <a:pt x="926" y="1"/>
                  </a:moveTo>
                  <a:cubicBezTo>
                    <a:pt x="818" y="1"/>
                    <a:pt x="710" y="70"/>
                    <a:pt x="710" y="209"/>
                  </a:cubicBezTo>
                  <a:lnTo>
                    <a:pt x="710" y="641"/>
                  </a:lnTo>
                  <a:lnTo>
                    <a:pt x="278" y="641"/>
                  </a:lnTo>
                  <a:cubicBezTo>
                    <a:pt x="0" y="641"/>
                    <a:pt x="0" y="1073"/>
                    <a:pt x="278" y="1073"/>
                  </a:cubicBezTo>
                  <a:lnTo>
                    <a:pt x="710" y="1073"/>
                  </a:lnTo>
                  <a:lnTo>
                    <a:pt x="710" y="1536"/>
                  </a:lnTo>
                  <a:cubicBezTo>
                    <a:pt x="710" y="1675"/>
                    <a:pt x="818" y="1744"/>
                    <a:pt x="926" y="1744"/>
                  </a:cubicBezTo>
                  <a:cubicBezTo>
                    <a:pt x="1034" y="1744"/>
                    <a:pt x="1142" y="1675"/>
                    <a:pt x="1142" y="1536"/>
                  </a:cubicBezTo>
                  <a:lnTo>
                    <a:pt x="1142" y="1073"/>
                  </a:lnTo>
                  <a:lnTo>
                    <a:pt x="1605" y="1073"/>
                  </a:lnTo>
                  <a:cubicBezTo>
                    <a:pt x="1883" y="1073"/>
                    <a:pt x="1883" y="641"/>
                    <a:pt x="1605" y="641"/>
                  </a:cubicBezTo>
                  <a:lnTo>
                    <a:pt x="1142" y="641"/>
                  </a:lnTo>
                  <a:lnTo>
                    <a:pt x="1142" y="209"/>
                  </a:lnTo>
                  <a:cubicBezTo>
                    <a:pt x="1142" y="70"/>
                    <a:pt x="1034" y="1"/>
                    <a:pt x="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92"/>
            <p:cNvSpPr/>
            <p:nvPr/>
          </p:nvSpPr>
          <p:spPr>
            <a:xfrm>
              <a:off x="7739900" y="1904575"/>
              <a:ext cx="355750" cy="358650"/>
            </a:xfrm>
            <a:custGeom>
              <a:rect b="b" l="l" r="r" t="t"/>
              <a:pathLst>
                <a:path extrusionOk="0" h="14346" w="14230">
                  <a:moveTo>
                    <a:pt x="8489" y="5372"/>
                  </a:moveTo>
                  <a:cubicBezTo>
                    <a:pt x="8890" y="5804"/>
                    <a:pt x="9384" y="6113"/>
                    <a:pt x="9939" y="6298"/>
                  </a:cubicBezTo>
                  <a:lnTo>
                    <a:pt x="9939" y="9230"/>
                  </a:lnTo>
                  <a:cubicBezTo>
                    <a:pt x="9939" y="9600"/>
                    <a:pt x="9631" y="9878"/>
                    <a:pt x="9260" y="9878"/>
                  </a:cubicBezTo>
                  <a:lnTo>
                    <a:pt x="8705" y="9878"/>
                  </a:lnTo>
                  <a:cubicBezTo>
                    <a:pt x="8643" y="9878"/>
                    <a:pt x="8581" y="9909"/>
                    <a:pt x="8551" y="9940"/>
                  </a:cubicBezTo>
                  <a:lnTo>
                    <a:pt x="7563" y="10742"/>
                  </a:lnTo>
                  <a:lnTo>
                    <a:pt x="7563" y="10094"/>
                  </a:lnTo>
                  <a:cubicBezTo>
                    <a:pt x="7563" y="9970"/>
                    <a:pt x="7470" y="9878"/>
                    <a:pt x="7347" y="9878"/>
                  </a:cubicBezTo>
                  <a:lnTo>
                    <a:pt x="4724" y="9878"/>
                  </a:lnTo>
                  <a:cubicBezTo>
                    <a:pt x="4353" y="9878"/>
                    <a:pt x="4045" y="9600"/>
                    <a:pt x="4045" y="9230"/>
                  </a:cubicBezTo>
                  <a:lnTo>
                    <a:pt x="4045" y="6051"/>
                  </a:lnTo>
                  <a:cubicBezTo>
                    <a:pt x="4045" y="5681"/>
                    <a:pt x="4353" y="5372"/>
                    <a:pt x="4724" y="5372"/>
                  </a:cubicBezTo>
                  <a:close/>
                  <a:moveTo>
                    <a:pt x="11008" y="0"/>
                  </a:moveTo>
                  <a:cubicBezTo>
                    <a:pt x="10971" y="0"/>
                    <a:pt x="10933" y="1"/>
                    <a:pt x="10896" y="2"/>
                  </a:cubicBezTo>
                  <a:cubicBezTo>
                    <a:pt x="10587" y="2"/>
                    <a:pt x="10310" y="33"/>
                    <a:pt x="10032" y="125"/>
                  </a:cubicBezTo>
                  <a:cubicBezTo>
                    <a:pt x="9803" y="183"/>
                    <a:pt x="9866" y="533"/>
                    <a:pt x="10099" y="533"/>
                  </a:cubicBezTo>
                  <a:cubicBezTo>
                    <a:pt x="10117" y="533"/>
                    <a:pt x="10136" y="531"/>
                    <a:pt x="10155" y="527"/>
                  </a:cubicBezTo>
                  <a:cubicBezTo>
                    <a:pt x="10404" y="455"/>
                    <a:pt x="10655" y="421"/>
                    <a:pt x="10902" y="421"/>
                  </a:cubicBezTo>
                  <a:cubicBezTo>
                    <a:pt x="12034" y="421"/>
                    <a:pt x="13089" y="1140"/>
                    <a:pt x="13519" y="2255"/>
                  </a:cubicBezTo>
                  <a:cubicBezTo>
                    <a:pt x="14013" y="3613"/>
                    <a:pt x="13427" y="5125"/>
                    <a:pt x="12100" y="5742"/>
                  </a:cubicBezTo>
                  <a:cubicBezTo>
                    <a:pt x="11659" y="5956"/>
                    <a:pt x="11229" y="6051"/>
                    <a:pt x="10824" y="6051"/>
                  </a:cubicBezTo>
                  <a:cubicBezTo>
                    <a:pt x="8416" y="6051"/>
                    <a:pt x="6879" y="2702"/>
                    <a:pt x="9230" y="959"/>
                  </a:cubicBezTo>
                  <a:cubicBezTo>
                    <a:pt x="9385" y="829"/>
                    <a:pt x="9258" y="591"/>
                    <a:pt x="9085" y="591"/>
                  </a:cubicBezTo>
                  <a:cubicBezTo>
                    <a:pt x="9052" y="591"/>
                    <a:pt x="9017" y="599"/>
                    <a:pt x="8983" y="619"/>
                  </a:cubicBezTo>
                  <a:cubicBezTo>
                    <a:pt x="8149" y="1236"/>
                    <a:pt x="7656" y="2193"/>
                    <a:pt x="7656" y="3212"/>
                  </a:cubicBezTo>
                  <a:cubicBezTo>
                    <a:pt x="7656" y="3829"/>
                    <a:pt x="7841" y="4446"/>
                    <a:pt x="8180" y="4940"/>
                  </a:cubicBezTo>
                  <a:lnTo>
                    <a:pt x="4724" y="4940"/>
                  </a:lnTo>
                  <a:cubicBezTo>
                    <a:pt x="4106" y="4940"/>
                    <a:pt x="3644" y="5434"/>
                    <a:pt x="3644" y="6051"/>
                  </a:cubicBezTo>
                  <a:lnTo>
                    <a:pt x="3644" y="8828"/>
                  </a:lnTo>
                  <a:cubicBezTo>
                    <a:pt x="3418" y="8774"/>
                    <a:pt x="3195" y="8748"/>
                    <a:pt x="2977" y="8748"/>
                  </a:cubicBezTo>
                  <a:cubicBezTo>
                    <a:pt x="1344" y="8748"/>
                    <a:pt x="0" y="10199"/>
                    <a:pt x="218" y="11915"/>
                  </a:cubicBezTo>
                  <a:cubicBezTo>
                    <a:pt x="404" y="13358"/>
                    <a:pt x="1644" y="14345"/>
                    <a:pt x="2984" y="14345"/>
                  </a:cubicBezTo>
                  <a:cubicBezTo>
                    <a:pt x="3421" y="14345"/>
                    <a:pt x="3867" y="14241"/>
                    <a:pt x="4292" y="14013"/>
                  </a:cubicBezTo>
                  <a:cubicBezTo>
                    <a:pt x="4504" y="13907"/>
                    <a:pt x="4397" y="13618"/>
                    <a:pt x="4205" y="13618"/>
                  </a:cubicBezTo>
                  <a:cubicBezTo>
                    <a:pt x="4174" y="13618"/>
                    <a:pt x="4141" y="13626"/>
                    <a:pt x="4106" y="13643"/>
                  </a:cubicBezTo>
                  <a:cubicBezTo>
                    <a:pt x="3745" y="13828"/>
                    <a:pt x="3364" y="13914"/>
                    <a:pt x="2992" y="13914"/>
                  </a:cubicBezTo>
                  <a:cubicBezTo>
                    <a:pt x="1937" y="13914"/>
                    <a:pt x="955" y="13218"/>
                    <a:pt x="681" y="12100"/>
                  </a:cubicBezTo>
                  <a:cubicBezTo>
                    <a:pt x="310" y="10618"/>
                    <a:pt x="1452" y="9168"/>
                    <a:pt x="2995" y="9168"/>
                  </a:cubicBezTo>
                  <a:cubicBezTo>
                    <a:pt x="3211" y="9168"/>
                    <a:pt x="3427" y="9199"/>
                    <a:pt x="3644" y="9261"/>
                  </a:cubicBezTo>
                  <a:cubicBezTo>
                    <a:pt x="3674" y="9847"/>
                    <a:pt x="4137" y="10310"/>
                    <a:pt x="4755" y="10310"/>
                  </a:cubicBezTo>
                  <a:lnTo>
                    <a:pt x="5032" y="10310"/>
                  </a:lnTo>
                  <a:cubicBezTo>
                    <a:pt x="5557" y="11174"/>
                    <a:pt x="5464" y="12316"/>
                    <a:pt x="4785" y="13087"/>
                  </a:cubicBezTo>
                  <a:cubicBezTo>
                    <a:pt x="4669" y="13250"/>
                    <a:pt x="4816" y="13430"/>
                    <a:pt x="4974" y="13430"/>
                  </a:cubicBezTo>
                  <a:cubicBezTo>
                    <a:pt x="5026" y="13430"/>
                    <a:pt x="5079" y="13411"/>
                    <a:pt x="5125" y="13365"/>
                  </a:cubicBezTo>
                  <a:cubicBezTo>
                    <a:pt x="5835" y="12501"/>
                    <a:pt x="5989" y="11297"/>
                    <a:pt x="5495" y="10310"/>
                  </a:cubicBezTo>
                  <a:lnTo>
                    <a:pt x="7131" y="10310"/>
                  </a:lnTo>
                  <a:lnTo>
                    <a:pt x="7131" y="11205"/>
                  </a:lnTo>
                  <a:cubicBezTo>
                    <a:pt x="7131" y="11317"/>
                    <a:pt x="7244" y="11396"/>
                    <a:pt x="7354" y="11396"/>
                  </a:cubicBezTo>
                  <a:cubicBezTo>
                    <a:pt x="7395" y="11396"/>
                    <a:pt x="7436" y="11385"/>
                    <a:pt x="7470" y="11359"/>
                  </a:cubicBezTo>
                  <a:lnTo>
                    <a:pt x="8767" y="10310"/>
                  </a:lnTo>
                  <a:lnTo>
                    <a:pt x="9260" y="10310"/>
                  </a:lnTo>
                  <a:cubicBezTo>
                    <a:pt x="9878" y="10310"/>
                    <a:pt x="10341" y="9816"/>
                    <a:pt x="10371" y="9199"/>
                  </a:cubicBezTo>
                  <a:lnTo>
                    <a:pt x="10371" y="6390"/>
                  </a:lnTo>
                  <a:cubicBezTo>
                    <a:pt x="10526" y="6421"/>
                    <a:pt x="10711" y="6421"/>
                    <a:pt x="10896" y="6421"/>
                  </a:cubicBezTo>
                  <a:cubicBezTo>
                    <a:pt x="10933" y="6423"/>
                    <a:pt x="10971" y="6423"/>
                    <a:pt x="11008" y="6423"/>
                  </a:cubicBezTo>
                  <a:cubicBezTo>
                    <a:pt x="12778" y="6423"/>
                    <a:pt x="14229" y="4995"/>
                    <a:pt x="14229" y="3212"/>
                  </a:cubicBezTo>
                  <a:cubicBezTo>
                    <a:pt x="14229" y="1428"/>
                    <a:pt x="12778" y="0"/>
                    <a:pt x="11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92"/>
            <p:cNvSpPr/>
            <p:nvPr/>
          </p:nvSpPr>
          <p:spPr>
            <a:xfrm>
              <a:off x="7965225" y="1933425"/>
              <a:ext cx="94150" cy="93900"/>
            </a:xfrm>
            <a:custGeom>
              <a:rect b="b" l="l" r="r" t="t"/>
              <a:pathLst>
                <a:path extrusionOk="0" h="3756" w="3766">
                  <a:moveTo>
                    <a:pt x="865" y="1749"/>
                  </a:moveTo>
                  <a:lnTo>
                    <a:pt x="865" y="3230"/>
                  </a:lnTo>
                  <a:lnTo>
                    <a:pt x="433" y="3230"/>
                  </a:lnTo>
                  <a:lnTo>
                    <a:pt x="433" y="1749"/>
                  </a:lnTo>
                  <a:close/>
                  <a:moveTo>
                    <a:pt x="2223" y="515"/>
                  </a:moveTo>
                  <a:cubicBezTo>
                    <a:pt x="2284" y="823"/>
                    <a:pt x="2223" y="1132"/>
                    <a:pt x="2068" y="1410"/>
                  </a:cubicBezTo>
                  <a:cubicBezTo>
                    <a:pt x="2006" y="1564"/>
                    <a:pt x="2130" y="1718"/>
                    <a:pt x="2253" y="1718"/>
                  </a:cubicBezTo>
                  <a:lnTo>
                    <a:pt x="3272" y="1718"/>
                  </a:lnTo>
                  <a:cubicBezTo>
                    <a:pt x="3303" y="1718"/>
                    <a:pt x="3334" y="1718"/>
                    <a:pt x="3334" y="1749"/>
                  </a:cubicBezTo>
                  <a:lnTo>
                    <a:pt x="3334" y="3261"/>
                  </a:lnTo>
                  <a:cubicBezTo>
                    <a:pt x="3334" y="3292"/>
                    <a:pt x="3303" y="3292"/>
                    <a:pt x="3272" y="3292"/>
                  </a:cubicBezTo>
                  <a:lnTo>
                    <a:pt x="1790" y="3292"/>
                  </a:lnTo>
                  <a:cubicBezTo>
                    <a:pt x="1605" y="3292"/>
                    <a:pt x="1420" y="3230"/>
                    <a:pt x="1266" y="3107"/>
                  </a:cubicBezTo>
                  <a:lnTo>
                    <a:pt x="1266" y="1934"/>
                  </a:lnTo>
                  <a:lnTo>
                    <a:pt x="1914" y="1224"/>
                  </a:lnTo>
                  <a:cubicBezTo>
                    <a:pt x="2068" y="1008"/>
                    <a:pt x="2192" y="792"/>
                    <a:pt x="2223" y="515"/>
                  </a:cubicBezTo>
                  <a:close/>
                  <a:moveTo>
                    <a:pt x="2198" y="0"/>
                  </a:moveTo>
                  <a:cubicBezTo>
                    <a:pt x="2005" y="0"/>
                    <a:pt x="1821" y="134"/>
                    <a:pt x="1821" y="360"/>
                  </a:cubicBezTo>
                  <a:lnTo>
                    <a:pt x="1821" y="329"/>
                  </a:lnTo>
                  <a:cubicBezTo>
                    <a:pt x="1821" y="545"/>
                    <a:pt x="1729" y="761"/>
                    <a:pt x="1605" y="916"/>
                  </a:cubicBezTo>
                  <a:lnTo>
                    <a:pt x="1204" y="1379"/>
                  </a:lnTo>
                  <a:cubicBezTo>
                    <a:pt x="1173" y="1348"/>
                    <a:pt x="1111" y="1317"/>
                    <a:pt x="1081" y="1317"/>
                  </a:cubicBezTo>
                  <a:lnTo>
                    <a:pt x="217" y="1317"/>
                  </a:lnTo>
                  <a:cubicBezTo>
                    <a:pt x="93" y="1317"/>
                    <a:pt x="0" y="1410"/>
                    <a:pt x="0" y="1533"/>
                  </a:cubicBezTo>
                  <a:lnTo>
                    <a:pt x="0" y="3477"/>
                  </a:lnTo>
                  <a:cubicBezTo>
                    <a:pt x="0" y="3570"/>
                    <a:pt x="93" y="3662"/>
                    <a:pt x="217" y="3662"/>
                  </a:cubicBezTo>
                  <a:lnTo>
                    <a:pt x="1081" y="3662"/>
                  </a:lnTo>
                  <a:cubicBezTo>
                    <a:pt x="1142" y="3662"/>
                    <a:pt x="1173" y="3662"/>
                    <a:pt x="1235" y="3601"/>
                  </a:cubicBezTo>
                  <a:cubicBezTo>
                    <a:pt x="1389" y="3693"/>
                    <a:pt x="1574" y="3755"/>
                    <a:pt x="1790" y="3755"/>
                  </a:cubicBezTo>
                  <a:lnTo>
                    <a:pt x="3303" y="3755"/>
                  </a:lnTo>
                  <a:cubicBezTo>
                    <a:pt x="3550" y="3755"/>
                    <a:pt x="3766" y="3508"/>
                    <a:pt x="3766" y="3261"/>
                  </a:cubicBezTo>
                  <a:lnTo>
                    <a:pt x="3766" y="1780"/>
                  </a:lnTo>
                  <a:cubicBezTo>
                    <a:pt x="3766" y="1502"/>
                    <a:pt x="3550" y="1317"/>
                    <a:pt x="3303" y="1317"/>
                  </a:cubicBezTo>
                  <a:lnTo>
                    <a:pt x="2593" y="1317"/>
                  </a:lnTo>
                  <a:cubicBezTo>
                    <a:pt x="2747" y="947"/>
                    <a:pt x="2716" y="515"/>
                    <a:pt x="2531" y="175"/>
                  </a:cubicBezTo>
                  <a:cubicBezTo>
                    <a:pt x="2447" y="55"/>
                    <a:pt x="2321" y="0"/>
                    <a:pt x="2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92"/>
            <p:cNvSpPr/>
            <p:nvPr/>
          </p:nvSpPr>
          <p:spPr>
            <a:xfrm>
              <a:off x="7942075" y="2075125"/>
              <a:ext cx="25500" cy="10825"/>
            </a:xfrm>
            <a:custGeom>
              <a:rect b="b" l="l" r="r" t="t"/>
              <a:pathLst>
                <a:path extrusionOk="0" h="433" w="1020">
                  <a:moveTo>
                    <a:pt x="186" y="0"/>
                  </a:moveTo>
                  <a:cubicBezTo>
                    <a:pt x="93" y="0"/>
                    <a:pt x="1" y="93"/>
                    <a:pt x="1" y="216"/>
                  </a:cubicBezTo>
                  <a:cubicBezTo>
                    <a:pt x="1" y="340"/>
                    <a:pt x="93" y="433"/>
                    <a:pt x="186" y="433"/>
                  </a:cubicBezTo>
                  <a:lnTo>
                    <a:pt x="741" y="433"/>
                  </a:lnTo>
                  <a:cubicBezTo>
                    <a:pt x="1019" y="433"/>
                    <a:pt x="1019" y="0"/>
                    <a:pt x="7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92"/>
            <p:cNvSpPr/>
            <p:nvPr/>
          </p:nvSpPr>
          <p:spPr>
            <a:xfrm>
              <a:off x="7861075" y="2075125"/>
              <a:ext cx="62500" cy="10825"/>
            </a:xfrm>
            <a:custGeom>
              <a:rect b="b" l="l" r="r" t="t"/>
              <a:pathLst>
                <a:path extrusionOk="0" h="433" w="2500">
                  <a:moveTo>
                    <a:pt x="309" y="0"/>
                  </a:moveTo>
                  <a:cubicBezTo>
                    <a:pt x="0" y="0"/>
                    <a:pt x="0" y="433"/>
                    <a:pt x="309" y="433"/>
                  </a:cubicBezTo>
                  <a:lnTo>
                    <a:pt x="2222" y="433"/>
                  </a:lnTo>
                  <a:cubicBezTo>
                    <a:pt x="2500" y="433"/>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92"/>
            <p:cNvSpPr/>
            <p:nvPr/>
          </p:nvSpPr>
          <p:spPr>
            <a:xfrm>
              <a:off x="7861075" y="2108300"/>
              <a:ext cx="28550" cy="10825"/>
            </a:xfrm>
            <a:custGeom>
              <a:rect b="b" l="l" r="r" t="t"/>
              <a:pathLst>
                <a:path extrusionOk="0" h="433" w="1142">
                  <a:moveTo>
                    <a:pt x="309" y="1"/>
                  </a:moveTo>
                  <a:cubicBezTo>
                    <a:pt x="0" y="1"/>
                    <a:pt x="0" y="433"/>
                    <a:pt x="309" y="433"/>
                  </a:cubicBezTo>
                  <a:lnTo>
                    <a:pt x="833" y="433"/>
                  </a:lnTo>
                  <a:cubicBezTo>
                    <a:pt x="1142" y="433"/>
                    <a:pt x="1142" y="1"/>
                    <a:pt x="8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92"/>
            <p:cNvSpPr/>
            <p:nvPr/>
          </p:nvSpPr>
          <p:spPr>
            <a:xfrm>
              <a:off x="7905825" y="2108300"/>
              <a:ext cx="61750" cy="10825"/>
            </a:xfrm>
            <a:custGeom>
              <a:rect b="b" l="l" r="r" t="t"/>
              <a:pathLst>
                <a:path extrusionOk="0" h="433" w="2470">
                  <a:moveTo>
                    <a:pt x="278" y="1"/>
                  </a:moveTo>
                  <a:cubicBezTo>
                    <a:pt x="0" y="1"/>
                    <a:pt x="0" y="433"/>
                    <a:pt x="278" y="433"/>
                  </a:cubicBezTo>
                  <a:lnTo>
                    <a:pt x="2191" y="433"/>
                  </a:lnTo>
                  <a:cubicBezTo>
                    <a:pt x="2469" y="433"/>
                    <a:pt x="2469"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5" name="Google Shape;14675;p92"/>
          <p:cNvGrpSpPr/>
          <p:nvPr/>
        </p:nvGrpSpPr>
        <p:grpSpPr>
          <a:xfrm>
            <a:off x="2496053" y="3422728"/>
            <a:ext cx="361125" cy="361875"/>
            <a:chOff x="6986125" y="1904625"/>
            <a:chExt cx="361125" cy="361875"/>
          </a:xfrm>
        </p:grpSpPr>
        <p:sp>
          <p:nvSpPr>
            <p:cNvPr id="14676" name="Google Shape;14676;p92"/>
            <p:cNvSpPr/>
            <p:nvPr/>
          </p:nvSpPr>
          <p:spPr>
            <a:xfrm>
              <a:off x="6986125" y="1904625"/>
              <a:ext cx="361125" cy="361875"/>
            </a:xfrm>
            <a:custGeom>
              <a:rect b="b" l="l" r="r" t="t"/>
              <a:pathLst>
                <a:path extrusionOk="0" h="14475" w="14445">
                  <a:moveTo>
                    <a:pt x="7346" y="432"/>
                  </a:moveTo>
                  <a:lnTo>
                    <a:pt x="402" y="7407"/>
                  </a:lnTo>
                  <a:lnTo>
                    <a:pt x="402" y="5154"/>
                  </a:lnTo>
                  <a:lnTo>
                    <a:pt x="5124" y="432"/>
                  </a:lnTo>
                  <a:close/>
                  <a:moveTo>
                    <a:pt x="12592" y="432"/>
                  </a:moveTo>
                  <a:cubicBezTo>
                    <a:pt x="12994" y="432"/>
                    <a:pt x="13302" y="741"/>
                    <a:pt x="13333" y="1173"/>
                  </a:cubicBezTo>
                  <a:lnTo>
                    <a:pt x="13333" y="2531"/>
                  </a:lnTo>
                  <a:cubicBezTo>
                    <a:pt x="13302" y="2531"/>
                    <a:pt x="13302" y="2531"/>
                    <a:pt x="13271" y="2562"/>
                  </a:cubicBezTo>
                  <a:lnTo>
                    <a:pt x="8117" y="7715"/>
                  </a:lnTo>
                  <a:lnTo>
                    <a:pt x="680" y="7715"/>
                  </a:lnTo>
                  <a:lnTo>
                    <a:pt x="7963" y="432"/>
                  </a:lnTo>
                  <a:close/>
                  <a:moveTo>
                    <a:pt x="13333" y="3086"/>
                  </a:moveTo>
                  <a:lnTo>
                    <a:pt x="13333" y="6790"/>
                  </a:lnTo>
                  <a:lnTo>
                    <a:pt x="10926" y="6790"/>
                  </a:lnTo>
                  <a:cubicBezTo>
                    <a:pt x="10401" y="6790"/>
                    <a:pt x="9969" y="7191"/>
                    <a:pt x="9877" y="7715"/>
                  </a:cubicBezTo>
                  <a:lnTo>
                    <a:pt x="8704" y="7715"/>
                  </a:lnTo>
                  <a:lnTo>
                    <a:pt x="13333" y="3086"/>
                  </a:lnTo>
                  <a:close/>
                  <a:moveTo>
                    <a:pt x="13364" y="7222"/>
                  </a:moveTo>
                  <a:cubicBezTo>
                    <a:pt x="13673" y="7222"/>
                    <a:pt x="13919" y="7407"/>
                    <a:pt x="14012" y="7715"/>
                  </a:cubicBezTo>
                  <a:lnTo>
                    <a:pt x="10309" y="7715"/>
                  </a:lnTo>
                  <a:cubicBezTo>
                    <a:pt x="10370" y="7407"/>
                    <a:pt x="10617" y="7222"/>
                    <a:pt x="10926" y="7222"/>
                  </a:cubicBezTo>
                  <a:close/>
                  <a:moveTo>
                    <a:pt x="9877" y="8148"/>
                  </a:moveTo>
                  <a:lnTo>
                    <a:pt x="9877" y="9752"/>
                  </a:lnTo>
                  <a:lnTo>
                    <a:pt x="1143" y="9752"/>
                  </a:lnTo>
                  <a:cubicBezTo>
                    <a:pt x="711" y="9752"/>
                    <a:pt x="402" y="9413"/>
                    <a:pt x="402" y="8981"/>
                  </a:cubicBezTo>
                  <a:lnTo>
                    <a:pt x="402" y="8148"/>
                  </a:lnTo>
                  <a:close/>
                  <a:moveTo>
                    <a:pt x="12901" y="8148"/>
                  </a:moveTo>
                  <a:lnTo>
                    <a:pt x="10278" y="10740"/>
                  </a:lnTo>
                  <a:lnTo>
                    <a:pt x="10278" y="8148"/>
                  </a:lnTo>
                  <a:close/>
                  <a:moveTo>
                    <a:pt x="7840" y="10154"/>
                  </a:moveTo>
                  <a:lnTo>
                    <a:pt x="7840" y="11697"/>
                  </a:lnTo>
                  <a:lnTo>
                    <a:pt x="5865" y="11697"/>
                  </a:lnTo>
                  <a:lnTo>
                    <a:pt x="5865" y="10154"/>
                  </a:lnTo>
                  <a:close/>
                  <a:moveTo>
                    <a:pt x="9877" y="10154"/>
                  </a:moveTo>
                  <a:lnTo>
                    <a:pt x="9877" y="11882"/>
                  </a:lnTo>
                  <a:cubicBezTo>
                    <a:pt x="9753" y="11789"/>
                    <a:pt x="9599" y="11727"/>
                    <a:pt x="9444" y="11727"/>
                  </a:cubicBezTo>
                  <a:lnTo>
                    <a:pt x="8272" y="11727"/>
                  </a:lnTo>
                  <a:lnTo>
                    <a:pt x="8272" y="10154"/>
                  </a:lnTo>
                  <a:close/>
                  <a:moveTo>
                    <a:pt x="9470" y="12155"/>
                  </a:moveTo>
                  <a:cubicBezTo>
                    <a:pt x="9848" y="12155"/>
                    <a:pt x="9857" y="12746"/>
                    <a:pt x="9444" y="12746"/>
                  </a:cubicBezTo>
                  <a:lnTo>
                    <a:pt x="4291" y="12746"/>
                  </a:lnTo>
                  <a:cubicBezTo>
                    <a:pt x="4281" y="12747"/>
                    <a:pt x="4271" y="12747"/>
                    <a:pt x="4261" y="12747"/>
                  </a:cubicBezTo>
                  <a:cubicBezTo>
                    <a:pt x="3868" y="12747"/>
                    <a:pt x="3868" y="12158"/>
                    <a:pt x="4261" y="12158"/>
                  </a:cubicBezTo>
                  <a:cubicBezTo>
                    <a:pt x="4271" y="12158"/>
                    <a:pt x="4281" y="12159"/>
                    <a:pt x="4291" y="12160"/>
                  </a:cubicBezTo>
                  <a:lnTo>
                    <a:pt x="9414" y="12160"/>
                  </a:lnTo>
                  <a:cubicBezTo>
                    <a:pt x="9433" y="12157"/>
                    <a:pt x="9452" y="12155"/>
                    <a:pt x="9470" y="12155"/>
                  </a:cubicBezTo>
                  <a:close/>
                  <a:moveTo>
                    <a:pt x="14074" y="8148"/>
                  </a:moveTo>
                  <a:lnTo>
                    <a:pt x="14074" y="10400"/>
                  </a:lnTo>
                  <a:lnTo>
                    <a:pt x="14012" y="10431"/>
                  </a:lnTo>
                  <a:lnTo>
                    <a:pt x="11481" y="12931"/>
                  </a:lnTo>
                  <a:lnTo>
                    <a:pt x="10339" y="12931"/>
                  </a:lnTo>
                  <a:lnTo>
                    <a:pt x="10339" y="11326"/>
                  </a:lnTo>
                  <a:cubicBezTo>
                    <a:pt x="10370" y="11326"/>
                    <a:pt x="10401" y="11295"/>
                    <a:pt x="10401" y="11295"/>
                  </a:cubicBezTo>
                  <a:lnTo>
                    <a:pt x="13549" y="8148"/>
                  </a:lnTo>
                  <a:close/>
                  <a:moveTo>
                    <a:pt x="14012" y="13363"/>
                  </a:moveTo>
                  <a:lnTo>
                    <a:pt x="14012" y="13425"/>
                  </a:lnTo>
                  <a:cubicBezTo>
                    <a:pt x="14012" y="13795"/>
                    <a:pt x="13734" y="14073"/>
                    <a:pt x="13395" y="14073"/>
                  </a:cubicBezTo>
                  <a:lnTo>
                    <a:pt x="10957" y="14073"/>
                  </a:lnTo>
                  <a:cubicBezTo>
                    <a:pt x="10586" y="14073"/>
                    <a:pt x="10309" y="13795"/>
                    <a:pt x="10309" y="13425"/>
                  </a:cubicBezTo>
                  <a:lnTo>
                    <a:pt x="10309" y="13363"/>
                  </a:lnTo>
                  <a:close/>
                  <a:moveTo>
                    <a:pt x="1143" y="0"/>
                  </a:moveTo>
                  <a:cubicBezTo>
                    <a:pt x="495" y="0"/>
                    <a:pt x="1" y="525"/>
                    <a:pt x="1" y="1173"/>
                  </a:cubicBezTo>
                  <a:lnTo>
                    <a:pt x="1" y="8981"/>
                  </a:lnTo>
                  <a:cubicBezTo>
                    <a:pt x="1" y="9629"/>
                    <a:pt x="495" y="10154"/>
                    <a:pt x="1143" y="10154"/>
                  </a:cubicBezTo>
                  <a:lnTo>
                    <a:pt x="5463" y="10154"/>
                  </a:lnTo>
                  <a:lnTo>
                    <a:pt x="5463" y="11697"/>
                  </a:lnTo>
                  <a:lnTo>
                    <a:pt x="4291" y="11697"/>
                  </a:lnTo>
                  <a:cubicBezTo>
                    <a:pt x="4271" y="11695"/>
                    <a:pt x="4252" y="11695"/>
                    <a:pt x="4233" y="11695"/>
                  </a:cubicBezTo>
                  <a:cubicBezTo>
                    <a:pt x="3300" y="11695"/>
                    <a:pt x="3291" y="13120"/>
                    <a:pt x="4206" y="13120"/>
                  </a:cubicBezTo>
                  <a:cubicBezTo>
                    <a:pt x="4233" y="13120"/>
                    <a:pt x="4261" y="13119"/>
                    <a:pt x="4291" y="13116"/>
                  </a:cubicBezTo>
                  <a:lnTo>
                    <a:pt x="9444" y="13116"/>
                  </a:lnTo>
                  <a:cubicBezTo>
                    <a:pt x="9599" y="13116"/>
                    <a:pt x="9753" y="13085"/>
                    <a:pt x="9877" y="12993"/>
                  </a:cubicBezTo>
                  <a:lnTo>
                    <a:pt x="9877" y="13394"/>
                  </a:lnTo>
                  <a:cubicBezTo>
                    <a:pt x="9877" y="13980"/>
                    <a:pt x="10370" y="14474"/>
                    <a:pt x="10957" y="14474"/>
                  </a:cubicBezTo>
                  <a:lnTo>
                    <a:pt x="13395" y="14474"/>
                  </a:lnTo>
                  <a:cubicBezTo>
                    <a:pt x="13981" y="14474"/>
                    <a:pt x="14444" y="13980"/>
                    <a:pt x="14444" y="13394"/>
                  </a:cubicBezTo>
                  <a:lnTo>
                    <a:pt x="14444" y="12622"/>
                  </a:lnTo>
                  <a:cubicBezTo>
                    <a:pt x="14444" y="12484"/>
                    <a:pt x="14344" y="12414"/>
                    <a:pt x="14244" y="12414"/>
                  </a:cubicBezTo>
                  <a:cubicBezTo>
                    <a:pt x="14143" y="12414"/>
                    <a:pt x="14043" y="12484"/>
                    <a:pt x="14043" y="12622"/>
                  </a:cubicBezTo>
                  <a:lnTo>
                    <a:pt x="14043" y="12931"/>
                  </a:lnTo>
                  <a:lnTo>
                    <a:pt x="12068" y="12931"/>
                  </a:lnTo>
                  <a:lnTo>
                    <a:pt x="14012" y="10956"/>
                  </a:lnTo>
                  <a:lnTo>
                    <a:pt x="14012" y="11419"/>
                  </a:lnTo>
                  <a:cubicBezTo>
                    <a:pt x="14012" y="11542"/>
                    <a:pt x="14105" y="11635"/>
                    <a:pt x="14228" y="11635"/>
                  </a:cubicBezTo>
                  <a:cubicBezTo>
                    <a:pt x="14352" y="11635"/>
                    <a:pt x="14444" y="11542"/>
                    <a:pt x="14444" y="11419"/>
                  </a:cubicBezTo>
                  <a:lnTo>
                    <a:pt x="14444" y="7870"/>
                  </a:lnTo>
                  <a:cubicBezTo>
                    <a:pt x="14444" y="7438"/>
                    <a:pt x="14166" y="7036"/>
                    <a:pt x="13765" y="6882"/>
                  </a:cubicBezTo>
                  <a:lnTo>
                    <a:pt x="13765" y="1173"/>
                  </a:lnTo>
                  <a:cubicBezTo>
                    <a:pt x="13765" y="525"/>
                    <a:pt x="13241" y="0"/>
                    <a:pt x="12592" y="0"/>
                  </a:cubicBezTo>
                  <a:lnTo>
                    <a:pt x="3457" y="0"/>
                  </a:lnTo>
                  <a:cubicBezTo>
                    <a:pt x="3149" y="0"/>
                    <a:pt x="3149" y="432"/>
                    <a:pt x="3457" y="432"/>
                  </a:cubicBezTo>
                  <a:lnTo>
                    <a:pt x="4537" y="432"/>
                  </a:lnTo>
                  <a:lnTo>
                    <a:pt x="402" y="4568"/>
                  </a:lnTo>
                  <a:lnTo>
                    <a:pt x="402" y="1173"/>
                  </a:lnTo>
                  <a:cubicBezTo>
                    <a:pt x="402" y="741"/>
                    <a:pt x="711" y="401"/>
                    <a:pt x="1143" y="401"/>
                  </a:cubicBezTo>
                  <a:lnTo>
                    <a:pt x="2038" y="401"/>
                  </a:lnTo>
                  <a:cubicBezTo>
                    <a:pt x="2254" y="339"/>
                    <a:pt x="2254" y="62"/>
                    <a:pt x="2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92"/>
            <p:cNvSpPr/>
            <p:nvPr/>
          </p:nvSpPr>
          <p:spPr>
            <a:xfrm>
              <a:off x="7278550" y="2241000"/>
              <a:ext cx="23175" cy="10825"/>
            </a:xfrm>
            <a:custGeom>
              <a:rect b="b" l="l" r="r" t="t"/>
              <a:pathLst>
                <a:path extrusionOk="0" h="433" w="927">
                  <a:moveTo>
                    <a:pt x="216" y="1"/>
                  </a:moveTo>
                  <a:cubicBezTo>
                    <a:pt x="93" y="1"/>
                    <a:pt x="0" y="93"/>
                    <a:pt x="0" y="217"/>
                  </a:cubicBezTo>
                  <a:cubicBezTo>
                    <a:pt x="0" y="340"/>
                    <a:pt x="93" y="433"/>
                    <a:pt x="216" y="433"/>
                  </a:cubicBezTo>
                  <a:lnTo>
                    <a:pt x="741" y="433"/>
                  </a:lnTo>
                  <a:cubicBezTo>
                    <a:pt x="834" y="433"/>
                    <a:pt x="926" y="340"/>
                    <a:pt x="926" y="217"/>
                  </a:cubicBezTo>
                  <a:cubicBezTo>
                    <a:pt x="926" y="93"/>
                    <a:pt x="834" y="1"/>
                    <a:pt x="7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8" name="Google Shape;14678;p92"/>
          <p:cNvGrpSpPr/>
          <p:nvPr/>
        </p:nvGrpSpPr>
        <p:grpSpPr>
          <a:xfrm>
            <a:off x="1067440" y="3975874"/>
            <a:ext cx="362650" cy="361875"/>
            <a:chOff x="4755600" y="1904625"/>
            <a:chExt cx="362650" cy="361875"/>
          </a:xfrm>
        </p:grpSpPr>
        <p:sp>
          <p:nvSpPr>
            <p:cNvPr id="14679" name="Google Shape;14679;p92"/>
            <p:cNvSpPr/>
            <p:nvPr/>
          </p:nvSpPr>
          <p:spPr>
            <a:xfrm>
              <a:off x="4847400" y="1904625"/>
              <a:ext cx="177475" cy="148150"/>
            </a:xfrm>
            <a:custGeom>
              <a:rect b="b" l="l" r="r" t="t"/>
              <a:pathLst>
                <a:path extrusionOk="0" h="5926" w="7099">
                  <a:moveTo>
                    <a:pt x="5834" y="432"/>
                  </a:moveTo>
                  <a:cubicBezTo>
                    <a:pt x="6296" y="432"/>
                    <a:pt x="6698" y="802"/>
                    <a:pt x="6698" y="1265"/>
                  </a:cubicBezTo>
                  <a:lnTo>
                    <a:pt x="6698" y="1512"/>
                  </a:lnTo>
                  <a:lnTo>
                    <a:pt x="6235" y="1512"/>
                  </a:lnTo>
                  <a:cubicBezTo>
                    <a:pt x="5957" y="1512"/>
                    <a:pt x="5957" y="1913"/>
                    <a:pt x="6235" y="1913"/>
                  </a:cubicBezTo>
                  <a:lnTo>
                    <a:pt x="6698" y="1913"/>
                  </a:lnTo>
                  <a:lnTo>
                    <a:pt x="6698" y="4629"/>
                  </a:lnTo>
                  <a:cubicBezTo>
                    <a:pt x="6698" y="5092"/>
                    <a:pt x="6296" y="5463"/>
                    <a:pt x="5834" y="5463"/>
                  </a:cubicBezTo>
                  <a:lnTo>
                    <a:pt x="1297" y="5463"/>
                  </a:lnTo>
                  <a:cubicBezTo>
                    <a:pt x="834" y="5463"/>
                    <a:pt x="464" y="5092"/>
                    <a:pt x="464" y="4629"/>
                  </a:cubicBezTo>
                  <a:lnTo>
                    <a:pt x="464" y="1944"/>
                  </a:lnTo>
                  <a:lnTo>
                    <a:pt x="5124" y="1944"/>
                  </a:lnTo>
                  <a:cubicBezTo>
                    <a:pt x="5401" y="1913"/>
                    <a:pt x="5401" y="1512"/>
                    <a:pt x="5124" y="1512"/>
                  </a:cubicBezTo>
                  <a:lnTo>
                    <a:pt x="464" y="1512"/>
                  </a:lnTo>
                  <a:lnTo>
                    <a:pt x="464" y="1265"/>
                  </a:lnTo>
                  <a:cubicBezTo>
                    <a:pt x="464" y="802"/>
                    <a:pt x="834" y="432"/>
                    <a:pt x="1297" y="432"/>
                  </a:cubicBezTo>
                  <a:close/>
                  <a:moveTo>
                    <a:pt x="1297" y="0"/>
                  </a:moveTo>
                  <a:cubicBezTo>
                    <a:pt x="587" y="0"/>
                    <a:pt x="1" y="556"/>
                    <a:pt x="32" y="1265"/>
                  </a:cubicBezTo>
                  <a:lnTo>
                    <a:pt x="32" y="4629"/>
                  </a:lnTo>
                  <a:cubicBezTo>
                    <a:pt x="32" y="5339"/>
                    <a:pt x="587" y="5895"/>
                    <a:pt x="1297" y="5895"/>
                  </a:cubicBezTo>
                  <a:lnTo>
                    <a:pt x="1297" y="5925"/>
                  </a:lnTo>
                  <a:lnTo>
                    <a:pt x="5834" y="5925"/>
                  </a:lnTo>
                  <a:cubicBezTo>
                    <a:pt x="6543" y="5925"/>
                    <a:pt x="7099" y="5339"/>
                    <a:pt x="7099" y="4629"/>
                  </a:cubicBezTo>
                  <a:lnTo>
                    <a:pt x="7099" y="1265"/>
                  </a:lnTo>
                  <a:cubicBezTo>
                    <a:pt x="7099" y="556"/>
                    <a:pt x="6543" y="0"/>
                    <a:pt x="5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92"/>
            <p:cNvSpPr/>
            <p:nvPr/>
          </p:nvSpPr>
          <p:spPr>
            <a:xfrm>
              <a:off x="4871325" y="1923900"/>
              <a:ext cx="14675" cy="10825"/>
            </a:xfrm>
            <a:custGeom>
              <a:rect b="b" l="l" r="r" t="t"/>
              <a:pathLst>
                <a:path extrusionOk="0" h="433" w="587">
                  <a:moveTo>
                    <a:pt x="278" y="1"/>
                  </a:moveTo>
                  <a:cubicBezTo>
                    <a:pt x="0" y="1"/>
                    <a:pt x="0" y="433"/>
                    <a:pt x="278" y="433"/>
                  </a:cubicBezTo>
                  <a:cubicBezTo>
                    <a:pt x="587" y="433"/>
                    <a:pt x="587" y="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92"/>
            <p:cNvSpPr/>
            <p:nvPr/>
          </p:nvSpPr>
          <p:spPr>
            <a:xfrm>
              <a:off x="4889075" y="1923900"/>
              <a:ext cx="13125" cy="10825"/>
            </a:xfrm>
            <a:custGeom>
              <a:rect b="b" l="l" r="r" t="t"/>
              <a:pathLst>
                <a:path extrusionOk="0" h="433" w="525">
                  <a:moveTo>
                    <a:pt x="278" y="1"/>
                  </a:moveTo>
                  <a:cubicBezTo>
                    <a:pt x="0" y="1"/>
                    <a:pt x="0" y="433"/>
                    <a:pt x="278" y="433"/>
                  </a:cubicBezTo>
                  <a:cubicBezTo>
                    <a:pt x="525" y="402"/>
                    <a:pt x="525" y="3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92"/>
            <p:cNvSpPr/>
            <p:nvPr/>
          </p:nvSpPr>
          <p:spPr>
            <a:xfrm>
              <a:off x="4906825" y="1923900"/>
              <a:ext cx="13900" cy="10825"/>
            </a:xfrm>
            <a:custGeom>
              <a:rect b="b" l="l" r="r" t="t"/>
              <a:pathLst>
                <a:path extrusionOk="0" h="433" w="556">
                  <a:moveTo>
                    <a:pt x="278" y="1"/>
                  </a:moveTo>
                  <a:cubicBezTo>
                    <a:pt x="0" y="1"/>
                    <a:pt x="0" y="433"/>
                    <a:pt x="278" y="433"/>
                  </a:cubicBezTo>
                  <a:cubicBezTo>
                    <a:pt x="556" y="433"/>
                    <a:pt x="556" y="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92"/>
            <p:cNvSpPr/>
            <p:nvPr/>
          </p:nvSpPr>
          <p:spPr>
            <a:xfrm>
              <a:off x="4755600" y="2177750"/>
              <a:ext cx="106500" cy="88750"/>
            </a:xfrm>
            <a:custGeom>
              <a:rect b="b" l="l" r="r" t="t"/>
              <a:pathLst>
                <a:path extrusionOk="0" h="3550" w="4260">
                  <a:moveTo>
                    <a:pt x="3395" y="432"/>
                  </a:moveTo>
                  <a:cubicBezTo>
                    <a:pt x="3611" y="432"/>
                    <a:pt x="3765" y="617"/>
                    <a:pt x="3765" y="833"/>
                  </a:cubicBezTo>
                  <a:lnTo>
                    <a:pt x="3765" y="864"/>
                  </a:lnTo>
                  <a:lnTo>
                    <a:pt x="432" y="864"/>
                  </a:lnTo>
                  <a:lnTo>
                    <a:pt x="432" y="833"/>
                  </a:lnTo>
                  <a:cubicBezTo>
                    <a:pt x="432" y="617"/>
                    <a:pt x="617" y="432"/>
                    <a:pt x="833" y="432"/>
                  </a:cubicBezTo>
                  <a:close/>
                  <a:moveTo>
                    <a:pt x="833" y="0"/>
                  </a:moveTo>
                  <a:cubicBezTo>
                    <a:pt x="370" y="0"/>
                    <a:pt x="0" y="370"/>
                    <a:pt x="0" y="833"/>
                  </a:cubicBezTo>
                  <a:lnTo>
                    <a:pt x="0" y="2716"/>
                  </a:lnTo>
                  <a:cubicBezTo>
                    <a:pt x="0" y="3179"/>
                    <a:pt x="370" y="3549"/>
                    <a:pt x="833" y="3549"/>
                  </a:cubicBezTo>
                  <a:lnTo>
                    <a:pt x="3395" y="3549"/>
                  </a:lnTo>
                  <a:cubicBezTo>
                    <a:pt x="3858" y="3549"/>
                    <a:pt x="4228" y="3179"/>
                    <a:pt x="4228" y="2716"/>
                  </a:cubicBezTo>
                  <a:cubicBezTo>
                    <a:pt x="4228" y="2577"/>
                    <a:pt x="4120" y="2508"/>
                    <a:pt x="4012" y="2508"/>
                  </a:cubicBezTo>
                  <a:cubicBezTo>
                    <a:pt x="3904" y="2508"/>
                    <a:pt x="3796" y="2577"/>
                    <a:pt x="3796" y="2716"/>
                  </a:cubicBezTo>
                  <a:cubicBezTo>
                    <a:pt x="3796" y="2932"/>
                    <a:pt x="3611" y="3117"/>
                    <a:pt x="3426" y="3117"/>
                  </a:cubicBezTo>
                  <a:lnTo>
                    <a:pt x="833" y="3117"/>
                  </a:lnTo>
                  <a:cubicBezTo>
                    <a:pt x="617" y="3117"/>
                    <a:pt x="463" y="2932"/>
                    <a:pt x="463" y="2716"/>
                  </a:cubicBezTo>
                  <a:lnTo>
                    <a:pt x="463" y="1265"/>
                  </a:lnTo>
                  <a:lnTo>
                    <a:pt x="3827" y="1265"/>
                  </a:lnTo>
                  <a:lnTo>
                    <a:pt x="3827" y="1728"/>
                  </a:lnTo>
                  <a:cubicBezTo>
                    <a:pt x="3827" y="1867"/>
                    <a:pt x="3935" y="1937"/>
                    <a:pt x="4043" y="1937"/>
                  </a:cubicBezTo>
                  <a:cubicBezTo>
                    <a:pt x="4151" y="1937"/>
                    <a:pt x="4259" y="1867"/>
                    <a:pt x="4259" y="1728"/>
                  </a:cubicBezTo>
                  <a:lnTo>
                    <a:pt x="4259" y="833"/>
                  </a:lnTo>
                  <a:cubicBezTo>
                    <a:pt x="4259" y="370"/>
                    <a:pt x="3889" y="0"/>
                    <a:pt x="34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92"/>
            <p:cNvSpPr/>
            <p:nvPr/>
          </p:nvSpPr>
          <p:spPr>
            <a:xfrm>
              <a:off x="4883675" y="2177750"/>
              <a:ext cx="106500" cy="88750"/>
            </a:xfrm>
            <a:custGeom>
              <a:rect b="b" l="l" r="r" t="t"/>
              <a:pathLst>
                <a:path extrusionOk="0" h="3550" w="4260">
                  <a:moveTo>
                    <a:pt x="3395" y="432"/>
                  </a:moveTo>
                  <a:cubicBezTo>
                    <a:pt x="3611" y="432"/>
                    <a:pt x="3765" y="617"/>
                    <a:pt x="3765" y="833"/>
                  </a:cubicBezTo>
                  <a:lnTo>
                    <a:pt x="3765" y="864"/>
                  </a:lnTo>
                  <a:lnTo>
                    <a:pt x="432" y="864"/>
                  </a:lnTo>
                  <a:lnTo>
                    <a:pt x="432" y="833"/>
                  </a:lnTo>
                  <a:cubicBezTo>
                    <a:pt x="432" y="617"/>
                    <a:pt x="617" y="432"/>
                    <a:pt x="833" y="432"/>
                  </a:cubicBezTo>
                  <a:close/>
                  <a:moveTo>
                    <a:pt x="833" y="0"/>
                  </a:moveTo>
                  <a:cubicBezTo>
                    <a:pt x="371" y="0"/>
                    <a:pt x="0" y="370"/>
                    <a:pt x="0" y="833"/>
                  </a:cubicBezTo>
                  <a:lnTo>
                    <a:pt x="0" y="2716"/>
                  </a:lnTo>
                  <a:cubicBezTo>
                    <a:pt x="0" y="3179"/>
                    <a:pt x="371" y="3549"/>
                    <a:pt x="833" y="3549"/>
                  </a:cubicBezTo>
                  <a:lnTo>
                    <a:pt x="1173" y="3549"/>
                  </a:lnTo>
                  <a:cubicBezTo>
                    <a:pt x="1420" y="3487"/>
                    <a:pt x="1451" y="3117"/>
                    <a:pt x="1173" y="3117"/>
                  </a:cubicBezTo>
                  <a:lnTo>
                    <a:pt x="833" y="3117"/>
                  </a:lnTo>
                  <a:cubicBezTo>
                    <a:pt x="617" y="3117"/>
                    <a:pt x="463" y="2963"/>
                    <a:pt x="463" y="2747"/>
                  </a:cubicBezTo>
                  <a:lnTo>
                    <a:pt x="463" y="1265"/>
                  </a:lnTo>
                  <a:lnTo>
                    <a:pt x="3827" y="1265"/>
                  </a:lnTo>
                  <a:lnTo>
                    <a:pt x="3827" y="2716"/>
                  </a:lnTo>
                  <a:cubicBezTo>
                    <a:pt x="3827" y="2932"/>
                    <a:pt x="3642" y="3117"/>
                    <a:pt x="3426" y="3117"/>
                  </a:cubicBezTo>
                  <a:lnTo>
                    <a:pt x="2284" y="3117"/>
                  </a:lnTo>
                  <a:cubicBezTo>
                    <a:pt x="2037" y="3148"/>
                    <a:pt x="2037" y="3487"/>
                    <a:pt x="2284" y="3518"/>
                  </a:cubicBezTo>
                  <a:lnTo>
                    <a:pt x="3426" y="3518"/>
                  </a:lnTo>
                  <a:cubicBezTo>
                    <a:pt x="3889" y="3518"/>
                    <a:pt x="4259" y="3148"/>
                    <a:pt x="4259" y="2716"/>
                  </a:cubicBezTo>
                  <a:lnTo>
                    <a:pt x="4259" y="833"/>
                  </a:lnTo>
                  <a:cubicBezTo>
                    <a:pt x="4259" y="370"/>
                    <a:pt x="3889" y="0"/>
                    <a:pt x="34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92"/>
            <p:cNvSpPr/>
            <p:nvPr/>
          </p:nvSpPr>
          <p:spPr>
            <a:xfrm>
              <a:off x="5012525" y="2177750"/>
              <a:ext cx="105725" cy="88750"/>
            </a:xfrm>
            <a:custGeom>
              <a:rect b="b" l="l" r="r" t="t"/>
              <a:pathLst>
                <a:path extrusionOk="0" h="3550" w="4229">
                  <a:moveTo>
                    <a:pt x="3364" y="432"/>
                  </a:moveTo>
                  <a:cubicBezTo>
                    <a:pt x="3580" y="432"/>
                    <a:pt x="3765" y="617"/>
                    <a:pt x="3765" y="833"/>
                  </a:cubicBezTo>
                  <a:lnTo>
                    <a:pt x="3765" y="864"/>
                  </a:lnTo>
                  <a:lnTo>
                    <a:pt x="401" y="864"/>
                  </a:lnTo>
                  <a:lnTo>
                    <a:pt x="401" y="833"/>
                  </a:lnTo>
                  <a:cubicBezTo>
                    <a:pt x="401" y="617"/>
                    <a:pt x="586" y="432"/>
                    <a:pt x="803" y="432"/>
                  </a:cubicBezTo>
                  <a:close/>
                  <a:moveTo>
                    <a:pt x="803" y="0"/>
                  </a:moveTo>
                  <a:cubicBezTo>
                    <a:pt x="370" y="0"/>
                    <a:pt x="0" y="370"/>
                    <a:pt x="0" y="833"/>
                  </a:cubicBezTo>
                  <a:lnTo>
                    <a:pt x="0" y="1728"/>
                  </a:lnTo>
                  <a:cubicBezTo>
                    <a:pt x="0" y="1867"/>
                    <a:pt x="100" y="1937"/>
                    <a:pt x="201" y="1937"/>
                  </a:cubicBezTo>
                  <a:cubicBezTo>
                    <a:pt x="301" y="1937"/>
                    <a:pt x="401" y="1867"/>
                    <a:pt x="401" y="1728"/>
                  </a:cubicBezTo>
                  <a:lnTo>
                    <a:pt x="401" y="1265"/>
                  </a:lnTo>
                  <a:lnTo>
                    <a:pt x="3765" y="1265"/>
                  </a:lnTo>
                  <a:lnTo>
                    <a:pt x="3765" y="2716"/>
                  </a:lnTo>
                  <a:cubicBezTo>
                    <a:pt x="3765" y="2932"/>
                    <a:pt x="3611" y="3117"/>
                    <a:pt x="3395" y="3117"/>
                  </a:cubicBezTo>
                  <a:lnTo>
                    <a:pt x="833" y="3117"/>
                  </a:lnTo>
                  <a:cubicBezTo>
                    <a:pt x="617" y="3117"/>
                    <a:pt x="432" y="2932"/>
                    <a:pt x="432" y="2716"/>
                  </a:cubicBezTo>
                  <a:cubicBezTo>
                    <a:pt x="432" y="2577"/>
                    <a:pt x="324" y="2508"/>
                    <a:pt x="216" y="2508"/>
                  </a:cubicBezTo>
                  <a:cubicBezTo>
                    <a:pt x="108" y="2508"/>
                    <a:pt x="0" y="2577"/>
                    <a:pt x="0" y="2716"/>
                  </a:cubicBezTo>
                  <a:cubicBezTo>
                    <a:pt x="0" y="3179"/>
                    <a:pt x="370" y="3549"/>
                    <a:pt x="833" y="3549"/>
                  </a:cubicBezTo>
                  <a:lnTo>
                    <a:pt x="3395" y="3549"/>
                  </a:lnTo>
                  <a:cubicBezTo>
                    <a:pt x="3858" y="3549"/>
                    <a:pt x="4228" y="3179"/>
                    <a:pt x="4228" y="2716"/>
                  </a:cubicBezTo>
                  <a:lnTo>
                    <a:pt x="4228" y="833"/>
                  </a:lnTo>
                  <a:cubicBezTo>
                    <a:pt x="4228" y="370"/>
                    <a:pt x="3858" y="0"/>
                    <a:pt x="3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92"/>
            <p:cNvSpPr/>
            <p:nvPr/>
          </p:nvSpPr>
          <p:spPr>
            <a:xfrm>
              <a:off x="4805750" y="2068375"/>
              <a:ext cx="261575" cy="87025"/>
            </a:xfrm>
            <a:custGeom>
              <a:rect b="b" l="l" r="r" t="t"/>
              <a:pathLst>
                <a:path extrusionOk="0" h="3481" w="10463">
                  <a:moveTo>
                    <a:pt x="5247" y="0"/>
                  </a:moveTo>
                  <a:cubicBezTo>
                    <a:pt x="5139" y="0"/>
                    <a:pt x="5031" y="70"/>
                    <a:pt x="5031" y="209"/>
                  </a:cubicBezTo>
                  <a:lnTo>
                    <a:pt x="5031" y="1443"/>
                  </a:lnTo>
                  <a:lnTo>
                    <a:pt x="864" y="1443"/>
                  </a:lnTo>
                  <a:cubicBezTo>
                    <a:pt x="370" y="1443"/>
                    <a:pt x="0" y="1814"/>
                    <a:pt x="0" y="2307"/>
                  </a:cubicBezTo>
                  <a:lnTo>
                    <a:pt x="0" y="3264"/>
                  </a:lnTo>
                  <a:cubicBezTo>
                    <a:pt x="0" y="3357"/>
                    <a:pt x="93" y="3480"/>
                    <a:pt x="216" y="3480"/>
                  </a:cubicBezTo>
                  <a:cubicBezTo>
                    <a:pt x="340" y="3480"/>
                    <a:pt x="432" y="3388"/>
                    <a:pt x="432" y="3264"/>
                  </a:cubicBezTo>
                  <a:lnTo>
                    <a:pt x="432" y="2307"/>
                  </a:lnTo>
                  <a:cubicBezTo>
                    <a:pt x="432" y="2060"/>
                    <a:pt x="617" y="1875"/>
                    <a:pt x="864" y="1875"/>
                  </a:cubicBezTo>
                  <a:lnTo>
                    <a:pt x="5031" y="1875"/>
                  </a:lnTo>
                  <a:lnTo>
                    <a:pt x="5031" y="3264"/>
                  </a:lnTo>
                  <a:cubicBezTo>
                    <a:pt x="5031" y="3403"/>
                    <a:pt x="5139" y="3472"/>
                    <a:pt x="5247" y="3472"/>
                  </a:cubicBezTo>
                  <a:cubicBezTo>
                    <a:pt x="5355" y="3472"/>
                    <a:pt x="5463" y="3403"/>
                    <a:pt x="5463" y="3264"/>
                  </a:cubicBezTo>
                  <a:lnTo>
                    <a:pt x="5463" y="1875"/>
                  </a:lnTo>
                  <a:lnTo>
                    <a:pt x="9629" y="1875"/>
                  </a:lnTo>
                  <a:cubicBezTo>
                    <a:pt x="9845" y="1875"/>
                    <a:pt x="10061" y="2060"/>
                    <a:pt x="10061" y="2307"/>
                  </a:cubicBezTo>
                  <a:lnTo>
                    <a:pt x="10061" y="3264"/>
                  </a:lnTo>
                  <a:cubicBezTo>
                    <a:pt x="10061" y="3403"/>
                    <a:pt x="10161" y="3472"/>
                    <a:pt x="10262" y="3472"/>
                  </a:cubicBezTo>
                  <a:cubicBezTo>
                    <a:pt x="10362" y="3472"/>
                    <a:pt x="10462" y="3403"/>
                    <a:pt x="10462" y="3264"/>
                  </a:cubicBezTo>
                  <a:lnTo>
                    <a:pt x="10462" y="2307"/>
                  </a:lnTo>
                  <a:cubicBezTo>
                    <a:pt x="10462" y="1814"/>
                    <a:pt x="10092" y="1443"/>
                    <a:pt x="9629" y="1443"/>
                  </a:cubicBezTo>
                  <a:lnTo>
                    <a:pt x="5463" y="1443"/>
                  </a:lnTo>
                  <a:lnTo>
                    <a:pt x="5463" y="209"/>
                  </a:lnTo>
                  <a:cubicBezTo>
                    <a:pt x="5463" y="70"/>
                    <a:pt x="5355" y="0"/>
                    <a:pt x="52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7" name="Google Shape;14687;p92"/>
          <p:cNvGrpSpPr/>
          <p:nvPr/>
        </p:nvGrpSpPr>
        <p:grpSpPr>
          <a:xfrm>
            <a:off x="3968241" y="3975636"/>
            <a:ext cx="363400" cy="362350"/>
            <a:chOff x="2499600" y="1904400"/>
            <a:chExt cx="363400" cy="362350"/>
          </a:xfrm>
        </p:grpSpPr>
        <p:sp>
          <p:nvSpPr>
            <p:cNvPr id="14688" name="Google Shape;14688;p92"/>
            <p:cNvSpPr/>
            <p:nvPr/>
          </p:nvSpPr>
          <p:spPr>
            <a:xfrm>
              <a:off x="2499600" y="1904400"/>
              <a:ext cx="316350" cy="362350"/>
            </a:xfrm>
            <a:custGeom>
              <a:rect b="b" l="l" r="r" t="t"/>
              <a:pathLst>
                <a:path extrusionOk="0" h="14494" w="12654">
                  <a:moveTo>
                    <a:pt x="11110" y="4546"/>
                  </a:moveTo>
                  <a:cubicBezTo>
                    <a:pt x="12067" y="4546"/>
                    <a:pt x="12067" y="5996"/>
                    <a:pt x="11110" y="5996"/>
                  </a:cubicBezTo>
                  <a:lnTo>
                    <a:pt x="11079" y="5996"/>
                  </a:lnTo>
                  <a:lnTo>
                    <a:pt x="11079" y="4546"/>
                  </a:lnTo>
                  <a:close/>
                  <a:moveTo>
                    <a:pt x="1212" y="3371"/>
                  </a:moveTo>
                  <a:cubicBezTo>
                    <a:pt x="1229" y="3371"/>
                    <a:pt x="1247" y="3372"/>
                    <a:pt x="1265" y="3373"/>
                  </a:cubicBezTo>
                  <a:lnTo>
                    <a:pt x="1265" y="7107"/>
                  </a:lnTo>
                  <a:cubicBezTo>
                    <a:pt x="741" y="7015"/>
                    <a:pt x="401" y="6737"/>
                    <a:pt x="401" y="6336"/>
                  </a:cubicBezTo>
                  <a:lnTo>
                    <a:pt x="401" y="6305"/>
                  </a:lnTo>
                  <a:lnTo>
                    <a:pt x="401" y="4175"/>
                  </a:lnTo>
                  <a:cubicBezTo>
                    <a:pt x="431" y="3730"/>
                    <a:pt x="774" y="3371"/>
                    <a:pt x="1212" y="3371"/>
                  </a:cubicBezTo>
                  <a:close/>
                  <a:moveTo>
                    <a:pt x="2222" y="3373"/>
                  </a:moveTo>
                  <a:lnTo>
                    <a:pt x="2222" y="7107"/>
                  </a:lnTo>
                  <a:lnTo>
                    <a:pt x="1697" y="7107"/>
                  </a:lnTo>
                  <a:lnTo>
                    <a:pt x="1697" y="3373"/>
                  </a:lnTo>
                  <a:close/>
                  <a:moveTo>
                    <a:pt x="4043" y="3373"/>
                  </a:moveTo>
                  <a:lnTo>
                    <a:pt x="4043" y="7107"/>
                  </a:lnTo>
                  <a:lnTo>
                    <a:pt x="2623" y="7107"/>
                  </a:lnTo>
                  <a:lnTo>
                    <a:pt x="2623" y="3373"/>
                  </a:lnTo>
                  <a:close/>
                  <a:moveTo>
                    <a:pt x="8857" y="1182"/>
                  </a:moveTo>
                  <a:lnTo>
                    <a:pt x="8857" y="9360"/>
                  </a:lnTo>
                  <a:lnTo>
                    <a:pt x="4475" y="7169"/>
                  </a:lnTo>
                  <a:lnTo>
                    <a:pt x="4475" y="3342"/>
                  </a:lnTo>
                  <a:lnTo>
                    <a:pt x="8857" y="1182"/>
                  </a:lnTo>
                  <a:close/>
                  <a:moveTo>
                    <a:pt x="10444" y="1"/>
                  </a:moveTo>
                  <a:cubicBezTo>
                    <a:pt x="10348" y="1"/>
                    <a:pt x="10249" y="23"/>
                    <a:pt x="10154" y="71"/>
                  </a:cubicBezTo>
                  <a:lnTo>
                    <a:pt x="4321" y="2941"/>
                  </a:lnTo>
                  <a:lnTo>
                    <a:pt x="1234" y="2941"/>
                  </a:lnTo>
                  <a:cubicBezTo>
                    <a:pt x="556" y="2941"/>
                    <a:pt x="0" y="3496"/>
                    <a:pt x="0" y="4175"/>
                  </a:cubicBezTo>
                  <a:lnTo>
                    <a:pt x="0" y="6305"/>
                  </a:lnTo>
                  <a:cubicBezTo>
                    <a:pt x="0" y="6644"/>
                    <a:pt x="154" y="6984"/>
                    <a:pt x="432" y="7200"/>
                  </a:cubicBezTo>
                  <a:cubicBezTo>
                    <a:pt x="710" y="7416"/>
                    <a:pt x="1080" y="7539"/>
                    <a:pt x="1481" y="7539"/>
                  </a:cubicBezTo>
                  <a:lnTo>
                    <a:pt x="2222" y="7539"/>
                  </a:lnTo>
                  <a:lnTo>
                    <a:pt x="1420" y="9916"/>
                  </a:lnTo>
                  <a:cubicBezTo>
                    <a:pt x="1420" y="10058"/>
                    <a:pt x="1540" y="10147"/>
                    <a:pt x="1649" y="10147"/>
                  </a:cubicBezTo>
                  <a:cubicBezTo>
                    <a:pt x="1705" y="10147"/>
                    <a:pt x="1758" y="10123"/>
                    <a:pt x="1790" y="10070"/>
                  </a:cubicBezTo>
                  <a:lnTo>
                    <a:pt x="2654" y="7539"/>
                  </a:lnTo>
                  <a:lnTo>
                    <a:pt x="4043" y="7539"/>
                  </a:lnTo>
                  <a:lnTo>
                    <a:pt x="4043" y="13187"/>
                  </a:lnTo>
                  <a:cubicBezTo>
                    <a:pt x="4043" y="13717"/>
                    <a:pt x="3606" y="14073"/>
                    <a:pt x="3152" y="14073"/>
                  </a:cubicBezTo>
                  <a:cubicBezTo>
                    <a:pt x="2945" y="14073"/>
                    <a:pt x="2735" y="13999"/>
                    <a:pt x="2562" y="13835"/>
                  </a:cubicBezTo>
                  <a:lnTo>
                    <a:pt x="1451" y="12817"/>
                  </a:lnTo>
                  <a:cubicBezTo>
                    <a:pt x="1204" y="12601"/>
                    <a:pt x="1111" y="12261"/>
                    <a:pt x="1173" y="11953"/>
                  </a:cubicBezTo>
                  <a:lnTo>
                    <a:pt x="1420" y="11243"/>
                  </a:lnTo>
                  <a:cubicBezTo>
                    <a:pt x="1420" y="11107"/>
                    <a:pt x="1310" y="11020"/>
                    <a:pt x="1198" y="11020"/>
                  </a:cubicBezTo>
                  <a:cubicBezTo>
                    <a:pt x="1132" y="11020"/>
                    <a:pt x="1064" y="11050"/>
                    <a:pt x="1018" y="11119"/>
                  </a:cubicBezTo>
                  <a:lnTo>
                    <a:pt x="802" y="11829"/>
                  </a:lnTo>
                  <a:cubicBezTo>
                    <a:pt x="648" y="12292"/>
                    <a:pt x="802" y="12786"/>
                    <a:pt x="1173" y="13125"/>
                  </a:cubicBezTo>
                  <a:lnTo>
                    <a:pt x="2315" y="14144"/>
                  </a:lnTo>
                  <a:cubicBezTo>
                    <a:pt x="2576" y="14385"/>
                    <a:pt x="2885" y="14494"/>
                    <a:pt x="3187" y="14494"/>
                  </a:cubicBezTo>
                  <a:cubicBezTo>
                    <a:pt x="3852" y="14494"/>
                    <a:pt x="4485" y="13971"/>
                    <a:pt x="4506" y="13187"/>
                  </a:cubicBezTo>
                  <a:lnTo>
                    <a:pt x="4506" y="7663"/>
                  </a:lnTo>
                  <a:lnTo>
                    <a:pt x="10154" y="10440"/>
                  </a:lnTo>
                  <a:cubicBezTo>
                    <a:pt x="10250" y="10489"/>
                    <a:pt x="10350" y="10511"/>
                    <a:pt x="10446" y="10511"/>
                  </a:cubicBezTo>
                  <a:cubicBezTo>
                    <a:pt x="10782" y="10511"/>
                    <a:pt x="11079" y="10244"/>
                    <a:pt x="11079" y="9885"/>
                  </a:cubicBezTo>
                  <a:lnTo>
                    <a:pt x="11079" y="6397"/>
                  </a:lnTo>
                  <a:lnTo>
                    <a:pt x="11110" y="6397"/>
                  </a:lnTo>
                  <a:cubicBezTo>
                    <a:pt x="12653" y="6397"/>
                    <a:pt x="12653" y="4083"/>
                    <a:pt x="11110" y="4083"/>
                  </a:cubicBezTo>
                  <a:lnTo>
                    <a:pt x="11110" y="4114"/>
                  </a:lnTo>
                  <a:lnTo>
                    <a:pt x="11079" y="4114"/>
                  </a:lnTo>
                  <a:lnTo>
                    <a:pt x="11079" y="2571"/>
                  </a:lnTo>
                  <a:cubicBezTo>
                    <a:pt x="11079" y="2432"/>
                    <a:pt x="10971" y="2362"/>
                    <a:pt x="10863" y="2362"/>
                  </a:cubicBezTo>
                  <a:cubicBezTo>
                    <a:pt x="10755" y="2362"/>
                    <a:pt x="10647" y="2432"/>
                    <a:pt x="10647" y="2571"/>
                  </a:cubicBezTo>
                  <a:lnTo>
                    <a:pt x="10647" y="9885"/>
                  </a:lnTo>
                  <a:cubicBezTo>
                    <a:pt x="10647" y="10002"/>
                    <a:pt x="10558" y="10102"/>
                    <a:pt x="10447" y="10102"/>
                  </a:cubicBezTo>
                  <a:cubicBezTo>
                    <a:pt x="10412" y="10102"/>
                    <a:pt x="10376" y="10092"/>
                    <a:pt x="10339" y="10070"/>
                  </a:cubicBezTo>
                  <a:lnTo>
                    <a:pt x="9289" y="9576"/>
                  </a:lnTo>
                  <a:lnTo>
                    <a:pt x="9289" y="966"/>
                  </a:lnTo>
                  <a:lnTo>
                    <a:pt x="10339" y="441"/>
                  </a:lnTo>
                  <a:cubicBezTo>
                    <a:pt x="10371" y="428"/>
                    <a:pt x="10403" y="422"/>
                    <a:pt x="10434" y="422"/>
                  </a:cubicBezTo>
                  <a:cubicBezTo>
                    <a:pt x="10551" y="422"/>
                    <a:pt x="10647" y="511"/>
                    <a:pt x="10647" y="657"/>
                  </a:cubicBezTo>
                  <a:lnTo>
                    <a:pt x="10647" y="1336"/>
                  </a:lnTo>
                  <a:cubicBezTo>
                    <a:pt x="10647" y="1475"/>
                    <a:pt x="10755" y="1544"/>
                    <a:pt x="10863" y="1544"/>
                  </a:cubicBezTo>
                  <a:cubicBezTo>
                    <a:pt x="10971" y="1544"/>
                    <a:pt x="11079" y="1475"/>
                    <a:pt x="11079" y="1336"/>
                  </a:cubicBezTo>
                  <a:lnTo>
                    <a:pt x="11079" y="657"/>
                  </a:lnTo>
                  <a:cubicBezTo>
                    <a:pt x="11079" y="273"/>
                    <a:pt x="10780" y="1"/>
                    <a:pt x="104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92"/>
            <p:cNvSpPr/>
            <p:nvPr/>
          </p:nvSpPr>
          <p:spPr>
            <a:xfrm>
              <a:off x="2819000" y="2030375"/>
              <a:ext cx="44000" cy="10825"/>
            </a:xfrm>
            <a:custGeom>
              <a:rect b="b" l="l" r="r" t="t"/>
              <a:pathLst>
                <a:path extrusionOk="0" h="433" w="1760">
                  <a:moveTo>
                    <a:pt x="309" y="0"/>
                  </a:moveTo>
                  <a:cubicBezTo>
                    <a:pt x="1" y="0"/>
                    <a:pt x="1" y="433"/>
                    <a:pt x="309" y="433"/>
                  </a:cubicBezTo>
                  <a:lnTo>
                    <a:pt x="1482" y="433"/>
                  </a:lnTo>
                  <a:cubicBezTo>
                    <a:pt x="1760" y="433"/>
                    <a:pt x="1760" y="0"/>
                    <a:pt x="1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92"/>
            <p:cNvSpPr/>
            <p:nvPr/>
          </p:nvSpPr>
          <p:spPr>
            <a:xfrm>
              <a:off x="2802275" y="1973275"/>
              <a:ext cx="39875" cy="32500"/>
            </a:xfrm>
            <a:custGeom>
              <a:rect b="b" l="l" r="r" t="t"/>
              <a:pathLst>
                <a:path extrusionOk="0" h="1300" w="1595">
                  <a:moveTo>
                    <a:pt x="1276" y="1"/>
                  </a:moveTo>
                  <a:cubicBezTo>
                    <a:pt x="1239" y="1"/>
                    <a:pt x="1201" y="10"/>
                    <a:pt x="1164" y="32"/>
                  </a:cubicBezTo>
                  <a:lnTo>
                    <a:pt x="176" y="927"/>
                  </a:lnTo>
                  <a:cubicBezTo>
                    <a:pt x="0" y="1044"/>
                    <a:pt x="75" y="1299"/>
                    <a:pt x="267" y="1299"/>
                  </a:cubicBezTo>
                  <a:cubicBezTo>
                    <a:pt x="277" y="1299"/>
                    <a:pt x="288" y="1299"/>
                    <a:pt x="299" y="1297"/>
                  </a:cubicBezTo>
                  <a:cubicBezTo>
                    <a:pt x="361" y="1297"/>
                    <a:pt x="423" y="1266"/>
                    <a:pt x="454" y="1235"/>
                  </a:cubicBezTo>
                  <a:lnTo>
                    <a:pt x="1441" y="371"/>
                  </a:lnTo>
                  <a:cubicBezTo>
                    <a:pt x="1595" y="218"/>
                    <a:pt x="1452" y="1"/>
                    <a:pt x="12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92"/>
            <p:cNvSpPr/>
            <p:nvPr/>
          </p:nvSpPr>
          <p:spPr>
            <a:xfrm>
              <a:off x="2802900" y="2066575"/>
              <a:ext cx="39650" cy="32375"/>
            </a:xfrm>
            <a:custGeom>
              <a:rect b="b" l="l" r="r" t="t"/>
              <a:pathLst>
                <a:path extrusionOk="0" h="1295" w="1586">
                  <a:moveTo>
                    <a:pt x="308" y="1"/>
                  </a:moveTo>
                  <a:cubicBezTo>
                    <a:pt x="136" y="1"/>
                    <a:pt x="0" y="197"/>
                    <a:pt x="151" y="373"/>
                  </a:cubicBezTo>
                  <a:lnTo>
                    <a:pt x="1139" y="1237"/>
                  </a:lnTo>
                  <a:cubicBezTo>
                    <a:pt x="1185" y="1278"/>
                    <a:pt x="1235" y="1295"/>
                    <a:pt x="1282" y="1295"/>
                  </a:cubicBezTo>
                  <a:cubicBezTo>
                    <a:pt x="1452" y="1295"/>
                    <a:pt x="1586" y="1074"/>
                    <a:pt x="1416" y="929"/>
                  </a:cubicBezTo>
                  <a:lnTo>
                    <a:pt x="429" y="34"/>
                  </a:lnTo>
                  <a:cubicBezTo>
                    <a:pt x="389" y="11"/>
                    <a:pt x="348"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2" name="Google Shape;14692;p92"/>
          <p:cNvGrpSpPr/>
          <p:nvPr/>
        </p:nvGrpSpPr>
        <p:grpSpPr>
          <a:xfrm>
            <a:off x="4783984" y="3975474"/>
            <a:ext cx="309425" cy="362675"/>
            <a:chOff x="4781825" y="4140750"/>
            <a:chExt cx="309425" cy="362675"/>
          </a:xfrm>
        </p:grpSpPr>
        <p:sp>
          <p:nvSpPr>
            <p:cNvPr id="14693" name="Google Shape;14693;p92"/>
            <p:cNvSpPr/>
            <p:nvPr/>
          </p:nvSpPr>
          <p:spPr>
            <a:xfrm>
              <a:off x="4781825" y="4208450"/>
              <a:ext cx="309425" cy="294975"/>
            </a:xfrm>
            <a:custGeom>
              <a:rect b="b" l="l" r="r" t="t"/>
              <a:pathLst>
                <a:path extrusionOk="0" h="11799" w="12377">
                  <a:moveTo>
                    <a:pt x="11666" y="432"/>
                  </a:moveTo>
                  <a:cubicBezTo>
                    <a:pt x="11851" y="432"/>
                    <a:pt x="11975" y="556"/>
                    <a:pt x="11975" y="710"/>
                  </a:cubicBezTo>
                  <a:lnTo>
                    <a:pt x="11975" y="2253"/>
                  </a:lnTo>
                  <a:lnTo>
                    <a:pt x="9043" y="2253"/>
                  </a:lnTo>
                  <a:lnTo>
                    <a:pt x="9043" y="710"/>
                  </a:lnTo>
                  <a:cubicBezTo>
                    <a:pt x="9043" y="556"/>
                    <a:pt x="9197" y="432"/>
                    <a:pt x="9352" y="432"/>
                  </a:cubicBezTo>
                  <a:close/>
                  <a:moveTo>
                    <a:pt x="710" y="0"/>
                  </a:moveTo>
                  <a:cubicBezTo>
                    <a:pt x="309" y="0"/>
                    <a:pt x="0" y="309"/>
                    <a:pt x="0" y="710"/>
                  </a:cubicBezTo>
                  <a:lnTo>
                    <a:pt x="0" y="5586"/>
                  </a:lnTo>
                  <a:cubicBezTo>
                    <a:pt x="0" y="9125"/>
                    <a:pt x="2897" y="11799"/>
                    <a:pt x="6176" y="11799"/>
                  </a:cubicBezTo>
                  <a:cubicBezTo>
                    <a:pt x="6815" y="11799"/>
                    <a:pt x="7468" y="11697"/>
                    <a:pt x="8117" y="11481"/>
                  </a:cubicBezTo>
                  <a:cubicBezTo>
                    <a:pt x="8293" y="11364"/>
                    <a:pt x="8219" y="11108"/>
                    <a:pt x="8026" y="11108"/>
                  </a:cubicBezTo>
                  <a:cubicBezTo>
                    <a:pt x="8016" y="11108"/>
                    <a:pt x="8005" y="11109"/>
                    <a:pt x="7994" y="11111"/>
                  </a:cubicBezTo>
                  <a:cubicBezTo>
                    <a:pt x="7395" y="11304"/>
                    <a:pt x="6794" y="11394"/>
                    <a:pt x="6207" y="11394"/>
                  </a:cubicBezTo>
                  <a:cubicBezTo>
                    <a:pt x="3131" y="11394"/>
                    <a:pt x="432" y="8908"/>
                    <a:pt x="432" y="5617"/>
                  </a:cubicBezTo>
                  <a:lnTo>
                    <a:pt x="432" y="2716"/>
                  </a:lnTo>
                  <a:lnTo>
                    <a:pt x="1914" y="2716"/>
                  </a:lnTo>
                  <a:cubicBezTo>
                    <a:pt x="2222" y="2716"/>
                    <a:pt x="2222" y="2284"/>
                    <a:pt x="1914" y="2284"/>
                  </a:cubicBezTo>
                  <a:lnTo>
                    <a:pt x="432" y="2284"/>
                  </a:lnTo>
                  <a:lnTo>
                    <a:pt x="432" y="741"/>
                  </a:lnTo>
                  <a:cubicBezTo>
                    <a:pt x="402" y="556"/>
                    <a:pt x="556" y="432"/>
                    <a:pt x="710" y="432"/>
                  </a:cubicBezTo>
                  <a:lnTo>
                    <a:pt x="3025" y="432"/>
                  </a:lnTo>
                  <a:cubicBezTo>
                    <a:pt x="3179" y="432"/>
                    <a:pt x="3303" y="556"/>
                    <a:pt x="3333" y="710"/>
                  </a:cubicBezTo>
                  <a:lnTo>
                    <a:pt x="3333" y="2253"/>
                  </a:lnTo>
                  <a:lnTo>
                    <a:pt x="2963" y="2253"/>
                  </a:lnTo>
                  <a:cubicBezTo>
                    <a:pt x="2655" y="2253"/>
                    <a:pt x="2655" y="2685"/>
                    <a:pt x="2963" y="2685"/>
                  </a:cubicBezTo>
                  <a:lnTo>
                    <a:pt x="3333" y="2685"/>
                  </a:lnTo>
                  <a:lnTo>
                    <a:pt x="3333" y="5586"/>
                  </a:lnTo>
                  <a:cubicBezTo>
                    <a:pt x="3333" y="7191"/>
                    <a:pt x="4630" y="8456"/>
                    <a:pt x="6204" y="8456"/>
                  </a:cubicBezTo>
                  <a:cubicBezTo>
                    <a:pt x="7778" y="8426"/>
                    <a:pt x="9043" y="7129"/>
                    <a:pt x="9043" y="5555"/>
                  </a:cubicBezTo>
                  <a:lnTo>
                    <a:pt x="9043" y="2685"/>
                  </a:lnTo>
                  <a:lnTo>
                    <a:pt x="11944" y="2685"/>
                  </a:lnTo>
                  <a:lnTo>
                    <a:pt x="11944" y="5586"/>
                  </a:lnTo>
                  <a:cubicBezTo>
                    <a:pt x="11944" y="7716"/>
                    <a:pt x="10771" y="9691"/>
                    <a:pt x="8919" y="10679"/>
                  </a:cubicBezTo>
                  <a:cubicBezTo>
                    <a:pt x="8680" y="10811"/>
                    <a:pt x="8807" y="11105"/>
                    <a:pt x="9005" y="11105"/>
                  </a:cubicBezTo>
                  <a:cubicBezTo>
                    <a:pt x="9037" y="11105"/>
                    <a:pt x="9070" y="11097"/>
                    <a:pt x="9105" y="11080"/>
                  </a:cubicBezTo>
                  <a:cubicBezTo>
                    <a:pt x="11111" y="10000"/>
                    <a:pt x="12376" y="7901"/>
                    <a:pt x="12376" y="5617"/>
                  </a:cubicBezTo>
                  <a:lnTo>
                    <a:pt x="12376" y="710"/>
                  </a:lnTo>
                  <a:cubicBezTo>
                    <a:pt x="12376" y="309"/>
                    <a:pt x="12067" y="0"/>
                    <a:pt x="11666" y="0"/>
                  </a:cubicBezTo>
                  <a:lnTo>
                    <a:pt x="9352" y="0"/>
                  </a:lnTo>
                  <a:cubicBezTo>
                    <a:pt x="8950" y="0"/>
                    <a:pt x="8642" y="309"/>
                    <a:pt x="8642" y="710"/>
                  </a:cubicBezTo>
                  <a:lnTo>
                    <a:pt x="8642" y="5555"/>
                  </a:lnTo>
                  <a:cubicBezTo>
                    <a:pt x="8642" y="6913"/>
                    <a:pt x="7562" y="7994"/>
                    <a:pt x="6235" y="8024"/>
                  </a:cubicBezTo>
                  <a:cubicBezTo>
                    <a:pt x="4877" y="8024"/>
                    <a:pt x="3766" y="6944"/>
                    <a:pt x="3766" y="5586"/>
                  </a:cubicBezTo>
                  <a:lnTo>
                    <a:pt x="3766" y="710"/>
                  </a:lnTo>
                  <a:cubicBezTo>
                    <a:pt x="3766" y="309"/>
                    <a:pt x="3426"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92"/>
            <p:cNvSpPr/>
            <p:nvPr/>
          </p:nvSpPr>
          <p:spPr>
            <a:xfrm>
              <a:off x="4929200" y="4434725"/>
              <a:ext cx="97825" cy="43025"/>
            </a:xfrm>
            <a:custGeom>
              <a:rect b="b" l="l" r="r" t="t"/>
              <a:pathLst>
                <a:path extrusionOk="0" h="1721" w="3913">
                  <a:moveTo>
                    <a:pt x="3619" y="0"/>
                  </a:moveTo>
                  <a:cubicBezTo>
                    <a:pt x="3576" y="0"/>
                    <a:pt x="3531" y="16"/>
                    <a:pt x="3487" y="54"/>
                  </a:cubicBezTo>
                  <a:lnTo>
                    <a:pt x="3457" y="54"/>
                  </a:lnTo>
                  <a:cubicBezTo>
                    <a:pt x="2592" y="856"/>
                    <a:pt x="1481" y="1288"/>
                    <a:pt x="309" y="1288"/>
                  </a:cubicBezTo>
                  <a:cubicBezTo>
                    <a:pt x="0" y="1288"/>
                    <a:pt x="0" y="1720"/>
                    <a:pt x="309" y="1720"/>
                  </a:cubicBezTo>
                  <a:cubicBezTo>
                    <a:pt x="1574" y="1720"/>
                    <a:pt x="2808" y="1226"/>
                    <a:pt x="3765" y="393"/>
                  </a:cubicBezTo>
                  <a:cubicBezTo>
                    <a:pt x="3913" y="246"/>
                    <a:pt x="3786" y="0"/>
                    <a:pt x="36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92"/>
            <p:cNvSpPr/>
            <p:nvPr/>
          </p:nvSpPr>
          <p:spPr>
            <a:xfrm>
              <a:off x="4799575" y="4163300"/>
              <a:ext cx="10050" cy="28200"/>
            </a:xfrm>
            <a:custGeom>
              <a:rect b="b" l="l" r="r" t="t"/>
              <a:pathLst>
                <a:path extrusionOk="0" h="1128" w="402">
                  <a:moveTo>
                    <a:pt x="201" y="1"/>
                  </a:moveTo>
                  <a:cubicBezTo>
                    <a:pt x="101" y="1"/>
                    <a:pt x="0" y="78"/>
                    <a:pt x="0" y="232"/>
                  </a:cubicBezTo>
                  <a:lnTo>
                    <a:pt x="0" y="911"/>
                  </a:lnTo>
                  <a:cubicBezTo>
                    <a:pt x="0" y="1035"/>
                    <a:pt x="93" y="1127"/>
                    <a:pt x="185" y="1127"/>
                  </a:cubicBezTo>
                  <a:cubicBezTo>
                    <a:pt x="309" y="1127"/>
                    <a:pt x="401" y="1035"/>
                    <a:pt x="401" y="911"/>
                  </a:cubicBezTo>
                  <a:lnTo>
                    <a:pt x="401" y="232"/>
                  </a:lnTo>
                  <a:cubicBezTo>
                    <a:pt x="401" y="78"/>
                    <a:pt x="301"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92"/>
            <p:cNvSpPr/>
            <p:nvPr/>
          </p:nvSpPr>
          <p:spPr>
            <a:xfrm>
              <a:off x="4823475" y="4140750"/>
              <a:ext cx="10075" cy="50750"/>
            </a:xfrm>
            <a:custGeom>
              <a:rect b="b" l="l" r="r" t="t"/>
              <a:pathLst>
                <a:path extrusionOk="0" h="2030" w="403">
                  <a:moveTo>
                    <a:pt x="202" y="0"/>
                  </a:moveTo>
                  <a:cubicBezTo>
                    <a:pt x="101" y="0"/>
                    <a:pt x="1" y="70"/>
                    <a:pt x="1" y="209"/>
                  </a:cubicBezTo>
                  <a:lnTo>
                    <a:pt x="1" y="1813"/>
                  </a:lnTo>
                  <a:cubicBezTo>
                    <a:pt x="1" y="1937"/>
                    <a:pt x="94" y="2029"/>
                    <a:pt x="217" y="2029"/>
                  </a:cubicBezTo>
                  <a:cubicBezTo>
                    <a:pt x="310" y="2029"/>
                    <a:pt x="402" y="1937"/>
                    <a:pt x="402" y="1813"/>
                  </a:cubicBezTo>
                  <a:lnTo>
                    <a:pt x="402" y="209"/>
                  </a:lnTo>
                  <a:cubicBezTo>
                    <a:pt x="402" y="70"/>
                    <a:pt x="30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92"/>
            <p:cNvSpPr/>
            <p:nvPr/>
          </p:nvSpPr>
          <p:spPr>
            <a:xfrm>
              <a:off x="4847400" y="4163300"/>
              <a:ext cx="10050" cy="28200"/>
            </a:xfrm>
            <a:custGeom>
              <a:rect b="b" l="l" r="r" t="t"/>
              <a:pathLst>
                <a:path extrusionOk="0" h="1128" w="402">
                  <a:moveTo>
                    <a:pt x="201" y="1"/>
                  </a:moveTo>
                  <a:cubicBezTo>
                    <a:pt x="101" y="1"/>
                    <a:pt x="1" y="78"/>
                    <a:pt x="1" y="232"/>
                  </a:cubicBezTo>
                  <a:lnTo>
                    <a:pt x="1" y="911"/>
                  </a:lnTo>
                  <a:cubicBezTo>
                    <a:pt x="1" y="1035"/>
                    <a:pt x="93" y="1127"/>
                    <a:pt x="217" y="1127"/>
                  </a:cubicBezTo>
                  <a:cubicBezTo>
                    <a:pt x="309" y="1127"/>
                    <a:pt x="402" y="1035"/>
                    <a:pt x="402" y="911"/>
                  </a:cubicBezTo>
                  <a:lnTo>
                    <a:pt x="402" y="232"/>
                  </a:lnTo>
                  <a:cubicBezTo>
                    <a:pt x="402" y="78"/>
                    <a:pt x="302"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92"/>
            <p:cNvSpPr/>
            <p:nvPr/>
          </p:nvSpPr>
          <p:spPr>
            <a:xfrm>
              <a:off x="5014825" y="4163300"/>
              <a:ext cx="10825" cy="28200"/>
            </a:xfrm>
            <a:custGeom>
              <a:rect b="b" l="l" r="r" t="t"/>
              <a:pathLst>
                <a:path extrusionOk="0" h="1128" w="433">
                  <a:moveTo>
                    <a:pt x="217" y="1"/>
                  </a:moveTo>
                  <a:cubicBezTo>
                    <a:pt x="109" y="1"/>
                    <a:pt x="1" y="78"/>
                    <a:pt x="1" y="232"/>
                  </a:cubicBezTo>
                  <a:lnTo>
                    <a:pt x="1" y="911"/>
                  </a:lnTo>
                  <a:cubicBezTo>
                    <a:pt x="1" y="1035"/>
                    <a:pt x="93" y="1127"/>
                    <a:pt x="217" y="1127"/>
                  </a:cubicBezTo>
                  <a:cubicBezTo>
                    <a:pt x="340" y="1127"/>
                    <a:pt x="433" y="1035"/>
                    <a:pt x="433" y="911"/>
                  </a:cubicBezTo>
                  <a:lnTo>
                    <a:pt x="433" y="232"/>
                  </a:lnTo>
                  <a:cubicBezTo>
                    <a:pt x="433" y="78"/>
                    <a:pt x="3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92"/>
            <p:cNvSpPr/>
            <p:nvPr/>
          </p:nvSpPr>
          <p:spPr>
            <a:xfrm>
              <a:off x="5038750" y="4140750"/>
              <a:ext cx="10825" cy="50750"/>
            </a:xfrm>
            <a:custGeom>
              <a:rect b="b" l="l" r="r" t="t"/>
              <a:pathLst>
                <a:path extrusionOk="0" h="2030" w="433">
                  <a:moveTo>
                    <a:pt x="216" y="0"/>
                  </a:moveTo>
                  <a:cubicBezTo>
                    <a:pt x="108" y="0"/>
                    <a:pt x="0" y="70"/>
                    <a:pt x="0" y="209"/>
                  </a:cubicBezTo>
                  <a:lnTo>
                    <a:pt x="0" y="1813"/>
                  </a:lnTo>
                  <a:cubicBezTo>
                    <a:pt x="0" y="1937"/>
                    <a:pt x="93" y="2029"/>
                    <a:pt x="216" y="2029"/>
                  </a:cubicBezTo>
                  <a:cubicBezTo>
                    <a:pt x="340" y="2029"/>
                    <a:pt x="432" y="1937"/>
                    <a:pt x="432" y="1813"/>
                  </a:cubicBezTo>
                  <a:lnTo>
                    <a:pt x="432" y="209"/>
                  </a:lnTo>
                  <a:cubicBezTo>
                    <a:pt x="432" y="70"/>
                    <a:pt x="324"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92"/>
            <p:cNvSpPr/>
            <p:nvPr/>
          </p:nvSpPr>
          <p:spPr>
            <a:xfrm>
              <a:off x="5062675" y="4163300"/>
              <a:ext cx="10825" cy="28200"/>
            </a:xfrm>
            <a:custGeom>
              <a:rect b="b" l="l" r="r" t="t"/>
              <a:pathLst>
                <a:path extrusionOk="0" h="1128" w="433">
                  <a:moveTo>
                    <a:pt x="216" y="1"/>
                  </a:moveTo>
                  <a:cubicBezTo>
                    <a:pt x="108" y="1"/>
                    <a:pt x="0" y="78"/>
                    <a:pt x="0" y="232"/>
                  </a:cubicBezTo>
                  <a:lnTo>
                    <a:pt x="0" y="911"/>
                  </a:lnTo>
                  <a:cubicBezTo>
                    <a:pt x="0" y="1035"/>
                    <a:pt x="93" y="1127"/>
                    <a:pt x="216" y="1127"/>
                  </a:cubicBezTo>
                  <a:cubicBezTo>
                    <a:pt x="340" y="1127"/>
                    <a:pt x="432" y="1035"/>
                    <a:pt x="432" y="911"/>
                  </a:cubicBezTo>
                  <a:lnTo>
                    <a:pt x="432" y="232"/>
                  </a:lnTo>
                  <a:cubicBezTo>
                    <a:pt x="432" y="78"/>
                    <a:pt x="324"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1" name="Google Shape;14701;p92"/>
          <p:cNvGrpSpPr/>
          <p:nvPr/>
        </p:nvGrpSpPr>
        <p:grpSpPr>
          <a:xfrm>
            <a:off x="7016553" y="3975874"/>
            <a:ext cx="315575" cy="361875"/>
            <a:chOff x="4028025" y="4141325"/>
            <a:chExt cx="315575" cy="361875"/>
          </a:xfrm>
        </p:grpSpPr>
        <p:sp>
          <p:nvSpPr>
            <p:cNvPr id="14702" name="Google Shape;14702;p92"/>
            <p:cNvSpPr/>
            <p:nvPr/>
          </p:nvSpPr>
          <p:spPr>
            <a:xfrm>
              <a:off x="4068150" y="4193775"/>
              <a:ext cx="129625" cy="10850"/>
            </a:xfrm>
            <a:custGeom>
              <a:rect b="b" l="l" r="r" t="t"/>
              <a:pathLst>
                <a:path extrusionOk="0" h="434" w="5185">
                  <a:moveTo>
                    <a:pt x="309" y="1"/>
                  </a:moveTo>
                  <a:cubicBezTo>
                    <a:pt x="0" y="1"/>
                    <a:pt x="0" y="433"/>
                    <a:pt x="309" y="433"/>
                  </a:cubicBezTo>
                  <a:lnTo>
                    <a:pt x="4907" y="433"/>
                  </a:lnTo>
                  <a:cubicBezTo>
                    <a:pt x="5185" y="433"/>
                    <a:pt x="5185" y="1"/>
                    <a:pt x="49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92"/>
            <p:cNvSpPr/>
            <p:nvPr/>
          </p:nvSpPr>
          <p:spPr>
            <a:xfrm>
              <a:off x="4068150" y="4234675"/>
              <a:ext cx="129625" cy="10825"/>
            </a:xfrm>
            <a:custGeom>
              <a:rect b="b" l="l" r="r" t="t"/>
              <a:pathLst>
                <a:path extrusionOk="0" h="433" w="5185">
                  <a:moveTo>
                    <a:pt x="309" y="1"/>
                  </a:moveTo>
                  <a:cubicBezTo>
                    <a:pt x="0" y="1"/>
                    <a:pt x="0" y="433"/>
                    <a:pt x="309" y="433"/>
                  </a:cubicBezTo>
                  <a:lnTo>
                    <a:pt x="4907" y="433"/>
                  </a:lnTo>
                  <a:cubicBezTo>
                    <a:pt x="5185" y="433"/>
                    <a:pt x="5185" y="1"/>
                    <a:pt x="49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92"/>
            <p:cNvSpPr/>
            <p:nvPr/>
          </p:nvSpPr>
          <p:spPr>
            <a:xfrm>
              <a:off x="4070450" y="4275575"/>
              <a:ext cx="182125" cy="92600"/>
            </a:xfrm>
            <a:custGeom>
              <a:rect b="b" l="l" r="r" t="t"/>
              <a:pathLst>
                <a:path extrusionOk="0" h="3704" w="7285">
                  <a:moveTo>
                    <a:pt x="6883" y="432"/>
                  </a:moveTo>
                  <a:lnTo>
                    <a:pt x="6883" y="2963"/>
                  </a:lnTo>
                  <a:lnTo>
                    <a:pt x="4846" y="926"/>
                  </a:lnTo>
                  <a:cubicBezTo>
                    <a:pt x="4800" y="880"/>
                    <a:pt x="4738" y="857"/>
                    <a:pt x="4680" y="857"/>
                  </a:cubicBezTo>
                  <a:cubicBezTo>
                    <a:pt x="4622" y="857"/>
                    <a:pt x="4568" y="880"/>
                    <a:pt x="4537" y="926"/>
                  </a:cubicBezTo>
                  <a:lnTo>
                    <a:pt x="2686" y="2778"/>
                  </a:lnTo>
                  <a:lnTo>
                    <a:pt x="1822" y="1883"/>
                  </a:lnTo>
                  <a:cubicBezTo>
                    <a:pt x="1791" y="1852"/>
                    <a:pt x="1737" y="1837"/>
                    <a:pt x="1683" y="1837"/>
                  </a:cubicBezTo>
                  <a:cubicBezTo>
                    <a:pt x="1629" y="1837"/>
                    <a:pt x="1575" y="1852"/>
                    <a:pt x="1544" y="1883"/>
                  </a:cubicBezTo>
                  <a:lnTo>
                    <a:pt x="433" y="2994"/>
                  </a:lnTo>
                  <a:lnTo>
                    <a:pt x="433" y="463"/>
                  </a:lnTo>
                  <a:lnTo>
                    <a:pt x="6883" y="432"/>
                  </a:lnTo>
                  <a:close/>
                  <a:moveTo>
                    <a:pt x="1667" y="2346"/>
                  </a:moveTo>
                  <a:lnTo>
                    <a:pt x="2624" y="3303"/>
                  </a:lnTo>
                  <a:lnTo>
                    <a:pt x="711" y="3303"/>
                  </a:lnTo>
                  <a:lnTo>
                    <a:pt x="1667" y="2346"/>
                  </a:lnTo>
                  <a:close/>
                  <a:moveTo>
                    <a:pt x="4692" y="1358"/>
                  </a:moveTo>
                  <a:lnTo>
                    <a:pt x="6605" y="3303"/>
                  </a:lnTo>
                  <a:lnTo>
                    <a:pt x="3241" y="3303"/>
                  </a:lnTo>
                  <a:lnTo>
                    <a:pt x="2994" y="3056"/>
                  </a:lnTo>
                  <a:lnTo>
                    <a:pt x="4692" y="1358"/>
                  </a:lnTo>
                  <a:close/>
                  <a:moveTo>
                    <a:pt x="217" y="0"/>
                  </a:moveTo>
                  <a:cubicBezTo>
                    <a:pt x="93" y="0"/>
                    <a:pt x="1" y="93"/>
                    <a:pt x="1" y="216"/>
                  </a:cubicBezTo>
                  <a:lnTo>
                    <a:pt x="1" y="3519"/>
                  </a:lnTo>
                  <a:cubicBezTo>
                    <a:pt x="1" y="3611"/>
                    <a:pt x="93" y="3704"/>
                    <a:pt x="217" y="3704"/>
                  </a:cubicBezTo>
                  <a:lnTo>
                    <a:pt x="7068" y="3704"/>
                  </a:lnTo>
                  <a:cubicBezTo>
                    <a:pt x="7192" y="3704"/>
                    <a:pt x="7284" y="3611"/>
                    <a:pt x="7284" y="3519"/>
                  </a:cubicBezTo>
                  <a:lnTo>
                    <a:pt x="7284" y="216"/>
                  </a:lnTo>
                  <a:cubicBezTo>
                    <a:pt x="7284" y="93"/>
                    <a:pt x="7192" y="0"/>
                    <a:pt x="70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92"/>
            <p:cNvSpPr/>
            <p:nvPr/>
          </p:nvSpPr>
          <p:spPr>
            <a:xfrm>
              <a:off x="4068150" y="4399025"/>
              <a:ext cx="186725" cy="10825"/>
            </a:xfrm>
            <a:custGeom>
              <a:rect b="b" l="l" r="r" t="t"/>
              <a:pathLst>
                <a:path extrusionOk="0" h="433" w="7469">
                  <a:moveTo>
                    <a:pt x="309" y="0"/>
                  </a:moveTo>
                  <a:cubicBezTo>
                    <a:pt x="0" y="0"/>
                    <a:pt x="0" y="432"/>
                    <a:pt x="309" y="432"/>
                  </a:cubicBezTo>
                  <a:lnTo>
                    <a:pt x="7160" y="432"/>
                  </a:lnTo>
                  <a:cubicBezTo>
                    <a:pt x="7469" y="432"/>
                    <a:pt x="7469" y="0"/>
                    <a:pt x="7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92"/>
            <p:cNvSpPr/>
            <p:nvPr/>
          </p:nvSpPr>
          <p:spPr>
            <a:xfrm>
              <a:off x="4069675" y="4439900"/>
              <a:ext cx="183675" cy="10825"/>
            </a:xfrm>
            <a:custGeom>
              <a:rect b="b" l="l" r="r" t="t"/>
              <a:pathLst>
                <a:path extrusionOk="0" h="433" w="7347">
                  <a:moveTo>
                    <a:pt x="248" y="1"/>
                  </a:moveTo>
                  <a:cubicBezTo>
                    <a:pt x="1" y="32"/>
                    <a:pt x="1" y="402"/>
                    <a:pt x="248" y="433"/>
                  </a:cubicBezTo>
                  <a:lnTo>
                    <a:pt x="7099" y="433"/>
                  </a:lnTo>
                  <a:cubicBezTo>
                    <a:pt x="7346" y="402"/>
                    <a:pt x="7346" y="32"/>
                    <a:pt x="7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92"/>
            <p:cNvSpPr/>
            <p:nvPr/>
          </p:nvSpPr>
          <p:spPr>
            <a:xfrm>
              <a:off x="4123700" y="4294800"/>
              <a:ext cx="33200" cy="28625"/>
            </a:xfrm>
            <a:custGeom>
              <a:rect b="b" l="l" r="r" t="t"/>
              <a:pathLst>
                <a:path extrusionOk="0" h="1145" w="1328">
                  <a:moveTo>
                    <a:pt x="587" y="435"/>
                  </a:moveTo>
                  <a:cubicBezTo>
                    <a:pt x="648" y="435"/>
                    <a:pt x="710" y="497"/>
                    <a:pt x="710" y="558"/>
                  </a:cubicBezTo>
                  <a:cubicBezTo>
                    <a:pt x="710" y="666"/>
                    <a:pt x="641" y="720"/>
                    <a:pt x="571" y="720"/>
                  </a:cubicBezTo>
                  <a:cubicBezTo>
                    <a:pt x="502" y="720"/>
                    <a:pt x="432" y="666"/>
                    <a:pt x="432" y="558"/>
                  </a:cubicBezTo>
                  <a:cubicBezTo>
                    <a:pt x="432" y="497"/>
                    <a:pt x="494" y="435"/>
                    <a:pt x="587" y="435"/>
                  </a:cubicBezTo>
                  <a:close/>
                  <a:moveTo>
                    <a:pt x="586" y="0"/>
                  </a:moveTo>
                  <a:cubicBezTo>
                    <a:pt x="287" y="0"/>
                    <a:pt x="0" y="222"/>
                    <a:pt x="0" y="558"/>
                  </a:cubicBezTo>
                  <a:cubicBezTo>
                    <a:pt x="0" y="898"/>
                    <a:pt x="278" y="1145"/>
                    <a:pt x="587" y="1145"/>
                  </a:cubicBezTo>
                  <a:cubicBezTo>
                    <a:pt x="1080" y="1145"/>
                    <a:pt x="1327" y="528"/>
                    <a:pt x="988" y="157"/>
                  </a:cubicBezTo>
                  <a:cubicBezTo>
                    <a:pt x="870" y="49"/>
                    <a:pt x="726" y="0"/>
                    <a:pt x="5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92"/>
            <p:cNvSpPr/>
            <p:nvPr/>
          </p:nvSpPr>
          <p:spPr>
            <a:xfrm>
              <a:off x="4028025" y="4141325"/>
              <a:ext cx="315575" cy="361875"/>
            </a:xfrm>
            <a:custGeom>
              <a:rect b="b" l="l" r="r" t="t"/>
              <a:pathLst>
                <a:path extrusionOk="0" h="14475" w="12623">
                  <a:moveTo>
                    <a:pt x="8271" y="772"/>
                  </a:moveTo>
                  <a:lnTo>
                    <a:pt x="10061" y="2778"/>
                  </a:lnTo>
                  <a:lnTo>
                    <a:pt x="9043" y="2778"/>
                  </a:lnTo>
                  <a:cubicBezTo>
                    <a:pt x="8642" y="2778"/>
                    <a:pt x="8271" y="2438"/>
                    <a:pt x="8271" y="2006"/>
                  </a:cubicBezTo>
                  <a:lnTo>
                    <a:pt x="8271" y="772"/>
                  </a:lnTo>
                  <a:close/>
                  <a:moveTo>
                    <a:pt x="10851" y="4679"/>
                  </a:moveTo>
                  <a:cubicBezTo>
                    <a:pt x="10874" y="4679"/>
                    <a:pt x="10898" y="4682"/>
                    <a:pt x="10925" y="4691"/>
                  </a:cubicBezTo>
                  <a:cubicBezTo>
                    <a:pt x="11049" y="4691"/>
                    <a:pt x="11172" y="4722"/>
                    <a:pt x="11265" y="4815"/>
                  </a:cubicBezTo>
                  <a:cubicBezTo>
                    <a:pt x="11358" y="4907"/>
                    <a:pt x="11419" y="5031"/>
                    <a:pt x="11419" y="5185"/>
                  </a:cubicBezTo>
                  <a:lnTo>
                    <a:pt x="11419" y="5895"/>
                  </a:lnTo>
                  <a:lnTo>
                    <a:pt x="10432" y="5895"/>
                  </a:lnTo>
                  <a:lnTo>
                    <a:pt x="10432" y="5185"/>
                  </a:lnTo>
                  <a:cubicBezTo>
                    <a:pt x="10401" y="5031"/>
                    <a:pt x="10463" y="4907"/>
                    <a:pt x="10555" y="4815"/>
                  </a:cubicBezTo>
                  <a:cubicBezTo>
                    <a:pt x="10586" y="4815"/>
                    <a:pt x="10586" y="4784"/>
                    <a:pt x="10617" y="4784"/>
                  </a:cubicBezTo>
                  <a:cubicBezTo>
                    <a:pt x="10648" y="4753"/>
                    <a:pt x="10679" y="4753"/>
                    <a:pt x="10709" y="4722"/>
                  </a:cubicBezTo>
                  <a:cubicBezTo>
                    <a:pt x="10753" y="4700"/>
                    <a:pt x="10797" y="4679"/>
                    <a:pt x="10851" y="4679"/>
                  </a:cubicBezTo>
                  <a:close/>
                  <a:moveTo>
                    <a:pt x="11234" y="11543"/>
                  </a:moveTo>
                  <a:lnTo>
                    <a:pt x="10925" y="11975"/>
                  </a:lnTo>
                  <a:lnTo>
                    <a:pt x="10617" y="11543"/>
                  </a:lnTo>
                  <a:close/>
                  <a:moveTo>
                    <a:pt x="1204" y="0"/>
                  </a:moveTo>
                  <a:cubicBezTo>
                    <a:pt x="556" y="0"/>
                    <a:pt x="0" y="525"/>
                    <a:pt x="0" y="1204"/>
                  </a:cubicBezTo>
                  <a:lnTo>
                    <a:pt x="0" y="13271"/>
                  </a:lnTo>
                  <a:cubicBezTo>
                    <a:pt x="0" y="13919"/>
                    <a:pt x="525" y="14475"/>
                    <a:pt x="1204" y="14475"/>
                  </a:cubicBezTo>
                  <a:lnTo>
                    <a:pt x="9537" y="14475"/>
                  </a:lnTo>
                  <a:cubicBezTo>
                    <a:pt x="10185" y="14475"/>
                    <a:pt x="10740" y="13919"/>
                    <a:pt x="10740" y="13271"/>
                  </a:cubicBezTo>
                  <a:lnTo>
                    <a:pt x="10740" y="12499"/>
                  </a:lnTo>
                  <a:cubicBezTo>
                    <a:pt x="10783" y="12542"/>
                    <a:pt x="10840" y="12565"/>
                    <a:pt x="10897" y="12565"/>
                  </a:cubicBezTo>
                  <a:cubicBezTo>
                    <a:pt x="10963" y="12565"/>
                    <a:pt x="11030" y="12535"/>
                    <a:pt x="11080" y="12469"/>
                  </a:cubicBezTo>
                  <a:lnTo>
                    <a:pt x="11790" y="11419"/>
                  </a:lnTo>
                  <a:cubicBezTo>
                    <a:pt x="11790" y="11388"/>
                    <a:pt x="11820" y="11358"/>
                    <a:pt x="11820" y="11327"/>
                  </a:cubicBezTo>
                  <a:lnTo>
                    <a:pt x="11820" y="6358"/>
                  </a:lnTo>
                  <a:cubicBezTo>
                    <a:pt x="12036" y="6420"/>
                    <a:pt x="12160" y="6636"/>
                    <a:pt x="12160" y="6852"/>
                  </a:cubicBezTo>
                  <a:lnTo>
                    <a:pt x="12160" y="8395"/>
                  </a:lnTo>
                  <a:cubicBezTo>
                    <a:pt x="12160" y="8534"/>
                    <a:pt x="12268" y="8603"/>
                    <a:pt x="12376" y="8603"/>
                  </a:cubicBezTo>
                  <a:cubicBezTo>
                    <a:pt x="12484" y="8603"/>
                    <a:pt x="12592" y="8534"/>
                    <a:pt x="12592" y="8395"/>
                  </a:cubicBezTo>
                  <a:lnTo>
                    <a:pt x="12623" y="6852"/>
                  </a:lnTo>
                  <a:cubicBezTo>
                    <a:pt x="12623" y="6389"/>
                    <a:pt x="12283" y="5988"/>
                    <a:pt x="11851" y="5895"/>
                  </a:cubicBezTo>
                  <a:lnTo>
                    <a:pt x="11851" y="5185"/>
                  </a:lnTo>
                  <a:cubicBezTo>
                    <a:pt x="11823" y="4652"/>
                    <a:pt x="11413" y="4247"/>
                    <a:pt x="10921" y="4247"/>
                  </a:cubicBezTo>
                  <a:cubicBezTo>
                    <a:pt x="10872" y="4247"/>
                    <a:pt x="10822" y="4251"/>
                    <a:pt x="10771" y="4259"/>
                  </a:cubicBezTo>
                  <a:lnTo>
                    <a:pt x="10771" y="2994"/>
                  </a:lnTo>
                  <a:cubicBezTo>
                    <a:pt x="10740" y="2932"/>
                    <a:pt x="10740" y="2901"/>
                    <a:pt x="10709" y="2840"/>
                  </a:cubicBezTo>
                  <a:lnTo>
                    <a:pt x="8240" y="62"/>
                  </a:lnTo>
                  <a:cubicBezTo>
                    <a:pt x="8210" y="31"/>
                    <a:pt x="8148" y="0"/>
                    <a:pt x="8086" y="0"/>
                  </a:cubicBezTo>
                  <a:lnTo>
                    <a:pt x="3519" y="0"/>
                  </a:lnTo>
                  <a:cubicBezTo>
                    <a:pt x="3241" y="0"/>
                    <a:pt x="3241" y="402"/>
                    <a:pt x="3519" y="402"/>
                  </a:cubicBezTo>
                  <a:lnTo>
                    <a:pt x="7870" y="402"/>
                  </a:lnTo>
                  <a:lnTo>
                    <a:pt x="7870" y="2006"/>
                  </a:lnTo>
                  <a:cubicBezTo>
                    <a:pt x="7870" y="2654"/>
                    <a:pt x="8395" y="3210"/>
                    <a:pt x="9074" y="3210"/>
                  </a:cubicBezTo>
                  <a:lnTo>
                    <a:pt x="10339" y="3210"/>
                  </a:lnTo>
                  <a:lnTo>
                    <a:pt x="10339" y="4444"/>
                  </a:lnTo>
                  <a:lnTo>
                    <a:pt x="10247" y="4537"/>
                  </a:lnTo>
                  <a:cubicBezTo>
                    <a:pt x="10092" y="4691"/>
                    <a:pt x="9969" y="4938"/>
                    <a:pt x="9969" y="5185"/>
                  </a:cubicBezTo>
                  <a:lnTo>
                    <a:pt x="9969" y="9290"/>
                  </a:lnTo>
                  <a:cubicBezTo>
                    <a:pt x="9969" y="9429"/>
                    <a:pt x="10077" y="9498"/>
                    <a:pt x="10185" y="9498"/>
                  </a:cubicBezTo>
                  <a:cubicBezTo>
                    <a:pt x="10293" y="9498"/>
                    <a:pt x="10401" y="9429"/>
                    <a:pt x="10401" y="9290"/>
                  </a:cubicBezTo>
                  <a:lnTo>
                    <a:pt x="10401" y="6327"/>
                  </a:lnTo>
                  <a:lnTo>
                    <a:pt x="11419" y="6327"/>
                  </a:lnTo>
                  <a:lnTo>
                    <a:pt x="11419" y="11111"/>
                  </a:lnTo>
                  <a:lnTo>
                    <a:pt x="10432" y="11111"/>
                  </a:lnTo>
                  <a:lnTo>
                    <a:pt x="10432" y="10555"/>
                  </a:lnTo>
                  <a:cubicBezTo>
                    <a:pt x="10432" y="10416"/>
                    <a:pt x="10324" y="10347"/>
                    <a:pt x="10216" y="10347"/>
                  </a:cubicBezTo>
                  <a:cubicBezTo>
                    <a:pt x="10108" y="10347"/>
                    <a:pt x="10000" y="10416"/>
                    <a:pt x="10000" y="10555"/>
                  </a:cubicBezTo>
                  <a:lnTo>
                    <a:pt x="10000" y="11327"/>
                  </a:lnTo>
                  <a:cubicBezTo>
                    <a:pt x="10000" y="11388"/>
                    <a:pt x="10000" y="11419"/>
                    <a:pt x="10030" y="11450"/>
                  </a:cubicBezTo>
                  <a:lnTo>
                    <a:pt x="10339" y="11913"/>
                  </a:lnTo>
                  <a:cubicBezTo>
                    <a:pt x="10339" y="11944"/>
                    <a:pt x="10339" y="11944"/>
                    <a:pt x="10339" y="11975"/>
                  </a:cubicBezTo>
                  <a:lnTo>
                    <a:pt x="10339" y="13302"/>
                  </a:lnTo>
                  <a:cubicBezTo>
                    <a:pt x="10339" y="13703"/>
                    <a:pt x="10000" y="14073"/>
                    <a:pt x="9568" y="14073"/>
                  </a:cubicBezTo>
                  <a:lnTo>
                    <a:pt x="1204" y="14073"/>
                  </a:lnTo>
                  <a:cubicBezTo>
                    <a:pt x="803" y="14073"/>
                    <a:pt x="432" y="13703"/>
                    <a:pt x="432" y="13302"/>
                  </a:cubicBezTo>
                  <a:lnTo>
                    <a:pt x="432" y="1204"/>
                  </a:lnTo>
                  <a:cubicBezTo>
                    <a:pt x="432" y="772"/>
                    <a:pt x="803" y="432"/>
                    <a:pt x="1204" y="432"/>
                  </a:cubicBezTo>
                  <a:lnTo>
                    <a:pt x="2253" y="432"/>
                  </a:lnTo>
                  <a:cubicBezTo>
                    <a:pt x="2531" y="432"/>
                    <a:pt x="2531" y="0"/>
                    <a:pt x="22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9" name="Google Shape;14709;p92"/>
          <p:cNvGrpSpPr/>
          <p:nvPr/>
        </p:nvGrpSpPr>
        <p:grpSpPr>
          <a:xfrm>
            <a:off x="5469184" y="3975886"/>
            <a:ext cx="378850" cy="361850"/>
            <a:chOff x="1727275" y="1904650"/>
            <a:chExt cx="378850" cy="361850"/>
          </a:xfrm>
        </p:grpSpPr>
        <p:sp>
          <p:nvSpPr>
            <p:cNvPr id="14710" name="Google Shape;14710;p92"/>
            <p:cNvSpPr/>
            <p:nvPr/>
          </p:nvSpPr>
          <p:spPr>
            <a:xfrm>
              <a:off x="1822950" y="1927750"/>
              <a:ext cx="145850" cy="110150"/>
            </a:xfrm>
            <a:custGeom>
              <a:rect b="b" l="l" r="r" t="t"/>
              <a:pathLst>
                <a:path extrusionOk="0" h="4406" w="5834">
                  <a:moveTo>
                    <a:pt x="3364" y="1"/>
                  </a:moveTo>
                  <a:cubicBezTo>
                    <a:pt x="1080" y="1"/>
                    <a:pt x="0" y="2809"/>
                    <a:pt x="1698" y="4352"/>
                  </a:cubicBezTo>
                  <a:cubicBezTo>
                    <a:pt x="1741" y="4390"/>
                    <a:pt x="1788" y="4406"/>
                    <a:pt x="1832" y="4406"/>
                  </a:cubicBezTo>
                  <a:cubicBezTo>
                    <a:pt x="2006" y="4406"/>
                    <a:pt x="2147" y="4160"/>
                    <a:pt x="1975" y="4013"/>
                  </a:cubicBezTo>
                  <a:cubicBezTo>
                    <a:pt x="864" y="3025"/>
                    <a:pt x="1142" y="1204"/>
                    <a:pt x="2500" y="587"/>
                  </a:cubicBezTo>
                  <a:cubicBezTo>
                    <a:pt x="2778" y="470"/>
                    <a:pt x="3060" y="416"/>
                    <a:pt x="3335" y="416"/>
                  </a:cubicBezTo>
                  <a:cubicBezTo>
                    <a:pt x="4434" y="416"/>
                    <a:pt x="5407" y="1285"/>
                    <a:pt x="5432" y="2470"/>
                  </a:cubicBezTo>
                  <a:cubicBezTo>
                    <a:pt x="5432" y="3056"/>
                    <a:pt x="5185" y="3612"/>
                    <a:pt x="4753" y="4013"/>
                  </a:cubicBezTo>
                  <a:cubicBezTo>
                    <a:pt x="4581" y="4160"/>
                    <a:pt x="4722" y="4406"/>
                    <a:pt x="4896" y="4406"/>
                  </a:cubicBezTo>
                  <a:cubicBezTo>
                    <a:pt x="4940" y="4406"/>
                    <a:pt x="4987" y="4390"/>
                    <a:pt x="5031" y="4352"/>
                  </a:cubicBezTo>
                  <a:cubicBezTo>
                    <a:pt x="5555" y="3859"/>
                    <a:pt x="5833" y="3210"/>
                    <a:pt x="5833" y="2501"/>
                  </a:cubicBezTo>
                  <a:cubicBezTo>
                    <a:pt x="5833" y="1112"/>
                    <a:pt x="4722" y="1"/>
                    <a:pt x="3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92"/>
            <p:cNvSpPr/>
            <p:nvPr/>
          </p:nvSpPr>
          <p:spPr>
            <a:xfrm>
              <a:off x="1727275" y="1904650"/>
              <a:ext cx="378850" cy="361850"/>
            </a:xfrm>
            <a:custGeom>
              <a:rect b="b" l="l" r="r" t="t"/>
              <a:pathLst>
                <a:path extrusionOk="0" h="14474" w="15154">
                  <a:moveTo>
                    <a:pt x="14073" y="2869"/>
                  </a:moveTo>
                  <a:cubicBezTo>
                    <a:pt x="14567" y="2900"/>
                    <a:pt x="14783" y="3517"/>
                    <a:pt x="14413" y="3826"/>
                  </a:cubicBezTo>
                  <a:cubicBezTo>
                    <a:pt x="14337" y="3902"/>
                    <a:pt x="14219" y="3957"/>
                    <a:pt x="14110" y="3957"/>
                  </a:cubicBezTo>
                  <a:cubicBezTo>
                    <a:pt x="14087" y="3957"/>
                    <a:pt x="14064" y="3955"/>
                    <a:pt x="14042" y="3949"/>
                  </a:cubicBezTo>
                  <a:cubicBezTo>
                    <a:pt x="13888" y="3949"/>
                    <a:pt x="13734" y="3888"/>
                    <a:pt x="13641" y="3764"/>
                  </a:cubicBezTo>
                  <a:cubicBezTo>
                    <a:pt x="13456" y="3548"/>
                    <a:pt x="13456" y="3209"/>
                    <a:pt x="13703" y="2993"/>
                  </a:cubicBezTo>
                  <a:cubicBezTo>
                    <a:pt x="13796" y="2900"/>
                    <a:pt x="13950" y="2869"/>
                    <a:pt x="14073" y="2869"/>
                  </a:cubicBezTo>
                  <a:close/>
                  <a:moveTo>
                    <a:pt x="7195" y="430"/>
                  </a:moveTo>
                  <a:cubicBezTo>
                    <a:pt x="10505" y="430"/>
                    <a:pt x="11368" y="5037"/>
                    <a:pt x="8240" y="6202"/>
                  </a:cubicBezTo>
                  <a:lnTo>
                    <a:pt x="8240" y="4412"/>
                  </a:lnTo>
                  <a:cubicBezTo>
                    <a:pt x="8240" y="3733"/>
                    <a:pt x="7739" y="3394"/>
                    <a:pt x="7237" y="3394"/>
                  </a:cubicBezTo>
                  <a:cubicBezTo>
                    <a:pt x="6736" y="3394"/>
                    <a:pt x="6234" y="3733"/>
                    <a:pt x="6234" y="4412"/>
                  </a:cubicBezTo>
                  <a:lnTo>
                    <a:pt x="6234" y="6233"/>
                  </a:lnTo>
                  <a:cubicBezTo>
                    <a:pt x="3056" y="5153"/>
                    <a:pt x="3796" y="493"/>
                    <a:pt x="7129" y="431"/>
                  </a:cubicBezTo>
                  <a:cubicBezTo>
                    <a:pt x="7151" y="431"/>
                    <a:pt x="7173" y="430"/>
                    <a:pt x="7195" y="430"/>
                  </a:cubicBezTo>
                  <a:close/>
                  <a:moveTo>
                    <a:pt x="1958" y="7720"/>
                  </a:moveTo>
                  <a:cubicBezTo>
                    <a:pt x="2469" y="7720"/>
                    <a:pt x="2963" y="8128"/>
                    <a:pt x="2963" y="8733"/>
                  </a:cubicBezTo>
                  <a:cubicBezTo>
                    <a:pt x="2963" y="9288"/>
                    <a:pt x="2531" y="9720"/>
                    <a:pt x="1975" y="9720"/>
                  </a:cubicBezTo>
                  <a:cubicBezTo>
                    <a:pt x="1080" y="9720"/>
                    <a:pt x="618" y="8640"/>
                    <a:pt x="1266" y="8023"/>
                  </a:cubicBezTo>
                  <a:cubicBezTo>
                    <a:pt x="1465" y="7813"/>
                    <a:pt x="1714" y="7720"/>
                    <a:pt x="1958" y="7720"/>
                  </a:cubicBezTo>
                  <a:close/>
                  <a:moveTo>
                    <a:pt x="7196" y="1"/>
                  </a:moveTo>
                  <a:cubicBezTo>
                    <a:pt x="6755" y="1"/>
                    <a:pt x="6304" y="88"/>
                    <a:pt x="5864" y="277"/>
                  </a:cubicBezTo>
                  <a:cubicBezTo>
                    <a:pt x="3704" y="1172"/>
                    <a:pt x="3086" y="3980"/>
                    <a:pt x="4660" y="5708"/>
                  </a:cubicBezTo>
                  <a:lnTo>
                    <a:pt x="2809" y="7591"/>
                  </a:lnTo>
                  <a:cubicBezTo>
                    <a:pt x="2562" y="7406"/>
                    <a:pt x="2253" y="7282"/>
                    <a:pt x="1975" y="7282"/>
                  </a:cubicBezTo>
                  <a:cubicBezTo>
                    <a:pt x="463" y="7313"/>
                    <a:pt x="0" y="9319"/>
                    <a:pt x="1327" y="9998"/>
                  </a:cubicBezTo>
                  <a:cubicBezTo>
                    <a:pt x="1546" y="10110"/>
                    <a:pt x="1765" y="10160"/>
                    <a:pt x="1975" y="10160"/>
                  </a:cubicBezTo>
                  <a:cubicBezTo>
                    <a:pt x="3040" y="10160"/>
                    <a:pt x="3865" y="8874"/>
                    <a:pt x="3117" y="7869"/>
                  </a:cubicBezTo>
                  <a:lnTo>
                    <a:pt x="5000" y="6017"/>
                  </a:lnTo>
                  <a:cubicBezTo>
                    <a:pt x="5339" y="6326"/>
                    <a:pt x="5771" y="6542"/>
                    <a:pt x="6234" y="6696"/>
                  </a:cubicBezTo>
                  <a:lnTo>
                    <a:pt x="6234" y="10307"/>
                  </a:lnTo>
                  <a:cubicBezTo>
                    <a:pt x="6111" y="10276"/>
                    <a:pt x="5987" y="10245"/>
                    <a:pt x="5864" y="10245"/>
                  </a:cubicBezTo>
                  <a:cubicBezTo>
                    <a:pt x="5617" y="10245"/>
                    <a:pt x="5339" y="10369"/>
                    <a:pt x="5154" y="10554"/>
                  </a:cubicBezTo>
                  <a:cubicBezTo>
                    <a:pt x="4969" y="10739"/>
                    <a:pt x="4876" y="10955"/>
                    <a:pt x="4846" y="11233"/>
                  </a:cubicBezTo>
                  <a:cubicBezTo>
                    <a:pt x="4722" y="12745"/>
                    <a:pt x="6018" y="13825"/>
                    <a:pt x="6605" y="14226"/>
                  </a:cubicBezTo>
                  <a:cubicBezTo>
                    <a:pt x="6790" y="14381"/>
                    <a:pt x="7006" y="14442"/>
                    <a:pt x="7222" y="14473"/>
                  </a:cubicBezTo>
                  <a:lnTo>
                    <a:pt x="10030" y="14473"/>
                  </a:lnTo>
                  <a:cubicBezTo>
                    <a:pt x="10308" y="14473"/>
                    <a:pt x="10308" y="14041"/>
                    <a:pt x="10030" y="14041"/>
                  </a:cubicBezTo>
                  <a:lnTo>
                    <a:pt x="7253" y="14041"/>
                  </a:lnTo>
                  <a:cubicBezTo>
                    <a:pt x="7099" y="14041"/>
                    <a:pt x="6975" y="13979"/>
                    <a:pt x="6852" y="13887"/>
                  </a:cubicBezTo>
                  <a:cubicBezTo>
                    <a:pt x="6358" y="13516"/>
                    <a:pt x="5185" y="12560"/>
                    <a:pt x="5278" y="11264"/>
                  </a:cubicBezTo>
                  <a:cubicBezTo>
                    <a:pt x="5278" y="11109"/>
                    <a:pt x="5339" y="10955"/>
                    <a:pt x="5463" y="10862"/>
                  </a:cubicBezTo>
                  <a:cubicBezTo>
                    <a:pt x="5555" y="10739"/>
                    <a:pt x="5710" y="10677"/>
                    <a:pt x="5833" y="10677"/>
                  </a:cubicBezTo>
                  <a:cubicBezTo>
                    <a:pt x="5987" y="10677"/>
                    <a:pt x="6142" y="10739"/>
                    <a:pt x="6265" y="10862"/>
                  </a:cubicBezTo>
                  <a:cubicBezTo>
                    <a:pt x="6296" y="10893"/>
                    <a:pt x="6358" y="10924"/>
                    <a:pt x="6420" y="10924"/>
                  </a:cubicBezTo>
                  <a:cubicBezTo>
                    <a:pt x="6543" y="10924"/>
                    <a:pt x="6636" y="10831"/>
                    <a:pt x="6636" y="10708"/>
                  </a:cubicBezTo>
                  <a:lnTo>
                    <a:pt x="6636" y="4412"/>
                  </a:lnTo>
                  <a:cubicBezTo>
                    <a:pt x="6682" y="4073"/>
                    <a:pt x="6944" y="3903"/>
                    <a:pt x="7207" y="3903"/>
                  </a:cubicBezTo>
                  <a:cubicBezTo>
                    <a:pt x="7469" y="3903"/>
                    <a:pt x="7731" y="4073"/>
                    <a:pt x="7777" y="4412"/>
                  </a:cubicBezTo>
                  <a:lnTo>
                    <a:pt x="7777" y="9751"/>
                  </a:lnTo>
                  <a:cubicBezTo>
                    <a:pt x="7777" y="9890"/>
                    <a:pt x="7885" y="9960"/>
                    <a:pt x="7994" y="9960"/>
                  </a:cubicBezTo>
                  <a:cubicBezTo>
                    <a:pt x="8102" y="9960"/>
                    <a:pt x="8210" y="9890"/>
                    <a:pt x="8210" y="9751"/>
                  </a:cubicBezTo>
                  <a:lnTo>
                    <a:pt x="8210" y="8332"/>
                  </a:lnTo>
                  <a:cubicBezTo>
                    <a:pt x="8179" y="7961"/>
                    <a:pt x="8456" y="7653"/>
                    <a:pt x="8827" y="7653"/>
                  </a:cubicBezTo>
                  <a:cubicBezTo>
                    <a:pt x="9135" y="7653"/>
                    <a:pt x="9413" y="7900"/>
                    <a:pt x="9413" y="8239"/>
                  </a:cubicBezTo>
                  <a:lnTo>
                    <a:pt x="9413" y="9751"/>
                  </a:lnTo>
                  <a:cubicBezTo>
                    <a:pt x="9413" y="9890"/>
                    <a:pt x="9513" y="9960"/>
                    <a:pt x="9614" y="9960"/>
                  </a:cubicBezTo>
                  <a:cubicBezTo>
                    <a:pt x="9714" y="9960"/>
                    <a:pt x="9814" y="9890"/>
                    <a:pt x="9814" y="9751"/>
                  </a:cubicBezTo>
                  <a:lnTo>
                    <a:pt x="9814" y="8301"/>
                  </a:lnTo>
                  <a:cubicBezTo>
                    <a:pt x="9814" y="7961"/>
                    <a:pt x="10092" y="7653"/>
                    <a:pt x="10432" y="7653"/>
                  </a:cubicBezTo>
                  <a:cubicBezTo>
                    <a:pt x="10771" y="7653"/>
                    <a:pt x="11049" y="7961"/>
                    <a:pt x="11018" y="8301"/>
                  </a:cubicBezTo>
                  <a:lnTo>
                    <a:pt x="11018" y="9751"/>
                  </a:lnTo>
                  <a:cubicBezTo>
                    <a:pt x="11018" y="9875"/>
                    <a:pt x="11111" y="9967"/>
                    <a:pt x="11234" y="9967"/>
                  </a:cubicBezTo>
                  <a:cubicBezTo>
                    <a:pt x="11357" y="9967"/>
                    <a:pt x="11450" y="9875"/>
                    <a:pt x="11450" y="9751"/>
                  </a:cubicBezTo>
                  <a:lnTo>
                    <a:pt x="11450" y="8270"/>
                  </a:lnTo>
                  <a:cubicBezTo>
                    <a:pt x="11450" y="7930"/>
                    <a:pt x="11697" y="7653"/>
                    <a:pt x="12036" y="7653"/>
                  </a:cubicBezTo>
                  <a:cubicBezTo>
                    <a:pt x="12191" y="7653"/>
                    <a:pt x="12345" y="7684"/>
                    <a:pt x="12438" y="7807"/>
                  </a:cubicBezTo>
                  <a:cubicBezTo>
                    <a:pt x="12561" y="7930"/>
                    <a:pt x="12623" y="8085"/>
                    <a:pt x="12623" y="8239"/>
                  </a:cubicBezTo>
                  <a:lnTo>
                    <a:pt x="12623" y="12004"/>
                  </a:lnTo>
                  <a:cubicBezTo>
                    <a:pt x="12623" y="12652"/>
                    <a:pt x="12407" y="13300"/>
                    <a:pt x="12006" y="13794"/>
                  </a:cubicBezTo>
                  <a:cubicBezTo>
                    <a:pt x="11882" y="13949"/>
                    <a:pt x="11697" y="14041"/>
                    <a:pt x="11481" y="14072"/>
                  </a:cubicBezTo>
                  <a:cubicBezTo>
                    <a:pt x="11471" y="14071"/>
                    <a:pt x="11462" y="14070"/>
                    <a:pt x="11453" y="14070"/>
                  </a:cubicBezTo>
                  <a:cubicBezTo>
                    <a:pt x="11203" y="14070"/>
                    <a:pt x="11213" y="14473"/>
                    <a:pt x="11481" y="14473"/>
                  </a:cubicBezTo>
                  <a:cubicBezTo>
                    <a:pt x="11820" y="14473"/>
                    <a:pt x="12129" y="14319"/>
                    <a:pt x="12345" y="14072"/>
                  </a:cubicBezTo>
                  <a:cubicBezTo>
                    <a:pt x="12808" y="13486"/>
                    <a:pt x="13055" y="12745"/>
                    <a:pt x="13055" y="12004"/>
                  </a:cubicBezTo>
                  <a:lnTo>
                    <a:pt x="13055" y="8239"/>
                  </a:lnTo>
                  <a:cubicBezTo>
                    <a:pt x="13055" y="7961"/>
                    <a:pt x="12931" y="7684"/>
                    <a:pt x="12746" y="7498"/>
                  </a:cubicBezTo>
                  <a:cubicBezTo>
                    <a:pt x="12552" y="7332"/>
                    <a:pt x="12334" y="7216"/>
                    <a:pt x="12091" y="7216"/>
                  </a:cubicBezTo>
                  <a:cubicBezTo>
                    <a:pt x="12063" y="7216"/>
                    <a:pt x="12034" y="7217"/>
                    <a:pt x="12006" y="7221"/>
                  </a:cubicBezTo>
                  <a:cubicBezTo>
                    <a:pt x="11697" y="7221"/>
                    <a:pt x="11419" y="7375"/>
                    <a:pt x="11234" y="7622"/>
                  </a:cubicBezTo>
                  <a:cubicBezTo>
                    <a:pt x="11033" y="7344"/>
                    <a:pt x="10725" y="7205"/>
                    <a:pt x="10416" y="7205"/>
                  </a:cubicBezTo>
                  <a:cubicBezTo>
                    <a:pt x="10108" y="7205"/>
                    <a:pt x="9799" y="7344"/>
                    <a:pt x="9598" y="7622"/>
                  </a:cubicBezTo>
                  <a:cubicBezTo>
                    <a:pt x="9415" y="7346"/>
                    <a:pt x="9110" y="7202"/>
                    <a:pt x="8803" y="7202"/>
                  </a:cubicBezTo>
                  <a:cubicBezTo>
                    <a:pt x="8594" y="7202"/>
                    <a:pt x="8384" y="7269"/>
                    <a:pt x="8210" y="7406"/>
                  </a:cubicBezTo>
                  <a:lnTo>
                    <a:pt x="8210" y="6634"/>
                  </a:lnTo>
                  <a:cubicBezTo>
                    <a:pt x="8858" y="6418"/>
                    <a:pt x="9444" y="6017"/>
                    <a:pt x="9845" y="5462"/>
                  </a:cubicBezTo>
                  <a:cubicBezTo>
                    <a:pt x="10277" y="4906"/>
                    <a:pt x="10493" y="4258"/>
                    <a:pt x="10555" y="3610"/>
                  </a:cubicBezTo>
                  <a:lnTo>
                    <a:pt x="13055" y="3610"/>
                  </a:lnTo>
                  <a:cubicBezTo>
                    <a:pt x="13117" y="3764"/>
                    <a:pt x="13209" y="3918"/>
                    <a:pt x="13333" y="4042"/>
                  </a:cubicBezTo>
                  <a:cubicBezTo>
                    <a:pt x="13487" y="4258"/>
                    <a:pt x="13734" y="4351"/>
                    <a:pt x="14012" y="4381"/>
                  </a:cubicBezTo>
                  <a:cubicBezTo>
                    <a:pt x="14043" y="4385"/>
                    <a:pt x="14074" y="4387"/>
                    <a:pt x="14106" y="4387"/>
                  </a:cubicBezTo>
                  <a:cubicBezTo>
                    <a:pt x="14320" y="4387"/>
                    <a:pt x="14529" y="4296"/>
                    <a:pt x="14691" y="4134"/>
                  </a:cubicBezTo>
                  <a:cubicBezTo>
                    <a:pt x="15092" y="3795"/>
                    <a:pt x="15153" y="3178"/>
                    <a:pt x="14814" y="2777"/>
                  </a:cubicBezTo>
                  <a:cubicBezTo>
                    <a:pt x="14629" y="2591"/>
                    <a:pt x="14382" y="2468"/>
                    <a:pt x="14135" y="2437"/>
                  </a:cubicBezTo>
                  <a:cubicBezTo>
                    <a:pt x="14114" y="2436"/>
                    <a:pt x="14093" y="2435"/>
                    <a:pt x="14073" y="2435"/>
                  </a:cubicBezTo>
                  <a:cubicBezTo>
                    <a:pt x="13605" y="2435"/>
                    <a:pt x="13205" y="2765"/>
                    <a:pt x="13117" y="3209"/>
                  </a:cubicBezTo>
                  <a:lnTo>
                    <a:pt x="10586" y="3209"/>
                  </a:lnTo>
                  <a:cubicBezTo>
                    <a:pt x="10488" y="1340"/>
                    <a:pt x="8921" y="1"/>
                    <a:pt x="7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2" name="Google Shape;14712;p92"/>
          <p:cNvGrpSpPr/>
          <p:nvPr/>
        </p:nvGrpSpPr>
        <p:grpSpPr>
          <a:xfrm>
            <a:off x="2523065" y="3975486"/>
            <a:ext cx="307100" cy="362650"/>
            <a:chOff x="5533300" y="4140550"/>
            <a:chExt cx="307100" cy="362650"/>
          </a:xfrm>
        </p:grpSpPr>
        <p:sp>
          <p:nvSpPr>
            <p:cNvPr id="14713" name="Google Shape;14713;p92"/>
            <p:cNvSpPr/>
            <p:nvPr/>
          </p:nvSpPr>
          <p:spPr>
            <a:xfrm>
              <a:off x="5698425" y="4326500"/>
              <a:ext cx="109575" cy="93200"/>
            </a:xfrm>
            <a:custGeom>
              <a:rect b="b" l="l" r="r" t="t"/>
              <a:pathLst>
                <a:path extrusionOk="0" h="3728" w="4383">
                  <a:moveTo>
                    <a:pt x="2510" y="1424"/>
                  </a:moveTo>
                  <a:cubicBezTo>
                    <a:pt x="2582" y="1424"/>
                    <a:pt x="2656" y="1452"/>
                    <a:pt x="2716" y="1512"/>
                  </a:cubicBezTo>
                  <a:cubicBezTo>
                    <a:pt x="2932" y="1728"/>
                    <a:pt x="2778" y="2037"/>
                    <a:pt x="2500" y="2037"/>
                  </a:cubicBezTo>
                  <a:cubicBezTo>
                    <a:pt x="2346" y="2037"/>
                    <a:pt x="2222" y="1883"/>
                    <a:pt x="2222" y="1728"/>
                  </a:cubicBezTo>
                  <a:cubicBezTo>
                    <a:pt x="2222" y="1541"/>
                    <a:pt x="2362" y="1424"/>
                    <a:pt x="2510" y="1424"/>
                  </a:cubicBezTo>
                  <a:close/>
                  <a:moveTo>
                    <a:pt x="2500" y="463"/>
                  </a:moveTo>
                  <a:cubicBezTo>
                    <a:pt x="3735" y="463"/>
                    <a:pt x="4383" y="1883"/>
                    <a:pt x="3580" y="2778"/>
                  </a:cubicBezTo>
                  <a:lnTo>
                    <a:pt x="3580" y="2809"/>
                  </a:lnTo>
                  <a:cubicBezTo>
                    <a:pt x="3488" y="2531"/>
                    <a:pt x="3303" y="2315"/>
                    <a:pt x="3086" y="2191"/>
                  </a:cubicBezTo>
                  <a:cubicBezTo>
                    <a:pt x="3179" y="2068"/>
                    <a:pt x="3241" y="1883"/>
                    <a:pt x="3241" y="1728"/>
                  </a:cubicBezTo>
                  <a:cubicBezTo>
                    <a:pt x="3272" y="1204"/>
                    <a:pt x="2894" y="941"/>
                    <a:pt x="2516" y="941"/>
                  </a:cubicBezTo>
                  <a:cubicBezTo>
                    <a:pt x="2137" y="941"/>
                    <a:pt x="1759" y="1204"/>
                    <a:pt x="1790" y="1728"/>
                  </a:cubicBezTo>
                  <a:cubicBezTo>
                    <a:pt x="1790" y="1883"/>
                    <a:pt x="1852" y="2068"/>
                    <a:pt x="1945" y="2191"/>
                  </a:cubicBezTo>
                  <a:cubicBezTo>
                    <a:pt x="1729" y="2315"/>
                    <a:pt x="1543" y="2531"/>
                    <a:pt x="1451" y="2778"/>
                  </a:cubicBezTo>
                  <a:cubicBezTo>
                    <a:pt x="648" y="1883"/>
                    <a:pt x="1297" y="463"/>
                    <a:pt x="2500" y="463"/>
                  </a:cubicBezTo>
                  <a:close/>
                  <a:moveTo>
                    <a:pt x="2500" y="2438"/>
                  </a:moveTo>
                  <a:cubicBezTo>
                    <a:pt x="2832" y="2438"/>
                    <a:pt x="3164" y="2654"/>
                    <a:pt x="3210" y="3086"/>
                  </a:cubicBezTo>
                  <a:cubicBezTo>
                    <a:pt x="2994" y="3210"/>
                    <a:pt x="2778" y="3272"/>
                    <a:pt x="2531" y="3272"/>
                  </a:cubicBezTo>
                  <a:cubicBezTo>
                    <a:pt x="2253" y="3272"/>
                    <a:pt x="2006" y="3210"/>
                    <a:pt x="1790" y="3086"/>
                  </a:cubicBezTo>
                  <a:cubicBezTo>
                    <a:pt x="1837" y="2654"/>
                    <a:pt x="2168" y="2438"/>
                    <a:pt x="2500" y="2438"/>
                  </a:cubicBezTo>
                  <a:close/>
                  <a:moveTo>
                    <a:pt x="2531" y="0"/>
                  </a:moveTo>
                  <a:cubicBezTo>
                    <a:pt x="864" y="0"/>
                    <a:pt x="0" y="1975"/>
                    <a:pt x="1173" y="3179"/>
                  </a:cubicBezTo>
                  <a:cubicBezTo>
                    <a:pt x="1552" y="3557"/>
                    <a:pt x="2017" y="3727"/>
                    <a:pt x="2474" y="3727"/>
                  </a:cubicBezTo>
                  <a:cubicBezTo>
                    <a:pt x="3432" y="3727"/>
                    <a:pt x="4352" y="2981"/>
                    <a:pt x="4352" y="1852"/>
                  </a:cubicBezTo>
                  <a:cubicBezTo>
                    <a:pt x="4352" y="833"/>
                    <a:pt x="3549" y="0"/>
                    <a:pt x="2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92"/>
            <p:cNvSpPr/>
            <p:nvPr/>
          </p:nvSpPr>
          <p:spPr>
            <a:xfrm>
              <a:off x="5533300" y="4140550"/>
              <a:ext cx="307100" cy="362650"/>
            </a:xfrm>
            <a:custGeom>
              <a:rect b="b" l="l" r="r" t="t"/>
              <a:pathLst>
                <a:path extrusionOk="0" h="14506" w="12284">
                  <a:moveTo>
                    <a:pt x="10988" y="433"/>
                  </a:moveTo>
                  <a:cubicBezTo>
                    <a:pt x="11451" y="433"/>
                    <a:pt x="11852" y="834"/>
                    <a:pt x="11852" y="1328"/>
                  </a:cubicBezTo>
                  <a:lnTo>
                    <a:pt x="11852" y="1698"/>
                  </a:lnTo>
                  <a:lnTo>
                    <a:pt x="402" y="1698"/>
                  </a:lnTo>
                  <a:lnTo>
                    <a:pt x="402" y="1328"/>
                  </a:lnTo>
                  <a:cubicBezTo>
                    <a:pt x="402" y="834"/>
                    <a:pt x="803" y="433"/>
                    <a:pt x="1297" y="433"/>
                  </a:cubicBezTo>
                  <a:close/>
                  <a:moveTo>
                    <a:pt x="1297" y="1"/>
                  </a:moveTo>
                  <a:cubicBezTo>
                    <a:pt x="556" y="1"/>
                    <a:pt x="1" y="587"/>
                    <a:pt x="1" y="1328"/>
                  </a:cubicBezTo>
                  <a:lnTo>
                    <a:pt x="1" y="13179"/>
                  </a:lnTo>
                  <a:cubicBezTo>
                    <a:pt x="1" y="13919"/>
                    <a:pt x="556" y="14506"/>
                    <a:pt x="1297" y="14506"/>
                  </a:cubicBezTo>
                  <a:lnTo>
                    <a:pt x="10988" y="14506"/>
                  </a:lnTo>
                  <a:cubicBezTo>
                    <a:pt x="11698" y="14506"/>
                    <a:pt x="12284" y="13919"/>
                    <a:pt x="12284" y="13179"/>
                  </a:cubicBezTo>
                  <a:lnTo>
                    <a:pt x="12284" y="9845"/>
                  </a:lnTo>
                  <a:cubicBezTo>
                    <a:pt x="12284" y="9707"/>
                    <a:pt x="12176" y="9637"/>
                    <a:pt x="12068" y="9637"/>
                  </a:cubicBezTo>
                  <a:cubicBezTo>
                    <a:pt x="11960" y="9637"/>
                    <a:pt x="11852" y="9707"/>
                    <a:pt x="11852" y="9845"/>
                  </a:cubicBezTo>
                  <a:lnTo>
                    <a:pt x="11852" y="13179"/>
                  </a:lnTo>
                  <a:cubicBezTo>
                    <a:pt x="11852" y="13672"/>
                    <a:pt x="11451" y="14074"/>
                    <a:pt x="10988" y="14074"/>
                  </a:cubicBezTo>
                  <a:lnTo>
                    <a:pt x="1297" y="14074"/>
                  </a:lnTo>
                  <a:cubicBezTo>
                    <a:pt x="803" y="14074"/>
                    <a:pt x="402" y="13672"/>
                    <a:pt x="402" y="13179"/>
                  </a:cubicBezTo>
                  <a:lnTo>
                    <a:pt x="402" y="2161"/>
                  </a:lnTo>
                  <a:lnTo>
                    <a:pt x="11852" y="2161"/>
                  </a:lnTo>
                  <a:lnTo>
                    <a:pt x="11852" y="8734"/>
                  </a:lnTo>
                  <a:cubicBezTo>
                    <a:pt x="11852" y="8858"/>
                    <a:pt x="11944" y="8950"/>
                    <a:pt x="12068" y="8950"/>
                  </a:cubicBezTo>
                  <a:cubicBezTo>
                    <a:pt x="12191" y="8950"/>
                    <a:pt x="12284" y="8827"/>
                    <a:pt x="12284" y="8734"/>
                  </a:cubicBezTo>
                  <a:lnTo>
                    <a:pt x="12284" y="1328"/>
                  </a:lnTo>
                  <a:cubicBezTo>
                    <a:pt x="12284" y="587"/>
                    <a:pt x="11698" y="1"/>
                    <a:pt x="10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92"/>
            <p:cNvSpPr/>
            <p:nvPr/>
          </p:nvSpPr>
          <p:spPr>
            <a:xfrm>
              <a:off x="5558000" y="4163700"/>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92"/>
            <p:cNvSpPr/>
            <p:nvPr/>
          </p:nvSpPr>
          <p:spPr>
            <a:xfrm>
              <a:off x="5576525" y="4163700"/>
              <a:ext cx="14675" cy="10825"/>
            </a:xfrm>
            <a:custGeom>
              <a:rect b="b" l="l" r="r" t="t"/>
              <a:pathLst>
                <a:path extrusionOk="0" h="433" w="587">
                  <a:moveTo>
                    <a:pt x="309" y="0"/>
                  </a:moveTo>
                  <a:cubicBezTo>
                    <a:pt x="0" y="0"/>
                    <a:pt x="0" y="432"/>
                    <a:pt x="309" y="432"/>
                  </a:cubicBezTo>
                  <a:cubicBezTo>
                    <a:pt x="587" y="432"/>
                    <a:pt x="587"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92"/>
            <p:cNvSpPr/>
            <p:nvPr/>
          </p:nvSpPr>
          <p:spPr>
            <a:xfrm>
              <a:off x="5595800" y="4163700"/>
              <a:ext cx="13925" cy="10825"/>
            </a:xfrm>
            <a:custGeom>
              <a:rect b="b" l="l" r="r" t="t"/>
              <a:pathLst>
                <a:path extrusionOk="0" h="433" w="557">
                  <a:moveTo>
                    <a:pt x="278" y="0"/>
                  </a:moveTo>
                  <a:cubicBezTo>
                    <a:pt x="1" y="0"/>
                    <a:pt x="1"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92"/>
            <p:cNvSpPr/>
            <p:nvPr/>
          </p:nvSpPr>
          <p:spPr>
            <a:xfrm>
              <a:off x="5565725" y="4216350"/>
              <a:ext cx="108800" cy="93200"/>
            </a:xfrm>
            <a:custGeom>
              <a:rect b="b" l="l" r="r" t="t"/>
              <a:pathLst>
                <a:path extrusionOk="0" h="3728" w="4352">
                  <a:moveTo>
                    <a:pt x="1836" y="1397"/>
                  </a:moveTo>
                  <a:cubicBezTo>
                    <a:pt x="1998" y="1397"/>
                    <a:pt x="2160" y="1505"/>
                    <a:pt x="2130" y="1721"/>
                  </a:cubicBezTo>
                  <a:cubicBezTo>
                    <a:pt x="2160" y="1953"/>
                    <a:pt x="1998" y="2068"/>
                    <a:pt x="1836" y="2068"/>
                  </a:cubicBezTo>
                  <a:cubicBezTo>
                    <a:pt x="1674" y="2068"/>
                    <a:pt x="1512" y="1953"/>
                    <a:pt x="1543" y="1721"/>
                  </a:cubicBezTo>
                  <a:cubicBezTo>
                    <a:pt x="1512" y="1505"/>
                    <a:pt x="1674" y="1397"/>
                    <a:pt x="1836" y="1397"/>
                  </a:cubicBezTo>
                  <a:close/>
                  <a:moveTo>
                    <a:pt x="1852" y="425"/>
                  </a:moveTo>
                  <a:cubicBezTo>
                    <a:pt x="2623" y="425"/>
                    <a:pt x="3271" y="1073"/>
                    <a:pt x="3271" y="1876"/>
                  </a:cubicBezTo>
                  <a:cubicBezTo>
                    <a:pt x="3271" y="2215"/>
                    <a:pt x="3148" y="2555"/>
                    <a:pt x="2932" y="2832"/>
                  </a:cubicBezTo>
                  <a:cubicBezTo>
                    <a:pt x="2808" y="2555"/>
                    <a:pt x="2654" y="2338"/>
                    <a:pt x="2407" y="2215"/>
                  </a:cubicBezTo>
                  <a:cubicBezTo>
                    <a:pt x="2500" y="2092"/>
                    <a:pt x="2562" y="1906"/>
                    <a:pt x="2562" y="1752"/>
                  </a:cubicBezTo>
                  <a:cubicBezTo>
                    <a:pt x="2608" y="1227"/>
                    <a:pt x="2230" y="965"/>
                    <a:pt x="1848" y="965"/>
                  </a:cubicBezTo>
                  <a:cubicBezTo>
                    <a:pt x="1466" y="965"/>
                    <a:pt x="1080" y="1227"/>
                    <a:pt x="1111" y="1752"/>
                  </a:cubicBezTo>
                  <a:cubicBezTo>
                    <a:pt x="1111" y="1906"/>
                    <a:pt x="1173" y="2092"/>
                    <a:pt x="1296" y="2215"/>
                  </a:cubicBezTo>
                  <a:cubicBezTo>
                    <a:pt x="1049" y="2338"/>
                    <a:pt x="864" y="2555"/>
                    <a:pt x="772" y="2801"/>
                  </a:cubicBezTo>
                  <a:cubicBezTo>
                    <a:pt x="0" y="1876"/>
                    <a:pt x="648" y="456"/>
                    <a:pt x="1852" y="456"/>
                  </a:cubicBezTo>
                  <a:lnTo>
                    <a:pt x="1852" y="425"/>
                  </a:lnTo>
                  <a:close/>
                  <a:moveTo>
                    <a:pt x="1852" y="2462"/>
                  </a:moveTo>
                  <a:cubicBezTo>
                    <a:pt x="2191" y="2462"/>
                    <a:pt x="2500" y="2740"/>
                    <a:pt x="2562" y="3110"/>
                  </a:cubicBezTo>
                  <a:cubicBezTo>
                    <a:pt x="2330" y="3233"/>
                    <a:pt x="2083" y="3295"/>
                    <a:pt x="1840" y="3295"/>
                  </a:cubicBezTo>
                  <a:cubicBezTo>
                    <a:pt x="1597" y="3295"/>
                    <a:pt x="1358" y="3233"/>
                    <a:pt x="1142" y="3110"/>
                  </a:cubicBezTo>
                  <a:cubicBezTo>
                    <a:pt x="1173" y="2740"/>
                    <a:pt x="1481" y="2462"/>
                    <a:pt x="1852" y="2462"/>
                  </a:cubicBezTo>
                  <a:close/>
                  <a:moveTo>
                    <a:pt x="1878" y="0"/>
                  </a:moveTo>
                  <a:cubicBezTo>
                    <a:pt x="920" y="0"/>
                    <a:pt x="0" y="747"/>
                    <a:pt x="0" y="1876"/>
                  </a:cubicBezTo>
                  <a:cubicBezTo>
                    <a:pt x="0" y="2863"/>
                    <a:pt x="833" y="3696"/>
                    <a:pt x="1852" y="3727"/>
                  </a:cubicBezTo>
                  <a:cubicBezTo>
                    <a:pt x="3487" y="3727"/>
                    <a:pt x="4352" y="1721"/>
                    <a:pt x="3179" y="548"/>
                  </a:cubicBezTo>
                  <a:cubicBezTo>
                    <a:pt x="2800" y="170"/>
                    <a:pt x="2335" y="0"/>
                    <a:pt x="18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92"/>
            <p:cNvSpPr/>
            <p:nvPr/>
          </p:nvSpPr>
          <p:spPr>
            <a:xfrm>
              <a:off x="5561850" y="4436825"/>
              <a:ext cx="250000" cy="35525"/>
            </a:xfrm>
            <a:custGeom>
              <a:rect b="b" l="l" r="r" t="t"/>
              <a:pathLst>
                <a:path extrusionOk="0" h="1421" w="10000">
                  <a:moveTo>
                    <a:pt x="865" y="0"/>
                  </a:moveTo>
                  <a:cubicBezTo>
                    <a:pt x="1" y="62"/>
                    <a:pt x="1" y="1358"/>
                    <a:pt x="865" y="1420"/>
                  </a:cubicBezTo>
                  <a:lnTo>
                    <a:pt x="9105" y="1420"/>
                  </a:lnTo>
                  <a:cubicBezTo>
                    <a:pt x="10000" y="1358"/>
                    <a:pt x="10000" y="62"/>
                    <a:pt x="9105" y="0"/>
                  </a:cubicBezTo>
                  <a:lnTo>
                    <a:pt x="2593" y="0"/>
                  </a:lnTo>
                  <a:cubicBezTo>
                    <a:pt x="2315" y="0"/>
                    <a:pt x="2315" y="433"/>
                    <a:pt x="2593" y="433"/>
                  </a:cubicBezTo>
                  <a:lnTo>
                    <a:pt x="9105" y="433"/>
                  </a:lnTo>
                  <a:cubicBezTo>
                    <a:pt x="9444" y="463"/>
                    <a:pt x="9444" y="957"/>
                    <a:pt x="9105" y="988"/>
                  </a:cubicBezTo>
                  <a:lnTo>
                    <a:pt x="865" y="988"/>
                  </a:lnTo>
                  <a:cubicBezTo>
                    <a:pt x="525" y="957"/>
                    <a:pt x="525" y="463"/>
                    <a:pt x="865" y="433"/>
                  </a:cubicBezTo>
                  <a:lnTo>
                    <a:pt x="1451" y="433"/>
                  </a:lnTo>
                  <a:cubicBezTo>
                    <a:pt x="1729" y="433"/>
                    <a:pt x="1729"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92"/>
            <p:cNvSpPr/>
            <p:nvPr/>
          </p:nvSpPr>
          <p:spPr>
            <a:xfrm>
              <a:off x="5662925" y="4220025"/>
              <a:ext cx="144300" cy="86425"/>
            </a:xfrm>
            <a:custGeom>
              <a:rect b="b" l="l" r="r" t="t"/>
              <a:pathLst>
                <a:path extrusionOk="0" h="3457" w="5772">
                  <a:moveTo>
                    <a:pt x="1852" y="0"/>
                  </a:moveTo>
                  <a:cubicBezTo>
                    <a:pt x="1359" y="0"/>
                    <a:pt x="957" y="401"/>
                    <a:pt x="957" y="895"/>
                  </a:cubicBezTo>
                  <a:lnTo>
                    <a:pt x="957" y="988"/>
                  </a:lnTo>
                  <a:lnTo>
                    <a:pt x="278" y="988"/>
                  </a:lnTo>
                  <a:cubicBezTo>
                    <a:pt x="93" y="988"/>
                    <a:pt x="1" y="1204"/>
                    <a:pt x="124" y="1327"/>
                  </a:cubicBezTo>
                  <a:lnTo>
                    <a:pt x="957" y="2315"/>
                  </a:lnTo>
                  <a:lnTo>
                    <a:pt x="957" y="2562"/>
                  </a:lnTo>
                  <a:cubicBezTo>
                    <a:pt x="957" y="3056"/>
                    <a:pt x="1359" y="3457"/>
                    <a:pt x="1852" y="3457"/>
                  </a:cubicBezTo>
                  <a:lnTo>
                    <a:pt x="4877" y="3457"/>
                  </a:lnTo>
                  <a:cubicBezTo>
                    <a:pt x="5371" y="3457"/>
                    <a:pt x="5772" y="3056"/>
                    <a:pt x="5772" y="2562"/>
                  </a:cubicBezTo>
                  <a:lnTo>
                    <a:pt x="5772" y="895"/>
                  </a:lnTo>
                  <a:cubicBezTo>
                    <a:pt x="5772" y="401"/>
                    <a:pt x="5371" y="0"/>
                    <a:pt x="4877" y="0"/>
                  </a:cubicBezTo>
                  <a:lnTo>
                    <a:pt x="4568" y="0"/>
                  </a:lnTo>
                  <a:cubicBezTo>
                    <a:pt x="4290" y="0"/>
                    <a:pt x="4290" y="401"/>
                    <a:pt x="4568" y="401"/>
                  </a:cubicBezTo>
                  <a:lnTo>
                    <a:pt x="4877" y="401"/>
                  </a:lnTo>
                  <a:cubicBezTo>
                    <a:pt x="5124" y="401"/>
                    <a:pt x="5340" y="618"/>
                    <a:pt x="5340" y="895"/>
                  </a:cubicBezTo>
                  <a:lnTo>
                    <a:pt x="5340" y="2562"/>
                  </a:lnTo>
                  <a:cubicBezTo>
                    <a:pt x="5340" y="2809"/>
                    <a:pt x="5124" y="3025"/>
                    <a:pt x="4877" y="3025"/>
                  </a:cubicBezTo>
                  <a:lnTo>
                    <a:pt x="1852" y="3025"/>
                  </a:lnTo>
                  <a:cubicBezTo>
                    <a:pt x="1605" y="3025"/>
                    <a:pt x="1359" y="2809"/>
                    <a:pt x="1359" y="2562"/>
                  </a:cubicBezTo>
                  <a:lnTo>
                    <a:pt x="1359" y="2222"/>
                  </a:lnTo>
                  <a:cubicBezTo>
                    <a:pt x="1359" y="2191"/>
                    <a:pt x="1359" y="2130"/>
                    <a:pt x="1328" y="2099"/>
                  </a:cubicBezTo>
                  <a:lnTo>
                    <a:pt x="741" y="1389"/>
                  </a:lnTo>
                  <a:lnTo>
                    <a:pt x="1173" y="1389"/>
                  </a:lnTo>
                  <a:cubicBezTo>
                    <a:pt x="1183" y="1392"/>
                    <a:pt x="1193" y="1394"/>
                    <a:pt x="1203" y="1394"/>
                  </a:cubicBezTo>
                  <a:cubicBezTo>
                    <a:pt x="1285" y="1394"/>
                    <a:pt x="1359" y="1287"/>
                    <a:pt x="1359" y="1204"/>
                  </a:cubicBezTo>
                  <a:lnTo>
                    <a:pt x="1359" y="895"/>
                  </a:lnTo>
                  <a:cubicBezTo>
                    <a:pt x="1389" y="618"/>
                    <a:pt x="1605" y="401"/>
                    <a:pt x="1852" y="401"/>
                  </a:cubicBezTo>
                  <a:lnTo>
                    <a:pt x="3365" y="401"/>
                  </a:lnTo>
                  <a:cubicBezTo>
                    <a:pt x="3673" y="401"/>
                    <a:pt x="3673" y="0"/>
                    <a:pt x="33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92"/>
            <p:cNvSpPr/>
            <p:nvPr/>
          </p:nvSpPr>
          <p:spPr>
            <a:xfrm>
              <a:off x="5565725" y="4329575"/>
              <a:ext cx="144300" cy="86450"/>
            </a:xfrm>
            <a:custGeom>
              <a:rect b="b" l="l" r="r" t="t"/>
              <a:pathLst>
                <a:path extrusionOk="0" h="3458" w="5772">
                  <a:moveTo>
                    <a:pt x="3920" y="433"/>
                  </a:moveTo>
                  <a:cubicBezTo>
                    <a:pt x="4197" y="433"/>
                    <a:pt x="4413" y="649"/>
                    <a:pt x="4413" y="896"/>
                  </a:cubicBezTo>
                  <a:lnTo>
                    <a:pt x="4413" y="1204"/>
                  </a:lnTo>
                  <a:cubicBezTo>
                    <a:pt x="4413" y="1328"/>
                    <a:pt x="4506" y="1420"/>
                    <a:pt x="4629" y="1420"/>
                  </a:cubicBezTo>
                  <a:lnTo>
                    <a:pt x="5031" y="1420"/>
                  </a:lnTo>
                  <a:lnTo>
                    <a:pt x="4475" y="2161"/>
                  </a:lnTo>
                  <a:cubicBezTo>
                    <a:pt x="4413" y="2192"/>
                    <a:pt x="4413" y="2223"/>
                    <a:pt x="4413" y="2284"/>
                  </a:cubicBezTo>
                  <a:lnTo>
                    <a:pt x="4413" y="2593"/>
                  </a:lnTo>
                  <a:cubicBezTo>
                    <a:pt x="4413" y="2840"/>
                    <a:pt x="4197" y="3056"/>
                    <a:pt x="3920" y="3056"/>
                  </a:cubicBezTo>
                  <a:lnTo>
                    <a:pt x="926" y="3056"/>
                  </a:lnTo>
                  <a:cubicBezTo>
                    <a:pt x="648" y="3056"/>
                    <a:pt x="432" y="2840"/>
                    <a:pt x="432" y="2593"/>
                  </a:cubicBezTo>
                  <a:lnTo>
                    <a:pt x="432" y="896"/>
                  </a:lnTo>
                  <a:cubicBezTo>
                    <a:pt x="432" y="649"/>
                    <a:pt x="648" y="433"/>
                    <a:pt x="926" y="433"/>
                  </a:cubicBezTo>
                  <a:close/>
                  <a:moveTo>
                    <a:pt x="926" y="1"/>
                  </a:moveTo>
                  <a:cubicBezTo>
                    <a:pt x="401" y="1"/>
                    <a:pt x="0" y="402"/>
                    <a:pt x="0" y="896"/>
                  </a:cubicBezTo>
                  <a:lnTo>
                    <a:pt x="0" y="2562"/>
                  </a:lnTo>
                  <a:cubicBezTo>
                    <a:pt x="0" y="3056"/>
                    <a:pt x="401" y="3457"/>
                    <a:pt x="926" y="3457"/>
                  </a:cubicBezTo>
                  <a:lnTo>
                    <a:pt x="3920" y="3457"/>
                  </a:lnTo>
                  <a:cubicBezTo>
                    <a:pt x="4413" y="3457"/>
                    <a:pt x="4815" y="3056"/>
                    <a:pt x="4845" y="2562"/>
                  </a:cubicBezTo>
                  <a:lnTo>
                    <a:pt x="4845" y="2346"/>
                  </a:lnTo>
                  <a:lnTo>
                    <a:pt x="5648" y="1359"/>
                  </a:lnTo>
                  <a:cubicBezTo>
                    <a:pt x="5771" y="1204"/>
                    <a:pt x="5679" y="1019"/>
                    <a:pt x="5493" y="1019"/>
                  </a:cubicBezTo>
                  <a:lnTo>
                    <a:pt x="4845" y="1019"/>
                  </a:lnTo>
                  <a:lnTo>
                    <a:pt x="4845" y="896"/>
                  </a:lnTo>
                  <a:cubicBezTo>
                    <a:pt x="4845" y="402"/>
                    <a:pt x="4444" y="1"/>
                    <a:pt x="3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2" name="Google Shape;14722;p92"/>
          <p:cNvGrpSpPr/>
          <p:nvPr/>
        </p:nvGrpSpPr>
        <p:grpSpPr>
          <a:xfrm>
            <a:off x="3980191" y="1766106"/>
            <a:ext cx="339500" cy="361250"/>
            <a:chOff x="2510400" y="4141325"/>
            <a:chExt cx="339500" cy="361250"/>
          </a:xfrm>
        </p:grpSpPr>
        <p:sp>
          <p:nvSpPr>
            <p:cNvPr id="14723" name="Google Shape;14723;p92"/>
            <p:cNvSpPr/>
            <p:nvPr/>
          </p:nvSpPr>
          <p:spPr>
            <a:xfrm>
              <a:off x="2510400" y="4141325"/>
              <a:ext cx="339500" cy="361250"/>
            </a:xfrm>
            <a:custGeom>
              <a:rect b="b" l="l" r="r" t="t"/>
              <a:pathLst>
                <a:path extrusionOk="0" h="14450" w="13580">
                  <a:moveTo>
                    <a:pt x="7098" y="0"/>
                  </a:moveTo>
                  <a:cubicBezTo>
                    <a:pt x="6203" y="0"/>
                    <a:pt x="5493" y="710"/>
                    <a:pt x="5493" y="1574"/>
                  </a:cubicBezTo>
                  <a:lnTo>
                    <a:pt x="5493" y="3858"/>
                  </a:lnTo>
                  <a:cubicBezTo>
                    <a:pt x="5428" y="3836"/>
                    <a:pt x="5347" y="3814"/>
                    <a:pt x="5273" y="3814"/>
                  </a:cubicBezTo>
                  <a:cubicBezTo>
                    <a:pt x="5242" y="3814"/>
                    <a:pt x="5212" y="3818"/>
                    <a:pt x="5185" y="3827"/>
                  </a:cubicBezTo>
                  <a:lnTo>
                    <a:pt x="1296" y="3827"/>
                  </a:lnTo>
                  <a:cubicBezTo>
                    <a:pt x="586" y="3827"/>
                    <a:pt x="0" y="4383"/>
                    <a:pt x="0" y="5123"/>
                  </a:cubicBezTo>
                  <a:lnTo>
                    <a:pt x="0" y="5556"/>
                  </a:lnTo>
                  <a:cubicBezTo>
                    <a:pt x="0" y="5694"/>
                    <a:pt x="108" y="5764"/>
                    <a:pt x="216" y="5764"/>
                  </a:cubicBezTo>
                  <a:cubicBezTo>
                    <a:pt x="324" y="5764"/>
                    <a:pt x="432" y="5694"/>
                    <a:pt x="432" y="5556"/>
                  </a:cubicBezTo>
                  <a:lnTo>
                    <a:pt x="432" y="5123"/>
                  </a:lnTo>
                  <a:cubicBezTo>
                    <a:pt x="432" y="4630"/>
                    <a:pt x="802" y="4228"/>
                    <a:pt x="1296" y="4228"/>
                  </a:cubicBezTo>
                  <a:lnTo>
                    <a:pt x="5185" y="4228"/>
                  </a:lnTo>
                  <a:cubicBezTo>
                    <a:pt x="5648" y="4228"/>
                    <a:pt x="6049" y="4630"/>
                    <a:pt x="6049" y="5123"/>
                  </a:cubicBezTo>
                  <a:lnTo>
                    <a:pt x="6049" y="7562"/>
                  </a:lnTo>
                  <a:cubicBezTo>
                    <a:pt x="6049" y="7592"/>
                    <a:pt x="6049" y="7623"/>
                    <a:pt x="6049" y="7623"/>
                  </a:cubicBezTo>
                  <a:lnTo>
                    <a:pt x="6049" y="8981"/>
                  </a:lnTo>
                  <a:lnTo>
                    <a:pt x="6049" y="9074"/>
                  </a:lnTo>
                  <a:lnTo>
                    <a:pt x="5617" y="9074"/>
                  </a:lnTo>
                  <a:cubicBezTo>
                    <a:pt x="5597" y="9072"/>
                    <a:pt x="5578" y="9072"/>
                    <a:pt x="5559" y="9072"/>
                  </a:cubicBezTo>
                  <a:cubicBezTo>
                    <a:pt x="5118" y="9072"/>
                    <a:pt x="4719" y="9403"/>
                    <a:pt x="4660" y="9876"/>
                  </a:cubicBezTo>
                  <a:cubicBezTo>
                    <a:pt x="4629" y="9876"/>
                    <a:pt x="4598" y="9876"/>
                    <a:pt x="4598" y="9907"/>
                  </a:cubicBezTo>
                  <a:lnTo>
                    <a:pt x="3642" y="10617"/>
                  </a:lnTo>
                  <a:lnTo>
                    <a:pt x="3642" y="10061"/>
                  </a:lnTo>
                  <a:cubicBezTo>
                    <a:pt x="3642" y="9938"/>
                    <a:pt x="3549" y="9845"/>
                    <a:pt x="3426" y="9845"/>
                  </a:cubicBezTo>
                  <a:lnTo>
                    <a:pt x="1296" y="9845"/>
                  </a:lnTo>
                  <a:cubicBezTo>
                    <a:pt x="802" y="9845"/>
                    <a:pt x="432" y="9444"/>
                    <a:pt x="432" y="8981"/>
                  </a:cubicBezTo>
                  <a:lnTo>
                    <a:pt x="432" y="6852"/>
                  </a:lnTo>
                  <a:cubicBezTo>
                    <a:pt x="432" y="6697"/>
                    <a:pt x="324" y="6620"/>
                    <a:pt x="216" y="6620"/>
                  </a:cubicBezTo>
                  <a:cubicBezTo>
                    <a:pt x="108" y="6620"/>
                    <a:pt x="0" y="6697"/>
                    <a:pt x="0" y="6852"/>
                  </a:cubicBezTo>
                  <a:lnTo>
                    <a:pt x="0" y="8981"/>
                  </a:lnTo>
                  <a:cubicBezTo>
                    <a:pt x="0" y="9691"/>
                    <a:pt x="586" y="10277"/>
                    <a:pt x="1296" y="10277"/>
                  </a:cubicBezTo>
                  <a:lnTo>
                    <a:pt x="3241" y="10277"/>
                  </a:lnTo>
                  <a:lnTo>
                    <a:pt x="3241" y="11049"/>
                  </a:lnTo>
                  <a:cubicBezTo>
                    <a:pt x="3241" y="11159"/>
                    <a:pt x="3335" y="11254"/>
                    <a:pt x="3445" y="11254"/>
                  </a:cubicBezTo>
                  <a:cubicBezTo>
                    <a:pt x="3489" y="11254"/>
                    <a:pt x="3536" y="11238"/>
                    <a:pt x="3580" y="11203"/>
                  </a:cubicBezTo>
                  <a:lnTo>
                    <a:pt x="4629" y="10401"/>
                  </a:lnTo>
                  <a:lnTo>
                    <a:pt x="4629" y="12777"/>
                  </a:lnTo>
                  <a:cubicBezTo>
                    <a:pt x="4629" y="13302"/>
                    <a:pt x="5092" y="13765"/>
                    <a:pt x="5617" y="13765"/>
                  </a:cubicBezTo>
                  <a:lnTo>
                    <a:pt x="6913" y="13765"/>
                  </a:lnTo>
                  <a:lnTo>
                    <a:pt x="6913" y="14259"/>
                  </a:lnTo>
                  <a:cubicBezTo>
                    <a:pt x="6936" y="14370"/>
                    <a:pt x="7039" y="14450"/>
                    <a:pt x="7141" y="14450"/>
                  </a:cubicBezTo>
                  <a:cubicBezTo>
                    <a:pt x="7180" y="14450"/>
                    <a:pt x="7219" y="14438"/>
                    <a:pt x="7253" y="14413"/>
                  </a:cubicBezTo>
                  <a:lnTo>
                    <a:pt x="8117" y="13765"/>
                  </a:lnTo>
                  <a:lnTo>
                    <a:pt x="8395" y="13765"/>
                  </a:lnTo>
                  <a:cubicBezTo>
                    <a:pt x="8919" y="13765"/>
                    <a:pt x="9351" y="13302"/>
                    <a:pt x="9351" y="12777"/>
                  </a:cubicBezTo>
                  <a:lnTo>
                    <a:pt x="9351" y="12376"/>
                  </a:lnTo>
                  <a:cubicBezTo>
                    <a:pt x="9351" y="12237"/>
                    <a:pt x="9251" y="12168"/>
                    <a:pt x="9151" y="12168"/>
                  </a:cubicBezTo>
                  <a:cubicBezTo>
                    <a:pt x="9050" y="12168"/>
                    <a:pt x="8950" y="12237"/>
                    <a:pt x="8950" y="12376"/>
                  </a:cubicBezTo>
                  <a:lnTo>
                    <a:pt x="8950" y="12777"/>
                  </a:lnTo>
                  <a:cubicBezTo>
                    <a:pt x="8950" y="13086"/>
                    <a:pt x="8672" y="13333"/>
                    <a:pt x="8395" y="13333"/>
                  </a:cubicBezTo>
                  <a:lnTo>
                    <a:pt x="8055" y="13333"/>
                  </a:lnTo>
                  <a:cubicBezTo>
                    <a:pt x="7993" y="13333"/>
                    <a:pt x="7962" y="13333"/>
                    <a:pt x="7932" y="13364"/>
                  </a:cubicBezTo>
                  <a:lnTo>
                    <a:pt x="7345" y="13826"/>
                  </a:lnTo>
                  <a:lnTo>
                    <a:pt x="7345" y="13549"/>
                  </a:lnTo>
                  <a:cubicBezTo>
                    <a:pt x="7345" y="13425"/>
                    <a:pt x="7253" y="13333"/>
                    <a:pt x="7129" y="13333"/>
                  </a:cubicBezTo>
                  <a:lnTo>
                    <a:pt x="5617" y="13333"/>
                  </a:lnTo>
                  <a:cubicBezTo>
                    <a:pt x="5308" y="13333"/>
                    <a:pt x="5061" y="13086"/>
                    <a:pt x="5061" y="12777"/>
                  </a:cubicBezTo>
                  <a:lnTo>
                    <a:pt x="5061" y="10030"/>
                  </a:lnTo>
                  <a:cubicBezTo>
                    <a:pt x="5061" y="9722"/>
                    <a:pt x="5308" y="9475"/>
                    <a:pt x="5617" y="9475"/>
                  </a:cubicBezTo>
                  <a:lnTo>
                    <a:pt x="8395" y="9475"/>
                  </a:lnTo>
                  <a:cubicBezTo>
                    <a:pt x="8672" y="9475"/>
                    <a:pt x="8950" y="9722"/>
                    <a:pt x="8950" y="10030"/>
                  </a:cubicBezTo>
                  <a:lnTo>
                    <a:pt x="8950" y="11049"/>
                  </a:lnTo>
                  <a:cubicBezTo>
                    <a:pt x="8950" y="11203"/>
                    <a:pt x="9050" y="11280"/>
                    <a:pt x="9151" y="11280"/>
                  </a:cubicBezTo>
                  <a:cubicBezTo>
                    <a:pt x="9251" y="11280"/>
                    <a:pt x="9351" y="11203"/>
                    <a:pt x="9351" y="11049"/>
                  </a:cubicBezTo>
                  <a:lnTo>
                    <a:pt x="9351" y="10030"/>
                  </a:lnTo>
                  <a:cubicBezTo>
                    <a:pt x="9351" y="9475"/>
                    <a:pt x="8919" y="9043"/>
                    <a:pt x="8364" y="9043"/>
                  </a:cubicBezTo>
                  <a:lnTo>
                    <a:pt x="6481" y="9043"/>
                  </a:lnTo>
                  <a:lnTo>
                    <a:pt x="6481" y="7932"/>
                  </a:lnTo>
                  <a:cubicBezTo>
                    <a:pt x="6666" y="8024"/>
                    <a:pt x="6882" y="8055"/>
                    <a:pt x="7067" y="8055"/>
                  </a:cubicBezTo>
                  <a:lnTo>
                    <a:pt x="9444" y="8055"/>
                  </a:lnTo>
                  <a:lnTo>
                    <a:pt x="9444" y="9105"/>
                  </a:lnTo>
                  <a:cubicBezTo>
                    <a:pt x="9444" y="9215"/>
                    <a:pt x="9554" y="9309"/>
                    <a:pt x="9662" y="9309"/>
                  </a:cubicBezTo>
                  <a:cubicBezTo>
                    <a:pt x="9705" y="9309"/>
                    <a:pt x="9748" y="9294"/>
                    <a:pt x="9783" y="9259"/>
                  </a:cubicBezTo>
                  <a:lnTo>
                    <a:pt x="11357" y="8055"/>
                  </a:lnTo>
                  <a:lnTo>
                    <a:pt x="12005" y="8055"/>
                  </a:lnTo>
                  <a:cubicBezTo>
                    <a:pt x="12869" y="8055"/>
                    <a:pt x="13579" y="7345"/>
                    <a:pt x="13579" y="6481"/>
                  </a:cubicBezTo>
                  <a:lnTo>
                    <a:pt x="13579" y="1574"/>
                  </a:lnTo>
                  <a:cubicBezTo>
                    <a:pt x="13579" y="710"/>
                    <a:pt x="12869" y="0"/>
                    <a:pt x="12005" y="0"/>
                  </a:cubicBezTo>
                  <a:lnTo>
                    <a:pt x="11388" y="0"/>
                  </a:lnTo>
                  <a:cubicBezTo>
                    <a:pt x="11079" y="0"/>
                    <a:pt x="11079" y="432"/>
                    <a:pt x="11388" y="432"/>
                  </a:cubicBezTo>
                  <a:lnTo>
                    <a:pt x="12005" y="432"/>
                  </a:lnTo>
                  <a:cubicBezTo>
                    <a:pt x="12623" y="432"/>
                    <a:pt x="13147" y="926"/>
                    <a:pt x="13147" y="1574"/>
                  </a:cubicBezTo>
                  <a:lnTo>
                    <a:pt x="13147" y="6481"/>
                  </a:lnTo>
                  <a:cubicBezTo>
                    <a:pt x="13147" y="7129"/>
                    <a:pt x="12623" y="7654"/>
                    <a:pt x="12005" y="7654"/>
                  </a:cubicBezTo>
                  <a:lnTo>
                    <a:pt x="11296" y="7654"/>
                  </a:lnTo>
                  <a:cubicBezTo>
                    <a:pt x="11234" y="7654"/>
                    <a:pt x="11203" y="7654"/>
                    <a:pt x="11172" y="7685"/>
                  </a:cubicBezTo>
                  <a:lnTo>
                    <a:pt x="9876" y="8673"/>
                  </a:lnTo>
                  <a:lnTo>
                    <a:pt x="9876" y="7870"/>
                  </a:lnTo>
                  <a:cubicBezTo>
                    <a:pt x="9876" y="7747"/>
                    <a:pt x="9783" y="7654"/>
                    <a:pt x="9660" y="7654"/>
                  </a:cubicBezTo>
                  <a:lnTo>
                    <a:pt x="7098" y="7654"/>
                  </a:lnTo>
                  <a:cubicBezTo>
                    <a:pt x="6882" y="7654"/>
                    <a:pt x="6666" y="7592"/>
                    <a:pt x="6481" y="7500"/>
                  </a:cubicBezTo>
                  <a:lnTo>
                    <a:pt x="6481" y="5123"/>
                  </a:lnTo>
                  <a:cubicBezTo>
                    <a:pt x="6481" y="4691"/>
                    <a:pt x="6265" y="4259"/>
                    <a:pt x="5926" y="4043"/>
                  </a:cubicBezTo>
                  <a:lnTo>
                    <a:pt x="5926" y="1574"/>
                  </a:lnTo>
                  <a:cubicBezTo>
                    <a:pt x="5926" y="926"/>
                    <a:pt x="6419" y="432"/>
                    <a:pt x="7067" y="432"/>
                  </a:cubicBezTo>
                  <a:lnTo>
                    <a:pt x="10030" y="432"/>
                  </a:lnTo>
                  <a:cubicBezTo>
                    <a:pt x="10339" y="432"/>
                    <a:pt x="10339" y="0"/>
                    <a:pt x="100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24" name="Google Shape;14724;p92"/>
            <p:cNvGrpSpPr/>
            <p:nvPr/>
          </p:nvGrpSpPr>
          <p:grpSpPr>
            <a:xfrm>
              <a:off x="2548975" y="4180400"/>
              <a:ext cx="260800" cy="179300"/>
              <a:chOff x="2548975" y="4180400"/>
              <a:chExt cx="260800" cy="179300"/>
            </a:xfrm>
          </p:grpSpPr>
          <p:sp>
            <p:nvSpPr>
              <p:cNvPr id="14725" name="Google Shape;14725;p92"/>
              <p:cNvSpPr/>
              <p:nvPr/>
            </p:nvSpPr>
            <p:spPr>
              <a:xfrm>
                <a:off x="2687075" y="4180400"/>
                <a:ext cx="122700" cy="122200"/>
              </a:xfrm>
              <a:custGeom>
                <a:rect b="b" l="l" r="r" t="t"/>
                <a:pathLst>
                  <a:path extrusionOk="0" h="4888" w="4908">
                    <a:moveTo>
                      <a:pt x="1173" y="2233"/>
                    </a:moveTo>
                    <a:lnTo>
                      <a:pt x="1173" y="4394"/>
                    </a:lnTo>
                    <a:lnTo>
                      <a:pt x="463" y="4394"/>
                    </a:lnTo>
                    <a:lnTo>
                      <a:pt x="463" y="2233"/>
                    </a:lnTo>
                    <a:close/>
                    <a:moveTo>
                      <a:pt x="2901" y="413"/>
                    </a:moveTo>
                    <a:cubicBezTo>
                      <a:pt x="3087" y="752"/>
                      <a:pt x="3087" y="1153"/>
                      <a:pt x="2963" y="1493"/>
                    </a:cubicBezTo>
                    <a:lnTo>
                      <a:pt x="2778" y="1894"/>
                    </a:lnTo>
                    <a:cubicBezTo>
                      <a:pt x="2747" y="1956"/>
                      <a:pt x="2747" y="2017"/>
                      <a:pt x="2778" y="2079"/>
                    </a:cubicBezTo>
                    <a:cubicBezTo>
                      <a:pt x="2809" y="2141"/>
                      <a:pt x="2901" y="2172"/>
                      <a:pt x="2963" y="2172"/>
                    </a:cubicBezTo>
                    <a:lnTo>
                      <a:pt x="4383" y="2203"/>
                    </a:lnTo>
                    <a:cubicBezTo>
                      <a:pt x="4445" y="2203"/>
                      <a:pt x="4475" y="2233"/>
                      <a:pt x="4506" y="2326"/>
                    </a:cubicBezTo>
                    <a:lnTo>
                      <a:pt x="4506" y="2604"/>
                    </a:lnTo>
                    <a:lnTo>
                      <a:pt x="4506" y="4332"/>
                    </a:lnTo>
                    <a:cubicBezTo>
                      <a:pt x="4475" y="4363"/>
                      <a:pt x="4475" y="4394"/>
                      <a:pt x="4445" y="4425"/>
                    </a:cubicBezTo>
                    <a:cubicBezTo>
                      <a:pt x="4445" y="4455"/>
                      <a:pt x="4414" y="4455"/>
                      <a:pt x="4383" y="4486"/>
                    </a:cubicBezTo>
                    <a:lnTo>
                      <a:pt x="2346" y="4486"/>
                    </a:lnTo>
                    <a:cubicBezTo>
                      <a:pt x="2099" y="4455"/>
                      <a:pt x="1852" y="4394"/>
                      <a:pt x="1667" y="4239"/>
                    </a:cubicBezTo>
                    <a:lnTo>
                      <a:pt x="1574" y="4178"/>
                    </a:lnTo>
                    <a:lnTo>
                      <a:pt x="1574" y="2511"/>
                    </a:lnTo>
                    <a:lnTo>
                      <a:pt x="2439" y="1524"/>
                    </a:lnTo>
                    <a:cubicBezTo>
                      <a:pt x="2716" y="1215"/>
                      <a:pt x="2871" y="814"/>
                      <a:pt x="2871" y="413"/>
                    </a:cubicBezTo>
                    <a:close/>
                    <a:moveTo>
                      <a:pt x="2899" y="1"/>
                    </a:moveTo>
                    <a:cubicBezTo>
                      <a:pt x="2662" y="1"/>
                      <a:pt x="2469" y="198"/>
                      <a:pt x="2469" y="443"/>
                    </a:cubicBezTo>
                    <a:cubicBezTo>
                      <a:pt x="2469" y="752"/>
                      <a:pt x="2346" y="1030"/>
                      <a:pt x="2130" y="1246"/>
                    </a:cubicBezTo>
                    <a:lnTo>
                      <a:pt x="1574" y="1894"/>
                    </a:lnTo>
                    <a:cubicBezTo>
                      <a:pt x="1513" y="1832"/>
                      <a:pt x="1451" y="1801"/>
                      <a:pt x="1389" y="1801"/>
                    </a:cubicBezTo>
                    <a:lnTo>
                      <a:pt x="216" y="1801"/>
                    </a:lnTo>
                    <a:cubicBezTo>
                      <a:pt x="93" y="1801"/>
                      <a:pt x="0" y="1894"/>
                      <a:pt x="0" y="2017"/>
                    </a:cubicBezTo>
                    <a:lnTo>
                      <a:pt x="0" y="4579"/>
                    </a:lnTo>
                    <a:cubicBezTo>
                      <a:pt x="0" y="4702"/>
                      <a:pt x="93" y="4795"/>
                      <a:pt x="216" y="4795"/>
                    </a:cubicBezTo>
                    <a:lnTo>
                      <a:pt x="1389" y="4795"/>
                    </a:lnTo>
                    <a:cubicBezTo>
                      <a:pt x="1451" y="4795"/>
                      <a:pt x="1544" y="4764"/>
                      <a:pt x="1574" y="4671"/>
                    </a:cubicBezTo>
                    <a:cubicBezTo>
                      <a:pt x="1821" y="4826"/>
                      <a:pt x="2068" y="4887"/>
                      <a:pt x="2346" y="4887"/>
                    </a:cubicBezTo>
                    <a:lnTo>
                      <a:pt x="4352" y="4887"/>
                    </a:lnTo>
                    <a:cubicBezTo>
                      <a:pt x="4661" y="4887"/>
                      <a:pt x="4907" y="4641"/>
                      <a:pt x="4907" y="4332"/>
                    </a:cubicBezTo>
                    <a:lnTo>
                      <a:pt x="4907" y="2326"/>
                    </a:lnTo>
                    <a:cubicBezTo>
                      <a:pt x="4907" y="2017"/>
                      <a:pt x="4661" y="1770"/>
                      <a:pt x="4352" y="1770"/>
                    </a:cubicBezTo>
                    <a:lnTo>
                      <a:pt x="3303" y="1770"/>
                    </a:lnTo>
                    <a:lnTo>
                      <a:pt x="3364" y="1678"/>
                    </a:lnTo>
                    <a:cubicBezTo>
                      <a:pt x="3550" y="1184"/>
                      <a:pt x="3519" y="659"/>
                      <a:pt x="3272" y="197"/>
                    </a:cubicBezTo>
                    <a:cubicBezTo>
                      <a:pt x="3210" y="104"/>
                      <a:pt x="3117" y="42"/>
                      <a:pt x="2994" y="11"/>
                    </a:cubicBezTo>
                    <a:cubicBezTo>
                      <a:pt x="2962" y="4"/>
                      <a:pt x="2930" y="1"/>
                      <a:pt x="28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92"/>
              <p:cNvSpPr/>
              <p:nvPr/>
            </p:nvSpPr>
            <p:spPr>
              <a:xfrm>
                <a:off x="2548975" y="4277875"/>
                <a:ext cx="85650" cy="81825"/>
              </a:xfrm>
              <a:custGeom>
                <a:rect b="b" l="l" r="r" t="t"/>
                <a:pathLst>
                  <a:path extrusionOk="0" h="3273" w="3426">
                    <a:moveTo>
                      <a:pt x="2006" y="1390"/>
                    </a:moveTo>
                    <a:lnTo>
                      <a:pt x="1914" y="1914"/>
                    </a:lnTo>
                    <a:lnTo>
                      <a:pt x="1389" y="1914"/>
                    </a:lnTo>
                    <a:lnTo>
                      <a:pt x="1482" y="1390"/>
                    </a:lnTo>
                    <a:close/>
                    <a:moveTo>
                      <a:pt x="1512" y="1"/>
                    </a:moveTo>
                    <a:cubicBezTo>
                      <a:pt x="1420" y="1"/>
                      <a:pt x="1296" y="63"/>
                      <a:pt x="1266" y="186"/>
                    </a:cubicBezTo>
                    <a:lnTo>
                      <a:pt x="1142" y="958"/>
                    </a:lnTo>
                    <a:lnTo>
                      <a:pt x="309" y="958"/>
                    </a:lnTo>
                    <a:cubicBezTo>
                      <a:pt x="0" y="958"/>
                      <a:pt x="0" y="1359"/>
                      <a:pt x="309" y="1359"/>
                    </a:cubicBezTo>
                    <a:lnTo>
                      <a:pt x="1080" y="1359"/>
                    </a:lnTo>
                    <a:lnTo>
                      <a:pt x="988" y="1883"/>
                    </a:lnTo>
                    <a:lnTo>
                      <a:pt x="278" y="1914"/>
                    </a:lnTo>
                    <a:cubicBezTo>
                      <a:pt x="0" y="1914"/>
                      <a:pt x="0" y="2316"/>
                      <a:pt x="278" y="2316"/>
                    </a:cubicBezTo>
                    <a:lnTo>
                      <a:pt x="926" y="2316"/>
                    </a:lnTo>
                    <a:lnTo>
                      <a:pt x="803" y="3025"/>
                    </a:lnTo>
                    <a:cubicBezTo>
                      <a:pt x="772" y="3149"/>
                      <a:pt x="864" y="3241"/>
                      <a:pt x="957" y="3272"/>
                    </a:cubicBezTo>
                    <a:lnTo>
                      <a:pt x="1019" y="3272"/>
                    </a:lnTo>
                    <a:cubicBezTo>
                      <a:pt x="1111" y="3272"/>
                      <a:pt x="1204" y="3211"/>
                      <a:pt x="1204" y="3087"/>
                    </a:cubicBezTo>
                    <a:lnTo>
                      <a:pt x="1327" y="2316"/>
                    </a:lnTo>
                    <a:lnTo>
                      <a:pt x="1852" y="2316"/>
                    </a:lnTo>
                    <a:lnTo>
                      <a:pt x="1728" y="3025"/>
                    </a:lnTo>
                    <a:cubicBezTo>
                      <a:pt x="1728" y="3149"/>
                      <a:pt x="1790" y="3241"/>
                      <a:pt x="1914" y="3272"/>
                    </a:cubicBezTo>
                    <a:lnTo>
                      <a:pt x="1944" y="3272"/>
                    </a:lnTo>
                    <a:cubicBezTo>
                      <a:pt x="2037" y="3272"/>
                      <a:pt x="2130" y="3211"/>
                      <a:pt x="2161" y="3087"/>
                    </a:cubicBezTo>
                    <a:lnTo>
                      <a:pt x="2284" y="2316"/>
                    </a:lnTo>
                    <a:lnTo>
                      <a:pt x="3148" y="2316"/>
                    </a:lnTo>
                    <a:cubicBezTo>
                      <a:pt x="3416" y="2316"/>
                      <a:pt x="3426" y="1913"/>
                      <a:pt x="3176" y="1913"/>
                    </a:cubicBezTo>
                    <a:cubicBezTo>
                      <a:pt x="3167" y="1913"/>
                      <a:pt x="3158" y="1913"/>
                      <a:pt x="3148" y="1914"/>
                    </a:cubicBezTo>
                    <a:lnTo>
                      <a:pt x="2377" y="1914"/>
                    </a:lnTo>
                    <a:lnTo>
                      <a:pt x="2438" y="1390"/>
                    </a:lnTo>
                    <a:lnTo>
                      <a:pt x="3148" y="1390"/>
                    </a:lnTo>
                    <a:cubicBezTo>
                      <a:pt x="3426" y="1390"/>
                      <a:pt x="3426" y="958"/>
                      <a:pt x="3148" y="958"/>
                    </a:cubicBezTo>
                    <a:lnTo>
                      <a:pt x="2531" y="958"/>
                    </a:lnTo>
                    <a:lnTo>
                      <a:pt x="2654" y="248"/>
                    </a:lnTo>
                    <a:cubicBezTo>
                      <a:pt x="2654" y="124"/>
                      <a:pt x="2593" y="32"/>
                      <a:pt x="2469" y="1"/>
                    </a:cubicBezTo>
                    <a:cubicBezTo>
                      <a:pt x="2346" y="1"/>
                      <a:pt x="2253" y="63"/>
                      <a:pt x="2222" y="186"/>
                    </a:cubicBezTo>
                    <a:lnTo>
                      <a:pt x="2099" y="958"/>
                    </a:lnTo>
                    <a:lnTo>
                      <a:pt x="1574" y="958"/>
                    </a:lnTo>
                    <a:lnTo>
                      <a:pt x="1698" y="248"/>
                    </a:lnTo>
                    <a:cubicBezTo>
                      <a:pt x="1728" y="124"/>
                      <a:pt x="1636" y="32"/>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27" name="Google Shape;14727;p92"/>
            <p:cNvSpPr/>
            <p:nvPr/>
          </p:nvSpPr>
          <p:spPr>
            <a:xfrm>
              <a:off x="2654675" y="4401500"/>
              <a:ext cx="61750" cy="53100"/>
            </a:xfrm>
            <a:custGeom>
              <a:rect b="b" l="l" r="r" t="t"/>
              <a:pathLst>
                <a:path extrusionOk="0" h="2124" w="2470">
                  <a:moveTo>
                    <a:pt x="772" y="426"/>
                  </a:moveTo>
                  <a:cubicBezTo>
                    <a:pt x="864" y="426"/>
                    <a:pt x="988" y="518"/>
                    <a:pt x="1019" y="611"/>
                  </a:cubicBezTo>
                  <a:cubicBezTo>
                    <a:pt x="1080" y="673"/>
                    <a:pt x="1142" y="734"/>
                    <a:pt x="1235" y="734"/>
                  </a:cubicBezTo>
                  <a:cubicBezTo>
                    <a:pt x="1296" y="734"/>
                    <a:pt x="1389" y="673"/>
                    <a:pt x="1420" y="611"/>
                  </a:cubicBezTo>
                  <a:cubicBezTo>
                    <a:pt x="1471" y="509"/>
                    <a:pt x="1565" y="449"/>
                    <a:pt x="1665" y="449"/>
                  </a:cubicBezTo>
                  <a:cubicBezTo>
                    <a:pt x="1686" y="449"/>
                    <a:pt x="1707" y="451"/>
                    <a:pt x="1729" y="457"/>
                  </a:cubicBezTo>
                  <a:cubicBezTo>
                    <a:pt x="1914" y="488"/>
                    <a:pt x="2037" y="673"/>
                    <a:pt x="2006" y="858"/>
                  </a:cubicBezTo>
                  <a:lnTo>
                    <a:pt x="2006" y="827"/>
                  </a:lnTo>
                  <a:cubicBezTo>
                    <a:pt x="2006" y="1136"/>
                    <a:pt x="1821" y="1383"/>
                    <a:pt x="1235" y="1691"/>
                  </a:cubicBezTo>
                  <a:cubicBezTo>
                    <a:pt x="648" y="1383"/>
                    <a:pt x="432" y="1136"/>
                    <a:pt x="432" y="827"/>
                  </a:cubicBezTo>
                  <a:cubicBezTo>
                    <a:pt x="401" y="642"/>
                    <a:pt x="525" y="488"/>
                    <a:pt x="679" y="426"/>
                  </a:cubicBezTo>
                  <a:close/>
                  <a:moveTo>
                    <a:pt x="1648" y="0"/>
                  </a:moveTo>
                  <a:cubicBezTo>
                    <a:pt x="1492" y="0"/>
                    <a:pt x="1339" y="58"/>
                    <a:pt x="1204" y="148"/>
                  </a:cubicBezTo>
                  <a:lnTo>
                    <a:pt x="1235" y="179"/>
                  </a:lnTo>
                  <a:cubicBezTo>
                    <a:pt x="1097" y="65"/>
                    <a:pt x="926" y="1"/>
                    <a:pt x="759" y="1"/>
                  </a:cubicBezTo>
                  <a:cubicBezTo>
                    <a:pt x="700" y="1"/>
                    <a:pt x="642" y="9"/>
                    <a:pt x="587" y="25"/>
                  </a:cubicBezTo>
                  <a:cubicBezTo>
                    <a:pt x="247" y="117"/>
                    <a:pt x="0" y="457"/>
                    <a:pt x="0" y="827"/>
                  </a:cubicBezTo>
                  <a:cubicBezTo>
                    <a:pt x="0" y="1105"/>
                    <a:pt x="124" y="1352"/>
                    <a:pt x="309" y="1568"/>
                  </a:cubicBezTo>
                  <a:cubicBezTo>
                    <a:pt x="556" y="1784"/>
                    <a:pt x="834" y="1969"/>
                    <a:pt x="1111" y="2123"/>
                  </a:cubicBezTo>
                  <a:lnTo>
                    <a:pt x="1327" y="2123"/>
                  </a:lnTo>
                  <a:cubicBezTo>
                    <a:pt x="2006" y="1753"/>
                    <a:pt x="2438" y="1413"/>
                    <a:pt x="2438" y="827"/>
                  </a:cubicBezTo>
                  <a:cubicBezTo>
                    <a:pt x="2469" y="426"/>
                    <a:pt x="2191" y="86"/>
                    <a:pt x="1821" y="25"/>
                  </a:cubicBezTo>
                  <a:cubicBezTo>
                    <a:pt x="1763" y="8"/>
                    <a:pt x="1705" y="0"/>
                    <a:pt x="16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8" name="Google Shape;14728;p92"/>
          <p:cNvGrpSpPr/>
          <p:nvPr/>
        </p:nvGrpSpPr>
        <p:grpSpPr>
          <a:xfrm>
            <a:off x="1762859" y="3975874"/>
            <a:ext cx="361875" cy="361875"/>
            <a:chOff x="4004875" y="1904625"/>
            <a:chExt cx="361875" cy="361875"/>
          </a:xfrm>
        </p:grpSpPr>
        <p:sp>
          <p:nvSpPr>
            <p:cNvPr id="14729" name="Google Shape;14729;p92"/>
            <p:cNvSpPr/>
            <p:nvPr/>
          </p:nvSpPr>
          <p:spPr>
            <a:xfrm>
              <a:off x="4114425" y="1994900"/>
              <a:ext cx="35050" cy="51675"/>
            </a:xfrm>
            <a:custGeom>
              <a:rect b="b" l="l" r="r" t="t"/>
              <a:pathLst>
                <a:path extrusionOk="0" h="2067" w="1402">
                  <a:moveTo>
                    <a:pt x="1062" y="1"/>
                  </a:moveTo>
                  <a:cubicBezTo>
                    <a:pt x="1017" y="1"/>
                    <a:pt x="969" y="19"/>
                    <a:pt x="927" y="62"/>
                  </a:cubicBezTo>
                  <a:lnTo>
                    <a:pt x="93" y="864"/>
                  </a:lnTo>
                  <a:cubicBezTo>
                    <a:pt x="1" y="957"/>
                    <a:pt x="1" y="1080"/>
                    <a:pt x="93" y="1173"/>
                  </a:cubicBezTo>
                  <a:lnTo>
                    <a:pt x="958" y="2006"/>
                  </a:lnTo>
                  <a:cubicBezTo>
                    <a:pt x="1001" y="2049"/>
                    <a:pt x="1050" y="2067"/>
                    <a:pt x="1099" y="2067"/>
                  </a:cubicBezTo>
                  <a:cubicBezTo>
                    <a:pt x="1258" y="2067"/>
                    <a:pt x="1401" y="1870"/>
                    <a:pt x="1235" y="1728"/>
                  </a:cubicBezTo>
                  <a:lnTo>
                    <a:pt x="556" y="1018"/>
                  </a:lnTo>
                  <a:lnTo>
                    <a:pt x="1205" y="370"/>
                  </a:lnTo>
                  <a:cubicBezTo>
                    <a:pt x="1347" y="204"/>
                    <a:pt x="1215" y="1"/>
                    <a:pt x="1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92"/>
            <p:cNvSpPr/>
            <p:nvPr/>
          </p:nvSpPr>
          <p:spPr>
            <a:xfrm>
              <a:off x="4222750" y="1994900"/>
              <a:ext cx="33675" cy="51675"/>
            </a:xfrm>
            <a:custGeom>
              <a:rect b="b" l="l" r="r" t="t"/>
              <a:pathLst>
                <a:path extrusionOk="0" h="2067" w="1347">
                  <a:moveTo>
                    <a:pt x="297" y="0"/>
                  </a:moveTo>
                  <a:cubicBezTo>
                    <a:pt x="131" y="0"/>
                    <a:pt x="1" y="197"/>
                    <a:pt x="143" y="339"/>
                  </a:cubicBezTo>
                  <a:lnTo>
                    <a:pt x="822" y="1049"/>
                  </a:lnTo>
                  <a:lnTo>
                    <a:pt x="174" y="1697"/>
                  </a:lnTo>
                  <a:cubicBezTo>
                    <a:pt x="31" y="1864"/>
                    <a:pt x="163" y="2067"/>
                    <a:pt x="330" y="2067"/>
                  </a:cubicBezTo>
                  <a:cubicBezTo>
                    <a:pt x="380" y="2067"/>
                    <a:pt x="433" y="2048"/>
                    <a:pt x="482" y="2006"/>
                  </a:cubicBezTo>
                  <a:lnTo>
                    <a:pt x="1285" y="1203"/>
                  </a:lnTo>
                  <a:cubicBezTo>
                    <a:pt x="1346" y="1111"/>
                    <a:pt x="1346" y="987"/>
                    <a:pt x="1285" y="895"/>
                  </a:cubicBezTo>
                  <a:lnTo>
                    <a:pt x="451" y="62"/>
                  </a:lnTo>
                  <a:cubicBezTo>
                    <a:pt x="401" y="19"/>
                    <a:pt x="348" y="0"/>
                    <a:pt x="2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92"/>
            <p:cNvSpPr/>
            <p:nvPr/>
          </p:nvSpPr>
          <p:spPr>
            <a:xfrm>
              <a:off x="4165875" y="1982250"/>
              <a:ext cx="39625" cy="75850"/>
            </a:xfrm>
            <a:custGeom>
              <a:rect b="b" l="l" r="r" t="t"/>
              <a:pathLst>
                <a:path extrusionOk="0" h="3034" w="1585">
                  <a:moveTo>
                    <a:pt x="1357" y="1"/>
                  </a:moveTo>
                  <a:cubicBezTo>
                    <a:pt x="1272" y="1"/>
                    <a:pt x="1176" y="41"/>
                    <a:pt x="1153" y="135"/>
                  </a:cubicBezTo>
                  <a:lnTo>
                    <a:pt x="42" y="2759"/>
                  </a:lnTo>
                  <a:cubicBezTo>
                    <a:pt x="0" y="2923"/>
                    <a:pt x="124" y="3033"/>
                    <a:pt x="247" y="3033"/>
                  </a:cubicBezTo>
                  <a:cubicBezTo>
                    <a:pt x="309" y="3033"/>
                    <a:pt x="371" y="3006"/>
                    <a:pt x="412" y="2944"/>
                  </a:cubicBezTo>
                  <a:lnTo>
                    <a:pt x="1554" y="290"/>
                  </a:lnTo>
                  <a:cubicBezTo>
                    <a:pt x="1585" y="197"/>
                    <a:pt x="1523" y="74"/>
                    <a:pt x="1430" y="12"/>
                  </a:cubicBezTo>
                  <a:cubicBezTo>
                    <a:pt x="1408" y="5"/>
                    <a:pt x="1383" y="1"/>
                    <a:pt x="1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92"/>
            <p:cNvSpPr/>
            <p:nvPr/>
          </p:nvSpPr>
          <p:spPr>
            <a:xfrm>
              <a:off x="4004875" y="1904625"/>
              <a:ext cx="361875" cy="361875"/>
            </a:xfrm>
            <a:custGeom>
              <a:rect b="b" l="l" r="r" t="t"/>
              <a:pathLst>
                <a:path extrusionOk="0" h="14475" w="14475">
                  <a:moveTo>
                    <a:pt x="10833" y="432"/>
                  </a:moveTo>
                  <a:cubicBezTo>
                    <a:pt x="11327" y="432"/>
                    <a:pt x="11728" y="802"/>
                    <a:pt x="11728" y="1296"/>
                  </a:cubicBezTo>
                  <a:lnTo>
                    <a:pt x="11728" y="1636"/>
                  </a:lnTo>
                  <a:lnTo>
                    <a:pt x="2747" y="1636"/>
                  </a:lnTo>
                  <a:lnTo>
                    <a:pt x="2747" y="1296"/>
                  </a:lnTo>
                  <a:cubicBezTo>
                    <a:pt x="2747" y="833"/>
                    <a:pt x="3148" y="432"/>
                    <a:pt x="3642" y="432"/>
                  </a:cubicBezTo>
                  <a:close/>
                  <a:moveTo>
                    <a:pt x="11728" y="2068"/>
                  </a:moveTo>
                  <a:lnTo>
                    <a:pt x="11728" y="6697"/>
                  </a:lnTo>
                  <a:cubicBezTo>
                    <a:pt x="11728" y="7191"/>
                    <a:pt x="11327" y="7592"/>
                    <a:pt x="10864" y="7592"/>
                  </a:cubicBezTo>
                  <a:lnTo>
                    <a:pt x="3642" y="7592"/>
                  </a:lnTo>
                  <a:cubicBezTo>
                    <a:pt x="3148" y="7592"/>
                    <a:pt x="2747" y="7191"/>
                    <a:pt x="2747" y="6697"/>
                  </a:cubicBezTo>
                  <a:lnTo>
                    <a:pt x="2747" y="2068"/>
                  </a:lnTo>
                  <a:close/>
                  <a:moveTo>
                    <a:pt x="14043" y="9660"/>
                  </a:moveTo>
                  <a:lnTo>
                    <a:pt x="14043" y="10678"/>
                  </a:lnTo>
                  <a:cubicBezTo>
                    <a:pt x="14043" y="11049"/>
                    <a:pt x="13734" y="11357"/>
                    <a:pt x="13395" y="11357"/>
                  </a:cubicBezTo>
                  <a:lnTo>
                    <a:pt x="13395" y="11326"/>
                  </a:lnTo>
                  <a:lnTo>
                    <a:pt x="1112" y="11326"/>
                  </a:lnTo>
                  <a:cubicBezTo>
                    <a:pt x="741" y="11326"/>
                    <a:pt x="433" y="11049"/>
                    <a:pt x="433" y="10678"/>
                  </a:cubicBezTo>
                  <a:lnTo>
                    <a:pt x="433" y="9660"/>
                  </a:lnTo>
                  <a:close/>
                  <a:moveTo>
                    <a:pt x="8148" y="11758"/>
                  </a:moveTo>
                  <a:lnTo>
                    <a:pt x="8148" y="13147"/>
                  </a:lnTo>
                  <a:lnTo>
                    <a:pt x="6389" y="13147"/>
                  </a:lnTo>
                  <a:lnTo>
                    <a:pt x="6389" y="11758"/>
                  </a:lnTo>
                  <a:close/>
                  <a:moveTo>
                    <a:pt x="3642" y="0"/>
                  </a:moveTo>
                  <a:cubicBezTo>
                    <a:pt x="2902" y="0"/>
                    <a:pt x="2315" y="586"/>
                    <a:pt x="2315" y="1296"/>
                  </a:cubicBezTo>
                  <a:lnTo>
                    <a:pt x="2315" y="2160"/>
                  </a:lnTo>
                  <a:lnTo>
                    <a:pt x="1081" y="2160"/>
                  </a:lnTo>
                  <a:cubicBezTo>
                    <a:pt x="494" y="2160"/>
                    <a:pt x="1" y="2654"/>
                    <a:pt x="1" y="3271"/>
                  </a:cubicBezTo>
                  <a:lnTo>
                    <a:pt x="1" y="3981"/>
                  </a:lnTo>
                  <a:cubicBezTo>
                    <a:pt x="1" y="4120"/>
                    <a:pt x="109" y="4189"/>
                    <a:pt x="217" y="4189"/>
                  </a:cubicBezTo>
                  <a:cubicBezTo>
                    <a:pt x="325" y="4189"/>
                    <a:pt x="433" y="4120"/>
                    <a:pt x="433" y="3981"/>
                  </a:cubicBezTo>
                  <a:lnTo>
                    <a:pt x="433" y="3271"/>
                  </a:lnTo>
                  <a:cubicBezTo>
                    <a:pt x="433" y="2901"/>
                    <a:pt x="710" y="2592"/>
                    <a:pt x="1081" y="2592"/>
                  </a:cubicBezTo>
                  <a:lnTo>
                    <a:pt x="2315" y="2592"/>
                  </a:lnTo>
                  <a:lnTo>
                    <a:pt x="2315" y="6697"/>
                  </a:lnTo>
                  <a:cubicBezTo>
                    <a:pt x="2315" y="7407"/>
                    <a:pt x="2902" y="7993"/>
                    <a:pt x="3642" y="7993"/>
                  </a:cubicBezTo>
                  <a:lnTo>
                    <a:pt x="10833" y="7993"/>
                  </a:lnTo>
                  <a:cubicBezTo>
                    <a:pt x="11574" y="7993"/>
                    <a:pt x="12129" y="7407"/>
                    <a:pt x="12129" y="6697"/>
                  </a:cubicBezTo>
                  <a:lnTo>
                    <a:pt x="12129" y="2592"/>
                  </a:lnTo>
                  <a:lnTo>
                    <a:pt x="13395" y="2592"/>
                  </a:lnTo>
                  <a:cubicBezTo>
                    <a:pt x="13734" y="2592"/>
                    <a:pt x="14043" y="2901"/>
                    <a:pt x="14043" y="3271"/>
                  </a:cubicBezTo>
                  <a:lnTo>
                    <a:pt x="14043" y="9228"/>
                  </a:lnTo>
                  <a:lnTo>
                    <a:pt x="433" y="9228"/>
                  </a:lnTo>
                  <a:lnTo>
                    <a:pt x="433" y="5185"/>
                  </a:lnTo>
                  <a:cubicBezTo>
                    <a:pt x="433" y="5046"/>
                    <a:pt x="325" y="4976"/>
                    <a:pt x="217" y="4976"/>
                  </a:cubicBezTo>
                  <a:cubicBezTo>
                    <a:pt x="109" y="4976"/>
                    <a:pt x="1" y="5046"/>
                    <a:pt x="1" y="5185"/>
                  </a:cubicBezTo>
                  <a:lnTo>
                    <a:pt x="1" y="10678"/>
                  </a:lnTo>
                  <a:cubicBezTo>
                    <a:pt x="1" y="11265"/>
                    <a:pt x="494" y="11758"/>
                    <a:pt x="1112" y="11758"/>
                  </a:cubicBezTo>
                  <a:lnTo>
                    <a:pt x="5957" y="11758"/>
                  </a:lnTo>
                  <a:lnTo>
                    <a:pt x="5957" y="13147"/>
                  </a:lnTo>
                  <a:lnTo>
                    <a:pt x="4877" y="13147"/>
                  </a:lnTo>
                  <a:cubicBezTo>
                    <a:pt x="4043" y="13147"/>
                    <a:pt x="4043" y="14474"/>
                    <a:pt x="4877" y="14474"/>
                  </a:cubicBezTo>
                  <a:lnTo>
                    <a:pt x="7809" y="14474"/>
                  </a:lnTo>
                  <a:cubicBezTo>
                    <a:pt x="8077" y="14474"/>
                    <a:pt x="8086" y="14071"/>
                    <a:pt x="7836" y="14071"/>
                  </a:cubicBezTo>
                  <a:cubicBezTo>
                    <a:pt x="7827" y="14071"/>
                    <a:pt x="7818" y="14072"/>
                    <a:pt x="7809" y="14073"/>
                  </a:cubicBezTo>
                  <a:lnTo>
                    <a:pt x="4877" y="14073"/>
                  </a:lnTo>
                  <a:cubicBezTo>
                    <a:pt x="4599" y="14011"/>
                    <a:pt x="4599" y="13610"/>
                    <a:pt x="4877" y="13579"/>
                  </a:cubicBezTo>
                  <a:lnTo>
                    <a:pt x="9599" y="13579"/>
                  </a:lnTo>
                  <a:cubicBezTo>
                    <a:pt x="9876" y="13610"/>
                    <a:pt x="9876" y="14011"/>
                    <a:pt x="9599" y="14073"/>
                  </a:cubicBezTo>
                  <a:lnTo>
                    <a:pt x="9043" y="14073"/>
                  </a:lnTo>
                  <a:cubicBezTo>
                    <a:pt x="8765" y="14073"/>
                    <a:pt x="8765" y="14474"/>
                    <a:pt x="9043" y="14474"/>
                  </a:cubicBezTo>
                  <a:lnTo>
                    <a:pt x="9599" y="14474"/>
                  </a:lnTo>
                  <a:cubicBezTo>
                    <a:pt x="10432" y="14474"/>
                    <a:pt x="10432" y="13147"/>
                    <a:pt x="9599" y="13147"/>
                  </a:cubicBezTo>
                  <a:lnTo>
                    <a:pt x="8549" y="13147"/>
                  </a:lnTo>
                  <a:lnTo>
                    <a:pt x="8549" y="11758"/>
                  </a:lnTo>
                  <a:lnTo>
                    <a:pt x="13364" y="11758"/>
                  </a:lnTo>
                  <a:cubicBezTo>
                    <a:pt x="13981" y="11758"/>
                    <a:pt x="14475" y="11265"/>
                    <a:pt x="14475" y="10678"/>
                  </a:cubicBezTo>
                  <a:lnTo>
                    <a:pt x="14475" y="3271"/>
                  </a:lnTo>
                  <a:cubicBezTo>
                    <a:pt x="14475" y="2654"/>
                    <a:pt x="13981" y="2160"/>
                    <a:pt x="13364" y="2160"/>
                  </a:cubicBezTo>
                  <a:lnTo>
                    <a:pt x="12129" y="2160"/>
                  </a:lnTo>
                  <a:lnTo>
                    <a:pt x="12129" y="1296"/>
                  </a:lnTo>
                  <a:cubicBezTo>
                    <a:pt x="12129" y="586"/>
                    <a:pt x="11574" y="0"/>
                    <a:pt x="108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92"/>
            <p:cNvSpPr/>
            <p:nvPr/>
          </p:nvSpPr>
          <p:spPr>
            <a:xfrm>
              <a:off x="4087425" y="1926225"/>
              <a:ext cx="13925" cy="10825"/>
            </a:xfrm>
            <a:custGeom>
              <a:rect b="b" l="l" r="r" t="t"/>
              <a:pathLst>
                <a:path extrusionOk="0" h="433" w="557">
                  <a:moveTo>
                    <a:pt x="278" y="0"/>
                  </a:moveTo>
                  <a:cubicBezTo>
                    <a:pt x="1" y="0"/>
                    <a:pt x="1"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92"/>
            <p:cNvSpPr/>
            <p:nvPr/>
          </p:nvSpPr>
          <p:spPr>
            <a:xfrm>
              <a:off x="4105175" y="1926225"/>
              <a:ext cx="13925" cy="10825"/>
            </a:xfrm>
            <a:custGeom>
              <a:rect b="b" l="l" r="r" t="t"/>
              <a:pathLst>
                <a:path extrusionOk="0" h="433" w="557">
                  <a:moveTo>
                    <a:pt x="278" y="0"/>
                  </a:moveTo>
                  <a:cubicBezTo>
                    <a:pt x="1" y="0"/>
                    <a:pt x="1"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92"/>
            <p:cNvSpPr/>
            <p:nvPr/>
          </p:nvSpPr>
          <p:spPr>
            <a:xfrm>
              <a:off x="4122925" y="1926225"/>
              <a:ext cx="14675" cy="10825"/>
            </a:xfrm>
            <a:custGeom>
              <a:rect b="b" l="l" r="r" t="t"/>
              <a:pathLst>
                <a:path extrusionOk="0" h="433" w="587">
                  <a:moveTo>
                    <a:pt x="309" y="0"/>
                  </a:moveTo>
                  <a:cubicBezTo>
                    <a:pt x="0" y="0"/>
                    <a:pt x="0" y="432"/>
                    <a:pt x="309" y="432"/>
                  </a:cubicBezTo>
                  <a:cubicBezTo>
                    <a:pt x="587" y="432"/>
                    <a:pt x="587"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6" name="Google Shape;14736;p92"/>
          <p:cNvGrpSpPr/>
          <p:nvPr/>
        </p:nvGrpSpPr>
        <p:grpSpPr>
          <a:xfrm>
            <a:off x="1067428" y="1796643"/>
            <a:ext cx="362675" cy="300175"/>
            <a:chOff x="1740375" y="4172175"/>
            <a:chExt cx="362675" cy="300175"/>
          </a:xfrm>
        </p:grpSpPr>
        <p:sp>
          <p:nvSpPr>
            <p:cNvPr id="14737" name="Google Shape;14737;p92"/>
            <p:cNvSpPr/>
            <p:nvPr/>
          </p:nvSpPr>
          <p:spPr>
            <a:xfrm>
              <a:off x="1740375" y="4172175"/>
              <a:ext cx="362675" cy="300175"/>
            </a:xfrm>
            <a:custGeom>
              <a:rect b="b" l="l" r="r" t="t"/>
              <a:pathLst>
                <a:path extrusionOk="0" h="12007" w="14507">
                  <a:moveTo>
                    <a:pt x="13025" y="433"/>
                  </a:moveTo>
                  <a:cubicBezTo>
                    <a:pt x="13611" y="433"/>
                    <a:pt x="14105" y="927"/>
                    <a:pt x="14105" y="1513"/>
                  </a:cubicBezTo>
                  <a:lnTo>
                    <a:pt x="14105" y="2285"/>
                  </a:lnTo>
                  <a:lnTo>
                    <a:pt x="464" y="2285"/>
                  </a:lnTo>
                  <a:lnTo>
                    <a:pt x="464" y="1513"/>
                  </a:lnTo>
                  <a:cubicBezTo>
                    <a:pt x="464" y="927"/>
                    <a:pt x="927" y="433"/>
                    <a:pt x="1513" y="433"/>
                  </a:cubicBezTo>
                  <a:close/>
                  <a:moveTo>
                    <a:pt x="12531" y="9013"/>
                  </a:moveTo>
                  <a:lnTo>
                    <a:pt x="12531" y="11574"/>
                  </a:lnTo>
                  <a:lnTo>
                    <a:pt x="8025" y="11574"/>
                  </a:lnTo>
                  <a:lnTo>
                    <a:pt x="8025" y="9013"/>
                  </a:lnTo>
                  <a:close/>
                  <a:moveTo>
                    <a:pt x="1513" y="1"/>
                  </a:moveTo>
                  <a:cubicBezTo>
                    <a:pt x="680" y="1"/>
                    <a:pt x="1" y="680"/>
                    <a:pt x="32" y="1513"/>
                  </a:cubicBezTo>
                  <a:lnTo>
                    <a:pt x="32" y="8704"/>
                  </a:lnTo>
                  <a:cubicBezTo>
                    <a:pt x="32" y="8843"/>
                    <a:pt x="132" y="8912"/>
                    <a:pt x="232" y="8912"/>
                  </a:cubicBezTo>
                  <a:cubicBezTo>
                    <a:pt x="333" y="8912"/>
                    <a:pt x="433" y="8843"/>
                    <a:pt x="433" y="8704"/>
                  </a:cubicBezTo>
                  <a:lnTo>
                    <a:pt x="433" y="2655"/>
                  </a:lnTo>
                  <a:lnTo>
                    <a:pt x="14074" y="2655"/>
                  </a:lnTo>
                  <a:lnTo>
                    <a:pt x="14074" y="10494"/>
                  </a:lnTo>
                  <a:cubicBezTo>
                    <a:pt x="14074" y="11080"/>
                    <a:pt x="13611" y="11574"/>
                    <a:pt x="13025" y="11574"/>
                  </a:cubicBezTo>
                  <a:lnTo>
                    <a:pt x="12963" y="11574"/>
                  </a:lnTo>
                  <a:lnTo>
                    <a:pt x="12963" y="8796"/>
                  </a:lnTo>
                  <a:cubicBezTo>
                    <a:pt x="12963" y="8673"/>
                    <a:pt x="12870" y="8580"/>
                    <a:pt x="12747" y="8580"/>
                  </a:cubicBezTo>
                  <a:lnTo>
                    <a:pt x="7840" y="8580"/>
                  </a:lnTo>
                  <a:cubicBezTo>
                    <a:pt x="7716" y="8580"/>
                    <a:pt x="7624" y="8673"/>
                    <a:pt x="7624" y="8796"/>
                  </a:cubicBezTo>
                  <a:lnTo>
                    <a:pt x="7624" y="11574"/>
                  </a:lnTo>
                  <a:lnTo>
                    <a:pt x="1513" y="11574"/>
                  </a:lnTo>
                  <a:cubicBezTo>
                    <a:pt x="927" y="11543"/>
                    <a:pt x="464" y="11080"/>
                    <a:pt x="464" y="10525"/>
                  </a:cubicBezTo>
                  <a:lnTo>
                    <a:pt x="464" y="9815"/>
                  </a:lnTo>
                  <a:cubicBezTo>
                    <a:pt x="464" y="9676"/>
                    <a:pt x="356" y="9607"/>
                    <a:pt x="248" y="9607"/>
                  </a:cubicBezTo>
                  <a:cubicBezTo>
                    <a:pt x="140" y="9607"/>
                    <a:pt x="32" y="9676"/>
                    <a:pt x="32" y="9815"/>
                  </a:cubicBezTo>
                  <a:lnTo>
                    <a:pt x="32" y="10525"/>
                  </a:lnTo>
                  <a:cubicBezTo>
                    <a:pt x="32" y="11327"/>
                    <a:pt x="711" y="12006"/>
                    <a:pt x="1513" y="12006"/>
                  </a:cubicBezTo>
                  <a:lnTo>
                    <a:pt x="13025" y="12006"/>
                  </a:lnTo>
                  <a:cubicBezTo>
                    <a:pt x="13858" y="12006"/>
                    <a:pt x="14506" y="11327"/>
                    <a:pt x="14506" y="10525"/>
                  </a:cubicBezTo>
                  <a:lnTo>
                    <a:pt x="14506" y="1513"/>
                  </a:lnTo>
                  <a:cubicBezTo>
                    <a:pt x="14506" y="680"/>
                    <a:pt x="13858" y="1"/>
                    <a:pt x="13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92"/>
            <p:cNvSpPr/>
            <p:nvPr/>
          </p:nvSpPr>
          <p:spPr>
            <a:xfrm>
              <a:off x="1772025" y="4197650"/>
              <a:ext cx="22400" cy="19050"/>
            </a:xfrm>
            <a:custGeom>
              <a:rect b="b" l="l" r="r" t="t"/>
              <a:pathLst>
                <a:path extrusionOk="0" h="762" w="896">
                  <a:moveTo>
                    <a:pt x="525" y="347"/>
                  </a:moveTo>
                  <a:cubicBezTo>
                    <a:pt x="540" y="347"/>
                    <a:pt x="556" y="355"/>
                    <a:pt x="556" y="371"/>
                  </a:cubicBezTo>
                  <a:cubicBezTo>
                    <a:pt x="556" y="401"/>
                    <a:pt x="525" y="401"/>
                    <a:pt x="525" y="401"/>
                  </a:cubicBezTo>
                  <a:cubicBezTo>
                    <a:pt x="494" y="401"/>
                    <a:pt x="494" y="401"/>
                    <a:pt x="494" y="371"/>
                  </a:cubicBezTo>
                  <a:cubicBezTo>
                    <a:pt x="494" y="355"/>
                    <a:pt x="509" y="347"/>
                    <a:pt x="525" y="347"/>
                  </a:cubicBezTo>
                  <a:close/>
                  <a:moveTo>
                    <a:pt x="525" y="0"/>
                  </a:moveTo>
                  <a:cubicBezTo>
                    <a:pt x="185" y="0"/>
                    <a:pt x="0" y="401"/>
                    <a:pt x="247" y="648"/>
                  </a:cubicBezTo>
                  <a:cubicBezTo>
                    <a:pt x="326" y="727"/>
                    <a:pt x="420" y="762"/>
                    <a:pt x="512" y="762"/>
                  </a:cubicBezTo>
                  <a:cubicBezTo>
                    <a:pt x="709" y="762"/>
                    <a:pt x="895" y="602"/>
                    <a:pt x="895" y="371"/>
                  </a:cubicBezTo>
                  <a:cubicBezTo>
                    <a:pt x="895" y="155"/>
                    <a:pt x="74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92"/>
            <p:cNvSpPr/>
            <p:nvPr/>
          </p:nvSpPr>
          <p:spPr>
            <a:xfrm>
              <a:off x="1806750" y="4197650"/>
              <a:ext cx="22400" cy="19050"/>
            </a:xfrm>
            <a:custGeom>
              <a:rect b="b" l="l" r="r" t="t"/>
              <a:pathLst>
                <a:path extrusionOk="0" h="762" w="896">
                  <a:moveTo>
                    <a:pt x="509" y="347"/>
                  </a:moveTo>
                  <a:cubicBezTo>
                    <a:pt x="517" y="347"/>
                    <a:pt x="525" y="355"/>
                    <a:pt x="525" y="371"/>
                  </a:cubicBezTo>
                  <a:cubicBezTo>
                    <a:pt x="525" y="401"/>
                    <a:pt x="525" y="401"/>
                    <a:pt x="525" y="401"/>
                  </a:cubicBezTo>
                  <a:cubicBezTo>
                    <a:pt x="494" y="401"/>
                    <a:pt x="494" y="401"/>
                    <a:pt x="494" y="371"/>
                  </a:cubicBezTo>
                  <a:cubicBezTo>
                    <a:pt x="494" y="355"/>
                    <a:pt x="502" y="347"/>
                    <a:pt x="509" y="347"/>
                  </a:cubicBezTo>
                  <a:close/>
                  <a:moveTo>
                    <a:pt x="525" y="0"/>
                  </a:moveTo>
                  <a:cubicBezTo>
                    <a:pt x="154" y="0"/>
                    <a:pt x="0" y="401"/>
                    <a:pt x="247" y="648"/>
                  </a:cubicBezTo>
                  <a:cubicBezTo>
                    <a:pt x="326" y="727"/>
                    <a:pt x="420" y="762"/>
                    <a:pt x="512" y="762"/>
                  </a:cubicBezTo>
                  <a:cubicBezTo>
                    <a:pt x="709" y="762"/>
                    <a:pt x="895" y="602"/>
                    <a:pt x="895" y="371"/>
                  </a:cubicBezTo>
                  <a:cubicBezTo>
                    <a:pt x="895" y="155"/>
                    <a:pt x="7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92"/>
            <p:cNvSpPr/>
            <p:nvPr/>
          </p:nvSpPr>
          <p:spPr>
            <a:xfrm>
              <a:off x="1839925" y="4197650"/>
              <a:ext cx="22400" cy="19050"/>
            </a:xfrm>
            <a:custGeom>
              <a:rect b="b" l="l" r="r" t="t"/>
              <a:pathLst>
                <a:path extrusionOk="0" h="762" w="896">
                  <a:moveTo>
                    <a:pt x="525" y="347"/>
                  </a:moveTo>
                  <a:cubicBezTo>
                    <a:pt x="540" y="347"/>
                    <a:pt x="556" y="355"/>
                    <a:pt x="556" y="371"/>
                  </a:cubicBezTo>
                  <a:cubicBezTo>
                    <a:pt x="556" y="401"/>
                    <a:pt x="525" y="401"/>
                    <a:pt x="525" y="401"/>
                  </a:cubicBezTo>
                  <a:cubicBezTo>
                    <a:pt x="494" y="401"/>
                    <a:pt x="494" y="401"/>
                    <a:pt x="494" y="371"/>
                  </a:cubicBezTo>
                  <a:cubicBezTo>
                    <a:pt x="494" y="355"/>
                    <a:pt x="509" y="347"/>
                    <a:pt x="525" y="347"/>
                  </a:cubicBezTo>
                  <a:close/>
                  <a:moveTo>
                    <a:pt x="525" y="0"/>
                  </a:moveTo>
                  <a:cubicBezTo>
                    <a:pt x="185" y="0"/>
                    <a:pt x="0" y="401"/>
                    <a:pt x="247" y="648"/>
                  </a:cubicBezTo>
                  <a:cubicBezTo>
                    <a:pt x="326" y="727"/>
                    <a:pt x="420" y="762"/>
                    <a:pt x="512" y="762"/>
                  </a:cubicBezTo>
                  <a:cubicBezTo>
                    <a:pt x="709" y="762"/>
                    <a:pt x="895" y="602"/>
                    <a:pt x="895" y="371"/>
                  </a:cubicBezTo>
                  <a:cubicBezTo>
                    <a:pt x="895" y="155"/>
                    <a:pt x="74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92"/>
            <p:cNvSpPr/>
            <p:nvPr/>
          </p:nvSpPr>
          <p:spPr>
            <a:xfrm>
              <a:off x="1775875" y="4262450"/>
              <a:ext cx="290125" cy="104950"/>
            </a:xfrm>
            <a:custGeom>
              <a:rect b="b" l="l" r="r" t="t"/>
              <a:pathLst>
                <a:path extrusionOk="0" h="4198" w="11605">
                  <a:moveTo>
                    <a:pt x="7932" y="433"/>
                  </a:moveTo>
                  <a:lnTo>
                    <a:pt x="4537" y="3797"/>
                  </a:lnTo>
                  <a:lnTo>
                    <a:pt x="402" y="3797"/>
                  </a:lnTo>
                  <a:lnTo>
                    <a:pt x="402" y="433"/>
                  </a:lnTo>
                  <a:close/>
                  <a:moveTo>
                    <a:pt x="217" y="1"/>
                  </a:moveTo>
                  <a:cubicBezTo>
                    <a:pt x="93" y="1"/>
                    <a:pt x="1" y="93"/>
                    <a:pt x="1" y="217"/>
                  </a:cubicBezTo>
                  <a:lnTo>
                    <a:pt x="1" y="3982"/>
                  </a:lnTo>
                  <a:cubicBezTo>
                    <a:pt x="1" y="4105"/>
                    <a:pt x="93" y="4198"/>
                    <a:pt x="217" y="4198"/>
                  </a:cubicBezTo>
                  <a:lnTo>
                    <a:pt x="11389" y="4198"/>
                  </a:lnTo>
                  <a:cubicBezTo>
                    <a:pt x="11512" y="4198"/>
                    <a:pt x="11605" y="4105"/>
                    <a:pt x="11605" y="3982"/>
                  </a:cubicBezTo>
                  <a:lnTo>
                    <a:pt x="11605" y="2254"/>
                  </a:lnTo>
                  <a:cubicBezTo>
                    <a:pt x="11605" y="2115"/>
                    <a:pt x="11497" y="2045"/>
                    <a:pt x="11389" y="2045"/>
                  </a:cubicBezTo>
                  <a:cubicBezTo>
                    <a:pt x="11281" y="2045"/>
                    <a:pt x="11173" y="2115"/>
                    <a:pt x="11173" y="2254"/>
                  </a:cubicBezTo>
                  <a:lnTo>
                    <a:pt x="11173" y="3797"/>
                  </a:lnTo>
                  <a:lnTo>
                    <a:pt x="5124" y="3797"/>
                  </a:lnTo>
                  <a:lnTo>
                    <a:pt x="8518" y="433"/>
                  </a:lnTo>
                  <a:lnTo>
                    <a:pt x="11142" y="433"/>
                  </a:lnTo>
                  <a:lnTo>
                    <a:pt x="11142" y="1112"/>
                  </a:lnTo>
                  <a:cubicBezTo>
                    <a:pt x="11142" y="1235"/>
                    <a:pt x="11234" y="1328"/>
                    <a:pt x="11358" y="1328"/>
                  </a:cubicBezTo>
                  <a:cubicBezTo>
                    <a:pt x="11481" y="1328"/>
                    <a:pt x="11574" y="1235"/>
                    <a:pt x="11574" y="1112"/>
                  </a:cubicBezTo>
                  <a:lnTo>
                    <a:pt x="11574" y="217"/>
                  </a:lnTo>
                  <a:cubicBezTo>
                    <a:pt x="11574" y="93"/>
                    <a:pt x="11481" y="1"/>
                    <a:pt x="11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92"/>
            <p:cNvSpPr/>
            <p:nvPr/>
          </p:nvSpPr>
          <p:spPr>
            <a:xfrm>
              <a:off x="1991900" y="4300250"/>
              <a:ext cx="44775" cy="10825"/>
            </a:xfrm>
            <a:custGeom>
              <a:rect b="b" l="l" r="r" t="t"/>
              <a:pathLst>
                <a:path extrusionOk="0" h="433" w="1791">
                  <a:moveTo>
                    <a:pt x="310" y="1"/>
                  </a:moveTo>
                  <a:cubicBezTo>
                    <a:pt x="1" y="1"/>
                    <a:pt x="1" y="433"/>
                    <a:pt x="310" y="433"/>
                  </a:cubicBezTo>
                  <a:lnTo>
                    <a:pt x="1513" y="433"/>
                  </a:lnTo>
                  <a:cubicBezTo>
                    <a:pt x="1791" y="433"/>
                    <a:pt x="1791" y="1"/>
                    <a:pt x="1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92"/>
            <p:cNvSpPr/>
            <p:nvPr/>
          </p:nvSpPr>
          <p:spPr>
            <a:xfrm>
              <a:off x="1964125" y="4324175"/>
              <a:ext cx="72550" cy="10050"/>
            </a:xfrm>
            <a:custGeom>
              <a:rect b="b" l="l" r="r" t="t"/>
              <a:pathLst>
                <a:path extrusionOk="0" h="402" w="2902">
                  <a:moveTo>
                    <a:pt x="279" y="1"/>
                  </a:moveTo>
                  <a:cubicBezTo>
                    <a:pt x="1" y="1"/>
                    <a:pt x="1" y="402"/>
                    <a:pt x="279" y="402"/>
                  </a:cubicBezTo>
                  <a:lnTo>
                    <a:pt x="2624" y="402"/>
                  </a:lnTo>
                  <a:cubicBezTo>
                    <a:pt x="2902" y="402"/>
                    <a:pt x="2902" y="1"/>
                    <a:pt x="26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92"/>
            <p:cNvSpPr/>
            <p:nvPr/>
          </p:nvSpPr>
          <p:spPr>
            <a:xfrm>
              <a:off x="1773550" y="4386675"/>
              <a:ext cx="130425" cy="10825"/>
            </a:xfrm>
            <a:custGeom>
              <a:rect b="b" l="l" r="r" t="t"/>
              <a:pathLst>
                <a:path extrusionOk="0" h="433" w="5217">
                  <a:moveTo>
                    <a:pt x="310" y="0"/>
                  </a:moveTo>
                  <a:cubicBezTo>
                    <a:pt x="1" y="0"/>
                    <a:pt x="1" y="433"/>
                    <a:pt x="310" y="433"/>
                  </a:cubicBezTo>
                  <a:lnTo>
                    <a:pt x="4939" y="433"/>
                  </a:lnTo>
                  <a:cubicBezTo>
                    <a:pt x="5217" y="433"/>
                    <a:pt x="5217" y="0"/>
                    <a:pt x="4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92"/>
            <p:cNvSpPr/>
            <p:nvPr/>
          </p:nvSpPr>
          <p:spPr>
            <a:xfrm>
              <a:off x="1773550" y="4411375"/>
              <a:ext cx="130425" cy="10825"/>
            </a:xfrm>
            <a:custGeom>
              <a:rect b="b" l="l" r="r" t="t"/>
              <a:pathLst>
                <a:path extrusionOk="0" h="433" w="5217">
                  <a:moveTo>
                    <a:pt x="310" y="0"/>
                  </a:moveTo>
                  <a:cubicBezTo>
                    <a:pt x="1" y="0"/>
                    <a:pt x="1" y="432"/>
                    <a:pt x="310" y="432"/>
                  </a:cubicBezTo>
                  <a:lnTo>
                    <a:pt x="4939" y="432"/>
                  </a:lnTo>
                  <a:cubicBezTo>
                    <a:pt x="5217" y="432"/>
                    <a:pt x="5217" y="0"/>
                    <a:pt x="4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92"/>
            <p:cNvSpPr/>
            <p:nvPr/>
          </p:nvSpPr>
          <p:spPr>
            <a:xfrm>
              <a:off x="1773550" y="4434500"/>
              <a:ext cx="130425" cy="10825"/>
            </a:xfrm>
            <a:custGeom>
              <a:rect b="b" l="l" r="r" t="t"/>
              <a:pathLst>
                <a:path extrusionOk="0" h="433" w="5217">
                  <a:moveTo>
                    <a:pt x="310" y="1"/>
                  </a:moveTo>
                  <a:cubicBezTo>
                    <a:pt x="1" y="1"/>
                    <a:pt x="1" y="433"/>
                    <a:pt x="310" y="433"/>
                  </a:cubicBezTo>
                  <a:lnTo>
                    <a:pt x="4939" y="433"/>
                  </a:lnTo>
                  <a:cubicBezTo>
                    <a:pt x="5217" y="433"/>
                    <a:pt x="5217" y="1"/>
                    <a:pt x="49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7" name="Google Shape;14747;p92"/>
          <p:cNvGrpSpPr/>
          <p:nvPr/>
        </p:nvGrpSpPr>
        <p:grpSpPr>
          <a:xfrm>
            <a:off x="7714697" y="3975874"/>
            <a:ext cx="361875" cy="361875"/>
            <a:chOff x="980425" y="1904625"/>
            <a:chExt cx="361875" cy="361875"/>
          </a:xfrm>
        </p:grpSpPr>
        <p:sp>
          <p:nvSpPr>
            <p:cNvPr id="14748" name="Google Shape;14748;p92"/>
            <p:cNvSpPr/>
            <p:nvPr/>
          </p:nvSpPr>
          <p:spPr>
            <a:xfrm>
              <a:off x="980425" y="1904625"/>
              <a:ext cx="361875" cy="361875"/>
            </a:xfrm>
            <a:custGeom>
              <a:rect b="b" l="l" r="r" t="t"/>
              <a:pathLst>
                <a:path extrusionOk="0" h="14475" w="14475">
                  <a:moveTo>
                    <a:pt x="5740" y="432"/>
                  </a:moveTo>
                  <a:cubicBezTo>
                    <a:pt x="6234" y="432"/>
                    <a:pt x="6604" y="802"/>
                    <a:pt x="6604" y="1296"/>
                  </a:cubicBezTo>
                  <a:lnTo>
                    <a:pt x="6604" y="1636"/>
                  </a:lnTo>
                  <a:lnTo>
                    <a:pt x="1512" y="1636"/>
                  </a:lnTo>
                  <a:lnTo>
                    <a:pt x="1512" y="1296"/>
                  </a:lnTo>
                  <a:cubicBezTo>
                    <a:pt x="1512" y="802"/>
                    <a:pt x="1913" y="432"/>
                    <a:pt x="2376" y="432"/>
                  </a:cubicBezTo>
                  <a:close/>
                  <a:moveTo>
                    <a:pt x="12098" y="432"/>
                  </a:moveTo>
                  <a:cubicBezTo>
                    <a:pt x="12592" y="432"/>
                    <a:pt x="12962" y="802"/>
                    <a:pt x="12962" y="1296"/>
                  </a:cubicBezTo>
                  <a:lnTo>
                    <a:pt x="12962" y="1636"/>
                  </a:lnTo>
                  <a:lnTo>
                    <a:pt x="7870" y="1636"/>
                  </a:lnTo>
                  <a:lnTo>
                    <a:pt x="7870" y="1296"/>
                  </a:lnTo>
                  <a:cubicBezTo>
                    <a:pt x="7870" y="802"/>
                    <a:pt x="8271" y="432"/>
                    <a:pt x="8734" y="432"/>
                  </a:cubicBezTo>
                  <a:close/>
                  <a:moveTo>
                    <a:pt x="12962" y="2068"/>
                  </a:moveTo>
                  <a:lnTo>
                    <a:pt x="12962" y="6697"/>
                  </a:lnTo>
                  <a:cubicBezTo>
                    <a:pt x="12962" y="7191"/>
                    <a:pt x="12592" y="7592"/>
                    <a:pt x="12098" y="7592"/>
                  </a:cubicBezTo>
                  <a:lnTo>
                    <a:pt x="8734" y="7592"/>
                  </a:lnTo>
                  <a:cubicBezTo>
                    <a:pt x="8271" y="7592"/>
                    <a:pt x="7870" y="7191"/>
                    <a:pt x="7870" y="6697"/>
                  </a:cubicBezTo>
                  <a:lnTo>
                    <a:pt x="7870" y="2068"/>
                  </a:lnTo>
                  <a:close/>
                  <a:moveTo>
                    <a:pt x="6604" y="2068"/>
                  </a:moveTo>
                  <a:lnTo>
                    <a:pt x="6604" y="4722"/>
                  </a:lnTo>
                  <a:cubicBezTo>
                    <a:pt x="6604" y="4861"/>
                    <a:pt x="6712" y="4930"/>
                    <a:pt x="6820" y="4930"/>
                  </a:cubicBezTo>
                  <a:cubicBezTo>
                    <a:pt x="6928" y="4930"/>
                    <a:pt x="7037" y="4861"/>
                    <a:pt x="7037" y="4722"/>
                  </a:cubicBezTo>
                  <a:lnTo>
                    <a:pt x="7037" y="2592"/>
                  </a:lnTo>
                  <a:lnTo>
                    <a:pt x="7438" y="2592"/>
                  </a:lnTo>
                  <a:lnTo>
                    <a:pt x="7438" y="6697"/>
                  </a:lnTo>
                  <a:cubicBezTo>
                    <a:pt x="7438" y="7407"/>
                    <a:pt x="8024" y="7993"/>
                    <a:pt x="8734" y="7993"/>
                  </a:cubicBezTo>
                  <a:lnTo>
                    <a:pt x="12098" y="7993"/>
                  </a:lnTo>
                  <a:cubicBezTo>
                    <a:pt x="12808" y="7993"/>
                    <a:pt x="13394" y="7407"/>
                    <a:pt x="13394" y="6697"/>
                  </a:cubicBezTo>
                  <a:lnTo>
                    <a:pt x="13394" y="2592"/>
                  </a:lnTo>
                  <a:cubicBezTo>
                    <a:pt x="13734" y="2592"/>
                    <a:pt x="14042" y="2901"/>
                    <a:pt x="14042" y="3271"/>
                  </a:cubicBezTo>
                  <a:lnTo>
                    <a:pt x="14042" y="9228"/>
                  </a:lnTo>
                  <a:lnTo>
                    <a:pt x="432" y="9228"/>
                  </a:lnTo>
                  <a:lnTo>
                    <a:pt x="432" y="3271"/>
                  </a:lnTo>
                  <a:cubicBezTo>
                    <a:pt x="432" y="2901"/>
                    <a:pt x="710" y="2592"/>
                    <a:pt x="1080" y="2592"/>
                  </a:cubicBezTo>
                  <a:lnTo>
                    <a:pt x="1080" y="6697"/>
                  </a:lnTo>
                  <a:cubicBezTo>
                    <a:pt x="1080" y="7407"/>
                    <a:pt x="1667" y="7993"/>
                    <a:pt x="2376" y="7993"/>
                  </a:cubicBezTo>
                  <a:lnTo>
                    <a:pt x="5740" y="7993"/>
                  </a:lnTo>
                  <a:cubicBezTo>
                    <a:pt x="6450" y="7993"/>
                    <a:pt x="7037" y="7407"/>
                    <a:pt x="7037" y="6697"/>
                  </a:cubicBezTo>
                  <a:lnTo>
                    <a:pt x="7037" y="5987"/>
                  </a:lnTo>
                  <a:cubicBezTo>
                    <a:pt x="7037" y="5848"/>
                    <a:pt x="6928" y="5779"/>
                    <a:pt x="6820" y="5779"/>
                  </a:cubicBezTo>
                  <a:cubicBezTo>
                    <a:pt x="6712" y="5779"/>
                    <a:pt x="6604" y="5848"/>
                    <a:pt x="6604" y="5987"/>
                  </a:cubicBezTo>
                  <a:lnTo>
                    <a:pt x="6604" y="6697"/>
                  </a:lnTo>
                  <a:cubicBezTo>
                    <a:pt x="6604" y="7191"/>
                    <a:pt x="6234" y="7592"/>
                    <a:pt x="5740" y="7592"/>
                  </a:cubicBezTo>
                  <a:lnTo>
                    <a:pt x="2376" y="7592"/>
                  </a:lnTo>
                  <a:cubicBezTo>
                    <a:pt x="1913" y="7592"/>
                    <a:pt x="1512" y="7191"/>
                    <a:pt x="1512" y="6697"/>
                  </a:cubicBezTo>
                  <a:lnTo>
                    <a:pt x="1512" y="2068"/>
                  </a:lnTo>
                  <a:close/>
                  <a:moveTo>
                    <a:pt x="8148" y="11758"/>
                  </a:moveTo>
                  <a:lnTo>
                    <a:pt x="8148" y="13147"/>
                  </a:lnTo>
                  <a:lnTo>
                    <a:pt x="6388" y="13147"/>
                  </a:lnTo>
                  <a:lnTo>
                    <a:pt x="6388" y="11758"/>
                  </a:lnTo>
                  <a:close/>
                  <a:moveTo>
                    <a:pt x="2376" y="0"/>
                  </a:moveTo>
                  <a:cubicBezTo>
                    <a:pt x="1667" y="0"/>
                    <a:pt x="1080" y="586"/>
                    <a:pt x="1080" y="1296"/>
                  </a:cubicBezTo>
                  <a:lnTo>
                    <a:pt x="1080" y="2160"/>
                  </a:lnTo>
                  <a:cubicBezTo>
                    <a:pt x="494" y="2191"/>
                    <a:pt x="0" y="2654"/>
                    <a:pt x="0" y="3271"/>
                  </a:cubicBezTo>
                  <a:lnTo>
                    <a:pt x="0" y="10678"/>
                  </a:lnTo>
                  <a:cubicBezTo>
                    <a:pt x="0" y="11265"/>
                    <a:pt x="494" y="11758"/>
                    <a:pt x="1080" y="11758"/>
                  </a:cubicBezTo>
                  <a:lnTo>
                    <a:pt x="5956" y="11758"/>
                  </a:lnTo>
                  <a:lnTo>
                    <a:pt x="5956" y="13147"/>
                  </a:lnTo>
                  <a:lnTo>
                    <a:pt x="4876" y="13147"/>
                  </a:lnTo>
                  <a:cubicBezTo>
                    <a:pt x="4043" y="13147"/>
                    <a:pt x="4043" y="14474"/>
                    <a:pt x="4876" y="14474"/>
                  </a:cubicBezTo>
                  <a:lnTo>
                    <a:pt x="5586" y="14474"/>
                  </a:lnTo>
                  <a:cubicBezTo>
                    <a:pt x="5854" y="14474"/>
                    <a:pt x="5863" y="14071"/>
                    <a:pt x="5614" y="14071"/>
                  </a:cubicBezTo>
                  <a:cubicBezTo>
                    <a:pt x="5605" y="14071"/>
                    <a:pt x="5596" y="14072"/>
                    <a:pt x="5586" y="14073"/>
                  </a:cubicBezTo>
                  <a:lnTo>
                    <a:pt x="4876" y="14073"/>
                  </a:lnTo>
                  <a:cubicBezTo>
                    <a:pt x="4598" y="14011"/>
                    <a:pt x="4598" y="13610"/>
                    <a:pt x="4876" y="13579"/>
                  </a:cubicBezTo>
                  <a:lnTo>
                    <a:pt x="9598" y="13579"/>
                  </a:lnTo>
                  <a:cubicBezTo>
                    <a:pt x="9876" y="13579"/>
                    <a:pt x="9876" y="14073"/>
                    <a:pt x="9598" y="14073"/>
                  </a:cubicBezTo>
                  <a:lnTo>
                    <a:pt x="6820" y="14073"/>
                  </a:lnTo>
                  <a:cubicBezTo>
                    <a:pt x="6543" y="14073"/>
                    <a:pt x="6543" y="14474"/>
                    <a:pt x="6820" y="14474"/>
                  </a:cubicBezTo>
                  <a:lnTo>
                    <a:pt x="9598" y="14474"/>
                  </a:lnTo>
                  <a:cubicBezTo>
                    <a:pt x="10431" y="14474"/>
                    <a:pt x="10431" y="13147"/>
                    <a:pt x="9598" y="13147"/>
                  </a:cubicBezTo>
                  <a:lnTo>
                    <a:pt x="8549" y="13147"/>
                  </a:lnTo>
                  <a:lnTo>
                    <a:pt x="8549" y="11758"/>
                  </a:lnTo>
                  <a:lnTo>
                    <a:pt x="10956" y="11758"/>
                  </a:lnTo>
                  <a:cubicBezTo>
                    <a:pt x="11265" y="11758"/>
                    <a:pt x="11265" y="11326"/>
                    <a:pt x="10956" y="11326"/>
                  </a:cubicBezTo>
                  <a:lnTo>
                    <a:pt x="1111" y="11326"/>
                  </a:lnTo>
                  <a:cubicBezTo>
                    <a:pt x="741" y="11326"/>
                    <a:pt x="432" y="11049"/>
                    <a:pt x="432" y="10678"/>
                  </a:cubicBezTo>
                  <a:lnTo>
                    <a:pt x="432" y="9660"/>
                  </a:lnTo>
                  <a:lnTo>
                    <a:pt x="14042" y="9660"/>
                  </a:lnTo>
                  <a:lnTo>
                    <a:pt x="14042" y="10678"/>
                  </a:lnTo>
                  <a:cubicBezTo>
                    <a:pt x="14042" y="11049"/>
                    <a:pt x="13734" y="11357"/>
                    <a:pt x="13394" y="11357"/>
                  </a:cubicBezTo>
                  <a:lnTo>
                    <a:pt x="12221" y="11357"/>
                  </a:lnTo>
                  <a:cubicBezTo>
                    <a:pt x="11944" y="11357"/>
                    <a:pt x="11944" y="11758"/>
                    <a:pt x="12221" y="11758"/>
                  </a:cubicBezTo>
                  <a:lnTo>
                    <a:pt x="13394" y="11758"/>
                  </a:lnTo>
                  <a:cubicBezTo>
                    <a:pt x="13980" y="11758"/>
                    <a:pt x="14474" y="11265"/>
                    <a:pt x="14474" y="10678"/>
                  </a:cubicBezTo>
                  <a:lnTo>
                    <a:pt x="14474" y="3271"/>
                  </a:lnTo>
                  <a:cubicBezTo>
                    <a:pt x="14474" y="2654"/>
                    <a:pt x="13980" y="2191"/>
                    <a:pt x="13394" y="2160"/>
                  </a:cubicBezTo>
                  <a:lnTo>
                    <a:pt x="13394" y="1296"/>
                  </a:lnTo>
                  <a:cubicBezTo>
                    <a:pt x="13394" y="586"/>
                    <a:pt x="12808" y="0"/>
                    <a:pt x="12098" y="0"/>
                  </a:cubicBezTo>
                  <a:lnTo>
                    <a:pt x="8734" y="0"/>
                  </a:lnTo>
                  <a:cubicBezTo>
                    <a:pt x="8024" y="0"/>
                    <a:pt x="7438" y="586"/>
                    <a:pt x="7438" y="1296"/>
                  </a:cubicBezTo>
                  <a:lnTo>
                    <a:pt x="7438" y="2160"/>
                  </a:lnTo>
                  <a:lnTo>
                    <a:pt x="7067" y="2160"/>
                  </a:lnTo>
                  <a:lnTo>
                    <a:pt x="7067" y="1296"/>
                  </a:lnTo>
                  <a:cubicBezTo>
                    <a:pt x="7067" y="586"/>
                    <a:pt x="6450" y="0"/>
                    <a:pt x="5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92"/>
            <p:cNvSpPr/>
            <p:nvPr/>
          </p:nvSpPr>
          <p:spPr>
            <a:xfrm>
              <a:off x="1054750" y="1995075"/>
              <a:ext cx="54275" cy="54450"/>
            </a:xfrm>
            <a:custGeom>
              <a:rect b="b" l="l" r="r" t="t"/>
              <a:pathLst>
                <a:path extrusionOk="0" h="2178" w="2171">
                  <a:moveTo>
                    <a:pt x="1101" y="703"/>
                  </a:moveTo>
                  <a:lnTo>
                    <a:pt x="1317" y="1227"/>
                  </a:lnTo>
                  <a:lnTo>
                    <a:pt x="854" y="1227"/>
                  </a:lnTo>
                  <a:lnTo>
                    <a:pt x="1101" y="703"/>
                  </a:lnTo>
                  <a:close/>
                  <a:moveTo>
                    <a:pt x="1085" y="1"/>
                  </a:moveTo>
                  <a:cubicBezTo>
                    <a:pt x="1008" y="1"/>
                    <a:pt x="931" y="39"/>
                    <a:pt x="885" y="116"/>
                  </a:cubicBezTo>
                  <a:lnTo>
                    <a:pt x="82" y="1875"/>
                  </a:lnTo>
                  <a:cubicBezTo>
                    <a:pt x="0" y="2040"/>
                    <a:pt x="137" y="2177"/>
                    <a:pt x="274" y="2177"/>
                  </a:cubicBezTo>
                  <a:cubicBezTo>
                    <a:pt x="343" y="2177"/>
                    <a:pt x="412" y="2143"/>
                    <a:pt x="453" y="2061"/>
                  </a:cubicBezTo>
                  <a:lnTo>
                    <a:pt x="638" y="1659"/>
                  </a:lnTo>
                  <a:lnTo>
                    <a:pt x="1533" y="1659"/>
                  </a:lnTo>
                  <a:lnTo>
                    <a:pt x="1718" y="2061"/>
                  </a:lnTo>
                  <a:cubicBezTo>
                    <a:pt x="1749" y="2143"/>
                    <a:pt x="1814" y="2177"/>
                    <a:pt x="1883" y="2177"/>
                  </a:cubicBezTo>
                  <a:cubicBezTo>
                    <a:pt x="2020" y="2177"/>
                    <a:pt x="2171" y="2040"/>
                    <a:pt x="2088" y="1875"/>
                  </a:cubicBezTo>
                  <a:lnTo>
                    <a:pt x="1286" y="116"/>
                  </a:lnTo>
                  <a:cubicBezTo>
                    <a:pt x="1240" y="39"/>
                    <a:pt x="1162" y="1"/>
                    <a:pt x="1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92"/>
            <p:cNvSpPr/>
            <p:nvPr/>
          </p:nvSpPr>
          <p:spPr>
            <a:xfrm>
              <a:off x="1221125" y="1993225"/>
              <a:ext cx="39375" cy="56475"/>
            </a:xfrm>
            <a:custGeom>
              <a:rect b="b" l="l" r="r" t="t"/>
              <a:pathLst>
                <a:path extrusionOk="0" h="2259" w="1575">
                  <a:moveTo>
                    <a:pt x="803" y="406"/>
                  </a:moveTo>
                  <a:cubicBezTo>
                    <a:pt x="988" y="406"/>
                    <a:pt x="988" y="715"/>
                    <a:pt x="803" y="715"/>
                  </a:cubicBezTo>
                  <a:lnTo>
                    <a:pt x="402" y="715"/>
                  </a:lnTo>
                  <a:lnTo>
                    <a:pt x="402" y="406"/>
                  </a:lnTo>
                  <a:close/>
                  <a:moveTo>
                    <a:pt x="803" y="1116"/>
                  </a:moveTo>
                  <a:cubicBezTo>
                    <a:pt x="988" y="1147"/>
                    <a:pt x="1143" y="1209"/>
                    <a:pt x="1174" y="1425"/>
                  </a:cubicBezTo>
                  <a:cubicBezTo>
                    <a:pt x="1205" y="1641"/>
                    <a:pt x="1019" y="1795"/>
                    <a:pt x="834" y="1826"/>
                  </a:cubicBezTo>
                  <a:lnTo>
                    <a:pt x="402" y="1826"/>
                  </a:lnTo>
                  <a:lnTo>
                    <a:pt x="402" y="1116"/>
                  </a:lnTo>
                  <a:close/>
                  <a:moveTo>
                    <a:pt x="178" y="0"/>
                  </a:moveTo>
                  <a:cubicBezTo>
                    <a:pt x="75" y="0"/>
                    <a:pt x="1" y="108"/>
                    <a:pt x="1" y="190"/>
                  </a:cubicBezTo>
                  <a:lnTo>
                    <a:pt x="1" y="2042"/>
                  </a:lnTo>
                  <a:cubicBezTo>
                    <a:pt x="1" y="2165"/>
                    <a:pt x="93" y="2258"/>
                    <a:pt x="217" y="2258"/>
                  </a:cubicBezTo>
                  <a:lnTo>
                    <a:pt x="803" y="2258"/>
                  </a:lnTo>
                  <a:cubicBezTo>
                    <a:pt x="1235" y="2258"/>
                    <a:pt x="1575" y="1888"/>
                    <a:pt x="1575" y="1486"/>
                  </a:cubicBezTo>
                  <a:cubicBezTo>
                    <a:pt x="1575" y="1209"/>
                    <a:pt x="1451" y="993"/>
                    <a:pt x="1266" y="838"/>
                  </a:cubicBezTo>
                  <a:cubicBezTo>
                    <a:pt x="1328" y="746"/>
                    <a:pt x="1359" y="653"/>
                    <a:pt x="1359" y="561"/>
                  </a:cubicBezTo>
                  <a:cubicBezTo>
                    <a:pt x="1359" y="252"/>
                    <a:pt x="1112" y="5"/>
                    <a:pt x="803" y="5"/>
                  </a:cubicBezTo>
                  <a:lnTo>
                    <a:pt x="217" y="5"/>
                  </a:lnTo>
                  <a:cubicBezTo>
                    <a:pt x="204" y="2"/>
                    <a:pt x="191"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92"/>
            <p:cNvSpPr/>
            <p:nvPr/>
          </p:nvSpPr>
          <p:spPr>
            <a:xfrm>
              <a:off x="1031325" y="1926225"/>
              <a:ext cx="13925" cy="10825"/>
            </a:xfrm>
            <a:custGeom>
              <a:rect b="b" l="l" r="r" t="t"/>
              <a:pathLst>
                <a:path extrusionOk="0" h="433" w="557">
                  <a:moveTo>
                    <a:pt x="279" y="0"/>
                  </a:moveTo>
                  <a:cubicBezTo>
                    <a:pt x="1" y="0"/>
                    <a:pt x="1" y="432"/>
                    <a:pt x="279" y="432"/>
                  </a:cubicBezTo>
                  <a:cubicBezTo>
                    <a:pt x="556" y="432"/>
                    <a:pt x="556"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92"/>
            <p:cNvSpPr/>
            <p:nvPr/>
          </p:nvSpPr>
          <p:spPr>
            <a:xfrm>
              <a:off x="1049850" y="1926225"/>
              <a:ext cx="13925" cy="10825"/>
            </a:xfrm>
            <a:custGeom>
              <a:rect b="b" l="l" r="r" t="t"/>
              <a:pathLst>
                <a:path extrusionOk="0" h="433" w="557">
                  <a:moveTo>
                    <a:pt x="278" y="0"/>
                  </a:moveTo>
                  <a:cubicBezTo>
                    <a:pt x="1" y="0"/>
                    <a:pt x="1"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92"/>
            <p:cNvSpPr/>
            <p:nvPr/>
          </p:nvSpPr>
          <p:spPr>
            <a:xfrm>
              <a:off x="1067600" y="1926225"/>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92"/>
            <p:cNvSpPr/>
            <p:nvPr/>
          </p:nvSpPr>
          <p:spPr>
            <a:xfrm>
              <a:off x="1190275" y="1926225"/>
              <a:ext cx="14675" cy="10825"/>
            </a:xfrm>
            <a:custGeom>
              <a:rect b="b" l="l" r="r" t="t"/>
              <a:pathLst>
                <a:path extrusionOk="0" h="433" w="587">
                  <a:moveTo>
                    <a:pt x="278" y="0"/>
                  </a:moveTo>
                  <a:cubicBezTo>
                    <a:pt x="0" y="0"/>
                    <a:pt x="0" y="432"/>
                    <a:pt x="278" y="432"/>
                  </a:cubicBezTo>
                  <a:cubicBezTo>
                    <a:pt x="587" y="432"/>
                    <a:pt x="587"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92"/>
            <p:cNvSpPr/>
            <p:nvPr/>
          </p:nvSpPr>
          <p:spPr>
            <a:xfrm>
              <a:off x="1208800" y="1926225"/>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92"/>
            <p:cNvSpPr/>
            <p:nvPr/>
          </p:nvSpPr>
          <p:spPr>
            <a:xfrm>
              <a:off x="1226525" y="1926225"/>
              <a:ext cx="13925" cy="10825"/>
            </a:xfrm>
            <a:custGeom>
              <a:rect b="b" l="l" r="r" t="t"/>
              <a:pathLst>
                <a:path extrusionOk="0" h="433" w="557">
                  <a:moveTo>
                    <a:pt x="279" y="0"/>
                  </a:moveTo>
                  <a:cubicBezTo>
                    <a:pt x="1" y="0"/>
                    <a:pt x="1" y="432"/>
                    <a:pt x="279" y="432"/>
                  </a:cubicBezTo>
                  <a:cubicBezTo>
                    <a:pt x="556" y="432"/>
                    <a:pt x="556"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7" name="Google Shape;14757;p92"/>
          <p:cNvGrpSpPr/>
          <p:nvPr/>
        </p:nvGrpSpPr>
        <p:grpSpPr>
          <a:xfrm>
            <a:off x="6259034" y="3975686"/>
            <a:ext cx="367275" cy="362250"/>
            <a:chOff x="7726050" y="4141325"/>
            <a:chExt cx="367275" cy="362250"/>
          </a:xfrm>
        </p:grpSpPr>
        <p:sp>
          <p:nvSpPr>
            <p:cNvPr id="14758" name="Google Shape;14758;p92"/>
            <p:cNvSpPr/>
            <p:nvPr/>
          </p:nvSpPr>
          <p:spPr>
            <a:xfrm>
              <a:off x="7793175" y="4357550"/>
              <a:ext cx="60200" cy="109000"/>
            </a:xfrm>
            <a:custGeom>
              <a:rect b="b" l="l" r="r" t="t"/>
              <a:pathLst>
                <a:path extrusionOk="0" h="4360" w="2408">
                  <a:moveTo>
                    <a:pt x="1219" y="0"/>
                  </a:moveTo>
                  <a:cubicBezTo>
                    <a:pt x="1119" y="0"/>
                    <a:pt x="1019" y="70"/>
                    <a:pt x="1019" y="209"/>
                  </a:cubicBezTo>
                  <a:lnTo>
                    <a:pt x="1019" y="610"/>
                  </a:lnTo>
                  <a:cubicBezTo>
                    <a:pt x="957" y="610"/>
                    <a:pt x="895" y="641"/>
                    <a:pt x="864" y="641"/>
                  </a:cubicBezTo>
                  <a:cubicBezTo>
                    <a:pt x="0" y="888"/>
                    <a:pt x="124" y="2153"/>
                    <a:pt x="1019" y="2246"/>
                  </a:cubicBezTo>
                  <a:cubicBezTo>
                    <a:pt x="1235" y="2246"/>
                    <a:pt x="1451" y="2307"/>
                    <a:pt x="1636" y="2431"/>
                  </a:cubicBezTo>
                  <a:cubicBezTo>
                    <a:pt x="1821" y="2585"/>
                    <a:pt x="1852" y="2832"/>
                    <a:pt x="1759" y="3048"/>
                  </a:cubicBezTo>
                  <a:cubicBezTo>
                    <a:pt x="1632" y="3226"/>
                    <a:pt x="1441" y="3342"/>
                    <a:pt x="1240" y="3342"/>
                  </a:cubicBezTo>
                  <a:cubicBezTo>
                    <a:pt x="1197" y="3342"/>
                    <a:pt x="1154" y="3337"/>
                    <a:pt x="1111" y="3326"/>
                  </a:cubicBezTo>
                  <a:lnTo>
                    <a:pt x="1080" y="3357"/>
                  </a:lnTo>
                  <a:cubicBezTo>
                    <a:pt x="803" y="3295"/>
                    <a:pt x="587" y="3079"/>
                    <a:pt x="525" y="2801"/>
                  </a:cubicBezTo>
                  <a:cubicBezTo>
                    <a:pt x="525" y="2662"/>
                    <a:pt x="417" y="2593"/>
                    <a:pt x="313" y="2593"/>
                  </a:cubicBezTo>
                  <a:cubicBezTo>
                    <a:pt x="209" y="2593"/>
                    <a:pt x="108" y="2662"/>
                    <a:pt x="124" y="2801"/>
                  </a:cubicBezTo>
                  <a:cubicBezTo>
                    <a:pt x="124" y="3295"/>
                    <a:pt x="494" y="3696"/>
                    <a:pt x="988" y="3758"/>
                  </a:cubicBezTo>
                  <a:lnTo>
                    <a:pt x="988" y="4128"/>
                  </a:lnTo>
                  <a:cubicBezTo>
                    <a:pt x="988" y="4282"/>
                    <a:pt x="1096" y="4360"/>
                    <a:pt x="1204" y="4360"/>
                  </a:cubicBezTo>
                  <a:cubicBezTo>
                    <a:pt x="1312" y="4360"/>
                    <a:pt x="1420" y="4282"/>
                    <a:pt x="1420" y="4128"/>
                  </a:cubicBezTo>
                  <a:lnTo>
                    <a:pt x="1420" y="3758"/>
                  </a:lnTo>
                  <a:cubicBezTo>
                    <a:pt x="1667" y="3696"/>
                    <a:pt x="1914" y="3542"/>
                    <a:pt x="2068" y="3326"/>
                  </a:cubicBezTo>
                  <a:cubicBezTo>
                    <a:pt x="2408" y="2801"/>
                    <a:pt x="2130" y="2122"/>
                    <a:pt x="1574" y="1937"/>
                  </a:cubicBezTo>
                  <a:cubicBezTo>
                    <a:pt x="1358" y="1875"/>
                    <a:pt x="1111" y="1875"/>
                    <a:pt x="895" y="1814"/>
                  </a:cubicBezTo>
                  <a:cubicBezTo>
                    <a:pt x="741" y="1721"/>
                    <a:pt x="648" y="1505"/>
                    <a:pt x="710" y="1320"/>
                  </a:cubicBezTo>
                  <a:cubicBezTo>
                    <a:pt x="781" y="1120"/>
                    <a:pt x="958" y="1033"/>
                    <a:pt x="1143" y="1033"/>
                  </a:cubicBezTo>
                  <a:cubicBezTo>
                    <a:pt x="1358" y="1033"/>
                    <a:pt x="1584" y="1151"/>
                    <a:pt x="1667" y="1351"/>
                  </a:cubicBezTo>
                  <a:cubicBezTo>
                    <a:pt x="1705" y="1428"/>
                    <a:pt x="1768" y="1460"/>
                    <a:pt x="1833" y="1460"/>
                  </a:cubicBezTo>
                  <a:cubicBezTo>
                    <a:pt x="1976" y="1460"/>
                    <a:pt x="2132" y="1304"/>
                    <a:pt x="2068" y="1135"/>
                  </a:cubicBezTo>
                  <a:cubicBezTo>
                    <a:pt x="1945" y="919"/>
                    <a:pt x="1759" y="764"/>
                    <a:pt x="1543" y="672"/>
                  </a:cubicBezTo>
                  <a:lnTo>
                    <a:pt x="1420" y="641"/>
                  </a:lnTo>
                  <a:lnTo>
                    <a:pt x="1420" y="209"/>
                  </a:lnTo>
                  <a:cubicBezTo>
                    <a:pt x="1420" y="70"/>
                    <a:pt x="1320" y="0"/>
                    <a:pt x="1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92"/>
            <p:cNvSpPr/>
            <p:nvPr/>
          </p:nvSpPr>
          <p:spPr>
            <a:xfrm>
              <a:off x="7726050" y="4141325"/>
              <a:ext cx="367275" cy="362250"/>
            </a:xfrm>
            <a:custGeom>
              <a:rect b="b" l="l" r="r" t="t"/>
              <a:pathLst>
                <a:path extrusionOk="0" h="14490" w="14691">
                  <a:moveTo>
                    <a:pt x="10185" y="2438"/>
                  </a:moveTo>
                  <a:lnTo>
                    <a:pt x="10185" y="6481"/>
                  </a:lnTo>
                  <a:cubicBezTo>
                    <a:pt x="10185" y="6512"/>
                    <a:pt x="10216" y="6543"/>
                    <a:pt x="10216" y="6574"/>
                  </a:cubicBezTo>
                  <a:lnTo>
                    <a:pt x="6574" y="6574"/>
                  </a:lnTo>
                  <a:lnTo>
                    <a:pt x="6574" y="6296"/>
                  </a:lnTo>
                  <a:cubicBezTo>
                    <a:pt x="6574" y="4259"/>
                    <a:pt x="8148" y="2562"/>
                    <a:pt x="10185" y="2438"/>
                  </a:cubicBezTo>
                  <a:close/>
                  <a:moveTo>
                    <a:pt x="9660" y="432"/>
                  </a:moveTo>
                  <a:cubicBezTo>
                    <a:pt x="9938" y="432"/>
                    <a:pt x="10185" y="648"/>
                    <a:pt x="10185" y="957"/>
                  </a:cubicBezTo>
                  <a:lnTo>
                    <a:pt x="10185" y="2037"/>
                  </a:lnTo>
                  <a:cubicBezTo>
                    <a:pt x="7932" y="2130"/>
                    <a:pt x="6142" y="4012"/>
                    <a:pt x="6142" y="6296"/>
                  </a:cubicBezTo>
                  <a:lnTo>
                    <a:pt x="6142" y="7994"/>
                  </a:lnTo>
                  <a:cubicBezTo>
                    <a:pt x="5555" y="7500"/>
                    <a:pt x="4846" y="7222"/>
                    <a:pt x="4105" y="7191"/>
                  </a:cubicBezTo>
                  <a:lnTo>
                    <a:pt x="4105" y="5401"/>
                  </a:lnTo>
                  <a:cubicBezTo>
                    <a:pt x="4105" y="4877"/>
                    <a:pt x="3673" y="4444"/>
                    <a:pt x="3148" y="4444"/>
                  </a:cubicBezTo>
                  <a:lnTo>
                    <a:pt x="1235" y="4444"/>
                  </a:lnTo>
                  <a:cubicBezTo>
                    <a:pt x="587" y="4383"/>
                    <a:pt x="587" y="3457"/>
                    <a:pt x="1235" y="3395"/>
                  </a:cubicBezTo>
                  <a:lnTo>
                    <a:pt x="5123" y="3395"/>
                  </a:lnTo>
                  <a:cubicBezTo>
                    <a:pt x="6358" y="3395"/>
                    <a:pt x="6358" y="1482"/>
                    <a:pt x="5123" y="1482"/>
                  </a:cubicBezTo>
                  <a:lnTo>
                    <a:pt x="2562" y="1482"/>
                  </a:lnTo>
                  <a:cubicBezTo>
                    <a:pt x="1914" y="1420"/>
                    <a:pt x="1914" y="463"/>
                    <a:pt x="2562" y="432"/>
                  </a:cubicBezTo>
                  <a:close/>
                  <a:moveTo>
                    <a:pt x="14228" y="7006"/>
                  </a:moveTo>
                  <a:lnTo>
                    <a:pt x="14228" y="10154"/>
                  </a:lnTo>
                  <a:cubicBezTo>
                    <a:pt x="14228" y="12283"/>
                    <a:pt x="12499" y="14012"/>
                    <a:pt x="10370" y="14012"/>
                  </a:cubicBezTo>
                  <a:lnTo>
                    <a:pt x="10401" y="13981"/>
                  </a:lnTo>
                  <a:cubicBezTo>
                    <a:pt x="9105" y="13981"/>
                    <a:pt x="7932" y="13333"/>
                    <a:pt x="7222" y="12253"/>
                  </a:cubicBezTo>
                  <a:cubicBezTo>
                    <a:pt x="7777" y="10956"/>
                    <a:pt x="7500" y="9444"/>
                    <a:pt x="6574" y="8364"/>
                  </a:cubicBezTo>
                  <a:cubicBezTo>
                    <a:pt x="6574" y="8364"/>
                    <a:pt x="6574" y="8333"/>
                    <a:pt x="6574" y="8302"/>
                  </a:cubicBezTo>
                  <a:lnTo>
                    <a:pt x="6574" y="7006"/>
                  </a:lnTo>
                  <a:close/>
                  <a:moveTo>
                    <a:pt x="2562" y="0"/>
                  </a:moveTo>
                  <a:cubicBezTo>
                    <a:pt x="1358" y="0"/>
                    <a:pt x="1358" y="1883"/>
                    <a:pt x="2562" y="1883"/>
                  </a:cubicBezTo>
                  <a:lnTo>
                    <a:pt x="5123" y="1883"/>
                  </a:lnTo>
                  <a:cubicBezTo>
                    <a:pt x="5771" y="1945"/>
                    <a:pt x="5771" y="2901"/>
                    <a:pt x="5123" y="2963"/>
                  </a:cubicBezTo>
                  <a:lnTo>
                    <a:pt x="1235" y="2963"/>
                  </a:lnTo>
                  <a:cubicBezTo>
                    <a:pt x="0" y="2963"/>
                    <a:pt x="0" y="4877"/>
                    <a:pt x="1235" y="4877"/>
                  </a:cubicBezTo>
                  <a:lnTo>
                    <a:pt x="3148" y="4877"/>
                  </a:lnTo>
                  <a:cubicBezTo>
                    <a:pt x="3457" y="4877"/>
                    <a:pt x="3704" y="5123"/>
                    <a:pt x="3704" y="5401"/>
                  </a:cubicBezTo>
                  <a:lnTo>
                    <a:pt x="3704" y="7191"/>
                  </a:lnTo>
                  <a:cubicBezTo>
                    <a:pt x="1759" y="7284"/>
                    <a:pt x="216" y="8889"/>
                    <a:pt x="216" y="10833"/>
                  </a:cubicBezTo>
                  <a:cubicBezTo>
                    <a:pt x="216" y="11265"/>
                    <a:pt x="278" y="11697"/>
                    <a:pt x="432" y="12098"/>
                  </a:cubicBezTo>
                  <a:cubicBezTo>
                    <a:pt x="474" y="12161"/>
                    <a:pt x="538" y="12189"/>
                    <a:pt x="602" y="12189"/>
                  </a:cubicBezTo>
                  <a:cubicBezTo>
                    <a:pt x="727" y="12189"/>
                    <a:pt x="854" y="12086"/>
                    <a:pt x="834" y="11944"/>
                  </a:cubicBezTo>
                  <a:cubicBezTo>
                    <a:pt x="247" y="10370"/>
                    <a:pt x="957" y="8611"/>
                    <a:pt x="2500" y="7901"/>
                  </a:cubicBezTo>
                  <a:cubicBezTo>
                    <a:pt x="2935" y="7697"/>
                    <a:pt x="3393" y="7600"/>
                    <a:pt x="3844" y="7600"/>
                  </a:cubicBezTo>
                  <a:cubicBezTo>
                    <a:pt x="4963" y="7600"/>
                    <a:pt x="6042" y="8195"/>
                    <a:pt x="6636" y="9228"/>
                  </a:cubicBezTo>
                  <a:cubicBezTo>
                    <a:pt x="7469" y="10679"/>
                    <a:pt x="7068" y="12530"/>
                    <a:pt x="5679" y="13487"/>
                  </a:cubicBezTo>
                  <a:cubicBezTo>
                    <a:pt x="5121" y="13871"/>
                    <a:pt x="4484" y="14056"/>
                    <a:pt x="3853" y="14056"/>
                  </a:cubicBezTo>
                  <a:cubicBezTo>
                    <a:pt x="2912" y="14056"/>
                    <a:pt x="1986" y="13645"/>
                    <a:pt x="1358" y="12870"/>
                  </a:cubicBezTo>
                  <a:cubicBezTo>
                    <a:pt x="1312" y="12824"/>
                    <a:pt x="1261" y="12805"/>
                    <a:pt x="1212" y="12805"/>
                  </a:cubicBezTo>
                  <a:cubicBezTo>
                    <a:pt x="1060" y="12805"/>
                    <a:pt x="926" y="12985"/>
                    <a:pt x="1019" y="13148"/>
                  </a:cubicBezTo>
                  <a:cubicBezTo>
                    <a:pt x="1753" y="14051"/>
                    <a:pt x="2797" y="14490"/>
                    <a:pt x="3838" y="14490"/>
                  </a:cubicBezTo>
                  <a:cubicBezTo>
                    <a:pt x="5073" y="14490"/>
                    <a:pt x="6303" y="13873"/>
                    <a:pt x="7006" y="12685"/>
                  </a:cubicBezTo>
                  <a:cubicBezTo>
                    <a:pt x="7891" y="13883"/>
                    <a:pt x="9146" y="14419"/>
                    <a:pt x="10386" y="14419"/>
                  </a:cubicBezTo>
                  <a:cubicBezTo>
                    <a:pt x="12562" y="14419"/>
                    <a:pt x="14691" y="12769"/>
                    <a:pt x="14691" y="10154"/>
                  </a:cubicBezTo>
                  <a:lnTo>
                    <a:pt x="14691" y="6296"/>
                  </a:lnTo>
                  <a:cubicBezTo>
                    <a:pt x="14660" y="5123"/>
                    <a:pt x="14166" y="3982"/>
                    <a:pt x="13333" y="3179"/>
                  </a:cubicBezTo>
                  <a:cubicBezTo>
                    <a:pt x="13283" y="3130"/>
                    <a:pt x="13231" y="3110"/>
                    <a:pt x="13182" y="3110"/>
                  </a:cubicBezTo>
                  <a:cubicBezTo>
                    <a:pt x="13016" y="3110"/>
                    <a:pt x="12888" y="3345"/>
                    <a:pt x="13055" y="3488"/>
                  </a:cubicBezTo>
                  <a:lnTo>
                    <a:pt x="13024" y="3488"/>
                  </a:lnTo>
                  <a:cubicBezTo>
                    <a:pt x="13796" y="4198"/>
                    <a:pt x="14258" y="5216"/>
                    <a:pt x="14258" y="6296"/>
                  </a:cubicBezTo>
                  <a:lnTo>
                    <a:pt x="14258" y="6605"/>
                  </a:lnTo>
                  <a:lnTo>
                    <a:pt x="10586" y="6605"/>
                  </a:lnTo>
                  <a:cubicBezTo>
                    <a:pt x="10617" y="6574"/>
                    <a:pt x="10617" y="6543"/>
                    <a:pt x="10617" y="6512"/>
                  </a:cubicBezTo>
                  <a:lnTo>
                    <a:pt x="10617" y="2438"/>
                  </a:lnTo>
                  <a:cubicBezTo>
                    <a:pt x="11141" y="2469"/>
                    <a:pt x="11666" y="2624"/>
                    <a:pt x="12160" y="2871"/>
                  </a:cubicBezTo>
                  <a:cubicBezTo>
                    <a:pt x="12192" y="2887"/>
                    <a:pt x="12224" y="2894"/>
                    <a:pt x="12254" y="2894"/>
                  </a:cubicBezTo>
                  <a:cubicBezTo>
                    <a:pt x="12455" y="2894"/>
                    <a:pt x="12586" y="2577"/>
                    <a:pt x="12345" y="2469"/>
                  </a:cubicBezTo>
                  <a:cubicBezTo>
                    <a:pt x="11820" y="2192"/>
                    <a:pt x="11234" y="2037"/>
                    <a:pt x="10617" y="2006"/>
                  </a:cubicBezTo>
                  <a:lnTo>
                    <a:pt x="10617" y="926"/>
                  </a:lnTo>
                  <a:cubicBezTo>
                    <a:pt x="10617" y="402"/>
                    <a:pt x="10216" y="0"/>
                    <a:pt x="96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60" name="Google Shape;14760;p92"/>
          <p:cNvSpPr/>
          <p:nvPr/>
        </p:nvSpPr>
        <p:spPr>
          <a:xfrm>
            <a:off x="3967066" y="2326499"/>
            <a:ext cx="365750" cy="362875"/>
          </a:xfrm>
          <a:custGeom>
            <a:rect b="b" l="l" r="r" t="t"/>
            <a:pathLst>
              <a:path extrusionOk="0" h="14515" w="14630">
                <a:moveTo>
                  <a:pt x="10803" y="5062"/>
                </a:moveTo>
                <a:lnTo>
                  <a:pt x="10586" y="6204"/>
                </a:lnTo>
                <a:lnTo>
                  <a:pt x="9506" y="6204"/>
                </a:lnTo>
                <a:cubicBezTo>
                  <a:pt x="9198" y="6204"/>
                  <a:pt x="9198" y="6605"/>
                  <a:pt x="9506" y="6605"/>
                </a:cubicBezTo>
                <a:lnTo>
                  <a:pt x="10525" y="6605"/>
                </a:lnTo>
                <a:lnTo>
                  <a:pt x="10309" y="7747"/>
                </a:lnTo>
                <a:lnTo>
                  <a:pt x="1297" y="7747"/>
                </a:lnTo>
                <a:lnTo>
                  <a:pt x="1050" y="6605"/>
                </a:lnTo>
                <a:lnTo>
                  <a:pt x="8241" y="6605"/>
                </a:lnTo>
                <a:cubicBezTo>
                  <a:pt x="8519" y="6605"/>
                  <a:pt x="8519" y="6204"/>
                  <a:pt x="8241" y="6204"/>
                </a:cubicBezTo>
                <a:lnTo>
                  <a:pt x="988" y="6204"/>
                </a:lnTo>
                <a:lnTo>
                  <a:pt x="742" y="5062"/>
                </a:lnTo>
                <a:close/>
                <a:moveTo>
                  <a:pt x="10216" y="8179"/>
                </a:moveTo>
                <a:lnTo>
                  <a:pt x="10000" y="9352"/>
                </a:lnTo>
                <a:lnTo>
                  <a:pt x="2099" y="9352"/>
                </a:lnTo>
                <a:cubicBezTo>
                  <a:pt x="1822" y="9352"/>
                  <a:pt x="1575" y="9166"/>
                  <a:pt x="1544" y="8889"/>
                </a:cubicBezTo>
                <a:lnTo>
                  <a:pt x="1390" y="8179"/>
                </a:lnTo>
                <a:close/>
                <a:moveTo>
                  <a:pt x="8111" y="12228"/>
                </a:moveTo>
                <a:cubicBezTo>
                  <a:pt x="8588" y="12228"/>
                  <a:pt x="9043" y="12602"/>
                  <a:pt x="9043" y="13148"/>
                </a:cubicBezTo>
                <a:cubicBezTo>
                  <a:pt x="9043" y="13672"/>
                  <a:pt x="8642" y="14073"/>
                  <a:pt x="8118" y="14073"/>
                </a:cubicBezTo>
                <a:cubicBezTo>
                  <a:pt x="7315" y="14073"/>
                  <a:pt x="6883" y="13086"/>
                  <a:pt x="7469" y="12499"/>
                </a:cubicBezTo>
                <a:cubicBezTo>
                  <a:pt x="7657" y="12311"/>
                  <a:pt x="7887" y="12228"/>
                  <a:pt x="8111" y="12228"/>
                </a:cubicBezTo>
                <a:close/>
                <a:moveTo>
                  <a:pt x="14352" y="0"/>
                </a:moveTo>
                <a:lnTo>
                  <a:pt x="14352" y="31"/>
                </a:lnTo>
                <a:lnTo>
                  <a:pt x="13549" y="31"/>
                </a:lnTo>
                <a:cubicBezTo>
                  <a:pt x="13529" y="31"/>
                  <a:pt x="13509" y="30"/>
                  <a:pt x="13488" y="30"/>
                </a:cubicBezTo>
                <a:cubicBezTo>
                  <a:pt x="12466" y="30"/>
                  <a:pt x="11601" y="792"/>
                  <a:pt x="11420" y="1790"/>
                </a:cubicBezTo>
                <a:lnTo>
                  <a:pt x="11204" y="2994"/>
                </a:lnTo>
                <a:lnTo>
                  <a:pt x="3149" y="2994"/>
                </a:lnTo>
                <a:cubicBezTo>
                  <a:pt x="2871" y="2994"/>
                  <a:pt x="2871" y="3426"/>
                  <a:pt x="3149" y="3426"/>
                </a:cubicBezTo>
                <a:lnTo>
                  <a:pt x="11111" y="3426"/>
                </a:lnTo>
                <a:lnTo>
                  <a:pt x="10864" y="4630"/>
                </a:lnTo>
                <a:lnTo>
                  <a:pt x="649" y="4630"/>
                </a:lnTo>
                <a:lnTo>
                  <a:pt x="556" y="4105"/>
                </a:lnTo>
                <a:cubicBezTo>
                  <a:pt x="526" y="3920"/>
                  <a:pt x="556" y="3766"/>
                  <a:pt x="680" y="3611"/>
                </a:cubicBezTo>
                <a:cubicBezTo>
                  <a:pt x="760" y="3504"/>
                  <a:pt x="887" y="3420"/>
                  <a:pt x="1041" y="3420"/>
                </a:cubicBezTo>
                <a:cubicBezTo>
                  <a:pt x="1064" y="3420"/>
                  <a:pt x="1088" y="3422"/>
                  <a:pt x="1112" y="3426"/>
                </a:cubicBezTo>
                <a:lnTo>
                  <a:pt x="2007" y="3426"/>
                </a:lnTo>
                <a:cubicBezTo>
                  <a:pt x="2285" y="3395"/>
                  <a:pt x="2285" y="2994"/>
                  <a:pt x="2007" y="2994"/>
                </a:cubicBezTo>
                <a:lnTo>
                  <a:pt x="1112" y="2994"/>
                </a:lnTo>
                <a:cubicBezTo>
                  <a:pt x="495" y="2994"/>
                  <a:pt x="1" y="3550"/>
                  <a:pt x="124" y="4198"/>
                </a:cubicBezTo>
                <a:lnTo>
                  <a:pt x="1112" y="8981"/>
                </a:lnTo>
                <a:cubicBezTo>
                  <a:pt x="1204" y="9444"/>
                  <a:pt x="1637" y="9784"/>
                  <a:pt x="2099" y="9784"/>
                </a:cubicBezTo>
                <a:lnTo>
                  <a:pt x="9938" y="9784"/>
                </a:lnTo>
                <a:lnTo>
                  <a:pt x="9815" y="10401"/>
                </a:lnTo>
                <a:cubicBezTo>
                  <a:pt x="9661" y="11234"/>
                  <a:pt x="8951" y="11820"/>
                  <a:pt x="8118" y="11820"/>
                </a:cubicBezTo>
                <a:lnTo>
                  <a:pt x="2099" y="11820"/>
                </a:lnTo>
                <a:cubicBezTo>
                  <a:pt x="1822" y="11820"/>
                  <a:pt x="1822" y="12222"/>
                  <a:pt x="2099" y="12222"/>
                </a:cubicBezTo>
                <a:lnTo>
                  <a:pt x="2346" y="12222"/>
                </a:lnTo>
                <a:cubicBezTo>
                  <a:pt x="1432" y="13209"/>
                  <a:pt x="2300" y="14515"/>
                  <a:pt x="3327" y="14515"/>
                </a:cubicBezTo>
                <a:cubicBezTo>
                  <a:pt x="3617" y="14515"/>
                  <a:pt x="3920" y="14411"/>
                  <a:pt x="4198" y="14166"/>
                </a:cubicBezTo>
                <a:cubicBezTo>
                  <a:pt x="4367" y="14021"/>
                  <a:pt x="4234" y="13800"/>
                  <a:pt x="4064" y="13800"/>
                </a:cubicBezTo>
                <a:cubicBezTo>
                  <a:pt x="4017" y="13800"/>
                  <a:pt x="3967" y="13817"/>
                  <a:pt x="3920" y="13857"/>
                </a:cubicBezTo>
                <a:cubicBezTo>
                  <a:pt x="3738" y="14009"/>
                  <a:pt x="3536" y="14075"/>
                  <a:pt x="3340" y="14075"/>
                </a:cubicBezTo>
                <a:cubicBezTo>
                  <a:pt x="2738" y="14075"/>
                  <a:pt x="2198" y="13452"/>
                  <a:pt x="2501" y="12777"/>
                </a:cubicBezTo>
                <a:cubicBezTo>
                  <a:pt x="2667" y="12405"/>
                  <a:pt x="2994" y="12236"/>
                  <a:pt x="3319" y="12236"/>
                </a:cubicBezTo>
                <a:cubicBezTo>
                  <a:pt x="3776" y="12236"/>
                  <a:pt x="4229" y="12570"/>
                  <a:pt x="4229" y="13148"/>
                </a:cubicBezTo>
                <a:cubicBezTo>
                  <a:pt x="4229" y="13286"/>
                  <a:pt x="4337" y="13356"/>
                  <a:pt x="4445" y="13356"/>
                </a:cubicBezTo>
                <a:cubicBezTo>
                  <a:pt x="4553" y="13356"/>
                  <a:pt x="4661" y="13286"/>
                  <a:pt x="4661" y="13148"/>
                </a:cubicBezTo>
                <a:cubicBezTo>
                  <a:pt x="4661" y="12808"/>
                  <a:pt x="4538" y="12499"/>
                  <a:pt x="4291" y="12222"/>
                </a:cubicBezTo>
                <a:lnTo>
                  <a:pt x="7161" y="12222"/>
                </a:lnTo>
                <a:cubicBezTo>
                  <a:pt x="6914" y="12469"/>
                  <a:pt x="6760" y="12808"/>
                  <a:pt x="6760" y="13148"/>
                </a:cubicBezTo>
                <a:cubicBezTo>
                  <a:pt x="6760" y="13937"/>
                  <a:pt x="7389" y="14503"/>
                  <a:pt x="8089" y="14503"/>
                </a:cubicBezTo>
                <a:cubicBezTo>
                  <a:pt x="8293" y="14503"/>
                  <a:pt x="8502" y="14455"/>
                  <a:pt x="8704" y="14351"/>
                </a:cubicBezTo>
                <a:cubicBezTo>
                  <a:pt x="9599" y="13919"/>
                  <a:pt x="9722" y="12685"/>
                  <a:pt x="8920" y="12067"/>
                </a:cubicBezTo>
                <a:cubicBezTo>
                  <a:pt x="9599" y="11790"/>
                  <a:pt x="10062" y="11203"/>
                  <a:pt x="10216" y="10463"/>
                </a:cubicBezTo>
                <a:lnTo>
                  <a:pt x="11821" y="1852"/>
                </a:lnTo>
                <a:cubicBezTo>
                  <a:pt x="11975" y="1050"/>
                  <a:pt x="12685" y="432"/>
                  <a:pt x="13518" y="432"/>
                </a:cubicBezTo>
                <a:lnTo>
                  <a:pt x="14352" y="432"/>
                </a:lnTo>
                <a:cubicBezTo>
                  <a:pt x="14629" y="432"/>
                  <a:pt x="14629" y="0"/>
                  <a:pt x="14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61" name="Google Shape;14761;p92"/>
          <p:cNvGrpSpPr/>
          <p:nvPr/>
        </p:nvGrpSpPr>
        <p:grpSpPr>
          <a:xfrm>
            <a:off x="6988003" y="3422853"/>
            <a:ext cx="372675" cy="361625"/>
            <a:chOff x="3994075" y="2464225"/>
            <a:chExt cx="372675" cy="361625"/>
          </a:xfrm>
        </p:grpSpPr>
        <p:sp>
          <p:nvSpPr>
            <p:cNvPr id="14762" name="Google Shape;14762;p92"/>
            <p:cNvSpPr/>
            <p:nvPr/>
          </p:nvSpPr>
          <p:spPr>
            <a:xfrm>
              <a:off x="4058100" y="2612900"/>
              <a:ext cx="157425" cy="134825"/>
            </a:xfrm>
            <a:custGeom>
              <a:rect b="b" l="l" r="r" t="t"/>
              <a:pathLst>
                <a:path extrusionOk="0" h="5393" w="6297">
                  <a:moveTo>
                    <a:pt x="3593" y="412"/>
                  </a:moveTo>
                  <a:cubicBezTo>
                    <a:pt x="4753" y="412"/>
                    <a:pt x="5865" y="1309"/>
                    <a:pt x="5865" y="2685"/>
                  </a:cubicBezTo>
                  <a:cubicBezTo>
                    <a:pt x="5865" y="3920"/>
                    <a:pt x="4846" y="4938"/>
                    <a:pt x="3612" y="4938"/>
                  </a:cubicBezTo>
                  <a:cubicBezTo>
                    <a:pt x="1606" y="4938"/>
                    <a:pt x="587" y="2500"/>
                    <a:pt x="2007" y="1080"/>
                  </a:cubicBezTo>
                  <a:cubicBezTo>
                    <a:pt x="2468" y="620"/>
                    <a:pt x="3036" y="412"/>
                    <a:pt x="3593" y="412"/>
                  </a:cubicBezTo>
                  <a:close/>
                  <a:moveTo>
                    <a:pt x="3612" y="0"/>
                  </a:moveTo>
                  <a:cubicBezTo>
                    <a:pt x="1205" y="0"/>
                    <a:pt x="1" y="2901"/>
                    <a:pt x="1698" y="4599"/>
                  </a:cubicBezTo>
                  <a:cubicBezTo>
                    <a:pt x="2247" y="5147"/>
                    <a:pt x="2921" y="5393"/>
                    <a:pt x="3582" y="5393"/>
                  </a:cubicBezTo>
                  <a:cubicBezTo>
                    <a:pt x="4968" y="5393"/>
                    <a:pt x="6297" y="4315"/>
                    <a:pt x="6297" y="2685"/>
                  </a:cubicBezTo>
                  <a:cubicBezTo>
                    <a:pt x="6297" y="1204"/>
                    <a:pt x="5093" y="0"/>
                    <a:pt x="36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92"/>
            <p:cNvSpPr/>
            <p:nvPr/>
          </p:nvSpPr>
          <p:spPr>
            <a:xfrm>
              <a:off x="4128325" y="2639125"/>
              <a:ext cx="44000" cy="81025"/>
            </a:xfrm>
            <a:custGeom>
              <a:rect b="b" l="l" r="r" t="t"/>
              <a:pathLst>
                <a:path extrusionOk="0" h="3241" w="1760">
                  <a:moveTo>
                    <a:pt x="834" y="0"/>
                  </a:moveTo>
                  <a:cubicBezTo>
                    <a:pt x="710" y="0"/>
                    <a:pt x="618" y="93"/>
                    <a:pt x="618" y="216"/>
                  </a:cubicBezTo>
                  <a:lnTo>
                    <a:pt x="618" y="463"/>
                  </a:lnTo>
                  <a:cubicBezTo>
                    <a:pt x="247" y="556"/>
                    <a:pt x="31" y="957"/>
                    <a:pt x="124" y="1328"/>
                  </a:cubicBezTo>
                  <a:cubicBezTo>
                    <a:pt x="186" y="1513"/>
                    <a:pt x="340" y="1636"/>
                    <a:pt x="525" y="1698"/>
                  </a:cubicBezTo>
                  <a:cubicBezTo>
                    <a:pt x="679" y="1760"/>
                    <a:pt x="834" y="1729"/>
                    <a:pt x="988" y="1790"/>
                  </a:cubicBezTo>
                  <a:cubicBezTo>
                    <a:pt x="1358" y="1945"/>
                    <a:pt x="1173" y="2408"/>
                    <a:pt x="834" y="2408"/>
                  </a:cubicBezTo>
                  <a:cubicBezTo>
                    <a:pt x="679" y="2408"/>
                    <a:pt x="525" y="2346"/>
                    <a:pt x="432" y="2222"/>
                  </a:cubicBezTo>
                  <a:lnTo>
                    <a:pt x="432" y="2161"/>
                  </a:lnTo>
                  <a:cubicBezTo>
                    <a:pt x="432" y="2161"/>
                    <a:pt x="432" y="2130"/>
                    <a:pt x="432" y="2099"/>
                  </a:cubicBezTo>
                  <a:cubicBezTo>
                    <a:pt x="417" y="1976"/>
                    <a:pt x="309" y="1914"/>
                    <a:pt x="205" y="1914"/>
                  </a:cubicBezTo>
                  <a:cubicBezTo>
                    <a:pt x="101" y="1914"/>
                    <a:pt x="0" y="1976"/>
                    <a:pt x="0" y="2099"/>
                  </a:cubicBezTo>
                  <a:cubicBezTo>
                    <a:pt x="31" y="2315"/>
                    <a:pt x="124" y="2531"/>
                    <a:pt x="309" y="2685"/>
                  </a:cubicBezTo>
                  <a:cubicBezTo>
                    <a:pt x="402" y="2747"/>
                    <a:pt x="525" y="2809"/>
                    <a:pt x="618" y="2840"/>
                  </a:cubicBezTo>
                  <a:lnTo>
                    <a:pt x="618" y="3025"/>
                  </a:lnTo>
                  <a:cubicBezTo>
                    <a:pt x="618" y="3148"/>
                    <a:pt x="741" y="3241"/>
                    <a:pt x="834" y="3241"/>
                  </a:cubicBezTo>
                  <a:cubicBezTo>
                    <a:pt x="957" y="3241"/>
                    <a:pt x="1050" y="3148"/>
                    <a:pt x="1050" y="3025"/>
                  </a:cubicBezTo>
                  <a:lnTo>
                    <a:pt x="1050" y="2778"/>
                  </a:lnTo>
                  <a:cubicBezTo>
                    <a:pt x="1204" y="2747"/>
                    <a:pt x="1358" y="2655"/>
                    <a:pt x="1451" y="2531"/>
                  </a:cubicBezTo>
                  <a:cubicBezTo>
                    <a:pt x="1760" y="2192"/>
                    <a:pt x="1667" y="1667"/>
                    <a:pt x="1266" y="1451"/>
                  </a:cubicBezTo>
                  <a:lnTo>
                    <a:pt x="1235" y="1451"/>
                  </a:lnTo>
                  <a:cubicBezTo>
                    <a:pt x="1081" y="1389"/>
                    <a:pt x="926" y="1358"/>
                    <a:pt x="741" y="1328"/>
                  </a:cubicBezTo>
                  <a:cubicBezTo>
                    <a:pt x="618" y="1297"/>
                    <a:pt x="494" y="1235"/>
                    <a:pt x="525" y="1081"/>
                  </a:cubicBezTo>
                  <a:cubicBezTo>
                    <a:pt x="540" y="935"/>
                    <a:pt x="651" y="872"/>
                    <a:pt x="774" y="872"/>
                  </a:cubicBezTo>
                  <a:cubicBezTo>
                    <a:pt x="911" y="872"/>
                    <a:pt x="1063" y="950"/>
                    <a:pt x="1111" y="1081"/>
                  </a:cubicBezTo>
                  <a:cubicBezTo>
                    <a:pt x="1151" y="1140"/>
                    <a:pt x="1217" y="1174"/>
                    <a:pt x="1292" y="1174"/>
                  </a:cubicBezTo>
                  <a:cubicBezTo>
                    <a:pt x="1333" y="1174"/>
                    <a:pt x="1376" y="1164"/>
                    <a:pt x="1420" y="1142"/>
                  </a:cubicBezTo>
                  <a:cubicBezTo>
                    <a:pt x="1513" y="1081"/>
                    <a:pt x="1544" y="957"/>
                    <a:pt x="1482" y="865"/>
                  </a:cubicBezTo>
                  <a:cubicBezTo>
                    <a:pt x="1389" y="679"/>
                    <a:pt x="1235" y="525"/>
                    <a:pt x="1050" y="463"/>
                  </a:cubicBezTo>
                  <a:lnTo>
                    <a:pt x="1050" y="216"/>
                  </a:lnTo>
                  <a:cubicBezTo>
                    <a:pt x="1050" y="93"/>
                    <a:pt x="92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92"/>
            <p:cNvSpPr/>
            <p:nvPr/>
          </p:nvSpPr>
          <p:spPr>
            <a:xfrm>
              <a:off x="4138350" y="2690825"/>
              <a:ext cx="25" cy="800"/>
            </a:xfrm>
            <a:custGeom>
              <a:rect b="b" l="l" r="r" t="t"/>
              <a:pathLst>
                <a:path extrusionOk="0" h="32" w="1">
                  <a:moveTo>
                    <a:pt x="1" y="31"/>
                  </a:moveTo>
                  <a:cubicBezTo>
                    <a:pt x="1" y="0"/>
                    <a:pt x="1" y="0"/>
                    <a:pt x="1" y="0"/>
                  </a:cubicBezTo>
                  <a:lnTo>
                    <a:pt x="1" y="0"/>
                  </a:lnTo>
                  <a:cubicBezTo>
                    <a:pt x="1" y="0"/>
                    <a:pt x="1"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92"/>
            <p:cNvSpPr/>
            <p:nvPr/>
          </p:nvSpPr>
          <p:spPr>
            <a:xfrm>
              <a:off x="4328925" y="2762000"/>
              <a:ext cx="10825" cy="35325"/>
            </a:xfrm>
            <a:custGeom>
              <a:rect b="b" l="l" r="r" t="t"/>
              <a:pathLst>
                <a:path extrusionOk="0" h="1413" w="433">
                  <a:moveTo>
                    <a:pt x="217" y="0"/>
                  </a:moveTo>
                  <a:cubicBezTo>
                    <a:pt x="109" y="0"/>
                    <a:pt x="0" y="70"/>
                    <a:pt x="0" y="209"/>
                  </a:cubicBezTo>
                  <a:lnTo>
                    <a:pt x="0" y="1196"/>
                  </a:lnTo>
                  <a:cubicBezTo>
                    <a:pt x="0" y="1320"/>
                    <a:pt x="93" y="1412"/>
                    <a:pt x="217" y="1412"/>
                  </a:cubicBezTo>
                  <a:cubicBezTo>
                    <a:pt x="340" y="1412"/>
                    <a:pt x="433" y="1320"/>
                    <a:pt x="433" y="1196"/>
                  </a:cubicBezTo>
                  <a:lnTo>
                    <a:pt x="433" y="209"/>
                  </a:lnTo>
                  <a:cubicBezTo>
                    <a:pt x="433" y="70"/>
                    <a:pt x="325"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92"/>
            <p:cNvSpPr/>
            <p:nvPr/>
          </p:nvSpPr>
          <p:spPr>
            <a:xfrm>
              <a:off x="3994075" y="2464225"/>
              <a:ext cx="372675" cy="361625"/>
            </a:xfrm>
            <a:custGeom>
              <a:rect b="b" l="l" r="r" t="t"/>
              <a:pathLst>
                <a:path extrusionOk="0" h="14465" w="14907">
                  <a:moveTo>
                    <a:pt x="8086" y="3077"/>
                  </a:moveTo>
                  <a:cubicBezTo>
                    <a:pt x="8210" y="3077"/>
                    <a:pt x="8333" y="3200"/>
                    <a:pt x="8333" y="3324"/>
                  </a:cubicBezTo>
                  <a:lnTo>
                    <a:pt x="8333" y="3509"/>
                  </a:lnTo>
                  <a:cubicBezTo>
                    <a:pt x="8333" y="3663"/>
                    <a:pt x="8210" y="3787"/>
                    <a:pt x="8086" y="3787"/>
                  </a:cubicBezTo>
                  <a:lnTo>
                    <a:pt x="4290" y="3787"/>
                  </a:lnTo>
                  <a:cubicBezTo>
                    <a:pt x="4136" y="3787"/>
                    <a:pt x="4012" y="3663"/>
                    <a:pt x="4012" y="3509"/>
                  </a:cubicBezTo>
                  <a:lnTo>
                    <a:pt x="4012" y="3324"/>
                  </a:lnTo>
                  <a:cubicBezTo>
                    <a:pt x="4012" y="3200"/>
                    <a:pt x="4136" y="3077"/>
                    <a:pt x="4290" y="3077"/>
                  </a:cubicBezTo>
                  <a:close/>
                  <a:moveTo>
                    <a:pt x="7130" y="4188"/>
                  </a:moveTo>
                  <a:cubicBezTo>
                    <a:pt x="9043" y="4188"/>
                    <a:pt x="10648" y="5669"/>
                    <a:pt x="10802" y="7583"/>
                  </a:cubicBezTo>
                  <a:lnTo>
                    <a:pt x="10185" y="7583"/>
                  </a:lnTo>
                  <a:cubicBezTo>
                    <a:pt x="9691" y="7583"/>
                    <a:pt x="9290" y="7984"/>
                    <a:pt x="9290" y="8478"/>
                  </a:cubicBezTo>
                  <a:lnTo>
                    <a:pt x="9290" y="12336"/>
                  </a:lnTo>
                  <a:lnTo>
                    <a:pt x="3364" y="12336"/>
                  </a:lnTo>
                  <a:cubicBezTo>
                    <a:pt x="3087" y="12336"/>
                    <a:pt x="3087" y="12768"/>
                    <a:pt x="3364" y="12768"/>
                  </a:cubicBezTo>
                  <a:lnTo>
                    <a:pt x="9290" y="12768"/>
                  </a:lnTo>
                  <a:lnTo>
                    <a:pt x="9290" y="13601"/>
                  </a:lnTo>
                  <a:cubicBezTo>
                    <a:pt x="9290" y="13755"/>
                    <a:pt x="9321" y="13909"/>
                    <a:pt x="9413" y="14064"/>
                  </a:cubicBezTo>
                  <a:lnTo>
                    <a:pt x="1513" y="14064"/>
                  </a:lnTo>
                  <a:cubicBezTo>
                    <a:pt x="741" y="14064"/>
                    <a:pt x="587" y="12953"/>
                    <a:pt x="1358" y="12768"/>
                  </a:cubicBezTo>
                  <a:lnTo>
                    <a:pt x="2284" y="12768"/>
                  </a:lnTo>
                  <a:cubicBezTo>
                    <a:pt x="2562" y="12768"/>
                    <a:pt x="2562" y="12336"/>
                    <a:pt x="2284" y="12336"/>
                  </a:cubicBezTo>
                  <a:lnTo>
                    <a:pt x="1513" y="12336"/>
                  </a:lnTo>
                  <a:lnTo>
                    <a:pt x="1513" y="7891"/>
                  </a:lnTo>
                  <a:cubicBezTo>
                    <a:pt x="1482" y="6904"/>
                    <a:pt x="1883" y="5978"/>
                    <a:pt x="2593" y="5268"/>
                  </a:cubicBezTo>
                  <a:cubicBezTo>
                    <a:pt x="3272" y="4589"/>
                    <a:pt x="4229" y="4188"/>
                    <a:pt x="5216" y="4188"/>
                  </a:cubicBezTo>
                  <a:close/>
                  <a:moveTo>
                    <a:pt x="4557" y="1"/>
                  </a:moveTo>
                  <a:cubicBezTo>
                    <a:pt x="4127" y="1"/>
                    <a:pt x="3765" y="422"/>
                    <a:pt x="3920" y="886"/>
                  </a:cubicBezTo>
                  <a:lnTo>
                    <a:pt x="4445" y="2645"/>
                  </a:lnTo>
                  <a:lnTo>
                    <a:pt x="4290" y="2645"/>
                  </a:lnTo>
                  <a:cubicBezTo>
                    <a:pt x="3889" y="2645"/>
                    <a:pt x="3580" y="2954"/>
                    <a:pt x="3580" y="3324"/>
                  </a:cubicBezTo>
                  <a:lnTo>
                    <a:pt x="3580" y="3509"/>
                  </a:lnTo>
                  <a:cubicBezTo>
                    <a:pt x="3580" y="3694"/>
                    <a:pt x="3673" y="3879"/>
                    <a:pt x="3796" y="4034"/>
                  </a:cubicBezTo>
                  <a:cubicBezTo>
                    <a:pt x="3241" y="4219"/>
                    <a:pt x="2716" y="4558"/>
                    <a:pt x="2284" y="4990"/>
                  </a:cubicBezTo>
                  <a:cubicBezTo>
                    <a:pt x="1513" y="5762"/>
                    <a:pt x="1081" y="6811"/>
                    <a:pt x="1081" y="7891"/>
                  </a:cubicBezTo>
                  <a:lnTo>
                    <a:pt x="1081" y="12397"/>
                  </a:lnTo>
                  <a:cubicBezTo>
                    <a:pt x="0" y="12860"/>
                    <a:pt x="340" y="14465"/>
                    <a:pt x="1513" y="14465"/>
                  </a:cubicBezTo>
                  <a:lnTo>
                    <a:pt x="14012" y="14465"/>
                  </a:lnTo>
                  <a:cubicBezTo>
                    <a:pt x="14506" y="14465"/>
                    <a:pt x="14907" y="14064"/>
                    <a:pt x="14907" y="13570"/>
                  </a:cubicBezTo>
                  <a:lnTo>
                    <a:pt x="14907" y="13200"/>
                  </a:lnTo>
                  <a:cubicBezTo>
                    <a:pt x="14907" y="13061"/>
                    <a:pt x="14799" y="12991"/>
                    <a:pt x="14691" y="12991"/>
                  </a:cubicBezTo>
                  <a:cubicBezTo>
                    <a:pt x="14583" y="12991"/>
                    <a:pt x="14475" y="13061"/>
                    <a:pt x="14475" y="13200"/>
                  </a:cubicBezTo>
                  <a:lnTo>
                    <a:pt x="14475" y="13570"/>
                  </a:lnTo>
                  <a:cubicBezTo>
                    <a:pt x="14475" y="13848"/>
                    <a:pt x="14289" y="14064"/>
                    <a:pt x="14012" y="14064"/>
                  </a:cubicBezTo>
                  <a:lnTo>
                    <a:pt x="10185" y="14064"/>
                  </a:lnTo>
                  <a:cubicBezTo>
                    <a:pt x="9907" y="14064"/>
                    <a:pt x="9691" y="13848"/>
                    <a:pt x="9691" y="13570"/>
                  </a:cubicBezTo>
                  <a:lnTo>
                    <a:pt x="9691" y="8478"/>
                  </a:lnTo>
                  <a:cubicBezTo>
                    <a:pt x="9691" y="8231"/>
                    <a:pt x="9907" y="8015"/>
                    <a:pt x="10185" y="8015"/>
                  </a:cubicBezTo>
                  <a:lnTo>
                    <a:pt x="14012" y="8015"/>
                  </a:lnTo>
                  <a:cubicBezTo>
                    <a:pt x="14259" y="8015"/>
                    <a:pt x="14475" y="8231"/>
                    <a:pt x="14475" y="8478"/>
                  </a:cubicBezTo>
                  <a:lnTo>
                    <a:pt x="14475" y="12120"/>
                  </a:lnTo>
                  <a:cubicBezTo>
                    <a:pt x="14475" y="12212"/>
                    <a:pt x="14567" y="12336"/>
                    <a:pt x="14691" y="12336"/>
                  </a:cubicBezTo>
                  <a:lnTo>
                    <a:pt x="14691" y="12305"/>
                  </a:lnTo>
                  <a:cubicBezTo>
                    <a:pt x="14814" y="12305"/>
                    <a:pt x="14907" y="12212"/>
                    <a:pt x="14907" y="12089"/>
                  </a:cubicBezTo>
                  <a:lnTo>
                    <a:pt x="14907" y="8478"/>
                  </a:lnTo>
                  <a:cubicBezTo>
                    <a:pt x="14907" y="7984"/>
                    <a:pt x="14506" y="7583"/>
                    <a:pt x="14012" y="7583"/>
                  </a:cubicBezTo>
                  <a:lnTo>
                    <a:pt x="11234" y="7583"/>
                  </a:lnTo>
                  <a:cubicBezTo>
                    <a:pt x="11172" y="6564"/>
                    <a:pt x="10710" y="5639"/>
                    <a:pt x="10000" y="4929"/>
                  </a:cubicBezTo>
                  <a:cubicBezTo>
                    <a:pt x="9568" y="4527"/>
                    <a:pt x="9074" y="4219"/>
                    <a:pt x="8518" y="4034"/>
                  </a:cubicBezTo>
                  <a:cubicBezTo>
                    <a:pt x="8673" y="3910"/>
                    <a:pt x="8765" y="3694"/>
                    <a:pt x="8765" y="3509"/>
                  </a:cubicBezTo>
                  <a:lnTo>
                    <a:pt x="8765" y="3355"/>
                  </a:lnTo>
                  <a:cubicBezTo>
                    <a:pt x="8765" y="2954"/>
                    <a:pt x="8457" y="2645"/>
                    <a:pt x="8055" y="2645"/>
                  </a:cubicBezTo>
                  <a:lnTo>
                    <a:pt x="7901" y="2645"/>
                  </a:lnTo>
                  <a:lnTo>
                    <a:pt x="8025" y="2182"/>
                  </a:lnTo>
                  <a:cubicBezTo>
                    <a:pt x="8043" y="2031"/>
                    <a:pt x="7923" y="1937"/>
                    <a:pt x="7806" y="1937"/>
                  </a:cubicBezTo>
                  <a:cubicBezTo>
                    <a:pt x="7732" y="1937"/>
                    <a:pt x="7659" y="1975"/>
                    <a:pt x="7623" y="2059"/>
                  </a:cubicBezTo>
                  <a:lnTo>
                    <a:pt x="7438" y="2645"/>
                  </a:lnTo>
                  <a:lnTo>
                    <a:pt x="4877" y="2645"/>
                  </a:lnTo>
                  <a:lnTo>
                    <a:pt x="4352" y="762"/>
                  </a:lnTo>
                  <a:cubicBezTo>
                    <a:pt x="4290" y="670"/>
                    <a:pt x="4321" y="546"/>
                    <a:pt x="4414" y="485"/>
                  </a:cubicBezTo>
                  <a:cubicBezTo>
                    <a:pt x="4459" y="439"/>
                    <a:pt x="4537" y="411"/>
                    <a:pt x="4612" y="411"/>
                  </a:cubicBezTo>
                  <a:cubicBezTo>
                    <a:pt x="4640" y="411"/>
                    <a:pt x="4667" y="415"/>
                    <a:pt x="4691" y="423"/>
                  </a:cubicBezTo>
                  <a:cubicBezTo>
                    <a:pt x="5170" y="608"/>
                    <a:pt x="5671" y="701"/>
                    <a:pt x="6173" y="701"/>
                  </a:cubicBezTo>
                  <a:cubicBezTo>
                    <a:pt x="6674" y="701"/>
                    <a:pt x="7176" y="608"/>
                    <a:pt x="7654" y="423"/>
                  </a:cubicBezTo>
                  <a:cubicBezTo>
                    <a:pt x="7679" y="415"/>
                    <a:pt x="7704" y="411"/>
                    <a:pt x="7729" y="411"/>
                  </a:cubicBezTo>
                  <a:cubicBezTo>
                    <a:pt x="7796" y="411"/>
                    <a:pt x="7864" y="439"/>
                    <a:pt x="7932" y="485"/>
                  </a:cubicBezTo>
                  <a:cubicBezTo>
                    <a:pt x="7994" y="546"/>
                    <a:pt x="8025" y="670"/>
                    <a:pt x="7994" y="762"/>
                  </a:cubicBezTo>
                  <a:lnTo>
                    <a:pt x="7901" y="1102"/>
                  </a:lnTo>
                  <a:cubicBezTo>
                    <a:pt x="7901" y="1222"/>
                    <a:pt x="8018" y="1303"/>
                    <a:pt x="8134" y="1303"/>
                  </a:cubicBezTo>
                  <a:cubicBezTo>
                    <a:pt x="8197" y="1303"/>
                    <a:pt x="8259" y="1279"/>
                    <a:pt x="8302" y="1225"/>
                  </a:cubicBezTo>
                  <a:lnTo>
                    <a:pt x="8395" y="886"/>
                  </a:lnTo>
                  <a:cubicBezTo>
                    <a:pt x="8524" y="422"/>
                    <a:pt x="8179" y="1"/>
                    <a:pt x="7738" y="1"/>
                  </a:cubicBezTo>
                  <a:cubicBezTo>
                    <a:pt x="7651" y="1"/>
                    <a:pt x="7560" y="17"/>
                    <a:pt x="7469" y="53"/>
                  </a:cubicBezTo>
                  <a:cubicBezTo>
                    <a:pt x="7037" y="207"/>
                    <a:pt x="6589" y="284"/>
                    <a:pt x="6142" y="284"/>
                  </a:cubicBezTo>
                  <a:cubicBezTo>
                    <a:pt x="5694" y="284"/>
                    <a:pt x="5247" y="207"/>
                    <a:pt x="4815" y="53"/>
                  </a:cubicBezTo>
                  <a:cubicBezTo>
                    <a:pt x="4729" y="17"/>
                    <a:pt x="4641" y="1"/>
                    <a:pt x="45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92"/>
            <p:cNvSpPr/>
            <p:nvPr/>
          </p:nvSpPr>
          <p:spPr>
            <a:xfrm>
              <a:off x="4253325" y="2682325"/>
              <a:ext cx="86425" cy="41700"/>
            </a:xfrm>
            <a:custGeom>
              <a:rect b="b" l="l" r="r" t="t"/>
              <a:pathLst>
                <a:path extrusionOk="0" h="1668" w="3457">
                  <a:moveTo>
                    <a:pt x="3024" y="433"/>
                  </a:moveTo>
                  <a:lnTo>
                    <a:pt x="3024" y="1235"/>
                  </a:lnTo>
                  <a:lnTo>
                    <a:pt x="432" y="1235"/>
                  </a:lnTo>
                  <a:lnTo>
                    <a:pt x="432" y="433"/>
                  </a:lnTo>
                  <a:close/>
                  <a:moveTo>
                    <a:pt x="216" y="1"/>
                  </a:moveTo>
                  <a:cubicBezTo>
                    <a:pt x="93" y="1"/>
                    <a:pt x="0" y="93"/>
                    <a:pt x="0" y="217"/>
                  </a:cubicBezTo>
                  <a:lnTo>
                    <a:pt x="0" y="1451"/>
                  </a:lnTo>
                  <a:cubicBezTo>
                    <a:pt x="0" y="1575"/>
                    <a:pt x="93" y="1667"/>
                    <a:pt x="216" y="1667"/>
                  </a:cubicBezTo>
                  <a:lnTo>
                    <a:pt x="3241" y="1667"/>
                  </a:lnTo>
                  <a:cubicBezTo>
                    <a:pt x="3364" y="1667"/>
                    <a:pt x="3457" y="1575"/>
                    <a:pt x="3457" y="1451"/>
                  </a:cubicBezTo>
                  <a:lnTo>
                    <a:pt x="3457" y="217"/>
                  </a:lnTo>
                  <a:cubicBezTo>
                    <a:pt x="3457" y="93"/>
                    <a:pt x="3364" y="1"/>
                    <a:pt x="32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92"/>
            <p:cNvSpPr/>
            <p:nvPr/>
          </p:nvSpPr>
          <p:spPr>
            <a:xfrm>
              <a:off x="4252550" y="2740150"/>
              <a:ext cx="13900" cy="10100"/>
            </a:xfrm>
            <a:custGeom>
              <a:rect b="b" l="l" r="r" t="t"/>
              <a:pathLst>
                <a:path extrusionOk="0" h="404" w="556">
                  <a:moveTo>
                    <a:pt x="306" y="1"/>
                  </a:moveTo>
                  <a:cubicBezTo>
                    <a:pt x="297" y="1"/>
                    <a:pt x="288" y="1"/>
                    <a:pt x="278" y="2"/>
                  </a:cubicBezTo>
                  <a:cubicBezTo>
                    <a:pt x="0" y="2"/>
                    <a:pt x="0" y="404"/>
                    <a:pt x="278" y="404"/>
                  </a:cubicBezTo>
                  <a:cubicBezTo>
                    <a:pt x="546" y="404"/>
                    <a:pt x="555" y="1"/>
                    <a:pt x="3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92"/>
            <p:cNvSpPr/>
            <p:nvPr/>
          </p:nvSpPr>
          <p:spPr>
            <a:xfrm>
              <a:off x="4277225" y="2740150"/>
              <a:ext cx="14675" cy="10100"/>
            </a:xfrm>
            <a:custGeom>
              <a:rect b="b" l="l" r="r" t="t"/>
              <a:pathLst>
                <a:path extrusionOk="0" h="404" w="587">
                  <a:moveTo>
                    <a:pt x="309" y="1"/>
                  </a:moveTo>
                  <a:cubicBezTo>
                    <a:pt x="299" y="1"/>
                    <a:pt x="289" y="1"/>
                    <a:pt x="279" y="2"/>
                  </a:cubicBezTo>
                  <a:cubicBezTo>
                    <a:pt x="1" y="2"/>
                    <a:pt x="1" y="404"/>
                    <a:pt x="279" y="404"/>
                  </a:cubicBezTo>
                  <a:cubicBezTo>
                    <a:pt x="576" y="404"/>
                    <a:pt x="587"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92"/>
            <p:cNvSpPr/>
            <p:nvPr/>
          </p:nvSpPr>
          <p:spPr>
            <a:xfrm>
              <a:off x="4301925" y="2740150"/>
              <a:ext cx="14675" cy="10100"/>
            </a:xfrm>
            <a:custGeom>
              <a:rect b="b" l="l" r="r" t="t"/>
              <a:pathLst>
                <a:path extrusionOk="0" h="404" w="587">
                  <a:moveTo>
                    <a:pt x="337" y="1"/>
                  </a:moveTo>
                  <a:cubicBezTo>
                    <a:pt x="328" y="1"/>
                    <a:pt x="319" y="1"/>
                    <a:pt x="309" y="2"/>
                  </a:cubicBezTo>
                  <a:cubicBezTo>
                    <a:pt x="0" y="2"/>
                    <a:pt x="0" y="404"/>
                    <a:pt x="309" y="404"/>
                  </a:cubicBezTo>
                  <a:cubicBezTo>
                    <a:pt x="577" y="404"/>
                    <a:pt x="586" y="1"/>
                    <a:pt x="3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92"/>
            <p:cNvSpPr/>
            <p:nvPr/>
          </p:nvSpPr>
          <p:spPr>
            <a:xfrm>
              <a:off x="4327375" y="2740150"/>
              <a:ext cx="13900" cy="10100"/>
            </a:xfrm>
            <a:custGeom>
              <a:rect b="b" l="l" r="r" t="t"/>
              <a:pathLst>
                <a:path extrusionOk="0" h="404" w="556">
                  <a:moveTo>
                    <a:pt x="306" y="1"/>
                  </a:moveTo>
                  <a:cubicBezTo>
                    <a:pt x="297" y="1"/>
                    <a:pt x="288" y="1"/>
                    <a:pt x="279" y="2"/>
                  </a:cubicBezTo>
                  <a:cubicBezTo>
                    <a:pt x="1" y="2"/>
                    <a:pt x="1" y="404"/>
                    <a:pt x="279" y="404"/>
                  </a:cubicBezTo>
                  <a:cubicBezTo>
                    <a:pt x="547" y="404"/>
                    <a:pt x="556" y="1"/>
                    <a:pt x="3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92"/>
            <p:cNvSpPr/>
            <p:nvPr/>
          </p:nvSpPr>
          <p:spPr>
            <a:xfrm>
              <a:off x="4252550" y="2763300"/>
              <a:ext cx="13900" cy="10100"/>
            </a:xfrm>
            <a:custGeom>
              <a:rect b="b" l="l" r="r" t="t"/>
              <a:pathLst>
                <a:path extrusionOk="0" h="404" w="556">
                  <a:moveTo>
                    <a:pt x="306" y="1"/>
                  </a:moveTo>
                  <a:cubicBezTo>
                    <a:pt x="297" y="1"/>
                    <a:pt x="288" y="1"/>
                    <a:pt x="278" y="2"/>
                  </a:cubicBezTo>
                  <a:cubicBezTo>
                    <a:pt x="0" y="2"/>
                    <a:pt x="0" y="403"/>
                    <a:pt x="278" y="403"/>
                  </a:cubicBezTo>
                  <a:cubicBezTo>
                    <a:pt x="546" y="403"/>
                    <a:pt x="555" y="1"/>
                    <a:pt x="3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92"/>
            <p:cNvSpPr/>
            <p:nvPr/>
          </p:nvSpPr>
          <p:spPr>
            <a:xfrm>
              <a:off x="4277225" y="2763300"/>
              <a:ext cx="14675" cy="10100"/>
            </a:xfrm>
            <a:custGeom>
              <a:rect b="b" l="l" r="r" t="t"/>
              <a:pathLst>
                <a:path extrusionOk="0" h="404" w="587">
                  <a:moveTo>
                    <a:pt x="309" y="1"/>
                  </a:moveTo>
                  <a:cubicBezTo>
                    <a:pt x="299" y="1"/>
                    <a:pt x="289" y="1"/>
                    <a:pt x="279" y="2"/>
                  </a:cubicBezTo>
                  <a:cubicBezTo>
                    <a:pt x="1" y="2"/>
                    <a:pt x="1" y="403"/>
                    <a:pt x="279" y="403"/>
                  </a:cubicBezTo>
                  <a:cubicBezTo>
                    <a:pt x="576" y="403"/>
                    <a:pt x="587"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92"/>
            <p:cNvSpPr/>
            <p:nvPr/>
          </p:nvSpPr>
          <p:spPr>
            <a:xfrm>
              <a:off x="4301925" y="2761800"/>
              <a:ext cx="14675" cy="10825"/>
            </a:xfrm>
            <a:custGeom>
              <a:rect b="b" l="l" r="r" t="t"/>
              <a:pathLst>
                <a:path extrusionOk="0" h="433" w="587">
                  <a:moveTo>
                    <a:pt x="309" y="0"/>
                  </a:moveTo>
                  <a:cubicBezTo>
                    <a:pt x="0" y="0"/>
                    <a:pt x="0" y="433"/>
                    <a:pt x="309" y="433"/>
                  </a:cubicBezTo>
                  <a:cubicBezTo>
                    <a:pt x="587" y="433"/>
                    <a:pt x="587"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92"/>
            <p:cNvSpPr/>
            <p:nvPr/>
          </p:nvSpPr>
          <p:spPr>
            <a:xfrm>
              <a:off x="4252550" y="2786500"/>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92"/>
            <p:cNvSpPr/>
            <p:nvPr/>
          </p:nvSpPr>
          <p:spPr>
            <a:xfrm>
              <a:off x="4277225" y="2786500"/>
              <a:ext cx="14700" cy="10825"/>
            </a:xfrm>
            <a:custGeom>
              <a:rect b="b" l="l" r="r" t="t"/>
              <a:pathLst>
                <a:path extrusionOk="0" h="433" w="588">
                  <a:moveTo>
                    <a:pt x="279" y="0"/>
                  </a:moveTo>
                  <a:cubicBezTo>
                    <a:pt x="1" y="0"/>
                    <a:pt x="1" y="432"/>
                    <a:pt x="279" y="432"/>
                  </a:cubicBezTo>
                  <a:cubicBezTo>
                    <a:pt x="587" y="432"/>
                    <a:pt x="587"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92"/>
            <p:cNvSpPr/>
            <p:nvPr/>
          </p:nvSpPr>
          <p:spPr>
            <a:xfrm>
              <a:off x="4301925" y="2786500"/>
              <a:ext cx="14675" cy="10825"/>
            </a:xfrm>
            <a:custGeom>
              <a:rect b="b" l="l" r="r" t="t"/>
              <a:pathLst>
                <a:path extrusionOk="0" h="433" w="587">
                  <a:moveTo>
                    <a:pt x="309" y="0"/>
                  </a:moveTo>
                  <a:cubicBezTo>
                    <a:pt x="0" y="0"/>
                    <a:pt x="0" y="432"/>
                    <a:pt x="309" y="432"/>
                  </a:cubicBezTo>
                  <a:cubicBezTo>
                    <a:pt x="587" y="432"/>
                    <a:pt x="587"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78" name="Google Shape;14778;p92"/>
          <p:cNvSpPr/>
          <p:nvPr/>
        </p:nvSpPr>
        <p:spPr>
          <a:xfrm>
            <a:off x="4756609" y="1768868"/>
            <a:ext cx="364175" cy="355725"/>
          </a:xfrm>
          <a:custGeom>
            <a:rect b="b" l="l" r="r" t="t"/>
            <a:pathLst>
              <a:path extrusionOk="0" h="14229" w="14567">
                <a:moveTo>
                  <a:pt x="6157" y="209"/>
                </a:moveTo>
                <a:cubicBezTo>
                  <a:pt x="7199" y="209"/>
                  <a:pt x="8240" y="911"/>
                  <a:pt x="8240" y="2316"/>
                </a:cubicBezTo>
                <a:lnTo>
                  <a:pt x="8240" y="3550"/>
                </a:lnTo>
                <a:lnTo>
                  <a:pt x="4074" y="3550"/>
                </a:lnTo>
                <a:lnTo>
                  <a:pt x="4074" y="2316"/>
                </a:lnTo>
                <a:cubicBezTo>
                  <a:pt x="4074" y="911"/>
                  <a:pt x="5115" y="209"/>
                  <a:pt x="6157" y="209"/>
                </a:cubicBezTo>
                <a:close/>
                <a:moveTo>
                  <a:pt x="10894" y="6945"/>
                </a:moveTo>
                <a:lnTo>
                  <a:pt x="10894" y="8148"/>
                </a:lnTo>
                <a:lnTo>
                  <a:pt x="10092" y="8148"/>
                </a:lnTo>
                <a:lnTo>
                  <a:pt x="10092" y="7871"/>
                </a:lnTo>
                <a:cubicBezTo>
                  <a:pt x="10092" y="7377"/>
                  <a:pt x="10431" y="6976"/>
                  <a:pt x="10894" y="6945"/>
                </a:cubicBezTo>
                <a:close/>
                <a:moveTo>
                  <a:pt x="11326" y="6976"/>
                </a:moveTo>
                <a:cubicBezTo>
                  <a:pt x="11697" y="7099"/>
                  <a:pt x="11913" y="7469"/>
                  <a:pt x="11913" y="7840"/>
                </a:cubicBezTo>
                <a:lnTo>
                  <a:pt x="11913" y="7871"/>
                </a:lnTo>
                <a:lnTo>
                  <a:pt x="11913" y="8148"/>
                </a:lnTo>
                <a:lnTo>
                  <a:pt x="11326" y="8148"/>
                </a:lnTo>
                <a:lnTo>
                  <a:pt x="11326" y="6976"/>
                </a:lnTo>
                <a:close/>
                <a:moveTo>
                  <a:pt x="13425" y="8550"/>
                </a:moveTo>
                <a:lnTo>
                  <a:pt x="13425" y="12623"/>
                </a:lnTo>
                <a:lnTo>
                  <a:pt x="12592" y="12623"/>
                </a:lnTo>
                <a:cubicBezTo>
                  <a:pt x="12314" y="12623"/>
                  <a:pt x="12314" y="13025"/>
                  <a:pt x="12592" y="13025"/>
                </a:cubicBezTo>
                <a:lnTo>
                  <a:pt x="13518" y="13025"/>
                </a:lnTo>
                <a:lnTo>
                  <a:pt x="13950" y="13796"/>
                </a:lnTo>
                <a:lnTo>
                  <a:pt x="8055" y="13827"/>
                </a:lnTo>
                <a:lnTo>
                  <a:pt x="8055" y="13827"/>
                </a:lnTo>
                <a:lnTo>
                  <a:pt x="8487" y="13055"/>
                </a:lnTo>
                <a:lnTo>
                  <a:pt x="11481" y="13055"/>
                </a:lnTo>
                <a:cubicBezTo>
                  <a:pt x="11758" y="13055"/>
                  <a:pt x="11758" y="12623"/>
                  <a:pt x="11481" y="12623"/>
                </a:cubicBezTo>
                <a:lnTo>
                  <a:pt x="8580" y="12623"/>
                </a:lnTo>
                <a:lnTo>
                  <a:pt x="8580" y="8550"/>
                </a:lnTo>
                <a:lnTo>
                  <a:pt x="9660" y="8550"/>
                </a:lnTo>
                <a:lnTo>
                  <a:pt x="9660" y="9074"/>
                </a:lnTo>
                <a:cubicBezTo>
                  <a:pt x="9660" y="9213"/>
                  <a:pt x="9768" y="9283"/>
                  <a:pt x="9876" y="9283"/>
                </a:cubicBezTo>
                <a:cubicBezTo>
                  <a:pt x="9984" y="9283"/>
                  <a:pt x="10092" y="9213"/>
                  <a:pt x="10092" y="9074"/>
                </a:cubicBezTo>
                <a:lnTo>
                  <a:pt x="10092" y="8550"/>
                </a:lnTo>
                <a:lnTo>
                  <a:pt x="11913" y="8550"/>
                </a:lnTo>
                <a:lnTo>
                  <a:pt x="11913" y="9074"/>
                </a:lnTo>
                <a:cubicBezTo>
                  <a:pt x="11913" y="9213"/>
                  <a:pt x="12021" y="9283"/>
                  <a:pt x="12129" y="9283"/>
                </a:cubicBezTo>
                <a:cubicBezTo>
                  <a:pt x="12237" y="9283"/>
                  <a:pt x="12345" y="9213"/>
                  <a:pt x="12345" y="9074"/>
                </a:cubicBezTo>
                <a:lnTo>
                  <a:pt x="12345" y="8550"/>
                </a:lnTo>
                <a:close/>
                <a:moveTo>
                  <a:pt x="8178" y="11512"/>
                </a:moveTo>
                <a:lnTo>
                  <a:pt x="8178" y="12778"/>
                </a:lnTo>
                <a:lnTo>
                  <a:pt x="7592" y="13827"/>
                </a:lnTo>
                <a:lnTo>
                  <a:pt x="556" y="13827"/>
                </a:lnTo>
                <a:lnTo>
                  <a:pt x="1358" y="11512"/>
                </a:lnTo>
                <a:close/>
                <a:moveTo>
                  <a:pt x="6157" y="1"/>
                </a:moveTo>
                <a:cubicBezTo>
                  <a:pt x="4961" y="1"/>
                  <a:pt x="3765" y="772"/>
                  <a:pt x="3642" y="2316"/>
                </a:cubicBezTo>
                <a:lnTo>
                  <a:pt x="3642" y="3550"/>
                </a:lnTo>
                <a:lnTo>
                  <a:pt x="1204" y="3550"/>
                </a:lnTo>
                <a:cubicBezTo>
                  <a:pt x="1080" y="3550"/>
                  <a:pt x="988" y="3643"/>
                  <a:pt x="988" y="3766"/>
                </a:cubicBezTo>
                <a:lnTo>
                  <a:pt x="988" y="4692"/>
                </a:lnTo>
                <a:cubicBezTo>
                  <a:pt x="988" y="4831"/>
                  <a:pt x="1096" y="4900"/>
                  <a:pt x="1204" y="4900"/>
                </a:cubicBezTo>
                <a:cubicBezTo>
                  <a:pt x="1312" y="4900"/>
                  <a:pt x="1420" y="4831"/>
                  <a:pt x="1420" y="4692"/>
                </a:cubicBezTo>
                <a:lnTo>
                  <a:pt x="1420" y="3982"/>
                </a:lnTo>
                <a:lnTo>
                  <a:pt x="3642" y="3982"/>
                </a:lnTo>
                <a:lnTo>
                  <a:pt x="3642" y="5340"/>
                </a:lnTo>
                <a:cubicBezTo>
                  <a:pt x="3642" y="5479"/>
                  <a:pt x="3750" y="5548"/>
                  <a:pt x="3858" y="5548"/>
                </a:cubicBezTo>
                <a:cubicBezTo>
                  <a:pt x="3966" y="5548"/>
                  <a:pt x="4074" y="5479"/>
                  <a:pt x="4074" y="5340"/>
                </a:cubicBezTo>
                <a:lnTo>
                  <a:pt x="4074" y="3982"/>
                </a:lnTo>
                <a:lnTo>
                  <a:pt x="8240" y="3982"/>
                </a:lnTo>
                <a:lnTo>
                  <a:pt x="8240" y="5340"/>
                </a:lnTo>
                <a:cubicBezTo>
                  <a:pt x="8240" y="5479"/>
                  <a:pt x="8348" y="5548"/>
                  <a:pt x="8456" y="5548"/>
                </a:cubicBezTo>
                <a:cubicBezTo>
                  <a:pt x="8564" y="5548"/>
                  <a:pt x="8672" y="5479"/>
                  <a:pt x="8672" y="5340"/>
                </a:cubicBezTo>
                <a:lnTo>
                  <a:pt x="8672" y="3982"/>
                </a:lnTo>
                <a:lnTo>
                  <a:pt x="10894" y="3982"/>
                </a:lnTo>
                <a:lnTo>
                  <a:pt x="10894" y="6513"/>
                </a:lnTo>
                <a:cubicBezTo>
                  <a:pt x="10215" y="6574"/>
                  <a:pt x="9660" y="7161"/>
                  <a:pt x="9660" y="7871"/>
                </a:cubicBezTo>
                <a:lnTo>
                  <a:pt x="9660" y="8148"/>
                </a:lnTo>
                <a:lnTo>
                  <a:pt x="8364" y="8148"/>
                </a:lnTo>
                <a:cubicBezTo>
                  <a:pt x="8271" y="8148"/>
                  <a:pt x="8148" y="8241"/>
                  <a:pt x="8178" y="8364"/>
                </a:cubicBezTo>
                <a:lnTo>
                  <a:pt x="8178" y="11080"/>
                </a:lnTo>
                <a:lnTo>
                  <a:pt x="1420" y="11080"/>
                </a:lnTo>
                <a:lnTo>
                  <a:pt x="1420" y="5772"/>
                </a:lnTo>
                <a:cubicBezTo>
                  <a:pt x="1420" y="5633"/>
                  <a:pt x="1312" y="5564"/>
                  <a:pt x="1204" y="5564"/>
                </a:cubicBezTo>
                <a:cubicBezTo>
                  <a:pt x="1096" y="5564"/>
                  <a:pt x="988" y="5633"/>
                  <a:pt x="988" y="5772"/>
                </a:cubicBezTo>
                <a:lnTo>
                  <a:pt x="988" y="11265"/>
                </a:lnTo>
                <a:lnTo>
                  <a:pt x="31" y="13950"/>
                </a:lnTo>
                <a:cubicBezTo>
                  <a:pt x="0" y="14105"/>
                  <a:pt x="93" y="14228"/>
                  <a:pt x="247" y="14228"/>
                </a:cubicBezTo>
                <a:lnTo>
                  <a:pt x="14289" y="14228"/>
                </a:lnTo>
                <a:cubicBezTo>
                  <a:pt x="14443" y="14228"/>
                  <a:pt x="14567" y="14074"/>
                  <a:pt x="14474" y="13920"/>
                </a:cubicBezTo>
                <a:lnTo>
                  <a:pt x="13857" y="12778"/>
                </a:lnTo>
                <a:lnTo>
                  <a:pt x="13857" y="8364"/>
                </a:lnTo>
                <a:cubicBezTo>
                  <a:pt x="13857" y="8241"/>
                  <a:pt x="13764" y="8148"/>
                  <a:pt x="13641" y="8148"/>
                </a:cubicBezTo>
                <a:lnTo>
                  <a:pt x="12345" y="8148"/>
                </a:lnTo>
                <a:lnTo>
                  <a:pt x="12345" y="7871"/>
                </a:lnTo>
                <a:cubicBezTo>
                  <a:pt x="12345" y="7253"/>
                  <a:pt x="11913" y="6698"/>
                  <a:pt x="11326" y="6544"/>
                </a:cubicBezTo>
                <a:lnTo>
                  <a:pt x="11326" y="3766"/>
                </a:lnTo>
                <a:cubicBezTo>
                  <a:pt x="11326" y="3643"/>
                  <a:pt x="11234" y="3550"/>
                  <a:pt x="11110" y="3550"/>
                </a:cubicBezTo>
                <a:lnTo>
                  <a:pt x="8672" y="3550"/>
                </a:lnTo>
                <a:lnTo>
                  <a:pt x="8672" y="2316"/>
                </a:lnTo>
                <a:cubicBezTo>
                  <a:pt x="8549" y="772"/>
                  <a:pt x="7353" y="1"/>
                  <a:pt x="6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79" name="Google Shape;14779;p92"/>
          <p:cNvGrpSpPr/>
          <p:nvPr/>
        </p:nvGrpSpPr>
        <p:grpSpPr>
          <a:xfrm>
            <a:off x="1067815" y="3466328"/>
            <a:ext cx="361900" cy="274675"/>
            <a:chOff x="5505525" y="1948600"/>
            <a:chExt cx="361900" cy="274675"/>
          </a:xfrm>
        </p:grpSpPr>
        <p:sp>
          <p:nvSpPr>
            <p:cNvPr id="14780" name="Google Shape;14780;p92"/>
            <p:cNvSpPr/>
            <p:nvPr/>
          </p:nvSpPr>
          <p:spPr>
            <a:xfrm>
              <a:off x="5505525" y="1948600"/>
              <a:ext cx="361900" cy="274675"/>
            </a:xfrm>
            <a:custGeom>
              <a:rect b="b" l="l" r="r" t="t"/>
              <a:pathLst>
                <a:path extrusionOk="0" h="10987" w="14476">
                  <a:moveTo>
                    <a:pt x="12592" y="3333"/>
                  </a:moveTo>
                  <a:cubicBezTo>
                    <a:pt x="12469" y="3518"/>
                    <a:pt x="12376" y="3734"/>
                    <a:pt x="12376" y="3981"/>
                  </a:cubicBezTo>
                  <a:lnTo>
                    <a:pt x="12376" y="8209"/>
                  </a:lnTo>
                  <a:lnTo>
                    <a:pt x="11204" y="8209"/>
                  </a:lnTo>
                  <a:lnTo>
                    <a:pt x="11204" y="3333"/>
                  </a:lnTo>
                  <a:close/>
                  <a:moveTo>
                    <a:pt x="10772" y="432"/>
                  </a:moveTo>
                  <a:lnTo>
                    <a:pt x="10772" y="9104"/>
                  </a:lnTo>
                  <a:cubicBezTo>
                    <a:pt x="10772" y="9660"/>
                    <a:pt x="11019" y="10185"/>
                    <a:pt x="11451" y="10524"/>
                  </a:cubicBezTo>
                  <a:lnTo>
                    <a:pt x="1853" y="10524"/>
                  </a:lnTo>
                  <a:cubicBezTo>
                    <a:pt x="1050" y="10524"/>
                    <a:pt x="433" y="9876"/>
                    <a:pt x="433" y="9104"/>
                  </a:cubicBezTo>
                  <a:lnTo>
                    <a:pt x="433" y="432"/>
                  </a:lnTo>
                  <a:close/>
                  <a:moveTo>
                    <a:pt x="217" y="0"/>
                  </a:moveTo>
                  <a:cubicBezTo>
                    <a:pt x="93" y="0"/>
                    <a:pt x="1" y="93"/>
                    <a:pt x="1" y="216"/>
                  </a:cubicBezTo>
                  <a:lnTo>
                    <a:pt x="1" y="9073"/>
                  </a:lnTo>
                  <a:cubicBezTo>
                    <a:pt x="1" y="10123"/>
                    <a:pt x="803" y="10956"/>
                    <a:pt x="1853" y="10987"/>
                  </a:cubicBezTo>
                  <a:lnTo>
                    <a:pt x="12623" y="10987"/>
                  </a:lnTo>
                  <a:cubicBezTo>
                    <a:pt x="13642" y="10956"/>
                    <a:pt x="14475" y="10154"/>
                    <a:pt x="14475" y="9104"/>
                  </a:cubicBezTo>
                  <a:lnTo>
                    <a:pt x="14475" y="7901"/>
                  </a:lnTo>
                  <a:cubicBezTo>
                    <a:pt x="14475" y="7762"/>
                    <a:pt x="14375" y="7692"/>
                    <a:pt x="14274" y="7692"/>
                  </a:cubicBezTo>
                  <a:cubicBezTo>
                    <a:pt x="14174" y="7692"/>
                    <a:pt x="14074" y="7762"/>
                    <a:pt x="14074" y="7901"/>
                  </a:cubicBezTo>
                  <a:lnTo>
                    <a:pt x="14074" y="9104"/>
                  </a:lnTo>
                  <a:cubicBezTo>
                    <a:pt x="14074" y="9876"/>
                    <a:pt x="13426" y="10524"/>
                    <a:pt x="12623" y="10524"/>
                  </a:cubicBezTo>
                  <a:cubicBezTo>
                    <a:pt x="11852" y="10524"/>
                    <a:pt x="11204" y="9876"/>
                    <a:pt x="11204" y="9104"/>
                  </a:cubicBezTo>
                  <a:lnTo>
                    <a:pt x="11204" y="8672"/>
                  </a:lnTo>
                  <a:lnTo>
                    <a:pt x="12592" y="8672"/>
                  </a:lnTo>
                  <a:cubicBezTo>
                    <a:pt x="12716" y="8672"/>
                    <a:pt x="12809" y="8549"/>
                    <a:pt x="12809" y="8456"/>
                  </a:cubicBezTo>
                  <a:lnTo>
                    <a:pt x="12809" y="3981"/>
                  </a:lnTo>
                  <a:cubicBezTo>
                    <a:pt x="12778" y="3534"/>
                    <a:pt x="13109" y="3310"/>
                    <a:pt x="13441" y="3310"/>
                  </a:cubicBezTo>
                  <a:cubicBezTo>
                    <a:pt x="13773" y="3310"/>
                    <a:pt x="14105" y="3534"/>
                    <a:pt x="14074" y="3981"/>
                  </a:cubicBezTo>
                  <a:lnTo>
                    <a:pt x="14074" y="6821"/>
                  </a:lnTo>
                  <a:cubicBezTo>
                    <a:pt x="14043" y="6913"/>
                    <a:pt x="14166" y="7037"/>
                    <a:pt x="14259" y="7037"/>
                  </a:cubicBezTo>
                  <a:cubicBezTo>
                    <a:pt x="14382" y="7037"/>
                    <a:pt x="14475" y="6913"/>
                    <a:pt x="14475" y="6821"/>
                  </a:cubicBezTo>
                  <a:lnTo>
                    <a:pt x="14475" y="3981"/>
                  </a:lnTo>
                  <a:cubicBezTo>
                    <a:pt x="14475" y="3395"/>
                    <a:pt x="14043" y="2932"/>
                    <a:pt x="13457" y="2932"/>
                  </a:cubicBezTo>
                  <a:lnTo>
                    <a:pt x="11204" y="2932"/>
                  </a:lnTo>
                  <a:lnTo>
                    <a:pt x="11204" y="216"/>
                  </a:lnTo>
                  <a:cubicBezTo>
                    <a:pt x="11204" y="93"/>
                    <a:pt x="11111" y="0"/>
                    <a:pt x="10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92"/>
            <p:cNvSpPr/>
            <p:nvPr/>
          </p:nvSpPr>
          <p:spPr>
            <a:xfrm>
              <a:off x="5632850" y="2094425"/>
              <a:ext cx="114200" cy="10825"/>
            </a:xfrm>
            <a:custGeom>
              <a:rect b="b" l="l" r="r" t="t"/>
              <a:pathLst>
                <a:path extrusionOk="0" h="433" w="4568">
                  <a:moveTo>
                    <a:pt x="309" y="0"/>
                  </a:moveTo>
                  <a:cubicBezTo>
                    <a:pt x="0" y="0"/>
                    <a:pt x="0" y="432"/>
                    <a:pt x="309" y="432"/>
                  </a:cubicBezTo>
                  <a:lnTo>
                    <a:pt x="4290" y="432"/>
                  </a:lnTo>
                  <a:cubicBezTo>
                    <a:pt x="4568" y="432"/>
                    <a:pt x="4568" y="0"/>
                    <a:pt x="4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92"/>
            <p:cNvSpPr/>
            <p:nvPr/>
          </p:nvSpPr>
          <p:spPr>
            <a:xfrm>
              <a:off x="5632850" y="2146075"/>
              <a:ext cx="114200" cy="10075"/>
            </a:xfrm>
            <a:custGeom>
              <a:rect b="b" l="l" r="r" t="t"/>
              <a:pathLst>
                <a:path extrusionOk="0" h="403" w="4568">
                  <a:moveTo>
                    <a:pt x="4318" y="0"/>
                  </a:moveTo>
                  <a:cubicBezTo>
                    <a:pt x="4309" y="0"/>
                    <a:pt x="4299" y="1"/>
                    <a:pt x="4290" y="2"/>
                  </a:cubicBezTo>
                  <a:lnTo>
                    <a:pt x="309" y="2"/>
                  </a:lnTo>
                  <a:cubicBezTo>
                    <a:pt x="0" y="2"/>
                    <a:pt x="0" y="403"/>
                    <a:pt x="309" y="403"/>
                  </a:cubicBezTo>
                  <a:lnTo>
                    <a:pt x="4290" y="403"/>
                  </a:lnTo>
                  <a:cubicBezTo>
                    <a:pt x="4558" y="403"/>
                    <a:pt x="4567" y="0"/>
                    <a:pt x="43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92"/>
            <p:cNvSpPr/>
            <p:nvPr/>
          </p:nvSpPr>
          <p:spPr>
            <a:xfrm>
              <a:off x="5632850" y="2170800"/>
              <a:ext cx="114200" cy="10825"/>
            </a:xfrm>
            <a:custGeom>
              <a:rect b="b" l="l" r="r" t="t"/>
              <a:pathLst>
                <a:path extrusionOk="0" h="433" w="4568">
                  <a:moveTo>
                    <a:pt x="309" y="0"/>
                  </a:moveTo>
                  <a:cubicBezTo>
                    <a:pt x="0" y="0"/>
                    <a:pt x="0" y="432"/>
                    <a:pt x="309" y="432"/>
                  </a:cubicBezTo>
                  <a:lnTo>
                    <a:pt x="4290" y="432"/>
                  </a:lnTo>
                  <a:cubicBezTo>
                    <a:pt x="4568" y="432"/>
                    <a:pt x="4568" y="0"/>
                    <a:pt x="4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92"/>
            <p:cNvSpPr/>
            <p:nvPr/>
          </p:nvSpPr>
          <p:spPr>
            <a:xfrm>
              <a:off x="5632850" y="2119875"/>
              <a:ext cx="114200" cy="10825"/>
            </a:xfrm>
            <a:custGeom>
              <a:rect b="b" l="l" r="r" t="t"/>
              <a:pathLst>
                <a:path extrusionOk="0" h="433" w="4568">
                  <a:moveTo>
                    <a:pt x="309" y="0"/>
                  </a:moveTo>
                  <a:cubicBezTo>
                    <a:pt x="0" y="0"/>
                    <a:pt x="0" y="433"/>
                    <a:pt x="309" y="433"/>
                  </a:cubicBezTo>
                  <a:lnTo>
                    <a:pt x="4290" y="433"/>
                  </a:lnTo>
                  <a:cubicBezTo>
                    <a:pt x="4568" y="433"/>
                    <a:pt x="4568" y="0"/>
                    <a:pt x="4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92"/>
            <p:cNvSpPr/>
            <p:nvPr/>
          </p:nvSpPr>
          <p:spPr>
            <a:xfrm>
              <a:off x="5543350" y="2093650"/>
              <a:ext cx="75625" cy="87975"/>
            </a:xfrm>
            <a:custGeom>
              <a:rect b="b" l="l" r="r" t="t"/>
              <a:pathLst>
                <a:path extrusionOk="0" h="3519" w="3025">
                  <a:moveTo>
                    <a:pt x="2623" y="432"/>
                  </a:moveTo>
                  <a:lnTo>
                    <a:pt x="2623" y="3086"/>
                  </a:lnTo>
                  <a:lnTo>
                    <a:pt x="432" y="3086"/>
                  </a:lnTo>
                  <a:lnTo>
                    <a:pt x="432" y="432"/>
                  </a:lnTo>
                  <a:close/>
                  <a:moveTo>
                    <a:pt x="216" y="0"/>
                  </a:moveTo>
                  <a:cubicBezTo>
                    <a:pt x="93" y="0"/>
                    <a:pt x="0" y="93"/>
                    <a:pt x="0" y="216"/>
                  </a:cubicBezTo>
                  <a:lnTo>
                    <a:pt x="0" y="3302"/>
                  </a:lnTo>
                  <a:cubicBezTo>
                    <a:pt x="0" y="3426"/>
                    <a:pt x="93" y="3518"/>
                    <a:pt x="216" y="3518"/>
                  </a:cubicBezTo>
                  <a:lnTo>
                    <a:pt x="2809" y="3518"/>
                  </a:lnTo>
                  <a:cubicBezTo>
                    <a:pt x="2932" y="3518"/>
                    <a:pt x="3025" y="3426"/>
                    <a:pt x="3025" y="3302"/>
                  </a:cubicBezTo>
                  <a:lnTo>
                    <a:pt x="3025" y="216"/>
                  </a:lnTo>
                  <a:cubicBezTo>
                    <a:pt x="3025" y="93"/>
                    <a:pt x="2932" y="0"/>
                    <a:pt x="28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92"/>
            <p:cNvSpPr/>
            <p:nvPr/>
          </p:nvSpPr>
          <p:spPr>
            <a:xfrm>
              <a:off x="5543350" y="1989475"/>
              <a:ext cx="206025" cy="79500"/>
            </a:xfrm>
            <a:custGeom>
              <a:rect b="b" l="l" r="r" t="t"/>
              <a:pathLst>
                <a:path extrusionOk="0" h="3180" w="8241">
                  <a:moveTo>
                    <a:pt x="216" y="1"/>
                  </a:moveTo>
                  <a:cubicBezTo>
                    <a:pt x="93" y="1"/>
                    <a:pt x="0" y="93"/>
                    <a:pt x="0" y="217"/>
                  </a:cubicBezTo>
                  <a:lnTo>
                    <a:pt x="0" y="865"/>
                  </a:lnTo>
                  <a:cubicBezTo>
                    <a:pt x="0" y="1004"/>
                    <a:pt x="108" y="1073"/>
                    <a:pt x="216" y="1073"/>
                  </a:cubicBezTo>
                  <a:cubicBezTo>
                    <a:pt x="324" y="1073"/>
                    <a:pt x="432" y="1004"/>
                    <a:pt x="432" y="865"/>
                  </a:cubicBezTo>
                  <a:lnTo>
                    <a:pt x="432" y="433"/>
                  </a:lnTo>
                  <a:lnTo>
                    <a:pt x="7808" y="433"/>
                  </a:lnTo>
                  <a:lnTo>
                    <a:pt x="7808" y="2748"/>
                  </a:lnTo>
                  <a:lnTo>
                    <a:pt x="432" y="2748"/>
                  </a:lnTo>
                  <a:lnTo>
                    <a:pt x="432" y="1883"/>
                  </a:lnTo>
                  <a:cubicBezTo>
                    <a:pt x="432" y="1744"/>
                    <a:pt x="324" y="1675"/>
                    <a:pt x="216" y="1675"/>
                  </a:cubicBezTo>
                  <a:cubicBezTo>
                    <a:pt x="108" y="1675"/>
                    <a:pt x="0" y="1744"/>
                    <a:pt x="0" y="1883"/>
                  </a:cubicBezTo>
                  <a:lnTo>
                    <a:pt x="0" y="2964"/>
                  </a:lnTo>
                  <a:cubicBezTo>
                    <a:pt x="0" y="3087"/>
                    <a:pt x="93" y="3180"/>
                    <a:pt x="216" y="3180"/>
                  </a:cubicBezTo>
                  <a:lnTo>
                    <a:pt x="8024" y="3180"/>
                  </a:lnTo>
                  <a:cubicBezTo>
                    <a:pt x="8148" y="3180"/>
                    <a:pt x="8240" y="3087"/>
                    <a:pt x="8240" y="2964"/>
                  </a:cubicBezTo>
                  <a:lnTo>
                    <a:pt x="8240" y="217"/>
                  </a:lnTo>
                  <a:cubicBezTo>
                    <a:pt x="8240" y="93"/>
                    <a:pt x="8148" y="1"/>
                    <a:pt x="8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87" name="Google Shape;14787;p92"/>
          <p:cNvSpPr/>
          <p:nvPr/>
        </p:nvSpPr>
        <p:spPr>
          <a:xfrm>
            <a:off x="1763246" y="3422341"/>
            <a:ext cx="361100" cy="362650"/>
          </a:xfrm>
          <a:custGeom>
            <a:rect b="b" l="l" r="r" t="t"/>
            <a:pathLst>
              <a:path extrusionOk="0" h="14506" w="14444">
                <a:moveTo>
                  <a:pt x="7716" y="1790"/>
                </a:moveTo>
                <a:cubicBezTo>
                  <a:pt x="8148" y="1790"/>
                  <a:pt x="8457" y="2129"/>
                  <a:pt x="8457" y="2531"/>
                </a:cubicBezTo>
                <a:lnTo>
                  <a:pt x="8457" y="2685"/>
                </a:lnTo>
                <a:lnTo>
                  <a:pt x="8364" y="2685"/>
                </a:lnTo>
                <a:cubicBezTo>
                  <a:pt x="8086" y="2685"/>
                  <a:pt x="8086" y="3117"/>
                  <a:pt x="8364" y="3117"/>
                </a:cubicBezTo>
                <a:lnTo>
                  <a:pt x="8889" y="3117"/>
                </a:lnTo>
                <a:cubicBezTo>
                  <a:pt x="9259" y="3117"/>
                  <a:pt x="9568" y="3426"/>
                  <a:pt x="9568" y="3796"/>
                </a:cubicBezTo>
                <a:lnTo>
                  <a:pt x="9568" y="4105"/>
                </a:lnTo>
                <a:cubicBezTo>
                  <a:pt x="9568" y="4537"/>
                  <a:pt x="9228" y="4876"/>
                  <a:pt x="8796" y="4876"/>
                </a:cubicBezTo>
                <a:lnTo>
                  <a:pt x="5648" y="4876"/>
                </a:lnTo>
                <a:cubicBezTo>
                  <a:pt x="5216" y="4876"/>
                  <a:pt x="4877" y="4537"/>
                  <a:pt x="4877" y="4105"/>
                </a:cubicBezTo>
                <a:lnTo>
                  <a:pt x="4907" y="3796"/>
                </a:lnTo>
                <a:cubicBezTo>
                  <a:pt x="4907" y="3395"/>
                  <a:pt x="5216" y="3086"/>
                  <a:pt x="5617" y="3086"/>
                </a:cubicBezTo>
                <a:lnTo>
                  <a:pt x="7346" y="3086"/>
                </a:lnTo>
                <a:cubicBezTo>
                  <a:pt x="7623" y="3086"/>
                  <a:pt x="7623" y="2654"/>
                  <a:pt x="7346" y="2654"/>
                </a:cubicBezTo>
                <a:lnTo>
                  <a:pt x="5988" y="2654"/>
                </a:lnTo>
                <a:lnTo>
                  <a:pt x="5988" y="2531"/>
                </a:lnTo>
                <a:cubicBezTo>
                  <a:pt x="5988" y="2129"/>
                  <a:pt x="6327" y="1790"/>
                  <a:pt x="6728" y="1790"/>
                </a:cubicBezTo>
                <a:close/>
                <a:moveTo>
                  <a:pt x="9568" y="5056"/>
                </a:moveTo>
                <a:lnTo>
                  <a:pt x="9568" y="6913"/>
                </a:lnTo>
                <a:cubicBezTo>
                  <a:pt x="9568" y="8086"/>
                  <a:pt x="8642" y="9104"/>
                  <a:pt x="7438" y="9228"/>
                </a:cubicBezTo>
                <a:lnTo>
                  <a:pt x="7438" y="5308"/>
                </a:lnTo>
                <a:lnTo>
                  <a:pt x="8827" y="5308"/>
                </a:lnTo>
                <a:cubicBezTo>
                  <a:pt x="9092" y="5308"/>
                  <a:pt x="9356" y="5224"/>
                  <a:pt x="9568" y="5056"/>
                </a:cubicBezTo>
                <a:close/>
                <a:moveTo>
                  <a:pt x="4907" y="5030"/>
                </a:moveTo>
                <a:cubicBezTo>
                  <a:pt x="5101" y="5169"/>
                  <a:pt x="5344" y="5282"/>
                  <a:pt x="5592" y="5282"/>
                </a:cubicBezTo>
                <a:cubicBezTo>
                  <a:pt x="5621" y="5282"/>
                  <a:pt x="5650" y="5281"/>
                  <a:pt x="5679" y="5277"/>
                </a:cubicBezTo>
                <a:lnTo>
                  <a:pt x="7037" y="5277"/>
                </a:lnTo>
                <a:lnTo>
                  <a:pt x="7037" y="9228"/>
                </a:lnTo>
                <a:cubicBezTo>
                  <a:pt x="6790" y="9197"/>
                  <a:pt x="6543" y="9135"/>
                  <a:pt x="6327" y="9043"/>
                </a:cubicBezTo>
                <a:cubicBezTo>
                  <a:pt x="6298" y="9032"/>
                  <a:pt x="6270" y="9027"/>
                  <a:pt x="6244" y="9027"/>
                </a:cubicBezTo>
                <a:cubicBezTo>
                  <a:pt x="6049" y="9027"/>
                  <a:pt x="5951" y="9304"/>
                  <a:pt x="6142" y="9413"/>
                </a:cubicBezTo>
                <a:cubicBezTo>
                  <a:pt x="6512" y="9567"/>
                  <a:pt x="6883" y="9660"/>
                  <a:pt x="7253" y="9660"/>
                </a:cubicBezTo>
                <a:cubicBezTo>
                  <a:pt x="8395" y="9660"/>
                  <a:pt x="9413" y="8950"/>
                  <a:pt x="9814" y="7901"/>
                </a:cubicBezTo>
                <a:cubicBezTo>
                  <a:pt x="10277" y="8456"/>
                  <a:pt x="10956" y="8796"/>
                  <a:pt x="11666" y="8796"/>
                </a:cubicBezTo>
                <a:cubicBezTo>
                  <a:pt x="11944" y="8796"/>
                  <a:pt x="11944" y="8364"/>
                  <a:pt x="11666" y="8364"/>
                </a:cubicBezTo>
                <a:cubicBezTo>
                  <a:pt x="10987" y="8364"/>
                  <a:pt x="10339" y="7993"/>
                  <a:pt x="10000" y="7407"/>
                </a:cubicBezTo>
                <a:lnTo>
                  <a:pt x="9969" y="7345"/>
                </a:lnTo>
                <a:cubicBezTo>
                  <a:pt x="10000" y="7191"/>
                  <a:pt x="10031" y="7036"/>
                  <a:pt x="10000" y="6913"/>
                </a:cubicBezTo>
                <a:lnTo>
                  <a:pt x="10000" y="6728"/>
                </a:lnTo>
                <a:lnTo>
                  <a:pt x="12654" y="6728"/>
                </a:lnTo>
                <a:lnTo>
                  <a:pt x="12654" y="12684"/>
                </a:lnTo>
                <a:lnTo>
                  <a:pt x="1790" y="12684"/>
                </a:lnTo>
                <a:lnTo>
                  <a:pt x="1790" y="6728"/>
                </a:lnTo>
                <a:lnTo>
                  <a:pt x="4506" y="6728"/>
                </a:lnTo>
                <a:lnTo>
                  <a:pt x="4506" y="6913"/>
                </a:lnTo>
                <a:cubicBezTo>
                  <a:pt x="4506" y="7036"/>
                  <a:pt x="4506" y="7129"/>
                  <a:pt x="4506" y="7253"/>
                </a:cubicBezTo>
                <a:cubicBezTo>
                  <a:pt x="4475" y="7314"/>
                  <a:pt x="4445" y="7345"/>
                  <a:pt x="4414" y="7407"/>
                </a:cubicBezTo>
                <a:cubicBezTo>
                  <a:pt x="4105" y="7993"/>
                  <a:pt x="3457" y="8364"/>
                  <a:pt x="2778" y="8364"/>
                </a:cubicBezTo>
                <a:cubicBezTo>
                  <a:pt x="2500" y="8364"/>
                  <a:pt x="2500" y="8796"/>
                  <a:pt x="2778" y="8796"/>
                </a:cubicBezTo>
                <a:cubicBezTo>
                  <a:pt x="3519" y="8796"/>
                  <a:pt x="4228" y="8425"/>
                  <a:pt x="4661" y="7839"/>
                </a:cubicBezTo>
                <a:cubicBezTo>
                  <a:pt x="4784" y="8209"/>
                  <a:pt x="4969" y="8518"/>
                  <a:pt x="5247" y="8796"/>
                </a:cubicBezTo>
                <a:cubicBezTo>
                  <a:pt x="5290" y="8839"/>
                  <a:pt x="5338" y="8857"/>
                  <a:pt x="5384" y="8857"/>
                </a:cubicBezTo>
                <a:cubicBezTo>
                  <a:pt x="5538" y="8857"/>
                  <a:pt x="5674" y="8660"/>
                  <a:pt x="5556" y="8518"/>
                </a:cubicBezTo>
                <a:cubicBezTo>
                  <a:pt x="5123" y="8086"/>
                  <a:pt x="4907" y="7499"/>
                  <a:pt x="4907" y="6913"/>
                </a:cubicBezTo>
                <a:lnTo>
                  <a:pt x="4907" y="5030"/>
                </a:lnTo>
                <a:close/>
                <a:moveTo>
                  <a:pt x="12746" y="5802"/>
                </a:moveTo>
                <a:cubicBezTo>
                  <a:pt x="13148" y="5802"/>
                  <a:pt x="13487" y="6142"/>
                  <a:pt x="13487" y="6543"/>
                </a:cubicBezTo>
                <a:lnTo>
                  <a:pt x="13487" y="12684"/>
                </a:lnTo>
                <a:lnTo>
                  <a:pt x="13055" y="12684"/>
                </a:lnTo>
                <a:lnTo>
                  <a:pt x="13055" y="6512"/>
                </a:lnTo>
                <a:cubicBezTo>
                  <a:pt x="13055" y="6388"/>
                  <a:pt x="12962" y="6296"/>
                  <a:pt x="12839" y="6296"/>
                </a:cubicBezTo>
                <a:lnTo>
                  <a:pt x="10000" y="6296"/>
                </a:lnTo>
                <a:lnTo>
                  <a:pt x="10000" y="5802"/>
                </a:lnTo>
                <a:close/>
                <a:moveTo>
                  <a:pt x="4475" y="5802"/>
                </a:moveTo>
                <a:lnTo>
                  <a:pt x="4475" y="6327"/>
                </a:lnTo>
                <a:lnTo>
                  <a:pt x="1574" y="6327"/>
                </a:lnTo>
                <a:cubicBezTo>
                  <a:pt x="1451" y="6327"/>
                  <a:pt x="1358" y="6419"/>
                  <a:pt x="1358" y="6512"/>
                </a:cubicBezTo>
                <a:lnTo>
                  <a:pt x="1358" y="12715"/>
                </a:lnTo>
                <a:lnTo>
                  <a:pt x="957" y="12715"/>
                </a:lnTo>
                <a:lnTo>
                  <a:pt x="957" y="6543"/>
                </a:lnTo>
                <a:cubicBezTo>
                  <a:pt x="957" y="6142"/>
                  <a:pt x="1266" y="5802"/>
                  <a:pt x="1667" y="5802"/>
                </a:cubicBezTo>
                <a:close/>
                <a:moveTo>
                  <a:pt x="7932" y="13116"/>
                </a:moveTo>
                <a:cubicBezTo>
                  <a:pt x="7932" y="13271"/>
                  <a:pt x="7808" y="13394"/>
                  <a:pt x="7654" y="13394"/>
                </a:cubicBezTo>
                <a:lnTo>
                  <a:pt x="6759" y="13394"/>
                </a:lnTo>
                <a:cubicBezTo>
                  <a:pt x="6605" y="13394"/>
                  <a:pt x="6481" y="13271"/>
                  <a:pt x="6481" y="13116"/>
                </a:cubicBezTo>
                <a:close/>
                <a:moveTo>
                  <a:pt x="5494" y="0"/>
                </a:moveTo>
                <a:cubicBezTo>
                  <a:pt x="5216" y="0"/>
                  <a:pt x="5216" y="432"/>
                  <a:pt x="5494" y="432"/>
                </a:cubicBezTo>
                <a:cubicBezTo>
                  <a:pt x="5802" y="432"/>
                  <a:pt x="6080" y="556"/>
                  <a:pt x="6296" y="772"/>
                </a:cubicBezTo>
                <a:cubicBezTo>
                  <a:pt x="6451" y="926"/>
                  <a:pt x="6574" y="1173"/>
                  <a:pt x="6605" y="1389"/>
                </a:cubicBezTo>
                <a:cubicBezTo>
                  <a:pt x="6018" y="1451"/>
                  <a:pt x="5556" y="1944"/>
                  <a:pt x="5556" y="2562"/>
                </a:cubicBezTo>
                <a:lnTo>
                  <a:pt x="5556" y="2685"/>
                </a:lnTo>
                <a:cubicBezTo>
                  <a:pt x="4969" y="2716"/>
                  <a:pt x="4475" y="3210"/>
                  <a:pt x="4475" y="3827"/>
                </a:cubicBezTo>
                <a:lnTo>
                  <a:pt x="4475" y="3950"/>
                </a:lnTo>
                <a:cubicBezTo>
                  <a:pt x="4043" y="3457"/>
                  <a:pt x="3426" y="3179"/>
                  <a:pt x="2778" y="3179"/>
                </a:cubicBezTo>
                <a:cubicBezTo>
                  <a:pt x="2500" y="3179"/>
                  <a:pt x="2500" y="3611"/>
                  <a:pt x="2778" y="3611"/>
                </a:cubicBezTo>
                <a:cubicBezTo>
                  <a:pt x="3457" y="3611"/>
                  <a:pt x="4105" y="3981"/>
                  <a:pt x="4414" y="4568"/>
                </a:cubicBezTo>
                <a:lnTo>
                  <a:pt x="4475" y="4660"/>
                </a:lnTo>
                <a:lnTo>
                  <a:pt x="4475" y="4691"/>
                </a:lnTo>
                <a:lnTo>
                  <a:pt x="4475" y="5401"/>
                </a:lnTo>
                <a:lnTo>
                  <a:pt x="1667" y="5401"/>
                </a:lnTo>
                <a:cubicBezTo>
                  <a:pt x="1019" y="5401"/>
                  <a:pt x="494" y="5925"/>
                  <a:pt x="494" y="6574"/>
                </a:cubicBezTo>
                <a:lnTo>
                  <a:pt x="494" y="12746"/>
                </a:lnTo>
                <a:lnTo>
                  <a:pt x="216" y="12746"/>
                </a:lnTo>
                <a:cubicBezTo>
                  <a:pt x="203" y="12743"/>
                  <a:pt x="190" y="12741"/>
                  <a:pt x="178" y="12741"/>
                </a:cubicBezTo>
                <a:cubicBezTo>
                  <a:pt x="74" y="12741"/>
                  <a:pt x="0" y="12848"/>
                  <a:pt x="0" y="12931"/>
                </a:cubicBezTo>
                <a:lnTo>
                  <a:pt x="0" y="13456"/>
                </a:lnTo>
                <a:cubicBezTo>
                  <a:pt x="0" y="14042"/>
                  <a:pt x="463" y="14505"/>
                  <a:pt x="1050" y="14505"/>
                </a:cubicBezTo>
                <a:lnTo>
                  <a:pt x="11728" y="14505"/>
                </a:lnTo>
                <a:cubicBezTo>
                  <a:pt x="12006" y="14505"/>
                  <a:pt x="12006" y="14073"/>
                  <a:pt x="11728" y="14073"/>
                </a:cubicBezTo>
                <a:lnTo>
                  <a:pt x="1050" y="14073"/>
                </a:lnTo>
                <a:cubicBezTo>
                  <a:pt x="1033" y="14074"/>
                  <a:pt x="1016" y="14075"/>
                  <a:pt x="999" y="14075"/>
                </a:cubicBezTo>
                <a:cubicBezTo>
                  <a:pt x="654" y="14075"/>
                  <a:pt x="402" y="13779"/>
                  <a:pt x="402" y="13456"/>
                </a:cubicBezTo>
                <a:lnTo>
                  <a:pt x="402" y="13116"/>
                </a:lnTo>
                <a:lnTo>
                  <a:pt x="6111" y="13116"/>
                </a:lnTo>
                <a:cubicBezTo>
                  <a:pt x="6080" y="13487"/>
                  <a:pt x="6389" y="13795"/>
                  <a:pt x="6759" y="13826"/>
                </a:cubicBezTo>
                <a:lnTo>
                  <a:pt x="7654" y="13826"/>
                </a:lnTo>
                <a:cubicBezTo>
                  <a:pt x="8024" y="13826"/>
                  <a:pt x="8364" y="13517"/>
                  <a:pt x="8333" y="13116"/>
                </a:cubicBezTo>
                <a:lnTo>
                  <a:pt x="14043" y="13116"/>
                </a:lnTo>
                <a:lnTo>
                  <a:pt x="14043" y="13425"/>
                </a:lnTo>
                <a:cubicBezTo>
                  <a:pt x="14043" y="13764"/>
                  <a:pt x="13734" y="14042"/>
                  <a:pt x="13394" y="14042"/>
                </a:cubicBezTo>
                <a:lnTo>
                  <a:pt x="12808" y="14042"/>
                </a:lnTo>
                <a:cubicBezTo>
                  <a:pt x="12530" y="14042"/>
                  <a:pt x="12530" y="14474"/>
                  <a:pt x="12808" y="14474"/>
                </a:cubicBezTo>
                <a:lnTo>
                  <a:pt x="13394" y="14474"/>
                </a:lnTo>
                <a:cubicBezTo>
                  <a:pt x="13981" y="14474"/>
                  <a:pt x="14444" y="14011"/>
                  <a:pt x="14444" y="13425"/>
                </a:cubicBezTo>
                <a:lnTo>
                  <a:pt x="14444" y="12900"/>
                </a:lnTo>
                <a:cubicBezTo>
                  <a:pt x="14444" y="12808"/>
                  <a:pt x="14351" y="12715"/>
                  <a:pt x="14228" y="12715"/>
                </a:cubicBezTo>
                <a:lnTo>
                  <a:pt x="13888" y="12715"/>
                </a:lnTo>
                <a:lnTo>
                  <a:pt x="13888" y="6543"/>
                </a:lnTo>
                <a:cubicBezTo>
                  <a:pt x="13888" y="5895"/>
                  <a:pt x="13394" y="5370"/>
                  <a:pt x="12746" y="5370"/>
                </a:cubicBezTo>
                <a:lnTo>
                  <a:pt x="10000" y="5370"/>
                </a:lnTo>
                <a:lnTo>
                  <a:pt x="10000" y="4568"/>
                </a:lnTo>
                <a:cubicBezTo>
                  <a:pt x="10339" y="3950"/>
                  <a:pt x="10956" y="3580"/>
                  <a:pt x="11635" y="3580"/>
                </a:cubicBezTo>
                <a:cubicBezTo>
                  <a:pt x="11913" y="3580"/>
                  <a:pt x="11913" y="3179"/>
                  <a:pt x="11635" y="3179"/>
                </a:cubicBezTo>
                <a:cubicBezTo>
                  <a:pt x="11018" y="3179"/>
                  <a:pt x="10432" y="3426"/>
                  <a:pt x="10000" y="3858"/>
                </a:cubicBezTo>
                <a:lnTo>
                  <a:pt x="10000" y="3796"/>
                </a:lnTo>
                <a:cubicBezTo>
                  <a:pt x="10000" y="3179"/>
                  <a:pt x="9506" y="2685"/>
                  <a:pt x="8889" y="2685"/>
                </a:cubicBezTo>
                <a:lnTo>
                  <a:pt x="8889" y="2531"/>
                </a:lnTo>
                <a:cubicBezTo>
                  <a:pt x="8889" y="1944"/>
                  <a:pt x="8457" y="1451"/>
                  <a:pt x="7870" y="1389"/>
                </a:cubicBezTo>
                <a:cubicBezTo>
                  <a:pt x="7901" y="1142"/>
                  <a:pt x="8024" y="926"/>
                  <a:pt x="8179" y="772"/>
                </a:cubicBezTo>
                <a:cubicBezTo>
                  <a:pt x="8395" y="556"/>
                  <a:pt x="8703" y="432"/>
                  <a:pt x="8981" y="432"/>
                </a:cubicBezTo>
                <a:cubicBezTo>
                  <a:pt x="9259" y="432"/>
                  <a:pt x="9259" y="0"/>
                  <a:pt x="8981" y="0"/>
                </a:cubicBezTo>
                <a:cubicBezTo>
                  <a:pt x="8580" y="0"/>
                  <a:pt x="8179" y="185"/>
                  <a:pt x="7901" y="463"/>
                </a:cubicBezTo>
                <a:cubicBezTo>
                  <a:pt x="7654" y="710"/>
                  <a:pt x="7500" y="1049"/>
                  <a:pt x="7469" y="1389"/>
                </a:cubicBezTo>
                <a:lnTo>
                  <a:pt x="7037" y="1389"/>
                </a:lnTo>
                <a:cubicBezTo>
                  <a:pt x="7006" y="1049"/>
                  <a:pt x="6852" y="710"/>
                  <a:pt x="6605" y="463"/>
                </a:cubicBezTo>
                <a:cubicBezTo>
                  <a:pt x="6296" y="185"/>
                  <a:pt x="5926" y="0"/>
                  <a:pt x="54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88" name="Google Shape;14788;p92"/>
          <p:cNvGrpSpPr/>
          <p:nvPr/>
        </p:nvGrpSpPr>
        <p:grpSpPr>
          <a:xfrm>
            <a:off x="6252859" y="2326611"/>
            <a:ext cx="379625" cy="362650"/>
            <a:chOff x="2488025" y="3563250"/>
            <a:chExt cx="379625" cy="362650"/>
          </a:xfrm>
        </p:grpSpPr>
        <p:sp>
          <p:nvSpPr>
            <p:cNvPr id="14789" name="Google Shape;14789;p92"/>
            <p:cNvSpPr/>
            <p:nvPr/>
          </p:nvSpPr>
          <p:spPr>
            <a:xfrm>
              <a:off x="2767325" y="3563625"/>
              <a:ext cx="32425" cy="28950"/>
            </a:xfrm>
            <a:custGeom>
              <a:rect b="b" l="l" r="r" t="t"/>
              <a:pathLst>
                <a:path extrusionOk="0" h="1158" w="1297">
                  <a:moveTo>
                    <a:pt x="648" y="1"/>
                  </a:moveTo>
                  <a:cubicBezTo>
                    <a:pt x="540" y="1"/>
                    <a:pt x="432" y="70"/>
                    <a:pt x="432" y="209"/>
                  </a:cubicBezTo>
                  <a:lnTo>
                    <a:pt x="432" y="394"/>
                  </a:lnTo>
                  <a:lnTo>
                    <a:pt x="278" y="394"/>
                  </a:lnTo>
                  <a:cubicBezTo>
                    <a:pt x="0" y="394"/>
                    <a:pt x="0" y="795"/>
                    <a:pt x="278" y="795"/>
                  </a:cubicBezTo>
                  <a:lnTo>
                    <a:pt x="432" y="795"/>
                  </a:lnTo>
                  <a:lnTo>
                    <a:pt x="432" y="950"/>
                  </a:lnTo>
                  <a:cubicBezTo>
                    <a:pt x="432" y="1088"/>
                    <a:pt x="540" y="1158"/>
                    <a:pt x="648" y="1158"/>
                  </a:cubicBezTo>
                  <a:cubicBezTo>
                    <a:pt x="756" y="1158"/>
                    <a:pt x="864" y="1088"/>
                    <a:pt x="864" y="950"/>
                  </a:cubicBezTo>
                  <a:lnTo>
                    <a:pt x="864" y="795"/>
                  </a:lnTo>
                  <a:lnTo>
                    <a:pt x="1019" y="795"/>
                  </a:lnTo>
                  <a:cubicBezTo>
                    <a:pt x="1296" y="795"/>
                    <a:pt x="1296" y="363"/>
                    <a:pt x="1019" y="363"/>
                  </a:cubicBezTo>
                  <a:lnTo>
                    <a:pt x="864" y="363"/>
                  </a:lnTo>
                  <a:lnTo>
                    <a:pt x="864" y="209"/>
                  </a:lnTo>
                  <a:cubicBezTo>
                    <a:pt x="864" y="70"/>
                    <a:pt x="756"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92"/>
            <p:cNvSpPr/>
            <p:nvPr/>
          </p:nvSpPr>
          <p:spPr>
            <a:xfrm>
              <a:off x="2758050" y="3712525"/>
              <a:ext cx="33200" cy="28975"/>
            </a:xfrm>
            <a:custGeom>
              <a:rect b="b" l="l" r="r" t="t"/>
              <a:pathLst>
                <a:path extrusionOk="0" h="1159" w="1328">
                  <a:moveTo>
                    <a:pt x="653" y="1"/>
                  </a:moveTo>
                  <a:cubicBezTo>
                    <a:pt x="549" y="1"/>
                    <a:pt x="448" y="70"/>
                    <a:pt x="464" y="209"/>
                  </a:cubicBezTo>
                  <a:lnTo>
                    <a:pt x="464" y="364"/>
                  </a:lnTo>
                  <a:lnTo>
                    <a:pt x="278" y="364"/>
                  </a:lnTo>
                  <a:cubicBezTo>
                    <a:pt x="1" y="364"/>
                    <a:pt x="1" y="796"/>
                    <a:pt x="278" y="796"/>
                  </a:cubicBezTo>
                  <a:lnTo>
                    <a:pt x="464" y="796"/>
                  </a:lnTo>
                  <a:lnTo>
                    <a:pt x="464" y="950"/>
                  </a:lnTo>
                  <a:cubicBezTo>
                    <a:pt x="464" y="1089"/>
                    <a:pt x="564" y="1158"/>
                    <a:pt x="664" y="1158"/>
                  </a:cubicBezTo>
                  <a:cubicBezTo>
                    <a:pt x="765" y="1158"/>
                    <a:pt x="865" y="1089"/>
                    <a:pt x="865" y="950"/>
                  </a:cubicBezTo>
                  <a:lnTo>
                    <a:pt x="865" y="796"/>
                  </a:lnTo>
                  <a:lnTo>
                    <a:pt x="1050" y="796"/>
                  </a:lnTo>
                  <a:cubicBezTo>
                    <a:pt x="1328" y="796"/>
                    <a:pt x="1328" y="364"/>
                    <a:pt x="1050" y="364"/>
                  </a:cubicBezTo>
                  <a:lnTo>
                    <a:pt x="865" y="364"/>
                  </a:lnTo>
                  <a:lnTo>
                    <a:pt x="865" y="209"/>
                  </a:lnTo>
                  <a:cubicBezTo>
                    <a:pt x="865" y="70"/>
                    <a:pt x="757" y="1"/>
                    <a:pt x="6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92"/>
            <p:cNvSpPr/>
            <p:nvPr/>
          </p:nvSpPr>
          <p:spPr>
            <a:xfrm>
              <a:off x="2561300" y="3686100"/>
              <a:ext cx="32450" cy="28575"/>
            </a:xfrm>
            <a:custGeom>
              <a:rect b="b" l="l" r="r" t="t"/>
              <a:pathLst>
                <a:path extrusionOk="0" h="1143" w="1298">
                  <a:moveTo>
                    <a:pt x="649" y="1"/>
                  </a:moveTo>
                  <a:cubicBezTo>
                    <a:pt x="549" y="1"/>
                    <a:pt x="448" y="63"/>
                    <a:pt x="433" y="186"/>
                  </a:cubicBezTo>
                  <a:lnTo>
                    <a:pt x="433" y="371"/>
                  </a:lnTo>
                  <a:lnTo>
                    <a:pt x="279" y="371"/>
                  </a:lnTo>
                  <a:cubicBezTo>
                    <a:pt x="1" y="371"/>
                    <a:pt x="1" y="772"/>
                    <a:pt x="279" y="772"/>
                  </a:cubicBezTo>
                  <a:lnTo>
                    <a:pt x="433" y="772"/>
                  </a:lnTo>
                  <a:lnTo>
                    <a:pt x="433" y="958"/>
                  </a:lnTo>
                  <a:cubicBezTo>
                    <a:pt x="448" y="1081"/>
                    <a:pt x="549" y="1143"/>
                    <a:pt x="649" y="1143"/>
                  </a:cubicBezTo>
                  <a:cubicBezTo>
                    <a:pt x="749" y="1143"/>
                    <a:pt x="850" y="1081"/>
                    <a:pt x="865" y="958"/>
                  </a:cubicBezTo>
                  <a:lnTo>
                    <a:pt x="865" y="772"/>
                  </a:lnTo>
                  <a:lnTo>
                    <a:pt x="1019" y="772"/>
                  </a:lnTo>
                  <a:cubicBezTo>
                    <a:pt x="1297" y="772"/>
                    <a:pt x="1297" y="371"/>
                    <a:pt x="1019" y="371"/>
                  </a:cubicBezTo>
                  <a:lnTo>
                    <a:pt x="865" y="371"/>
                  </a:lnTo>
                  <a:lnTo>
                    <a:pt x="865" y="186"/>
                  </a:lnTo>
                  <a:cubicBezTo>
                    <a:pt x="850" y="63"/>
                    <a:pt x="749" y="1"/>
                    <a:pt x="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92"/>
            <p:cNvSpPr/>
            <p:nvPr/>
          </p:nvSpPr>
          <p:spPr>
            <a:xfrm>
              <a:off x="2497275" y="3821325"/>
              <a:ext cx="33200" cy="29525"/>
            </a:xfrm>
            <a:custGeom>
              <a:rect b="b" l="l" r="r" t="t"/>
              <a:pathLst>
                <a:path extrusionOk="0" h="1181" w="1328">
                  <a:moveTo>
                    <a:pt x="679" y="0"/>
                  </a:moveTo>
                  <a:cubicBezTo>
                    <a:pt x="571" y="0"/>
                    <a:pt x="463" y="70"/>
                    <a:pt x="463" y="209"/>
                  </a:cubicBezTo>
                  <a:lnTo>
                    <a:pt x="463" y="394"/>
                  </a:lnTo>
                  <a:lnTo>
                    <a:pt x="278" y="394"/>
                  </a:lnTo>
                  <a:cubicBezTo>
                    <a:pt x="0" y="394"/>
                    <a:pt x="0" y="795"/>
                    <a:pt x="278" y="795"/>
                  </a:cubicBezTo>
                  <a:lnTo>
                    <a:pt x="432" y="795"/>
                  </a:lnTo>
                  <a:lnTo>
                    <a:pt x="432" y="949"/>
                  </a:lnTo>
                  <a:cubicBezTo>
                    <a:pt x="432" y="1104"/>
                    <a:pt x="541" y="1181"/>
                    <a:pt x="649" y="1181"/>
                  </a:cubicBezTo>
                  <a:cubicBezTo>
                    <a:pt x="757" y="1181"/>
                    <a:pt x="865" y="1104"/>
                    <a:pt x="865" y="949"/>
                  </a:cubicBezTo>
                  <a:lnTo>
                    <a:pt x="865" y="795"/>
                  </a:lnTo>
                  <a:lnTo>
                    <a:pt x="1050" y="795"/>
                  </a:lnTo>
                  <a:cubicBezTo>
                    <a:pt x="1327" y="795"/>
                    <a:pt x="1327" y="394"/>
                    <a:pt x="1050" y="394"/>
                  </a:cubicBezTo>
                  <a:lnTo>
                    <a:pt x="895" y="394"/>
                  </a:lnTo>
                  <a:lnTo>
                    <a:pt x="895" y="209"/>
                  </a:lnTo>
                  <a:cubicBezTo>
                    <a:pt x="895" y="70"/>
                    <a:pt x="787"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92"/>
            <p:cNvSpPr/>
            <p:nvPr/>
          </p:nvSpPr>
          <p:spPr>
            <a:xfrm>
              <a:off x="2831350" y="3821325"/>
              <a:ext cx="29350" cy="29725"/>
            </a:xfrm>
            <a:custGeom>
              <a:rect b="b" l="l" r="r" t="t"/>
              <a:pathLst>
                <a:path extrusionOk="0" h="1189" w="1174">
                  <a:moveTo>
                    <a:pt x="587" y="0"/>
                  </a:moveTo>
                  <a:cubicBezTo>
                    <a:pt x="479" y="0"/>
                    <a:pt x="371" y="70"/>
                    <a:pt x="371" y="209"/>
                  </a:cubicBezTo>
                  <a:lnTo>
                    <a:pt x="371" y="394"/>
                  </a:lnTo>
                  <a:lnTo>
                    <a:pt x="217" y="394"/>
                  </a:lnTo>
                  <a:cubicBezTo>
                    <a:pt x="93" y="394"/>
                    <a:pt x="1" y="487"/>
                    <a:pt x="1" y="579"/>
                  </a:cubicBezTo>
                  <a:cubicBezTo>
                    <a:pt x="1" y="703"/>
                    <a:pt x="93" y="795"/>
                    <a:pt x="217" y="795"/>
                  </a:cubicBezTo>
                  <a:lnTo>
                    <a:pt x="371" y="795"/>
                  </a:lnTo>
                  <a:lnTo>
                    <a:pt x="371" y="980"/>
                  </a:lnTo>
                  <a:cubicBezTo>
                    <a:pt x="371" y="1119"/>
                    <a:pt x="479" y="1189"/>
                    <a:pt x="587" y="1189"/>
                  </a:cubicBezTo>
                  <a:cubicBezTo>
                    <a:pt x="695" y="1189"/>
                    <a:pt x="803" y="1119"/>
                    <a:pt x="803" y="980"/>
                  </a:cubicBezTo>
                  <a:lnTo>
                    <a:pt x="803" y="795"/>
                  </a:lnTo>
                  <a:lnTo>
                    <a:pt x="957" y="795"/>
                  </a:lnTo>
                  <a:cubicBezTo>
                    <a:pt x="1081" y="795"/>
                    <a:pt x="1173" y="703"/>
                    <a:pt x="1173" y="579"/>
                  </a:cubicBezTo>
                  <a:cubicBezTo>
                    <a:pt x="1173" y="487"/>
                    <a:pt x="1081" y="394"/>
                    <a:pt x="957" y="394"/>
                  </a:cubicBezTo>
                  <a:lnTo>
                    <a:pt x="803" y="394"/>
                  </a:lnTo>
                  <a:lnTo>
                    <a:pt x="803" y="209"/>
                  </a:lnTo>
                  <a:cubicBezTo>
                    <a:pt x="803" y="70"/>
                    <a:pt x="695" y="0"/>
                    <a:pt x="5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92"/>
            <p:cNvSpPr/>
            <p:nvPr/>
          </p:nvSpPr>
          <p:spPr>
            <a:xfrm>
              <a:off x="2794325" y="3895975"/>
              <a:ext cx="32425" cy="29350"/>
            </a:xfrm>
            <a:custGeom>
              <a:rect b="b" l="l" r="r" t="t"/>
              <a:pathLst>
                <a:path extrusionOk="0" h="1174" w="1297">
                  <a:moveTo>
                    <a:pt x="648" y="0"/>
                  </a:moveTo>
                  <a:cubicBezTo>
                    <a:pt x="525" y="0"/>
                    <a:pt x="432" y="93"/>
                    <a:pt x="432" y="216"/>
                  </a:cubicBezTo>
                  <a:lnTo>
                    <a:pt x="432" y="371"/>
                  </a:lnTo>
                  <a:lnTo>
                    <a:pt x="278" y="371"/>
                  </a:lnTo>
                  <a:cubicBezTo>
                    <a:pt x="0" y="371"/>
                    <a:pt x="0" y="803"/>
                    <a:pt x="278" y="803"/>
                  </a:cubicBezTo>
                  <a:lnTo>
                    <a:pt x="432" y="803"/>
                  </a:lnTo>
                  <a:lnTo>
                    <a:pt x="432" y="988"/>
                  </a:lnTo>
                  <a:cubicBezTo>
                    <a:pt x="432" y="1080"/>
                    <a:pt x="525" y="1173"/>
                    <a:pt x="648" y="1173"/>
                  </a:cubicBezTo>
                  <a:cubicBezTo>
                    <a:pt x="772" y="1173"/>
                    <a:pt x="864" y="1080"/>
                    <a:pt x="864" y="988"/>
                  </a:cubicBezTo>
                  <a:lnTo>
                    <a:pt x="864" y="803"/>
                  </a:lnTo>
                  <a:lnTo>
                    <a:pt x="1019" y="803"/>
                  </a:lnTo>
                  <a:cubicBezTo>
                    <a:pt x="1296" y="803"/>
                    <a:pt x="1296" y="402"/>
                    <a:pt x="1019" y="402"/>
                  </a:cubicBezTo>
                  <a:lnTo>
                    <a:pt x="1019" y="371"/>
                  </a:lnTo>
                  <a:lnTo>
                    <a:pt x="864" y="371"/>
                  </a:lnTo>
                  <a:lnTo>
                    <a:pt x="864" y="216"/>
                  </a:lnTo>
                  <a:cubicBezTo>
                    <a:pt x="864" y="93"/>
                    <a:pt x="772" y="0"/>
                    <a:pt x="6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92"/>
            <p:cNvSpPr/>
            <p:nvPr/>
          </p:nvSpPr>
          <p:spPr>
            <a:xfrm>
              <a:off x="2532775" y="3895575"/>
              <a:ext cx="33175" cy="30325"/>
            </a:xfrm>
            <a:custGeom>
              <a:rect b="b" l="l" r="r" t="t"/>
              <a:pathLst>
                <a:path extrusionOk="0" h="1213" w="1327">
                  <a:moveTo>
                    <a:pt x="679" y="1"/>
                  </a:moveTo>
                  <a:cubicBezTo>
                    <a:pt x="571" y="1"/>
                    <a:pt x="463" y="78"/>
                    <a:pt x="463" y="232"/>
                  </a:cubicBezTo>
                  <a:lnTo>
                    <a:pt x="463" y="387"/>
                  </a:lnTo>
                  <a:lnTo>
                    <a:pt x="309" y="387"/>
                  </a:lnTo>
                  <a:cubicBezTo>
                    <a:pt x="0" y="387"/>
                    <a:pt x="0" y="819"/>
                    <a:pt x="309" y="819"/>
                  </a:cubicBezTo>
                  <a:lnTo>
                    <a:pt x="463" y="819"/>
                  </a:lnTo>
                  <a:lnTo>
                    <a:pt x="463" y="1004"/>
                  </a:lnTo>
                  <a:cubicBezTo>
                    <a:pt x="463" y="1143"/>
                    <a:pt x="571" y="1212"/>
                    <a:pt x="679" y="1212"/>
                  </a:cubicBezTo>
                  <a:cubicBezTo>
                    <a:pt x="787" y="1212"/>
                    <a:pt x="895" y="1143"/>
                    <a:pt x="895" y="1004"/>
                  </a:cubicBezTo>
                  <a:lnTo>
                    <a:pt x="895" y="819"/>
                  </a:lnTo>
                  <a:lnTo>
                    <a:pt x="1049" y="819"/>
                  </a:lnTo>
                  <a:cubicBezTo>
                    <a:pt x="1318" y="819"/>
                    <a:pt x="1327" y="416"/>
                    <a:pt x="1077" y="416"/>
                  </a:cubicBezTo>
                  <a:cubicBezTo>
                    <a:pt x="1068" y="416"/>
                    <a:pt x="1059" y="416"/>
                    <a:pt x="1049" y="418"/>
                  </a:cubicBezTo>
                  <a:lnTo>
                    <a:pt x="1049" y="387"/>
                  </a:lnTo>
                  <a:lnTo>
                    <a:pt x="895" y="387"/>
                  </a:lnTo>
                  <a:lnTo>
                    <a:pt x="895" y="232"/>
                  </a:lnTo>
                  <a:cubicBezTo>
                    <a:pt x="895" y="78"/>
                    <a:pt x="787"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92"/>
            <p:cNvSpPr/>
            <p:nvPr/>
          </p:nvSpPr>
          <p:spPr>
            <a:xfrm>
              <a:off x="2488025" y="3563250"/>
              <a:ext cx="379625" cy="362075"/>
            </a:xfrm>
            <a:custGeom>
              <a:rect b="b" l="l" r="r" t="t"/>
              <a:pathLst>
                <a:path extrusionOk="0" h="14483" w="15185">
                  <a:moveTo>
                    <a:pt x="1768" y="2562"/>
                  </a:moveTo>
                  <a:cubicBezTo>
                    <a:pt x="2048" y="2562"/>
                    <a:pt x="2337" y="2811"/>
                    <a:pt x="2222" y="3156"/>
                  </a:cubicBezTo>
                  <a:cubicBezTo>
                    <a:pt x="2130" y="3403"/>
                    <a:pt x="2037" y="3680"/>
                    <a:pt x="1975" y="3927"/>
                  </a:cubicBezTo>
                  <a:lnTo>
                    <a:pt x="1111" y="3680"/>
                  </a:lnTo>
                  <a:cubicBezTo>
                    <a:pt x="1173" y="3403"/>
                    <a:pt x="1265" y="3156"/>
                    <a:pt x="1358" y="2878"/>
                  </a:cubicBezTo>
                  <a:cubicBezTo>
                    <a:pt x="1428" y="2655"/>
                    <a:pt x="1597" y="2562"/>
                    <a:pt x="1768" y="2562"/>
                  </a:cubicBezTo>
                  <a:close/>
                  <a:moveTo>
                    <a:pt x="13603" y="2562"/>
                  </a:moveTo>
                  <a:cubicBezTo>
                    <a:pt x="13773" y="2562"/>
                    <a:pt x="13941" y="2655"/>
                    <a:pt x="14011" y="2878"/>
                  </a:cubicBezTo>
                  <a:cubicBezTo>
                    <a:pt x="14135" y="3156"/>
                    <a:pt x="14197" y="3434"/>
                    <a:pt x="14258" y="3680"/>
                  </a:cubicBezTo>
                  <a:lnTo>
                    <a:pt x="13394" y="3927"/>
                  </a:lnTo>
                  <a:cubicBezTo>
                    <a:pt x="13332" y="3680"/>
                    <a:pt x="13271" y="3434"/>
                    <a:pt x="13178" y="3156"/>
                  </a:cubicBezTo>
                  <a:cubicBezTo>
                    <a:pt x="13044" y="2811"/>
                    <a:pt x="13326" y="2562"/>
                    <a:pt x="13603" y="2562"/>
                  </a:cubicBezTo>
                  <a:close/>
                  <a:moveTo>
                    <a:pt x="9660" y="3341"/>
                  </a:moveTo>
                  <a:cubicBezTo>
                    <a:pt x="9166" y="4020"/>
                    <a:pt x="8148" y="4329"/>
                    <a:pt x="7345" y="4452"/>
                  </a:cubicBezTo>
                  <a:cubicBezTo>
                    <a:pt x="6728" y="4514"/>
                    <a:pt x="6111" y="4545"/>
                    <a:pt x="5524" y="4545"/>
                  </a:cubicBezTo>
                  <a:lnTo>
                    <a:pt x="5524" y="3341"/>
                  </a:lnTo>
                  <a:close/>
                  <a:moveTo>
                    <a:pt x="8271" y="8063"/>
                  </a:moveTo>
                  <a:lnTo>
                    <a:pt x="8271" y="9112"/>
                  </a:lnTo>
                  <a:cubicBezTo>
                    <a:pt x="8271" y="9452"/>
                    <a:pt x="8024" y="9729"/>
                    <a:pt x="7685" y="9729"/>
                  </a:cubicBezTo>
                  <a:cubicBezTo>
                    <a:pt x="7345" y="9729"/>
                    <a:pt x="7067" y="9452"/>
                    <a:pt x="7067" y="9112"/>
                  </a:cubicBezTo>
                  <a:lnTo>
                    <a:pt x="7067" y="8063"/>
                  </a:lnTo>
                  <a:cubicBezTo>
                    <a:pt x="7191" y="8094"/>
                    <a:pt x="7345" y="8094"/>
                    <a:pt x="7469" y="8094"/>
                  </a:cubicBezTo>
                  <a:lnTo>
                    <a:pt x="7870" y="8094"/>
                  </a:lnTo>
                  <a:cubicBezTo>
                    <a:pt x="7993" y="8094"/>
                    <a:pt x="8148" y="8094"/>
                    <a:pt x="8271" y="8063"/>
                  </a:cubicBezTo>
                  <a:close/>
                  <a:moveTo>
                    <a:pt x="7685" y="0"/>
                  </a:moveTo>
                  <a:cubicBezTo>
                    <a:pt x="7631" y="0"/>
                    <a:pt x="7577" y="23"/>
                    <a:pt x="7530" y="70"/>
                  </a:cubicBezTo>
                  <a:lnTo>
                    <a:pt x="6512" y="1088"/>
                  </a:lnTo>
                  <a:lnTo>
                    <a:pt x="6049" y="656"/>
                  </a:lnTo>
                  <a:lnTo>
                    <a:pt x="5463" y="70"/>
                  </a:lnTo>
                  <a:cubicBezTo>
                    <a:pt x="5424" y="31"/>
                    <a:pt x="5376" y="13"/>
                    <a:pt x="5329" y="13"/>
                  </a:cubicBezTo>
                  <a:cubicBezTo>
                    <a:pt x="5225" y="13"/>
                    <a:pt x="5123" y="97"/>
                    <a:pt x="5123" y="224"/>
                  </a:cubicBezTo>
                  <a:lnTo>
                    <a:pt x="5123" y="1551"/>
                  </a:lnTo>
                  <a:cubicBezTo>
                    <a:pt x="5123" y="1690"/>
                    <a:pt x="5223" y="1759"/>
                    <a:pt x="5324" y="1759"/>
                  </a:cubicBezTo>
                  <a:cubicBezTo>
                    <a:pt x="5424" y="1759"/>
                    <a:pt x="5524" y="1690"/>
                    <a:pt x="5524" y="1551"/>
                  </a:cubicBezTo>
                  <a:lnTo>
                    <a:pt x="5524" y="718"/>
                  </a:lnTo>
                  <a:lnTo>
                    <a:pt x="5740" y="934"/>
                  </a:lnTo>
                  <a:lnTo>
                    <a:pt x="6296" y="1489"/>
                  </a:lnTo>
                  <a:cubicBezTo>
                    <a:pt x="6342" y="1551"/>
                    <a:pt x="6412" y="1582"/>
                    <a:pt x="6481" y="1582"/>
                  </a:cubicBezTo>
                  <a:cubicBezTo>
                    <a:pt x="6551" y="1582"/>
                    <a:pt x="6620" y="1551"/>
                    <a:pt x="6666" y="1489"/>
                  </a:cubicBezTo>
                  <a:lnTo>
                    <a:pt x="7654" y="502"/>
                  </a:lnTo>
                  <a:lnTo>
                    <a:pt x="8672" y="1520"/>
                  </a:lnTo>
                  <a:cubicBezTo>
                    <a:pt x="8719" y="1566"/>
                    <a:pt x="8773" y="1590"/>
                    <a:pt x="8827" y="1590"/>
                  </a:cubicBezTo>
                  <a:cubicBezTo>
                    <a:pt x="8881" y="1590"/>
                    <a:pt x="8935" y="1566"/>
                    <a:pt x="8981" y="1520"/>
                  </a:cubicBezTo>
                  <a:lnTo>
                    <a:pt x="9567" y="934"/>
                  </a:lnTo>
                  <a:lnTo>
                    <a:pt x="9814" y="718"/>
                  </a:lnTo>
                  <a:lnTo>
                    <a:pt x="9814" y="2909"/>
                  </a:lnTo>
                  <a:lnTo>
                    <a:pt x="5524" y="2909"/>
                  </a:lnTo>
                  <a:lnTo>
                    <a:pt x="5524" y="2600"/>
                  </a:lnTo>
                  <a:cubicBezTo>
                    <a:pt x="5524" y="2461"/>
                    <a:pt x="5416" y="2392"/>
                    <a:pt x="5308" y="2392"/>
                  </a:cubicBezTo>
                  <a:cubicBezTo>
                    <a:pt x="5200" y="2392"/>
                    <a:pt x="5092" y="2461"/>
                    <a:pt x="5092" y="2600"/>
                  </a:cubicBezTo>
                  <a:lnTo>
                    <a:pt x="5092" y="5717"/>
                  </a:lnTo>
                  <a:cubicBezTo>
                    <a:pt x="5092" y="6705"/>
                    <a:pt x="5710" y="7569"/>
                    <a:pt x="6635" y="7939"/>
                  </a:cubicBezTo>
                  <a:lnTo>
                    <a:pt x="6635" y="8618"/>
                  </a:lnTo>
                  <a:lnTo>
                    <a:pt x="5463" y="8618"/>
                  </a:lnTo>
                  <a:cubicBezTo>
                    <a:pt x="4382" y="8618"/>
                    <a:pt x="3395" y="8094"/>
                    <a:pt x="2778" y="7230"/>
                  </a:cubicBezTo>
                  <a:cubicBezTo>
                    <a:pt x="2099" y="6273"/>
                    <a:pt x="2068" y="4915"/>
                    <a:pt x="2623" y="3279"/>
                  </a:cubicBezTo>
                  <a:cubicBezTo>
                    <a:pt x="2857" y="2618"/>
                    <a:pt x="2281" y="2141"/>
                    <a:pt x="1731" y="2141"/>
                  </a:cubicBezTo>
                  <a:cubicBezTo>
                    <a:pt x="1408" y="2141"/>
                    <a:pt x="1094" y="2305"/>
                    <a:pt x="957" y="2693"/>
                  </a:cubicBezTo>
                  <a:cubicBezTo>
                    <a:pt x="0" y="5440"/>
                    <a:pt x="648" y="7199"/>
                    <a:pt x="1327" y="8217"/>
                  </a:cubicBezTo>
                  <a:cubicBezTo>
                    <a:pt x="2037" y="9236"/>
                    <a:pt x="3117" y="9945"/>
                    <a:pt x="4321" y="10223"/>
                  </a:cubicBezTo>
                  <a:lnTo>
                    <a:pt x="4321" y="14297"/>
                  </a:lnTo>
                  <a:cubicBezTo>
                    <a:pt x="4321" y="14389"/>
                    <a:pt x="4413" y="14482"/>
                    <a:pt x="4537" y="14482"/>
                  </a:cubicBezTo>
                  <a:lnTo>
                    <a:pt x="5185" y="14482"/>
                  </a:lnTo>
                  <a:cubicBezTo>
                    <a:pt x="5463" y="14482"/>
                    <a:pt x="5463" y="14081"/>
                    <a:pt x="5185" y="14081"/>
                  </a:cubicBezTo>
                  <a:lnTo>
                    <a:pt x="4753" y="14081"/>
                  </a:lnTo>
                  <a:lnTo>
                    <a:pt x="4753" y="10069"/>
                  </a:lnTo>
                  <a:cubicBezTo>
                    <a:pt x="4753" y="9976"/>
                    <a:pt x="4660" y="9884"/>
                    <a:pt x="4568" y="9853"/>
                  </a:cubicBezTo>
                  <a:cubicBezTo>
                    <a:pt x="3395" y="9637"/>
                    <a:pt x="2346" y="8958"/>
                    <a:pt x="1667" y="8001"/>
                  </a:cubicBezTo>
                  <a:cubicBezTo>
                    <a:pt x="1142" y="7230"/>
                    <a:pt x="679" y="5964"/>
                    <a:pt x="1019" y="4082"/>
                  </a:cubicBezTo>
                  <a:lnTo>
                    <a:pt x="1019" y="4082"/>
                  </a:lnTo>
                  <a:lnTo>
                    <a:pt x="1914" y="4329"/>
                  </a:lnTo>
                  <a:cubicBezTo>
                    <a:pt x="1636" y="5409"/>
                    <a:pt x="1821" y="6551"/>
                    <a:pt x="2407" y="7476"/>
                  </a:cubicBezTo>
                  <a:cubicBezTo>
                    <a:pt x="3117" y="8464"/>
                    <a:pt x="4259" y="9050"/>
                    <a:pt x="5463" y="9081"/>
                  </a:cubicBezTo>
                  <a:lnTo>
                    <a:pt x="6635" y="9081"/>
                  </a:lnTo>
                  <a:lnTo>
                    <a:pt x="6635" y="9112"/>
                  </a:lnTo>
                  <a:cubicBezTo>
                    <a:pt x="6666" y="9760"/>
                    <a:pt x="7160" y="10084"/>
                    <a:pt x="7658" y="10084"/>
                  </a:cubicBezTo>
                  <a:cubicBezTo>
                    <a:pt x="8155" y="10084"/>
                    <a:pt x="8657" y="9760"/>
                    <a:pt x="8703" y="9112"/>
                  </a:cubicBezTo>
                  <a:lnTo>
                    <a:pt x="8703" y="9081"/>
                  </a:lnTo>
                  <a:lnTo>
                    <a:pt x="9907" y="9081"/>
                  </a:lnTo>
                  <a:cubicBezTo>
                    <a:pt x="11110" y="9050"/>
                    <a:pt x="12252" y="8464"/>
                    <a:pt x="12962" y="7476"/>
                  </a:cubicBezTo>
                  <a:cubicBezTo>
                    <a:pt x="13548" y="6551"/>
                    <a:pt x="13734" y="5409"/>
                    <a:pt x="13487" y="4329"/>
                  </a:cubicBezTo>
                  <a:lnTo>
                    <a:pt x="14351" y="4113"/>
                  </a:lnTo>
                  <a:lnTo>
                    <a:pt x="14351" y="4113"/>
                  </a:lnTo>
                  <a:cubicBezTo>
                    <a:pt x="14721" y="5964"/>
                    <a:pt x="14227" y="7230"/>
                    <a:pt x="13703" y="8001"/>
                  </a:cubicBezTo>
                  <a:cubicBezTo>
                    <a:pt x="12993" y="8989"/>
                    <a:pt x="11944" y="9668"/>
                    <a:pt x="10740" y="9884"/>
                  </a:cubicBezTo>
                  <a:cubicBezTo>
                    <a:pt x="10647" y="9884"/>
                    <a:pt x="10586" y="9976"/>
                    <a:pt x="10586" y="10100"/>
                  </a:cubicBezTo>
                  <a:lnTo>
                    <a:pt x="10586" y="14050"/>
                  </a:lnTo>
                  <a:lnTo>
                    <a:pt x="6265" y="14050"/>
                  </a:lnTo>
                  <a:cubicBezTo>
                    <a:pt x="5987" y="14050"/>
                    <a:pt x="5987" y="14482"/>
                    <a:pt x="6265" y="14482"/>
                  </a:cubicBezTo>
                  <a:lnTo>
                    <a:pt x="10802" y="14482"/>
                  </a:lnTo>
                  <a:cubicBezTo>
                    <a:pt x="10925" y="14482"/>
                    <a:pt x="11018" y="14389"/>
                    <a:pt x="11018" y="14266"/>
                  </a:cubicBezTo>
                  <a:lnTo>
                    <a:pt x="11018" y="10254"/>
                  </a:lnTo>
                  <a:cubicBezTo>
                    <a:pt x="12221" y="9945"/>
                    <a:pt x="13302" y="9236"/>
                    <a:pt x="14073" y="8217"/>
                  </a:cubicBezTo>
                  <a:cubicBezTo>
                    <a:pt x="15184" y="6581"/>
                    <a:pt x="15030" y="4514"/>
                    <a:pt x="14413" y="2724"/>
                  </a:cubicBezTo>
                  <a:cubicBezTo>
                    <a:pt x="14274" y="2321"/>
                    <a:pt x="13960" y="2150"/>
                    <a:pt x="13640" y="2150"/>
                  </a:cubicBezTo>
                  <a:cubicBezTo>
                    <a:pt x="13101" y="2150"/>
                    <a:pt x="12545" y="2633"/>
                    <a:pt x="12777" y="3310"/>
                  </a:cubicBezTo>
                  <a:cubicBezTo>
                    <a:pt x="13209" y="4545"/>
                    <a:pt x="13394" y="6088"/>
                    <a:pt x="12623" y="7230"/>
                  </a:cubicBezTo>
                  <a:cubicBezTo>
                    <a:pt x="11974" y="8094"/>
                    <a:pt x="10987" y="8618"/>
                    <a:pt x="9907" y="8649"/>
                  </a:cubicBezTo>
                  <a:lnTo>
                    <a:pt x="8703" y="8649"/>
                  </a:lnTo>
                  <a:lnTo>
                    <a:pt x="8703" y="7939"/>
                  </a:lnTo>
                  <a:cubicBezTo>
                    <a:pt x="8857" y="7878"/>
                    <a:pt x="9012" y="7816"/>
                    <a:pt x="9135" y="7723"/>
                  </a:cubicBezTo>
                  <a:cubicBezTo>
                    <a:pt x="9341" y="7595"/>
                    <a:pt x="9204" y="7316"/>
                    <a:pt x="9027" y="7316"/>
                  </a:cubicBezTo>
                  <a:cubicBezTo>
                    <a:pt x="8992" y="7316"/>
                    <a:pt x="8955" y="7327"/>
                    <a:pt x="8919" y="7353"/>
                  </a:cubicBezTo>
                  <a:cubicBezTo>
                    <a:pt x="8580" y="7569"/>
                    <a:pt x="8240" y="7662"/>
                    <a:pt x="7870" y="7662"/>
                  </a:cubicBezTo>
                  <a:lnTo>
                    <a:pt x="7469" y="7662"/>
                  </a:lnTo>
                  <a:cubicBezTo>
                    <a:pt x="6419" y="7662"/>
                    <a:pt x="5555" y="6797"/>
                    <a:pt x="5555" y="5748"/>
                  </a:cubicBezTo>
                  <a:lnTo>
                    <a:pt x="5555" y="4977"/>
                  </a:lnTo>
                  <a:lnTo>
                    <a:pt x="5926" y="4977"/>
                  </a:lnTo>
                  <a:cubicBezTo>
                    <a:pt x="6419" y="4977"/>
                    <a:pt x="6913" y="4946"/>
                    <a:pt x="7407" y="4884"/>
                  </a:cubicBezTo>
                  <a:cubicBezTo>
                    <a:pt x="7993" y="4791"/>
                    <a:pt x="8549" y="4637"/>
                    <a:pt x="9043" y="4390"/>
                  </a:cubicBezTo>
                  <a:cubicBezTo>
                    <a:pt x="9351" y="4236"/>
                    <a:pt x="9598" y="4051"/>
                    <a:pt x="9814" y="3835"/>
                  </a:cubicBezTo>
                  <a:lnTo>
                    <a:pt x="9814" y="5748"/>
                  </a:lnTo>
                  <a:cubicBezTo>
                    <a:pt x="9814" y="6088"/>
                    <a:pt x="9722" y="6427"/>
                    <a:pt x="9567" y="6736"/>
                  </a:cubicBezTo>
                  <a:cubicBezTo>
                    <a:pt x="9461" y="6906"/>
                    <a:pt x="9603" y="7061"/>
                    <a:pt x="9752" y="7061"/>
                  </a:cubicBezTo>
                  <a:cubicBezTo>
                    <a:pt x="9820" y="7061"/>
                    <a:pt x="9889" y="7029"/>
                    <a:pt x="9938" y="6952"/>
                  </a:cubicBezTo>
                  <a:cubicBezTo>
                    <a:pt x="10154" y="6581"/>
                    <a:pt x="10277" y="6149"/>
                    <a:pt x="10277" y="5748"/>
                  </a:cubicBezTo>
                  <a:lnTo>
                    <a:pt x="10277" y="224"/>
                  </a:lnTo>
                  <a:cubicBezTo>
                    <a:pt x="10277" y="97"/>
                    <a:pt x="10161" y="13"/>
                    <a:pt x="10048" y="13"/>
                  </a:cubicBezTo>
                  <a:cubicBezTo>
                    <a:pt x="9996" y="13"/>
                    <a:pt x="9945" y="31"/>
                    <a:pt x="9907" y="70"/>
                  </a:cubicBezTo>
                  <a:lnTo>
                    <a:pt x="9320" y="656"/>
                  </a:lnTo>
                  <a:lnTo>
                    <a:pt x="8857" y="1119"/>
                  </a:lnTo>
                  <a:lnTo>
                    <a:pt x="7839" y="70"/>
                  </a:lnTo>
                  <a:cubicBezTo>
                    <a:pt x="7793" y="23"/>
                    <a:pt x="7739" y="0"/>
                    <a:pt x="7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7" name="Google Shape;14797;p92"/>
          <p:cNvGrpSpPr/>
          <p:nvPr/>
        </p:nvGrpSpPr>
        <p:grpSpPr>
          <a:xfrm>
            <a:off x="6261346" y="2882555"/>
            <a:ext cx="362650" cy="362500"/>
            <a:chOff x="6250075" y="2464125"/>
            <a:chExt cx="362650" cy="362500"/>
          </a:xfrm>
        </p:grpSpPr>
        <p:sp>
          <p:nvSpPr>
            <p:cNvPr id="14798" name="Google Shape;14798;p92"/>
            <p:cNvSpPr/>
            <p:nvPr/>
          </p:nvSpPr>
          <p:spPr>
            <a:xfrm>
              <a:off x="6250075" y="2464125"/>
              <a:ext cx="362650" cy="362500"/>
            </a:xfrm>
            <a:custGeom>
              <a:rect b="b" l="l" r="r" t="t"/>
              <a:pathLst>
                <a:path extrusionOk="0" h="14500" w="14506">
                  <a:moveTo>
                    <a:pt x="8553" y="0"/>
                  </a:moveTo>
                  <a:cubicBezTo>
                    <a:pt x="8396" y="0"/>
                    <a:pt x="8236" y="38"/>
                    <a:pt x="8086" y="118"/>
                  </a:cubicBezTo>
                  <a:cubicBezTo>
                    <a:pt x="7839" y="303"/>
                    <a:pt x="7654" y="581"/>
                    <a:pt x="7654" y="890"/>
                  </a:cubicBezTo>
                  <a:cubicBezTo>
                    <a:pt x="7654" y="1970"/>
                    <a:pt x="7253" y="2988"/>
                    <a:pt x="6574" y="3791"/>
                  </a:cubicBezTo>
                  <a:lnTo>
                    <a:pt x="4013" y="6630"/>
                  </a:lnTo>
                  <a:lnTo>
                    <a:pt x="4013" y="6507"/>
                  </a:lnTo>
                  <a:cubicBezTo>
                    <a:pt x="4013" y="6075"/>
                    <a:pt x="3673" y="5704"/>
                    <a:pt x="3210" y="5704"/>
                  </a:cubicBezTo>
                  <a:lnTo>
                    <a:pt x="803" y="5704"/>
                  </a:lnTo>
                  <a:cubicBezTo>
                    <a:pt x="371" y="5704"/>
                    <a:pt x="1" y="6075"/>
                    <a:pt x="1" y="6507"/>
                  </a:cubicBezTo>
                  <a:lnTo>
                    <a:pt x="1" y="11414"/>
                  </a:lnTo>
                  <a:cubicBezTo>
                    <a:pt x="16" y="11537"/>
                    <a:pt x="116" y="11599"/>
                    <a:pt x="217" y="11599"/>
                  </a:cubicBezTo>
                  <a:cubicBezTo>
                    <a:pt x="317" y="11599"/>
                    <a:pt x="417" y="11537"/>
                    <a:pt x="433" y="11414"/>
                  </a:cubicBezTo>
                  <a:lnTo>
                    <a:pt x="433" y="6538"/>
                  </a:lnTo>
                  <a:cubicBezTo>
                    <a:pt x="433" y="6321"/>
                    <a:pt x="587" y="6136"/>
                    <a:pt x="803" y="6136"/>
                  </a:cubicBezTo>
                  <a:lnTo>
                    <a:pt x="3210" y="6136"/>
                  </a:lnTo>
                  <a:cubicBezTo>
                    <a:pt x="3426" y="6136"/>
                    <a:pt x="3611" y="6321"/>
                    <a:pt x="3611" y="6538"/>
                  </a:cubicBezTo>
                  <a:lnTo>
                    <a:pt x="3611" y="13389"/>
                  </a:lnTo>
                  <a:cubicBezTo>
                    <a:pt x="3611" y="13605"/>
                    <a:pt x="3426" y="13759"/>
                    <a:pt x="3210" y="13759"/>
                  </a:cubicBezTo>
                  <a:lnTo>
                    <a:pt x="803" y="13759"/>
                  </a:lnTo>
                  <a:cubicBezTo>
                    <a:pt x="587" y="13759"/>
                    <a:pt x="433" y="13605"/>
                    <a:pt x="433" y="13389"/>
                  </a:cubicBezTo>
                  <a:lnTo>
                    <a:pt x="433" y="12556"/>
                  </a:lnTo>
                  <a:cubicBezTo>
                    <a:pt x="417" y="12432"/>
                    <a:pt x="317" y="12370"/>
                    <a:pt x="217" y="12370"/>
                  </a:cubicBezTo>
                  <a:cubicBezTo>
                    <a:pt x="116" y="12370"/>
                    <a:pt x="16" y="12432"/>
                    <a:pt x="1" y="12556"/>
                  </a:cubicBezTo>
                  <a:lnTo>
                    <a:pt x="1" y="13389"/>
                  </a:lnTo>
                  <a:cubicBezTo>
                    <a:pt x="1" y="13821"/>
                    <a:pt x="371" y="14191"/>
                    <a:pt x="803" y="14191"/>
                  </a:cubicBezTo>
                  <a:lnTo>
                    <a:pt x="3210" y="14191"/>
                  </a:lnTo>
                  <a:cubicBezTo>
                    <a:pt x="3642" y="14191"/>
                    <a:pt x="4013" y="13852"/>
                    <a:pt x="4013" y="13420"/>
                  </a:cubicBezTo>
                  <a:lnTo>
                    <a:pt x="4198" y="13574"/>
                  </a:lnTo>
                  <a:cubicBezTo>
                    <a:pt x="4969" y="14160"/>
                    <a:pt x="5895" y="14500"/>
                    <a:pt x="6852" y="14500"/>
                  </a:cubicBezTo>
                  <a:lnTo>
                    <a:pt x="13209" y="14500"/>
                  </a:lnTo>
                  <a:cubicBezTo>
                    <a:pt x="13919" y="14500"/>
                    <a:pt x="14506" y="13883"/>
                    <a:pt x="14475" y="13173"/>
                  </a:cubicBezTo>
                  <a:lnTo>
                    <a:pt x="14475" y="6846"/>
                  </a:lnTo>
                  <a:cubicBezTo>
                    <a:pt x="14475" y="6167"/>
                    <a:pt x="13919" y="5581"/>
                    <a:pt x="13209" y="5581"/>
                  </a:cubicBezTo>
                  <a:lnTo>
                    <a:pt x="12716" y="5581"/>
                  </a:lnTo>
                  <a:cubicBezTo>
                    <a:pt x="12407" y="5581"/>
                    <a:pt x="12407" y="6013"/>
                    <a:pt x="12716" y="6013"/>
                  </a:cubicBezTo>
                  <a:lnTo>
                    <a:pt x="13209" y="6013"/>
                  </a:lnTo>
                  <a:cubicBezTo>
                    <a:pt x="13672" y="6013"/>
                    <a:pt x="14043" y="6383"/>
                    <a:pt x="14074" y="6846"/>
                  </a:cubicBezTo>
                  <a:lnTo>
                    <a:pt x="14074" y="7679"/>
                  </a:lnTo>
                  <a:lnTo>
                    <a:pt x="11234" y="7679"/>
                  </a:lnTo>
                  <a:cubicBezTo>
                    <a:pt x="10957" y="7679"/>
                    <a:pt x="10957" y="8111"/>
                    <a:pt x="11234" y="8111"/>
                  </a:cubicBezTo>
                  <a:lnTo>
                    <a:pt x="14074" y="8111"/>
                  </a:lnTo>
                  <a:lnTo>
                    <a:pt x="14074" y="9809"/>
                  </a:lnTo>
                  <a:lnTo>
                    <a:pt x="11234" y="9809"/>
                  </a:lnTo>
                  <a:cubicBezTo>
                    <a:pt x="10957" y="9809"/>
                    <a:pt x="10957" y="10241"/>
                    <a:pt x="11234" y="10241"/>
                  </a:cubicBezTo>
                  <a:lnTo>
                    <a:pt x="14074" y="10241"/>
                  </a:lnTo>
                  <a:lnTo>
                    <a:pt x="14074" y="11938"/>
                  </a:lnTo>
                  <a:lnTo>
                    <a:pt x="11234" y="11938"/>
                  </a:lnTo>
                  <a:cubicBezTo>
                    <a:pt x="10957" y="11938"/>
                    <a:pt x="10957" y="12370"/>
                    <a:pt x="11234" y="12370"/>
                  </a:cubicBezTo>
                  <a:lnTo>
                    <a:pt x="14074" y="12370"/>
                  </a:lnTo>
                  <a:lnTo>
                    <a:pt x="14074" y="13173"/>
                  </a:lnTo>
                  <a:cubicBezTo>
                    <a:pt x="14074" y="13636"/>
                    <a:pt x="13703" y="14037"/>
                    <a:pt x="13209" y="14068"/>
                  </a:cubicBezTo>
                  <a:lnTo>
                    <a:pt x="6852" y="14068"/>
                  </a:lnTo>
                  <a:cubicBezTo>
                    <a:pt x="5988" y="14068"/>
                    <a:pt x="5154" y="13759"/>
                    <a:pt x="4476" y="13235"/>
                  </a:cubicBezTo>
                  <a:lnTo>
                    <a:pt x="4043" y="12864"/>
                  </a:lnTo>
                  <a:lnTo>
                    <a:pt x="4043" y="7247"/>
                  </a:lnTo>
                  <a:cubicBezTo>
                    <a:pt x="4074" y="7216"/>
                    <a:pt x="4105" y="7216"/>
                    <a:pt x="4136" y="7186"/>
                  </a:cubicBezTo>
                  <a:lnTo>
                    <a:pt x="6883" y="4099"/>
                  </a:lnTo>
                  <a:cubicBezTo>
                    <a:pt x="7654" y="3204"/>
                    <a:pt x="8086" y="2093"/>
                    <a:pt x="8086" y="921"/>
                  </a:cubicBezTo>
                  <a:cubicBezTo>
                    <a:pt x="8086" y="735"/>
                    <a:pt x="8179" y="581"/>
                    <a:pt x="8333" y="489"/>
                  </a:cubicBezTo>
                  <a:cubicBezTo>
                    <a:pt x="8416" y="447"/>
                    <a:pt x="8505" y="427"/>
                    <a:pt x="8592" y="427"/>
                  </a:cubicBezTo>
                  <a:cubicBezTo>
                    <a:pt x="8765" y="427"/>
                    <a:pt x="8930" y="509"/>
                    <a:pt x="9012" y="674"/>
                  </a:cubicBezTo>
                  <a:cubicBezTo>
                    <a:pt x="9352" y="1229"/>
                    <a:pt x="9537" y="1877"/>
                    <a:pt x="9599" y="2525"/>
                  </a:cubicBezTo>
                  <a:cubicBezTo>
                    <a:pt x="9629" y="3204"/>
                    <a:pt x="9506" y="3853"/>
                    <a:pt x="9259" y="4470"/>
                  </a:cubicBezTo>
                  <a:lnTo>
                    <a:pt x="8734" y="5704"/>
                  </a:lnTo>
                  <a:cubicBezTo>
                    <a:pt x="8673" y="5859"/>
                    <a:pt x="8765" y="6013"/>
                    <a:pt x="8920" y="6013"/>
                  </a:cubicBezTo>
                  <a:lnTo>
                    <a:pt x="11574" y="6013"/>
                  </a:lnTo>
                  <a:cubicBezTo>
                    <a:pt x="11851" y="6013"/>
                    <a:pt x="11851" y="5581"/>
                    <a:pt x="11574" y="5581"/>
                  </a:cubicBezTo>
                  <a:lnTo>
                    <a:pt x="9259" y="5581"/>
                  </a:lnTo>
                  <a:lnTo>
                    <a:pt x="9629" y="4624"/>
                  </a:lnTo>
                  <a:cubicBezTo>
                    <a:pt x="10185" y="3266"/>
                    <a:pt x="10092" y="1723"/>
                    <a:pt x="9383" y="458"/>
                  </a:cubicBezTo>
                  <a:cubicBezTo>
                    <a:pt x="9195" y="166"/>
                    <a:pt x="8880" y="0"/>
                    <a:pt x="85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92"/>
            <p:cNvSpPr/>
            <p:nvPr/>
          </p:nvSpPr>
          <p:spPr>
            <a:xfrm>
              <a:off x="6275525" y="2637900"/>
              <a:ext cx="44775" cy="39050"/>
            </a:xfrm>
            <a:custGeom>
              <a:rect b="b" l="l" r="r" t="t"/>
              <a:pathLst>
                <a:path extrusionOk="0" h="1562" w="1791">
                  <a:moveTo>
                    <a:pt x="1025" y="368"/>
                  </a:moveTo>
                  <a:cubicBezTo>
                    <a:pt x="1121" y="368"/>
                    <a:pt x="1219" y="403"/>
                    <a:pt x="1297" y="482"/>
                  </a:cubicBezTo>
                  <a:cubicBezTo>
                    <a:pt x="1544" y="728"/>
                    <a:pt x="1359" y="1160"/>
                    <a:pt x="1019" y="1160"/>
                  </a:cubicBezTo>
                  <a:cubicBezTo>
                    <a:pt x="803" y="1160"/>
                    <a:pt x="618" y="975"/>
                    <a:pt x="618" y="759"/>
                  </a:cubicBezTo>
                  <a:cubicBezTo>
                    <a:pt x="618" y="528"/>
                    <a:pt x="819" y="368"/>
                    <a:pt x="1025" y="368"/>
                  </a:cubicBezTo>
                  <a:close/>
                  <a:moveTo>
                    <a:pt x="998" y="0"/>
                  </a:moveTo>
                  <a:cubicBezTo>
                    <a:pt x="808" y="0"/>
                    <a:pt x="616" y="73"/>
                    <a:pt x="464" y="235"/>
                  </a:cubicBezTo>
                  <a:cubicBezTo>
                    <a:pt x="1" y="728"/>
                    <a:pt x="340" y="1562"/>
                    <a:pt x="1019" y="1562"/>
                  </a:cubicBezTo>
                  <a:cubicBezTo>
                    <a:pt x="1451" y="1531"/>
                    <a:pt x="1791" y="1191"/>
                    <a:pt x="1791" y="759"/>
                  </a:cubicBezTo>
                  <a:cubicBezTo>
                    <a:pt x="1770" y="303"/>
                    <a:pt x="1387" y="0"/>
                    <a:pt x="9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92"/>
            <p:cNvSpPr/>
            <p:nvPr/>
          </p:nvSpPr>
          <p:spPr>
            <a:xfrm>
              <a:off x="6536325" y="2542875"/>
              <a:ext cx="32425" cy="28950"/>
            </a:xfrm>
            <a:custGeom>
              <a:rect b="b" l="l" r="r" t="t"/>
              <a:pathLst>
                <a:path extrusionOk="0" h="1158" w="1297">
                  <a:moveTo>
                    <a:pt x="621" y="0"/>
                  </a:moveTo>
                  <a:cubicBezTo>
                    <a:pt x="517" y="0"/>
                    <a:pt x="417" y="70"/>
                    <a:pt x="432" y="209"/>
                  </a:cubicBezTo>
                  <a:lnTo>
                    <a:pt x="432" y="363"/>
                  </a:lnTo>
                  <a:lnTo>
                    <a:pt x="247" y="363"/>
                  </a:lnTo>
                  <a:cubicBezTo>
                    <a:pt x="0" y="394"/>
                    <a:pt x="0" y="764"/>
                    <a:pt x="247" y="795"/>
                  </a:cubicBezTo>
                  <a:lnTo>
                    <a:pt x="432" y="795"/>
                  </a:lnTo>
                  <a:lnTo>
                    <a:pt x="432" y="949"/>
                  </a:lnTo>
                  <a:cubicBezTo>
                    <a:pt x="432" y="1088"/>
                    <a:pt x="533" y="1158"/>
                    <a:pt x="633" y="1158"/>
                  </a:cubicBezTo>
                  <a:cubicBezTo>
                    <a:pt x="733" y="1158"/>
                    <a:pt x="834" y="1088"/>
                    <a:pt x="834" y="949"/>
                  </a:cubicBezTo>
                  <a:lnTo>
                    <a:pt x="834" y="795"/>
                  </a:lnTo>
                  <a:lnTo>
                    <a:pt x="988" y="795"/>
                  </a:lnTo>
                  <a:cubicBezTo>
                    <a:pt x="1296" y="795"/>
                    <a:pt x="1296" y="363"/>
                    <a:pt x="988" y="363"/>
                  </a:cubicBezTo>
                  <a:lnTo>
                    <a:pt x="834" y="363"/>
                  </a:lnTo>
                  <a:lnTo>
                    <a:pt x="834" y="209"/>
                  </a:lnTo>
                  <a:cubicBezTo>
                    <a:pt x="834" y="70"/>
                    <a:pt x="726" y="0"/>
                    <a:pt x="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92"/>
            <p:cNvSpPr/>
            <p:nvPr/>
          </p:nvSpPr>
          <p:spPr>
            <a:xfrm>
              <a:off x="6512400" y="2464175"/>
              <a:ext cx="32425" cy="28950"/>
            </a:xfrm>
            <a:custGeom>
              <a:rect b="b" l="l" r="r" t="t"/>
              <a:pathLst>
                <a:path extrusionOk="0" h="1158" w="1297">
                  <a:moveTo>
                    <a:pt x="649" y="1"/>
                  </a:moveTo>
                  <a:cubicBezTo>
                    <a:pt x="541" y="1"/>
                    <a:pt x="433" y="70"/>
                    <a:pt x="433" y="209"/>
                  </a:cubicBezTo>
                  <a:lnTo>
                    <a:pt x="433" y="394"/>
                  </a:lnTo>
                  <a:lnTo>
                    <a:pt x="278" y="394"/>
                  </a:lnTo>
                  <a:cubicBezTo>
                    <a:pt x="1" y="394"/>
                    <a:pt x="1" y="795"/>
                    <a:pt x="278" y="795"/>
                  </a:cubicBezTo>
                  <a:lnTo>
                    <a:pt x="433" y="795"/>
                  </a:lnTo>
                  <a:lnTo>
                    <a:pt x="433" y="950"/>
                  </a:lnTo>
                  <a:cubicBezTo>
                    <a:pt x="433" y="1088"/>
                    <a:pt x="541" y="1158"/>
                    <a:pt x="649" y="1158"/>
                  </a:cubicBezTo>
                  <a:cubicBezTo>
                    <a:pt x="757" y="1158"/>
                    <a:pt x="865" y="1088"/>
                    <a:pt x="865" y="950"/>
                  </a:cubicBezTo>
                  <a:lnTo>
                    <a:pt x="865" y="795"/>
                  </a:lnTo>
                  <a:lnTo>
                    <a:pt x="1019" y="795"/>
                  </a:lnTo>
                  <a:cubicBezTo>
                    <a:pt x="1287" y="795"/>
                    <a:pt x="1296" y="392"/>
                    <a:pt x="1047" y="392"/>
                  </a:cubicBezTo>
                  <a:cubicBezTo>
                    <a:pt x="1038" y="392"/>
                    <a:pt x="1029" y="393"/>
                    <a:pt x="1019" y="394"/>
                  </a:cubicBezTo>
                  <a:lnTo>
                    <a:pt x="865" y="394"/>
                  </a:lnTo>
                  <a:lnTo>
                    <a:pt x="865" y="209"/>
                  </a:lnTo>
                  <a:cubicBezTo>
                    <a:pt x="865" y="70"/>
                    <a:pt x="757" y="1"/>
                    <a:pt x="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92"/>
            <p:cNvSpPr/>
            <p:nvPr/>
          </p:nvSpPr>
          <p:spPr>
            <a:xfrm>
              <a:off x="6368900" y="2505850"/>
              <a:ext cx="32425" cy="29150"/>
            </a:xfrm>
            <a:custGeom>
              <a:rect b="b" l="l" r="r" t="t"/>
              <a:pathLst>
                <a:path extrusionOk="0" h="1166" w="1297">
                  <a:moveTo>
                    <a:pt x="648" y="0"/>
                  </a:moveTo>
                  <a:cubicBezTo>
                    <a:pt x="540" y="0"/>
                    <a:pt x="432" y="70"/>
                    <a:pt x="432" y="208"/>
                  </a:cubicBezTo>
                  <a:lnTo>
                    <a:pt x="432" y="363"/>
                  </a:lnTo>
                  <a:lnTo>
                    <a:pt x="278" y="363"/>
                  </a:lnTo>
                  <a:cubicBezTo>
                    <a:pt x="0" y="363"/>
                    <a:pt x="0" y="795"/>
                    <a:pt x="278" y="795"/>
                  </a:cubicBezTo>
                  <a:lnTo>
                    <a:pt x="432" y="795"/>
                  </a:lnTo>
                  <a:lnTo>
                    <a:pt x="432" y="949"/>
                  </a:lnTo>
                  <a:cubicBezTo>
                    <a:pt x="432" y="1073"/>
                    <a:pt x="525" y="1165"/>
                    <a:pt x="648" y="1165"/>
                  </a:cubicBezTo>
                  <a:cubicBezTo>
                    <a:pt x="772" y="1165"/>
                    <a:pt x="864" y="1073"/>
                    <a:pt x="864" y="949"/>
                  </a:cubicBezTo>
                  <a:lnTo>
                    <a:pt x="864" y="795"/>
                  </a:lnTo>
                  <a:lnTo>
                    <a:pt x="1019" y="795"/>
                  </a:lnTo>
                  <a:cubicBezTo>
                    <a:pt x="1296" y="795"/>
                    <a:pt x="1296" y="363"/>
                    <a:pt x="1019" y="363"/>
                  </a:cubicBezTo>
                  <a:lnTo>
                    <a:pt x="864" y="363"/>
                  </a:lnTo>
                  <a:lnTo>
                    <a:pt x="864" y="208"/>
                  </a:lnTo>
                  <a:cubicBezTo>
                    <a:pt x="864" y="70"/>
                    <a:pt x="756" y="0"/>
                    <a:pt x="6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3" name="Google Shape;14803;p92"/>
          <p:cNvGrpSpPr/>
          <p:nvPr/>
        </p:nvGrpSpPr>
        <p:grpSpPr>
          <a:xfrm>
            <a:off x="5477659" y="2327374"/>
            <a:ext cx="361900" cy="361125"/>
            <a:chOff x="1740375" y="3563425"/>
            <a:chExt cx="361900" cy="361125"/>
          </a:xfrm>
        </p:grpSpPr>
        <p:sp>
          <p:nvSpPr>
            <p:cNvPr id="14804" name="Google Shape;14804;p92"/>
            <p:cNvSpPr/>
            <p:nvPr/>
          </p:nvSpPr>
          <p:spPr>
            <a:xfrm>
              <a:off x="1758900" y="3629800"/>
              <a:ext cx="133500" cy="115050"/>
            </a:xfrm>
            <a:custGeom>
              <a:rect b="b" l="l" r="r" t="t"/>
              <a:pathLst>
                <a:path extrusionOk="0" h="4602" w="5340">
                  <a:moveTo>
                    <a:pt x="3056" y="432"/>
                  </a:moveTo>
                  <a:cubicBezTo>
                    <a:pt x="3611" y="432"/>
                    <a:pt x="4167" y="679"/>
                    <a:pt x="4506" y="1142"/>
                  </a:cubicBezTo>
                  <a:lnTo>
                    <a:pt x="3118" y="2006"/>
                  </a:lnTo>
                  <a:lnTo>
                    <a:pt x="2346" y="586"/>
                  </a:lnTo>
                  <a:cubicBezTo>
                    <a:pt x="2562" y="494"/>
                    <a:pt x="2809" y="432"/>
                    <a:pt x="3056" y="432"/>
                  </a:cubicBezTo>
                  <a:close/>
                  <a:moveTo>
                    <a:pt x="1976" y="772"/>
                  </a:moveTo>
                  <a:lnTo>
                    <a:pt x="2840" y="2376"/>
                  </a:lnTo>
                  <a:lnTo>
                    <a:pt x="2840" y="4166"/>
                  </a:lnTo>
                  <a:cubicBezTo>
                    <a:pt x="1143" y="3950"/>
                    <a:pt x="587" y="1759"/>
                    <a:pt x="1976" y="772"/>
                  </a:cubicBezTo>
                  <a:close/>
                  <a:moveTo>
                    <a:pt x="4722" y="1481"/>
                  </a:moveTo>
                  <a:cubicBezTo>
                    <a:pt x="4846" y="1759"/>
                    <a:pt x="4908" y="2037"/>
                    <a:pt x="4908" y="2315"/>
                  </a:cubicBezTo>
                  <a:cubicBezTo>
                    <a:pt x="4908" y="3240"/>
                    <a:pt x="4198" y="4043"/>
                    <a:pt x="3272" y="4166"/>
                  </a:cubicBezTo>
                  <a:lnTo>
                    <a:pt x="3272" y="2407"/>
                  </a:lnTo>
                  <a:lnTo>
                    <a:pt x="4722" y="1481"/>
                  </a:lnTo>
                  <a:close/>
                  <a:moveTo>
                    <a:pt x="3056" y="0"/>
                  </a:moveTo>
                  <a:cubicBezTo>
                    <a:pt x="1019" y="0"/>
                    <a:pt x="1" y="2469"/>
                    <a:pt x="1451" y="3919"/>
                  </a:cubicBezTo>
                  <a:cubicBezTo>
                    <a:pt x="1912" y="4390"/>
                    <a:pt x="2484" y="4601"/>
                    <a:pt x="3046" y="4601"/>
                  </a:cubicBezTo>
                  <a:cubicBezTo>
                    <a:pt x="4214" y="4601"/>
                    <a:pt x="5340" y="3690"/>
                    <a:pt x="5340" y="2315"/>
                  </a:cubicBezTo>
                  <a:cubicBezTo>
                    <a:pt x="5340" y="1852"/>
                    <a:pt x="5216" y="1389"/>
                    <a:pt x="4969" y="1018"/>
                  </a:cubicBezTo>
                  <a:cubicBezTo>
                    <a:pt x="4537" y="370"/>
                    <a:pt x="3827"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92"/>
            <p:cNvSpPr/>
            <p:nvPr/>
          </p:nvSpPr>
          <p:spPr>
            <a:xfrm>
              <a:off x="1740375" y="3563425"/>
              <a:ext cx="361900" cy="361125"/>
            </a:xfrm>
            <a:custGeom>
              <a:rect b="b" l="l" r="r" t="t"/>
              <a:pathLst>
                <a:path extrusionOk="0" h="14445" w="14476">
                  <a:moveTo>
                    <a:pt x="8365" y="433"/>
                  </a:moveTo>
                  <a:lnTo>
                    <a:pt x="8365" y="1112"/>
                  </a:lnTo>
                  <a:lnTo>
                    <a:pt x="6173" y="1112"/>
                  </a:lnTo>
                  <a:lnTo>
                    <a:pt x="6173" y="433"/>
                  </a:lnTo>
                  <a:close/>
                  <a:moveTo>
                    <a:pt x="7192" y="13333"/>
                  </a:moveTo>
                  <a:cubicBezTo>
                    <a:pt x="7408" y="13333"/>
                    <a:pt x="7562" y="13487"/>
                    <a:pt x="7562" y="13704"/>
                  </a:cubicBezTo>
                  <a:cubicBezTo>
                    <a:pt x="7562" y="13913"/>
                    <a:pt x="7392" y="14051"/>
                    <a:pt x="7205" y="14051"/>
                  </a:cubicBezTo>
                  <a:cubicBezTo>
                    <a:pt x="7117" y="14051"/>
                    <a:pt x="7024" y="14020"/>
                    <a:pt x="6945" y="13950"/>
                  </a:cubicBezTo>
                  <a:cubicBezTo>
                    <a:pt x="6729" y="13734"/>
                    <a:pt x="6883" y="13333"/>
                    <a:pt x="7192" y="13333"/>
                  </a:cubicBezTo>
                  <a:close/>
                  <a:moveTo>
                    <a:pt x="5957" y="1"/>
                  </a:moveTo>
                  <a:cubicBezTo>
                    <a:pt x="5834" y="1"/>
                    <a:pt x="5741" y="93"/>
                    <a:pt x="5741" y="217"/>
                  </a:cubicBezTo>
                  <a:lnTo>
                    <a:pt x="5741" y="1112"/>
                  </a:lnTo>
                  <a:lnTo>
                    <a:pt x="3272" y="1112"/>
                  </a:lnTo>
                  <a:cubicBezTo>
                    <a:pt x="2995" y="1112"/>
                    <a:pt x="2995" y="1544"/>
                    <a:pt x="3272" y="1544"/>
                  </a:cubicBezTo>
                  <a:lnTo>
                    <a:pt x="13272" y="1544"/>
                  </a:lnTo>
                  <a:cubicBezTo>
                    <a:pt x="13704" y="1544"/>
                    <a:pt x="14074" y="1914"/>
                    <a:pt x="14074" y="2346"/>
                  </a:cubicBezTo>
                  <a:lnTo>
                    <a:pt x="14074" y="9753"/>
                  </a:lnTo>
                  <a:cubicBezTo>
                    <a:pt x="14074" y="10185"/>
                    <a:pt x="13704" y="10525"/>
                    <a:pt x="13272" y="10525"/>
                  </a:cubicBezTo>
                  <a:lnTo>
                    <a:pt x="1235" y="10525"/>
                  </a:lnTo>
                  <a:cubicBezTo>
                    <a:pt x="803" y="10525"/>
                    <a:pt x="433" y="10185"/>
                    <a:pt x="433" y="9753"/>
                  </a:cubicBezTo>
                  <a:lnTo>
                    <a:pt x="433" y="2346"/>
                  </a:lnTo>
                  <a:cubicBezTo>
                    <a:pt x="433" y="1914"/>
                    <a:pt x="803" y="1544"/>
                    <a:pt x="1235" y="1544"/>
                  </a:cubicBezTo>
                  <a:lnTo>
                    <a:pt x="2100" y="1544"/>
                  </a:lnTo>
                  <a:cubicBezTo>
                    <a:pt x="2377" y="1544"/>
                    <a:pt x="2377" y="1112"/>
                    <a:pt x="2100" y="1112"/>
                  </a:cubicBezTo>
                  <a:lnTo>
                    <a:pt x="1235" y="1112"/>
                  </a:lnTo>
                  <a:cubicBezTo>
                    <a:pt x="556" y="1112"/>
                    <a:pt x="1" y="1667"/>
                    <a:pt x="1" y="2346"/>
                  </a:cubicBezTo>
                  <a:lnTo>
                    <a:pt x="1" y="9722"/>
                  </a:lnTo>
                  <a:cubicBezTo>
                    <a:pt x="1" y="10383"/>
                    <a:pt x="527" y="10927"/>
                    <a:pt x="1182" y="10927"/>
                  </a:cubicBezTo>
                  <a:cubicBezTo>
                    <a:pt x="1199" y="10927"/>
                    <a:pt x="1217" y="10927"/>
                    <a:pt x="1235" y="10926"/>
                  </a:cubicBezTo>
                  <a:lnTo>
                    <a:pt x="1266" y="10926"/>
                  </a:lnTo>
                  <a:lnTo>
                    <a:pt x="1266" y="11173"/>
                  </a:lnTo>
                  <a:cubicBezTo>
                    <a:pt x="1266" y="11574"/>
                    <a:pt x="1606" y="11944"/>
                    <a:pt x="2038" y="11944"/>
                  </a:cubicBezTo>
                  <a:lnTo>
                    <a:pt x="7007" y="11944"/>
                  </a:lnTo>
                  <a:lnTo>
                    <a:pt x="7007" y="12932"/>
                  </a:lnTo>
                  <a:cubicBezTo>
                    <a:pt x="6142" y="13179"/>
                    <a:pt x="6297" y="14444"/>
                    <a:pt x="7192" y="14444"/>
                  </a:cubicBezTo>
                  <a:cubicBezTo>
                    <a:pt x="8087" y="14444"/>
                    <a:pt x="8272" y="13179"/>
                    <a:pt x="7408" y="12932"/>
                  </a:cubicBezTo>
                  <a:lnTo>
                    <a:pt x="7408" y="11975"/>
                  </a:lnTo>
                  <a:lnTo>
                    <a:pt x="10494" y="11975"/>
                  </a:lnTo>
                  <a:cubicBezTo>
                    <a:pt x="10772" y="11975"/>
                    <a:pt x="10772" y="11543"/>
                    <a:pt x="10494" y="11543"/>
                  </a:cubicBezTo>
                  <a:lnTo>
                    <a:pt x="2069" y="11543"/>
                  </a:lnTo>
                  <a:cubicBezTo>
                    <a:pt x="1853" y="11543"/>
                    <a:pt x="1698" y="11358"/>
                    <a:pt x="1698" y="11173"/>
                  </a:cubicBezTo>
                  <a:lnTo>
                    <a:pt x="1698" y="10957"/>
                  </a:lnTo>
                  <a:lnTo>
                    <a:pt x="12809" y="10957"/>
                  </a:lnTo>
                  <a:lnTo>
                    <a:pt x="12809" y="11173"/>
                  </a:lnTo>
                  <a:cubicBezTo>
                    <a:pt x="12809" y="11358"/>
                    <a:pt x="12654" y="11543"/>
                    <a:pt x="12438" y="11543"/>
                  </a:cubicBezTo>
                  <a:lnTo>
                    <a:pt x="11605" y="11543"/>
                  </a:lnTo>
                  <a:cubicBezTo>
                    <a:pt x="11327" y="11543"/>
                    <a:pt x="11327" y="11975"/>
                    <a:pt x="11605" y="11975"/>
                  </a:cubicBezTo>
                  <a:lnTo>
                    <a:pt x="12438" y="11975"/>
                  </a:lnTo>
                  <a:cubicBezTo>
                    <a:pt x="12870" y="11975"/>
                    <a:pt x="13210" y="11605"/>
                    <a:pt x="13210" y="11204"/>
                  </a:cubicBezTo>
                  <a:lnTo>
                    <a:pt x="13210" y="10957"/>
                  </a:lnTo>
                  <a:lnTo>
                    <a:pt x="13241" y="10957"/>
                  </a:lnTo>
                  <a:cubicBezTo>
                    <a:pt x="13920" y="10957"/>
                    <a:pt x="14475" y="10432"/>
                    <a:pt x="14475" y="9753"/>
                  </a:cubicBezTo>
                  <a:lnTo>
                    <a:pt x="14475" y="2346"/>
                  </a:lnTo>
                  <a:cubicBezTo>
                    <a:pt x="14475" y="1667"/>
                    <a:pt x="13920" y="1112"/>
                    <a:pt x="13241" y="1112"/>
                  </a:cubicBezTo>
                  <a:lnTo>
                    <a:pt x="8766" y="1112"/>
                  </a:lnTo>
                  <a:lnTo>
                    <a:pt x="8766" y="217"/>
                  </a:lnTo>
                  <a:cubicBezTo>
                    <a:pt x="8766" y="93"/>
                    <a:pt x="8673" y="1"/>
                    <a:pt x="85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92"/>
            <p:cNvSpPr/>
            <p:nvPr/>
          </p:nvSpPr>
          <p:spPr>
            <a:xfrm>
              <a:off x="1775875" y="3759400"/>
              <a:ext cx="116525" cy="10050"/>
            </a:xfrm>
            <a:custGeom>
              <a:rect b="b" l="l" r="r" t="t"/>
              <a:pathLst>
                <a:path extrusionOk="0" h="402" w="4661">
                  <a:moveTo>
                    <a:pt x="309" y="1"/>
                  </a:moveTo>
                  <a:cubicBezTo>
                    <a:pt x="1" y="1"/>
                    <a:pt x="1" y="402"/>
                    <a:pt x="309" y="402"/>
                  </a:cubicBezTo>
                  <a:lnTo>
                    <a:pt x="4445" y="402"/>
                  </a:lnTo>
                  <a:cubicBezTo>
                    <a:pt x="4563" y="402"/>
                    <a:pt x="4653" y="317"/>
                    <a:pt x="4660" y="201"/>
                  </a:cubicBezTo>
                  <a:lnTo>
                    <a:pt x="4660" y="201"/>
                  </a:lnTo>
                  <a:cubicBezTo>
                    <a:pt x="4661" y="206"/>
                    <a:pt x="4661" y="212"/>
                    <a:pt x="4661" y="217"/>
                  </a:cubicBezTo>
                  <a:lnTo>
                    <a:pt x="4661" y="186"/>
                  </a:lnTo>
                  <a:cubicBezTo>
                    <a:pt x="4661" y="191"/>
                    <a:pt x="4661" y="196"/>
                    <a:pt x="4660" y="201"/>
                  </a:cubicBezTo>
                  <a:lnTo>
                    <a:pt x="4660" y="201"/>
                  </a:lnTo>
                  <a:cubicBezTo>
                    <a:pt x="4653" y="86"/>
                    <a:pt x="4563" y="1"/>
                    <a:pt x="44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92"/>
            <p:cNvSpPr/>
            <p:nvPr/>
          </p:nvSpPr>
          <p:spPr>
            <a:xfrm>
              <a:off x="1775875" y="3784100"/>
              <a:ext cx="85675" cy="10825"/>
            </a:xfrm>
            <a:custGeom>
              <a:rect b="b" l="l" r="r" t="t"/>
              <a:pathLst>
                <a:path extrusionOk="0" h="433" w="3427">
                  <a:moveTo>
                    <a:pt x="309" y="0"/>
                  </a:moveTo>
                  <a:cubicBezTo>
                    <a:pt x="1" y="0"/>
                    <a:pt x="1" y="432"/>
                    <a:pt x="309" y="432"/>
                  </a:cubicBezTo>
                  <a:lnTo>
                    <a:pt x="3118" y="432"/>
                  </a:lnTo>
                  <a:cubicBezTo>
                    <a:pt x="3426" y="432"/>
                    <a:pt x="3426" y="0"/>
                    <a:pt x="31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92"/>
            <p:cNvSpPr/>
            <p:nvPr/>
          </p:nvSpPr>
          <p:spPr>
            <a:xfrm>
              <a:off x="1927100" y="3695375"/>
              <a:ext cx="38600" cy="99550"/>
            </a:xfrm>
            <a:custGeom>
              <a:rect b="b" l="l" r="r" t="t"/>
              <a:pathLst>
                <a:path extrusionOk="0" h="3982" w="1544">
                  <a:moveTo>
                    <a:pt x="1112" y="432"/>
                  </a:moveTo>
                  <a:lnTo>
                    <a:pt x="1112" y="3549"/>
                  </a:lnTo>
                  <a:lnTo>
                    <a:pt x="433" y="3549"/>
                  </a:lnTo>
                  <a:lnTo>
                    <a:pt x="433" y="432"/>
                  </a:lnTo>
                  <a:close/>
                  <a:moveTo>
                    <a:pt x="217" y="0"/>
                  </a:moveTo>
                  <a:cubicBezTo>
                    <a:pt x="93" y="0"/>
                    <a:pt x="1" y="93"/>
                    <a:pt x="1" y="216"/>
                  </a:cubicBezTo>
                  <a:lnTo>
                    <a:pt x="1" y="3765"/>
                  </a:lnTo>
                  <a:cubicBezTo>
                    <a:pt x="1" y="3889"/>
                    <a:pt x="93" y="3981"/>
                    <a:pt x="217" y="3981"/>
                  </a:cubicBezTo>
                  <a:lnTo>
                    <a:pt x="1328" y="3981"/>
                  </a:lnTo>
                  <a:cubicBezTo>
                    <a:pt x="1451" y="3981"/>
                    <a:pt x="1544" y="3889"/>
                    <a:pt x="1544" y="3765"/>
                  </a:cubicBezTo>
                  <a:lnTo>
                    <a:pt x="1544" y="216"/>
                  </a:lnTo>
                  <a:cubicBezTo>
                    <a:pt x="1544" y="93"/>
                    <a:pt x="1451"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92"/>
            <p:cNvSpPr/>
            <p:nvPr/>
          </p:nvSpPr>
          <p:spPr>
            <a:xfrm>
              <a:off x="2035900" y="3673000"/>
              <a:ext cx="38600" cy="121925"/>
            </a:xfrm>
            <a:custGeom>
              <a:rect b="b" l="l" r="r" t="t"/>
              <a:pathLst>
                <a:path extrusionOk="0" h="4877" w="1544">
                  <a:moveTo>
                    <a:pt x="1111" y="432"/>
                  </a:moveTo>
                  <a:lnTo>
                    <a:pt x="1111" y="4444"/>
                  </a:lnTo>
                  <a:lnTo>
                    <a:pt x="432" y="4444"/>
                  </a:lnTo>
                  <a:lnTo>
                    <a:pt x="432" y="432"/>
                  </a:lnTo>
                  <a:close/>
                  <a:moveTo>
                    <a:pt x="216" y="0"/>
                  </a:moveTo>
                  <a:cubicBezTo>
                    <a:pt x="93" y="0"/>
                    <a:pt x="0" y="93"/>
                    <a:pt x="0" y="216"/>
                  </a:cubicBezTo>
                  <a:lnTo>
                    <a:pt x="0" y="4660"/>
                  </a:lnTo>
                  <a:cubicBezTo>
                    <a:pt x="0" y="4784"/>
                    <a:pt x="93" y="4876"/>
                    <a:pt x="216" y="4876"/>
                  </a:cubicBezTo>
                  <a:lnTo>
                    <a:pt x="1327" y="4876"/>
                  </a:lnTo>
                  <a:cubicBezTo>
                    <a:pt x="1451" y="4876"/>
                    <a:pt x="1543" y="4784"/>
                    <a:pt x="1543" y="4660"/>
                  </a:cubicBezTo>
                  <a:lnTo>
                    <a:pt x="1543" y="216"/>
                  </a:lnTo>
                  <a:cubicBezTo>
                    <a:pt x="1543" y="93"/>
                    <a:pt x="1451" y="0"/>
                    <a:pt x="13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92"/>
            <p:cNvSpPr/>
            <p:nvPr/>
          </p:nvSpPr>
          <p:spPr>
            <a:xfrm>
              <a:off x="1981875" y="3720050"/>
              <a:ext cx="37825" cy="74875"/>
            </a:xfrm>
            <a:custGeom>
              <a:rect b="b" l="l" r="r" t="t"/>
              <a:pathLst>
                <a:path extrusionOk="0" h="2995" w="1513">
                  <a:moveTo>
                    <a:pt x="1081" y="433"/>
                  </a:moveTo>
                  <a:lnTo>
                    <a:pt x="1081" y="2562"/>
                  </a:lnTo>
                  <a:lnTo>
                    <a:pt x="402" y="2562"/>
                  </a:lnTo>
                  <a:lnTo>
                    <a:pt x="402" y="433"/>
                  </a:lnTo>
                  <a:close/>
                  <a:moveTo>
                    <a:pt x="217" y="1"/>
                  </a:moveTo>
                  <a:cubicBezTo>
                    <a:pt x="93" y="1"/>
                    <a:pt x="1" y="93"/>
                    <a:pt x="1" y="217"/>
                  </a:cubicBezTo>
                  <a:lnTo>
                    <a:pt x="1" y="2778"/>
                  </a:lnTo>
                  <a:cubicBezTo>
                    <a:pt x="1" y="2902"/>
                    <a:pt x="93" y="2994"/>
                    <a:pt x="217" y="2994"/>
                  </a:cubicBezTo>
                  <a:lnTo>
                    <a:pt x="1297" y="2994"/>
                  </a:lnTo>
                  <a:cubicBezTo>
                    <a:pt x="1420" y="2994"/>
                    <a:pt x="1513" y="2902"/>
                    <a:pt x="1513" y="2778"/>
                  </a:cubicBezTo>
                  <a:lnTo>
                    <a:pt x="1513" y="217"/>
                  </a:lnTo>
                  <a:cubicBezTo>
                    <a:pt x="1513" y="93"/>
                    <a:pt x="1420" y="1"/>
                    <a:pt x="12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92"/>
            <p:cNvSpPr/>
            <p:nvPr/>
          </p:nvSpPr>
          <p:spPr>
            <a:xfrm>
              <a:off x="1930075" y="3621700"/>
              <a:ext cx="145175" cy="85850"/>
            </a:xfrm>
            <a:custGeom>
              <a:rect b="b" l="l" r="r" t="t"/>
              <a:pathLst>
                <a:path extrusionOk="0" h="3434" w="5807">
                  <a:moveTo>
                    <a:pt x="5005" y="447"/>
                  </a:moveTo>
                  <a:cubicBezTo>
                    <a:pt x="5097" y="447"/>
                    <a:pt x="5159" y="509"/>
                    <a:pt x="5159" y="602"/>
                  </a:cubicBezTo>
                  <a:cubicBezTo>
                    <a:pt x="5159" y="694"/>
                    <a:pt x="5097" y="756"/>
                    <a:pt x="5005" y="756"/>
                  </a:cubicBezTo>
                  <a:cubicBezTo>
                    <a:pt x="4912" y="756"/>
                    <a:pt x="4850" y="694"/>
                    <a:pt x="4850" y="602"/>
                  </a:cubicBezTo>
                  <a:cubicBezTo>
                    <a:pt x="4850" y="509"/>
                    <a:pt x="4912" y="447"/>
                    <a:pt x="5005" y="447"/>
                  </a:cubicBezTo>
                  <a:close/>
                  <a:moveTo>
                    <a:pt x="632" y="1186"/>
                  </a:moveTo>
                  <a:cubicBezTo>
                    <a:pt x="639" y="1186"/>
                    <a:pt x="646" y="1187"/>
                    <a:pt x="653" y="1188"/>
                  </a:cubicBezTo>
                  <a:cubicBezTo>
                    <a:pt x="838" y="1219"/>
                    <a:pt x="838" y="1466"/>
                    <a:pt x="653" y="1497"/>
                  </a:cubicBezTo>
                  <a:cubicBezTo>
                    <a:pt x="646" y="1498"/>
                    <a:pt x="639" y="1499"/>
                    <a:pt x="632" y="1499"/>
                  </a:cubicBezTo>
                  <a:cubicBezTo>
                    <a:pt x="475" y="1499"/>
                    <a:pt x="475" y="1186"/>
                    <a:pt x="632" y="1186"/>
                  </a:cubicBezTo>
                  <a:close/>
                  <a:moveTo>
                    <a:pt x="2813" y="2700"/>
                  </a:moveTo>
                  <a:cubicBezTo>
                    <a:pt x="3026" y="2700"/>
                    <a:pt x="2823" y="2935"/>
                    <a:pt x="2716" y="2935"/>
                  </a:cubicBezTo>
                  <a:cubicBezTo>
                    <a:pt x="2683" y="2935"/>
                    <a:pt x="2659" y="2913"/>
                    <a:pt x="2659" y="2855"/>
                  </a:cubicBezTo>
                  <a:cubicBezTo>
                    <a:pt x="2659" y="2762"/>
                    <a:pt x="2752" y="2700"/>
                    <a:pt x="2813" y="2700"/>
                  </a:cubicBezTo>
                  <a:close/>
                  <a:moveTo>
                    <a:pt x="5038" y="0"/>
                  </a:moveTo>
                  <a:cubicBezTo>
                    <a:pt x="4737" y="0"/>
                    <a:pt x="4449" y="243"/>
                    <a:pt x="4449" y="602"/>
                  </a:cubicBezTo>
                  <a:cubicBezTo>
                    <a:pt x="4449" y="694"/>
                    <a:pt x="4480" y="787"/>
                    <a:pt x="4511" y="880"/>
                  </a:cubicBezTo>
                  <a:lnTo>
                    <a:pt x="3122" y="2330"/>
                  </a:lnTo>
                  <a:cubicBezTo>
                    <a:pt x="3037" y="2294"/>
                    <a:pt x="2952" y="2276"/>
                    <a:pt x="2868" y="2276"/>
                  </a:cubicBezTo>
                  <a:cubicBezTo>
                    <a:pt x="2740" y="2276"/>
                    <a:pt x="2617" y="2317"/>
                    <a:pt x="2505" y="2392"/>
                  </a:cubicBezTo>
                  <a:lnTo>
                    <a:pt x="1239" y="1466"/>
                  </a:lnTo>
                  <a:cubicBezTo>
                    <a:pt x="1239" y="1435"/>
                    <a:pt x="1239" y="1373"/>
                    <a:pt x="1239" y="1342"/>
                  </a:cubicBezTo>
                  <a:cubicBezTo>
                    <a:pt x="1239" y="1003"/>
                    <a:pt x="993" y="756"/>
                    <a:pt x="684" y="756"/>
                  </a:cubicBezTo>
                  <a:lnTo>
                    <a:pt x="653" y="756"/>
                  </a:lnTo>
                  <a:cubicBezTo>
                    <a:pt x="1" y="756"/>
                    <a:pt x="258" y="1905"/>
                    <a:pt x="750" y="1905"/>
                  </a:cubicBezTo>
                  <a:cubicBezTo>
                    <a:pt x="817" y="1905"/>
                    <a:pt x="888" y="1884"/>
                    <a:pt x="962" y="1836"/>
                  </a:cubicBezTo>
                  <a:lnTo>
                    <a:pt x="2258" y="2762"/>
                  </a:lnTo>
                  <a:cubicBezTo>
                    <a:pt x="2258" y="2793"/>
                    <a:pt x="2258" y="2824"/>
                    <a:pt x="2258" y="2855"/>
                  </a:cubicBezTo>
                  <a:cubicBezTo>
                    <a:pt x="2258" y="3240"/>
                    <a:pt x="2543" y="3433"/>
                    <a:pt x="2829" y="3433"/>
                  </a:cubicBezTo>
                  <a:cubicBezTo>
                    <a:pt x="3114" y="3433"/>
                    <a:pt x="3400" y="3240"/>
                    <a:pt x="3400" y="2855"/>
                  </a:cubicBezTo>
                  <a:cubicBezTo>
                    <a:pt x="3400" y="2793"/>
                    <a:pt x="3400" y="2731"/>
                    <a:pt x="3369" y="2670"/>
                  </a:cubicBezTo>
                  <a:lnTo>
                    <a:pt x="4850" y="1157"/>
                  </a:lnTo>
                  <a:cubicBezTo>
                    <a:pt x="4881" y="1157"/>
                    <a:pt x="4943" y="1157"/>
                    <a:pt x="5035" y="1188"/>
                  </a:cubicBezTo>
                  <a:cubicBezTo>
                    <a:pt x="5529" y="1188"/>
                    <a:pt x="5807" y="540"/>
                    <a:pt x="5437" y="170"/>
                  </a:cubicBezTo>
                  <a:cubicBezTo>
                    <a:pt x="5319" y="52"/>
                    <a:pt x="5177" y="0"/>
                    <a:pt x="5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2" name="Google Shape;14812;p92"/>
          <p:cNvGrpSpPr/>
          <p:nvPr/>
        </p:nvGrpSpPr>
        <p:grpSpPr>
          <a:xfrm>
            <a:off x="3955891" y="3422728"/>
            <a:ext cx="388100" cy="361875"/>
            <a:chOff x="980425" y="2463975"/>
            <a:chExt cx="388100" cy="361875"/>
          </a:xfrm>
        </p:grpSpPr>
        <p:sp>
          <p:nvSpPr>
            <p:cNvPr id="14813" name="Google Shape;14813;p92"/>
            <p:cNvSpPr/>
            <p:nvPr/>
          </p:nvSpPr>
          <p:spPr>
            <a:xfrm>
              <a:off x="1016675" y="2754850"/>
              <a:ext cx="60975" cy="44000"/>
            </a:xfrm>
            <a:custGeom>
              <a:rect b="b" l="l" r="r" t="t"/>
              <a:pathLst>
                <a:path extrusionOk="0" h="1760" w="2439">
                  <a:moveTo>
                    <a:pt x="1976" y="927"/>
                  </a:moveTo>
                  <a:lnTo>
                    <a:pt x="1976" y="1328"/>
                  </a:lnTo>
                  <a:lnTo>
                    <a:pt x="402" y="1328"/>
                  </a:lnTo>
                  <a:lnTo>
                    <a:pt x="402" y="927"/>
                  </a:lnTo>
                  <a:close/>
                  <a:moveTo>
                    <a:pt x="1204" y="1"/>
                  </a:moveTo>
                  <a:cubicBezTo>
                    <a:pt x="1081" y="1"/>
                    <a:pt x="988" y="93"/>
                    <a:pt x="988" y="217"/>
                  </a:cubicBezTo>
                  <a:lnTo>
                    <a:pt x="988" y="495"/>
                  </a:lnTo>
                  <a:lnTo>
                    <a:pt x="217" y="495"/>
                  </a:lnTo>
                  <a:cubicBezTo>
                    <a:pt x="93" y="495"/>
                    <a:pt x="1" y="587"/>
                    <a:pt x="1" y="711"/>
                  </a:cubicBezTo>
                  <a:lnTo>
                    <a:pt x="1" y="1544"/>
                  </a:lnTo>
                  <a:cubicBezTo>
                    <a:pt x="1" y="1667"/>
                    <a:pt x="93" y="1760"/>
                    <a:pt x="217" y="1760"/>
                  </a:cubicBezTo>
                  <a:lnTo>
                    <a:pt x="2223" y="1760"/>
                  </a:lnTo>
                  <a:cubicBezTo>
                    <a:pt x="2315" y="1760"/>
                    <a:pt x="2439" y="1667"/>
                    <a:pt x="2439" y="1544"/>
                  </a:cubicBezTo>
                  <a:lnTo>
                    <a:pt x="2439" y="711"/>
                  </a:lnTo>
                  <a:cubicBezTo>
                    <a:pt x="2439" y="587"/>
                    <a:pt x="2315" y="495"/>
                    <a:pt x="2223" y="495"/>
                  </a:cubicBezTo>
                  <a:lnTo>
                    <a:pt x="1451" y="495"/>
                  </a:lnTo>
                  <a:lnTo>
                    <a:pt x="1451" y="217"/>
                  </a:lnTo>
                  <a:cubicBezTo>
                    <a:pt x="1451" y="124"/>
                    <a:pt x="1358" y="32"/>
                    <a:pt x="1235" y="32"/>
                  </a:cubicBezTo>
                  <a:lnTo>
                    <a:pt x="120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92"/>
            <p:cNvSpPr/>
            <p:nvPr/>
          </p:nvSpPr>
          <p:spPr>
            <a:xfrm>
              <a:off x="980425" y="2463975"/>
              <a:ext cx="388100" cy="361875"/>
            </a:xfrm>
            <a:custGeom>
              <a:rect b="b" l="l" r="r" t="t"/>
              <a:pathLst>
                <a:path extrusionOk="0" h="14475" w="15524">
                  <a:moveTo>
                    <a:pt x="1543" y="4414"/>
                  </a:moveTo>
                  <a:lnTo>
                    <a:pt x="1543" y="6420"/>
                  </a:lnTo>
                  <a:lnTo>
                    <a:pt x="833" y="6420"/>
                  </a:lnTo>
                  <a:cubicBezTo>
                    <a:pt x="648" y="6420"/>
                    <a:pt x="525" y="6297"/>
                    <a:pt x="525" y="6142"/>
                  </a:cubicBezTo>
                  <a:lnTo>
                    <a:pt x="525" y="4723"/>
                  </a:lnTo>
                  <a:cubicBezTo>
                    <a:pt x="525" y="4568"/>
                    <a:pt x="679" y="4414"/>
                    <a:pt x="833" y="4414"/>
                  </a:cubicBezTo>
                  <a:close/>
                  <a:moveTo>
                    <a:pt x="1636" y="6852"/>
                  </a:moveTo>
                  <a:cubicBezTo>
                    <a:pt x="1728" y="7161"/>
                    <a:pt x="1852" y="7500"/>
                    <a:pt x="2037" y="7778"/>
                  </a:cubicBezTo>
                  <a:lnTo>
                    <a:pt x="1852" y="7809"/>
                  </a:lnTo>
                  <a:cubicBezTo>
                    <a:pt x="1420" y="7809"/>
                    <a:pt x="1080" y="7439"/>
                    <a:pt x="1080" y="7037"/>
                  </a:cubicBezTo>
                  <a:lnTo>
                    <a:pt x="1080" y="6852"/>
                  </a:lnTo>
                  <a:close/>
                  <a:moveTo>
                    <a:pt x="4845" y="7809"/>
                  </a:moveTo>
                  <a:cubicBezTo>
                    <a:pt x="4907" y="7809"/>
                    <a:pt x="5000" y="7871"/>
                    <a:pt x="5000" y="7963"/>
                  </a:cubicBezTo>
                  <a:lnTo>
                    <a:pt x="5000" y="7994"/>
                  </a:lnTo>
                  <a:cubicBezTo>
                    <a:pt x="5000" y="8087"/>
                    <a:pt x="4907" y="8148"/>
                    <a:pt x="4845" y="8179"/>
                  </a:cubicBezTo>
                  <a:lnTo>
                    <a:pt x="4321" y="8179"/>
                  </a:lnTo>
                  <a:cubicBezTo>
                    <a:pt x="4228" y="8148"/>
                    <a:pt x="4166" y="8087"/>
                    <a:pt x="4166" y="7994"/>
                  </a:cubicBezTo>
                  <a:lnTo>
                    <a:pt x="4166" y="7963"/>
                  </a:lnTo>
                  <a:cubicBezTo>
                    <a:pt x="4166" y="7871"/>
                    <a:pt x="4228" y="7809"/>
                    <a:pt x="4321" y="7809"/>
                  </a:cubicBezTo>
                  <a:close/>
                  <a:moveTo>
                    <a:pt x="6296" y="3210"/>
                  </a:moveTo>
                  <a:cubicBezTo>
                    <a:pt x="6543" y="3210"/>
                    <a:pt x="6790" y="3303"/>
                    <a:pt x="6944" y="3488"/>
                  </a:cubicBezTo>
                  <a:cubicBezTo>
                    <a:pt x="7098" y="3643"/>
                    <a:pt x="7222" y="3859"/>
                    <a:pt x="7222" y="4105"/>
                  </a:cubicBezTo>
                  <a:lnTo>
                    <a:pt x="7222" y="5124"/>
                  </a:lnTo>
                  <a:cubicBezTo>
                    <a:pt x="7222" y="5402"/>
                    <a:pt x="7376" y="5649"/>
                    <a:pt x="7623" y="5803"/>
                  </a:cubicBezTo>
                  <a:lnTo>
                    <a:pt x="8086" y="6019"/>
                  </a:lnTo>
                  <a:lnTo>
                    <a:pt x="8086" y="6081"/>
                  </a:lnTo>
                  <a:cubicBezTo>
                    <a:pt x="8086" y="7624"/>
                    <a:pt x="6851" y="8858"/>
                    <a:pt x="5308" y="8889"/>
                  </a:cubicBezTo>
                  <a:lnTo>
                    <a:pt x="4784" y="8889"/>
                  </a:lnTo>
                  <a:cubicBezTo>
                    <a:pt x="4105" y="8889"/>
                    <a:pt x="3487" y="8642"/>
                    <a:pt x="2963" y="8210"/>
                  </a:cubicBezTo>
                  <a:lnTo>
                    <a:pt x="3765" y="8210"/>
                  </a:lnTo>
                  <a:cubicBezTo>
                    <a:pt x="3858" y="8426"/>
                    <a:pt x="4074" y="8580"/>
                    <a:pt x="4321" y="8580"/>
                  </a:cubicBezTo>
                  <a:lnTo>
                    <a:pt x="4845" y="8580"/>
                  </a:lnTo>
                  <a:cubicBezTo>
                    <a:pt x="5154" y="8580"/>
                    <a:pt x="5401" y="8334"/>
                    <a:pt x="5401" y="7994"/>
                  </a:cubicBezTo>
                  <a:lnTo>
                    <a:pt x="5401" y="7963"/>
                  </a:lnTo>
                  <a:cubicBezTo>
                    <a:pt x="5401" y="7624"/>
                    <a:pt x="5154" y="7377"/>
                    <a:pt x="4845" y="7377"/>
                  </a:cubicBezTo>
                  <a:lnTo>
                    <a:pt x="4321" y="7377"/>
                  </a:lnTo>
                  <a:cubicBezTo>
                    <a:pt x="4043" y="7377"/>
                    <a:pt x="3827" y="7562"/>
                    <a:pt x="3765" y="7809"/>
                  </a:cubicBezTo>
                  <a:lnTo>
                    <a:pt x="2562" y="7809"/>
                  </a:lnTo>
                  <a:cubicBezTo>
                    <a:pt x="2191" y="7315"/>
                    <a:pt x="1975" y="6698"/>
                    <a:pt x="1975" y="6081"/>
                  </a:cubicBezTo>
                  <a:lnTo>
                    <a:pt x="1975" y="6019"/>
                  </a:lnTo>
                  <a:lnTo>
                    <a:pt x="2438" y="5803"/>
                  </a:lnTo>
                  <a:cubicBezTo>
                    <a:pt x="2716" y="5679"/>
                    <a:pt x="2870" y="5402"/>
                    <a:pt x="2870" y="5124"/>
                  </a:cubicBezTo>
                  <a:lnTo>
                    <a:pt x="2870" y="4105"/>
                  </a:lnTo>
                  <a:cubicBezTo>
                    <a:pt x="2870" y="3643"/>
                    <a:pt x="3271" y="3241"/>
                    <a:pt x="3734" y="3210"/>
                  </a:cubicBezTo>
                  <a:close/>
                  <a:moveTo>
                    <a:pt x="5895" y="9259"/>
                  </a:moveTo>
                  <a:lnTo>
                    <a:pt x="5895" y="10093"/>
                  </a:lnTo>
                  <a:cubicBezTo>
                    <a:pt x="5895" y="10556"/>
                    <a:pt x="5524" y="10926"/>
                    <a:pt x="5061" y="10926"/>
                  </a:cubicBezTo>
                  <a:cubicBezTo>
                    <a:pt x="4598" y="10895"/>
                    <a:pt x="4228" y="10525"/>
                    <a:pt x="4259" y="10093"/>
                  </a:cubicBezTo>
                  <a:lnTo>
                    <a:pt x="4259" y="9259"/>
                  </a:lnTo>
                  <a:cubicBezTo>
                    <a:pt x="4368" y="9281"/>
                    <a:pt x="4493" y="9303"/>
                    <a:pt x="4633" y="9303"/>
                  </a:cubicBezTo>
                  <a:cubicBezTo>
                    <a:pt x="4691" y="9303"/>
                    <a:pt x="4751" y="9299"/>
                    <a:pt x="4814" y="9290"/>
                  </a:cubicBezTo>
                  <a:lnTo>
                    <a:pt x="5339" y="9290"/>
                  </a:lnTo>
                  <a:cubicBezTo>
                    <a:pt x="5393" y="9299"/>
                    <a:pt x="5448" y="9303"/>
                    <a:pt x="5502" y="9303"/>
                  </a:cubicBezTo>
                  <a:cubicBezTo>
                    <a:pt x="5633" y="9303"/>
                    <a:pt x="5764" y="9281"/>
                    <a:pt x="5895" y="9259"/>
                  </a:cubicBezTo>
                  <a:close/>
                  <a:moveTo>
                    <a:pt x="5709" y="1"/>
                  </a:moveTo>
                  <a:cubicBezTo>
                    <a:pt x="5154" y="1"/>
                    <a:pt x="4629" y="155"/>
                    <a:pt x="4197" y="433"/>
                  </a:cubicBezTo>
                  <a:lnTo>
                    <a:pt x="3580" y="433"/>
                  </a:lnTo>
                  <a:cubicBezTo>
                    <a:pt x="3179" y="433"/>
                    <a:pt x="2808" y="556"/>
                    <a:pt x="2500" y="772"/>
                  </a:cubicBezTo>
                  <a:cubicBezTo>
                    <a:pt x="2294" y="901"/>
                    <a:pt x="2410" y="1180"/>
                    <a:pt x="2597" y="1180"/>
                  </a:cubicBezTo>
                  <a:cubicBezTo>
                    <a:pt x="2634" y="1180"/>
                    <a:pt x="2675" y="1168"/>
                    <a:pt x="2716" y="1143"/>
                  </a:cubicBezTo>
                  <a:cubicBezTo>
                    <a:pt x="2963" y="958"/>
                    <a:pt x="3271" y="865"/>
                    <a:pt x="3580" y="865"/>
                  </a:cubicBezTo>
                  <a:lnTo>
                    <a:pt x="3673" y="865"/>
                  </a:lnTo>
                  <a:cubicBezTo>
                    <a:pt x="3580" y="958"/>
                    <a:pt x="3487" y="1050"/>
                    <a:pt x="3426" y="1174"/>
                  </a:cubicBezTo>
                  <a:cubicBezTo>
                    <a:pt x="3291" y="1331"/>
                    <a:pt x="3450" y="1504"/>
                    <a:pt x="3606" y="1504"/>
                  </a:cubicBezTo>
                  <a:cubicBezTo>
                    <a:pt x="3665" y="1504"/>
                    <a:pt x="3723" y="1479"/>
                    <a:pt x="3765" y="1420"/>
                  </a:cubicBezTo>
                  <a:cubicBezTo>
                    <a:pt x="4228" y="803"/>
                    <a:pt x="4938" y="433"/>
                    <a:pt x="5709" y="433"/>
                  </a:cubicBezTo>
                  <a:cubicBezTo>
                    <a:pt x="7006" y="433"/>
                    <a:pt x="8086" y="1482"/>
                    <a:pt x="8117" y="2809"/>
                  </a:cubicBezTo>
                  <a:lnTo>
                    <a:pt x="8117" y="5556"/>
                  </a:lnTo>
                  <a:lnTo>
                    <a:pt x="7808" y="5402"/>
                  </a:lnTo>
                  <a:cubicBezTo>
                    <a:pt x="7685" y="5340"/>
                    <a:pt x="7623" y="5247"/>
                    <a:pt x="7623" y="5124"/>
                  </a:cubicBezTo>
                  <a:lnTo>
                    <a:pt x="7623" y="4105"/>
                  </a:lnTo>
                  <a:cubicBezTo>
                    <a:pt x="7623" y="3383"/>
                    <a:pt x="7066" y="2808"/>
                    <a:pt x="6352" y="2808"/>
                  </a:cubicBezTo>
                  <a:cubicBezTo>
                    <a:pt x="6333" y="2808"/>
                    <a:pt x="6315" y="2808"/>
                    <a:pt x="6296" y="2809"/>
                  </a:cubicBezTo>
                  <a:lnTo>
                    <a:pt x="3734" y="2809"/>
                  </a:lnTo>
                  <a:cubicBezTo>
                    <a:pt x="3024" y="2809"/>
                    <a:pt x="2438" y="3396"/>
                    <a:pt x="2438" y="4105"/>
                  </a:cubicBezTo>
                  <a:lnTo>
                    <a:pt x="2438" y="5155"/>
                  </a:lnTo>
                  <a:cubicBezTo>
                    <a:pt x="2438" y="5247"/>
                    <a:pt x="2376" y="5371"/>
                    <a:pt x="2253" y="5432"/>
                  </a:cubicBezTo>
                  <a:lnTo>
                    <a:pt x="1975" y="5556"/>
                  </a:lnTo>
                  <a:lnTo>
                    <a:pt x="1975" y="2470"/>
                  </a:lnTo>
                  <a:cubicBezTo>
                    <a:pt x="1975" y="2223"/>
                    <a:pt x="2037" y="1976"/>
                    <a:pt x="2129" y="1760"/>
                  </a:cubicBezTo>
                  <a:cubicBezTo>
                    <a:pt x="2212" y="1595"/>
                    <a:pt x="2075" y="1458"/>
                    <a:pt x="1937" y="1458"/>
                  </a:cubicBezTo>
                  <a:cubicBezTo>
                    <a:pt x="1869" y="1458"/>
                    <a:pt x="1800" y="1492"/>
                    <a:pt x="1759" y="1575"/>
                  </a:cubicBezTo>
                  <a:cubicBezTo>
                    <a:pt x="1605" y="1853"/>
                    <a:pt x="1543" y="2161"/>
                    <a:pt x="1543" y="2470"/>
                  </a:cubicBezTo>
                  <a:lnTo>
                    <a:pt x="1543" y="4013"/>
                  </a:lnTo>
                  <a:lnTo>
                    <a:pt x="833" y="4013"/>
                  </a:lnTo>
                  <a:cubicBezTo>
                    <a:pt x="432" y="4013"/>
                    <a:pt x="123" y="4321"/>
                    <a:pt x="93" y="4723"/>
                  </a:cubicBezTo>
                  <a:lnTo>
                    <a:pt x="93" y="6142"/>
                  </a:lnTo>
                  <a:cubicBezTo>
                    <a:pt x="93" y="6451"/>
                    <a:pt x="339" y="6760"/>
                    <a:pt x="648" y="6821"/>
                  </a:cubicBezTo>
                  <a:lnTo>
                    <a:pt x="648" y="7037"/>
                  </a:lnTo>
                  <a:cubicBezTo>
                    <a:pt x="648" y="7685"/>
                    <a:pt x="1173" y="8210"/>
                    <a:pt x="1852" y="8210"/>
                  </a:cubicBezTo>
                  <a:lnTo>
                    <a:pt x="2376" y="8210"/>
                  </a:lnTo>
                  <a:cubicBezTo>
                    <a:pt x="2747" y="8642"/>
                    <a:pt x="3240" y="8982"/>
                    <a:pt x="3796" y="9136"/>
                  </a:cubicBezTo>
                  <a:lnTo>
                    <a:pt x="3796" y="9877"/>
                  </a:lnTo>
                  <a:lnTo>
                    <a:pt x="2716" y="9877"/>
                  </a:lnTo>
                  <a:cubicBezTo>
                    <a:pt x="1204" y="9907"/>
                    <a:pt x="0" y="11111"/>
                    <a:pt x="0" y="12592"/>
                  </a:cubicBezTo>
                  <a:cubicBezTo>
                    <a:pt x="0" y="12731"/>
                    <a:pt x="108" y="12801"/>
                    <a:pt x="216" y="12801"/>
                  </a:cubicBezTo>
                  <a:cubicBezTo>
                    <a:pt x="324" y="12801"/>
                    <a:pt x="432" y="12731"/>
                    <a:pt x="432" y="12592"/>
                  </a:cubicBezTo>
                  <a:cubicBezTo>
                    <a:pt x="432" y="11327"/>
                    <a:pt x="1451" y="10340"/>
                    <a:pt x="2716" y="10309"/>
                  </a:cubicBezTo>
                  <a:lnTo>
                    <a:pt x="3827" y="10309"/>
                  </a:lnTo>
                  <a:cubicBezTo>
                    <a:pt x="3950" y="11003"/>
                    <a:pt x="4506" y="11350"/>
                    <a:pt x="5061" y="11350"/>
                  </a:cubicBezTo>
                  <a:cubicBezTo>
                    <a:pt x="5617" y="11350"/>
                    <a:pt x="6172" y="11003"/>
                    <a:pt x="6296" y="10309"/>
                  </a:cubicBezTo>
                  <a:lnTo>
                    <a:pt x="7499" y="10309"/>
                  </a:lnTo>
                  <a:cubicBezTo>
                    <a:pt x="7438" y="10525"/>
                    <a:pt x="7438" y="10741"/>
                    <a:pt x="7438" y="10957"/>
                  </a:cubicBezTo>
                  <a:cubicBezTo>
                    <a:pt x="7438" y="12253"/>
                    <a:pt x="8148" y="13426"/>
                    <a:pt x="9289" y="14043"/>
                  </a:cubicBezTo>
                  <a:lnTo>
                    <a:pt x="432" y="14043"/>
                  </a:lnTo>
                  <a:lnTo>
                    <a:pt x="432" y="13580"/>
                  </a:lnTo>
                  <a:cubicBezTo>
                    <a:pt x="432" y="13441"/>
                    <a:pt x="324" y="13372"/>
                    <a:pt x="216" y="13372"/>
                  </a:cubicBezTo>
                  <a:cubicBezTo>
                    <a:pt x="108" y="13372"/>
                    <a:pt x="0" y="13441"/>
                    <a:pt x="0" y="13580"/>
                  </a:cubicBezTo>
                  <a:lnTo>
                    <a:pt x="0" y="14290"/>
                  </a:lnTo>
                  <a:cubicBezTo>
                    <a:pt x="0" y="14382"/>
                    <a:pt x="93" y="14475"/>
                    <a:pt x="216" y="14475"/>
                  </a:cubicBezTo>
                  <a:lnTo>
                    <a:pt x="10956" y="14475"/>
                  </a:lnTo>
                  <a:cubicBezTo>
                    <a:pt x="11697" y="14475"/>
                    <a:pt x="12406" y="14259"/>
                    <a:pt x="13024" y="13827"/>
                  </a:cubicBezTo>
                  <a:cubicBezTo>
                    <a:pt x="13202" y="13674"/>
                    <a:pt x="13066" y="13417"/>
                    <a:pt x="12892" y="13417"/>
                  </a:cubicBezTo>
                  <a:cubicBezTo>
                    <a:pt x="12854" y="13417"/>
                    <a:pt x="12815" y="13429"/>
                    <a:pt x="12777" y="13457"/>
                  </a:cubicBezTo>
                  <a:cubicBezTo>
                    <a:pt x="12160" y="13909"/>
                    <a:pt x="11523" y="14103"/>
                    <a:pt x="10920" y="14103"/>
                  </a:cubicBezTo>
                  <a:cubicBezTo>
                    <a:pt x="8478" y="14103"/>
                    <a:pt x="6587" y="10913"/>
                    <a:pt x="8765" y="8735"/>
                  </a:cubicBezTo>
                  <a:cubicBezTo>
                    <a:pt x="9426" y="8081"/>
                    <a:pt x="10179" y="7804"/>
                    <a:pt x="10907" y="7804"/>
                  </a:cubicBezTo>
                  <a:cubicBezTo>
                    <a:pt x="13167" y="7804"/>
                    <a:pt x="15183" y="10474"/>
                    <a:pt x="13456" y="12808"/>
                  </a:cubicBezTo>
                  <a:cubicBezTo>
                    <a:pt x="13322" y="12964"/>
                    <a:pt x="13462" y="13152"/>
                    <a:pt x="13619" y="13152"/>
                  </a:cubicBezTo>
                  <a:cubicBezTo>
                    <a:pt x="13680" y="13152"/>
                    <a:pt x="13744" y="13124"/>
                    <a:pt x="13795" y="13055"/>
                  </a:cubicBezTo>
                  <a:cubicBezTo>
                    <a:pt x="15524" y="10741"/>
                    <a:pt x="13857" y="7439"/>
                    <a:pt x="10956" y="7439"/>
                  </a:cubicBezTo>
                  <a:cubicBezTo>
                    <a:pt x="9413" y="7439"/>
                    <a:pt x="8055" y="8426"/>
                    <a:pt x="7592" y="9907"/>
                  </a:cubicBezTo>
                  <a:lnTo>
                    <a:pt x="6327" y="9907"/>
                  </a:lnTo>
                  <a:lnTo>
                    <a:pt x="6327" y="9167"/>
                  </a:lnTo>
                  <a:cubicBezTo>
                    <a:pt x="7623" y="8704"/>
                    <a:pt x="8518" y="7469"/>
                    <a:pt x="8518" y="6111"/>
                  </a:cubicBezTo>
                  <a:lnTo>
                    <a:pt x="8518" y="2809"/>
                  </a:lnTo>
                  <a:cubicBezTo>
                    <a:pt x="8518" y="1266"/>
                    <a:pt x="7253" y="1"/>
                    <a:pt x="5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92"/>
            <p:cNvSpPr/>
            <p:nvPr/>
          </p:nvSpPr>
          <p:spPr>
            <a:xfrm>
              <a:off x="1225775" y="2694200"/>
              <a:ext cx="66375" cy="72825"/>
            </a:xfrm>
            <a:custGeom>
              <a:rect b="b" l="l" r="r" t="t"/>
              <a:pathLst>
                <a:path extrusionOk="0" h="2913" w="2655">
                  <a:moveTo>
                    <a:pt x="1189" y="1"/>
                  </a:moveTo>
                  <a:cubicBezTo>
                    <a:pt x="594" y="1"/>
                    <a:pt x="22" y="467"/>
                    <a:pt x="0" y="1161"/>
                  </a:cubicBezTo>
                  <a:cubicBezTo>
                    <a:pt x="0" y="1300"/>
                    <a:pt x="108" y="1370"/>
                    <a:pt x="216" y="1370"/>
                  </a:cubicBezTo>
                  <a:cubicBezTo>
                    <a:pt x="324" y="1370"/>
                    <a:pt x="432" y="1300"/>
                    <a:pt x="432" y="1161"/>
                  </a:cubicBezTo>
                  <a:cubicBezTo>
                    <a:pt x="432" y="698"/>
                    <a:pt x="791" y="393"/>
                    <a:pt x="1167" y="393"/>
                  </a:cubicBezTo>
                  <a:cubicBezTo>
                    <a:pt x="1341" y="393"/>
                    <a:pt x="1520" y="459"/>
                    <a:pt x="1667" y="606"/>
                  </a:cubicBezTo>
                  <a:cubicBezTo>
                    <a:pt x="2160" y="1069"/>
                    <a:pt x="1821" y="1871"/>
                    <a:pt x="1173" y="1871"/>
                  </a:cubicBezTo>
                  <a:cubicBezTo>
                    <a:pt x="1049" y="1871"/>
                    <a:pt x="957" y="1964"/>
                    <a:pt x="957" y="2087"/>
                  </a:cubicBezTo>
                  <a:lnTo>
                    <a:pt x="957" y="2704"/>
                  </a:lnTo>
                  <a:cubicBezTo>
                    <a:pt x="957" y="2843"/>
                    <a:pt x="1065" y="2913"/>
                    <a:pt x="1173" y="2913"/>
                  </a:cubicBezTo>
                  <a:cubicBezTo>
                    <a:pt x="1281" y="2913"/>
                    <a:pt x="1389" y="2843"/>
                    <a:pt x="1389" y="2704"/>
                  </a:cubicBezTo>
                  <a:lnTo>
                    <a:pt x="1389" y="2303"/>
                  </a:lnTo>
                  <a:cubicBezTo>
                    <a:pt x="2346" y="2118"/>
                    <a:pt x="2654" y="914"/>
                    <a:pt x="1914" y="266"/>
                  </a:cubicBezTo>
                  <a:cubicBezTo>
                    <a:pt x="1694" y="83"/>
                    <a:pt x="1439" y="1"/>
                    <a:pt x="1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92"/>
            <p:cNvSpPr/>
            <p:nvPr/>
          </p:nvSpPr>
          <p:spPr>
            <a:xfrm>
              <a:off x="1247375" y="2778775"/>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7" name="Google Shape;14817;p92"/>
          <p:cNvGrpSpPr/>
          <p:nvPr/>
        </p:nvGrpSpPr>
        <p:grpSpPr>
          <a:xfrm>
            <a:off x="1762071" y="2909768"/>
            <a:ext cx="363450" cy="308075"/>
            <a:chOff x="4004075" y="3040325"/>
            <a:chExt cx="363450" cy="308075"/>
          </a:xfrm>
        </p:grpSpPr>
        <p:sp>
          <p:nvSpPr>
            <p:cNvPr id="14818" name="Google Shape;14818;p92"/>
            <p:cNvSpPr/>
            <p:nvPr/>
          </p:nvSpPr>
          <p:spPr>
            <a:xfrm>
              <a:off x="4068500" y="3040325"/>
              <a:ext cx="235575" cy="60300"/>
            </a:xfrm>
            <a:custGeom>
              <a:rect b="b" l="l" r="r" t="t"/>
              <a:pathLst>
                <a:path extrusionOk="0" h="2412" w="9423">
                  <a:moveTo>
                    <a:pt x="4677" y="1"/>
                  </a:moveTo>
                  <a:cubicBezTo>
                    <a:pt x="2949" y="1"/>
                    <a:pt x="1282" y="741"/>
                    <a:pt x="140" y="2037"/>
                  </a:cubicBezTo>
                  <a:cubicBezTo>
                    <a:pt x="0" y="2178"/>
                    <a:pt x="143" y="2389"/>
                    <a:pt x="302" y="2389"/>
                  </a:cubicBezTo>
                  <a:cubicBezTo>
                    <a:pt x="352" y="2389"/>
                    <a:pt x="404" y="2368"/>
                    <a:pt x="449" y="2315"/>
                  </a:cubicBezTo>
                  <a:cubicBezTo>
                    <a:pt x="1584" y="1058"/>
                    <a:pt x="3138" y="433"/>
                    <a:pt x="4695" y="433"/>
                  </a:cubicBezTo>
                  <a:cubicBezTo>
                    <a:pt x="6271" y="433"/>
                    <a:pt x="7849" y="1073"/>
                    <a:pt x="8998" y="2346"/>
                  </a:cubicBezTo>
                  <a:cubicBezTo>
                    <a:pt x="9044" y="2392"/>
                    <a:pt x="9095" y="2411"/>
                    <a:pt x="9144" y="2411"/>
                  </a:cubicBezTo>
                  <a:cubicBezTo>
                    <a:pt x="9294" y="2411"/>
                    <a:pt x="9423" y="2231"/>
                    <a:pt x="9306" y="2068"/>
                  </a:cubicBezTo>
                  <a:cubicBezTo>
                    <a:pt x="8134" y="741"/>
                    <a:pt x="6436" y="1"/>
                    <a:pt x="46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92"/>
            <p:cNvSpPr/>
            <p:nvPr/>
          </p:nvSpPr>
          <p:spPr>
            <a:xfrm>
              <a:off x="4068325" y="3288375"/>
              <a:ext cx="235175" cy="60025"/>
            </a:xfrm>
            <a:custGeom>
              <a:rect b="b" l="l" r="r" t="t"/>
              <a:pathLst>
                <a:path extrusionOk="0" h="2401" w="9407">
                  <a:moveTo>
                    <a:pt x="9148" y="1"/>
                  </a:moveTo>
                  <a:cubicBezTo>
                    <a:pt x="9090" y="1"/>
                    <a:pt x="9036" y="16"/>
                    <a:pt x="9005" y="47"/>
                  </a:cubicBezTo>
                  <a:cubicBezTo>
                    <a:pt x="7856" y="1335"/>
                    <a:pt x="6270" y="1984"/>
                    <a:pt x="4687" y="1984"/>
                  </a:cubicBezTo>
                  <a:cubicBezTo>
                    <a:pt x="3122" y="1984"/>
                    <a:pt x="1560" y="1351"/>
                    <a:pt x="425" y="78"/>
                  </a:cubicBezTo>
                  <a:cubicBezTo>
                    <a:pt x="380" y="32"/>
                    <a:pt x="328" y="13"/>
                    <a:pt x="279" y="13"/>
                  </a:cubicBezTo>
                  <a:cubicBezTo>
                    <a:pt x="129" y="13"/>
                    <a:pt x="0" y="193"/>
                    <a:pt x="117" y="356"/>
                  </a:cubicBezTo>
                  <a:cubicBezTo>
                    <a:pt x="1344" y="1721"/>
                    <a:pt x="3022" y="2400"/>
                    <a:pt x="4698" y="2400"/>
                  </a:cubicBezTo>
                  <a:cubicBezTo>
                    <a:pt x="6394" y="2400"/>
                    <a:pt x="8088" y="1706"/>
                    <a:pt x="9313" y="325"/>
                  </a:cubicBezTo>
                  <a:cubicBezTo>
                    <a:pt x="9406" y="263"/>
                    <a:pt x="9406" y="109"/>
                    <a:pt x="9313" y="47"/>
                  </a:cubicBezTo>
                  <a:cubicBezTo>
                    <a:pt x="9267" y="16"/>
                    <a:pt x="9205" y="1"/>
                    <a:pt x="91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92"/>
            <p:cNvSpPr/>
            <p:nvPr/>
          </p:nvSpPr>
          <p:spPr>
            <a:xfrm>
              <a:off x="4134500" y="3109775"/>
              <a:ext cx="110350" cy="170525"/>
            </a:xfrm>
            <a:custGeom>
              <a:rect b="b" l="l" r="r" t="t"/>
              <a:pathLst>
                <a:path extrusionOk="0" h="6821" w="4414">
                  <a:moveTo>
                    <a:pt x="648" y="0"/>
                  </a:moveTo>
                  <a:cubicBezTo>
                    <a:pt x="309" y="0"/>
                    <a:pt x="0" y="278"/>
                    <a:pt x="0" y="617"/>
                  </a:cubicBezTo>
                  <a:lnTo>
                    <a:pt x="0" y="6203"/>
                  </a:lnTo>
                  <a:cubicBezTo>
                    <a:pt x="0" y="6543"/>
                    <a:pt x="309" y="6821"/>
                    <a:pt x="648" y="6821"/>
                  </a:cubicBezTo>
                  <a:lnTo>
                    <a:pt x="3580" y="6821"/>
                  </a:lnTo>
                  <a:cubicBezTo>
                    <a:pt x="4414" y="6821"/>
                    <a:pt x="4414" y="5555"/>
                    <a:pt x="3580" y="5555"/>
                  </a:cubicBezTo>
                  <a:lnTo>
                    <a:pt x="1297" y="5555"/>
                  </a:lnTo>
                  <a:lnTo>
                    <a:pt x="1297" y="5432"/>
                  </a:lnTo>
                  <a:cubicBezTo>
                    <a:pt x="1297" y="5278"/>
                    <a:pt x="1188" y="5200"/>
                    <a:pt x="1080" y="5200"/>
                  </a:cubicBezTo>
                  <a:cubicBezTo>
                    <a:pt x="972" y="5200"/>
                    <a:pt x="864" y="5278"/>
                    <a:pt x="864" y="5432"/>
                  </a:cubicBezTo>
                  <a:lnTo>
                    <a:pt x="864" y="5771"/>
                  </a:lnTo>
                  <a:cubicBezTo>
                    <a:pt x="864" y="5895"/>
                    <a:pt x="957" y="5987"/>
                    <a:pt x="1080" y="5987"/>
                  </a:cubicBezTo>
                  <a:lnTo>
                    <a:pt x="3580" y="5987"/>
                  </a:lnTo>
                  <a:cubicBezTo>
                    <a:pt x="3858" y="5987"/>
                    <a:pt x="3858" y="6419"/>
                    <a:pt x="3580" y="6419"/>
                  </a:cubicBezTo>
                  <a:lnTo>
                    <a:pt x="648" y="6419"/>
                  </a:lnTo>
                  <a:cubicBezTo>
                    <a:pt x="525" y="6419"/>
                    <a:pt x="432" y="6327"/>
                    <a:pt x="432" y="6203"/>
                  </a:cubicBezTo>
                  <a:lnTo>
                    <a:pt x="432" y="617"/>
                  </a:lnTo>
                  <a:cubicBezTo>
                    <a:pt x="432" y="494"/>
                    <a:pt x="525" y="401"/>
                    <a:pt x="648" y="401"/>
                  </a:cubicBezTo>
                  <a:lnTo>
                    <a:pt x="3580" y="401"/>
                  </a:lnTo>
                  <a:cubicBezTo>
                    <a:pt x="3858" y="401"/>
                    <a:pt x="3858" y="833"/>
                    <a:pt x="3580" y="833"/>
                  </a:cubicBezTo>
                  <a:lnTo>
                    <a:pt x="1080" y="833"/>
                  </a:lnTo>
                  <a:cubicBezTo>
                    <a:pt x="957" y="833"/>
                    <a:pt x="864" y="926"/>
                    <a:pt x="864" y="1049"/>
                  </a:cubicBezTo>
                  <a:lnTo>
                    <a:pt x="864" y="2994"/>
                  </a:lnTo>
                  <a:cubicBezTo>
                    <a:pt x="864" y="3086"/>
                    <a:pt x="957" y="3179"/>
                    <a:pt x="1080" y="3179"/>
                  </a:cubicBezTo>
                  <a:lnTo>
                    <a:pt x="2840" y="3179"/>
                  </a:lnTo>
                  <a:cubicBezTo>
                    <a:pt x="3117" y="3179"/>
                    <a:pt x="3117" y="3611"/>
                    <a:pt x="2840" y="3611"/>
                  </a:cubicBezTo>
                  <a:lnTo>
                    <a:pt x="1080" y="3611"/>
                  </a:lnTo>
                  <a:cubicBezTo>
                    <a:pt x="957" y="3611"/>
                    <a:pt x="864" y="3704"/>
                    <a:pt x="864" y="3827"/>
                  </a:cubicBezTo>
                  <a:lnTo>
                    <a:pt x="864" y="4537"/>
                  </a:lnTo>
                  <a:cubicBezTo>
                    <a:pt x="864" y="4676"/>
                    <a:pt x="972" y="4745"/>
                    <a:pt x="1080" y="4745"/>
                  </a:cubicBezTo>
                  <a:cubicBezTo>
                    <a:pt x="1188" y="4745"/>
                    <a:pt x="1297" y="4676"/>
                    <a:pt x="1297" y="4537"/>
                  </a:cubicBezTo>
                  <a:lnTo>
                    <a:pt x="1297" y="4043"/>
                  </a:lnTo>
                  <a:lnTo>
                    <a:pt x="2840" y="4043"/>
                  </a:lnTo>
                  <a:cubicBezTo>
                    <a:pt x="3673" y="4043"/>
                    <a:pt x="3673" y="2778"/>
                    <a:pt x="2840" y="2778"/>
                  </a:cubicBezTo>
                  <a:lnTo>
                    <a:pt x="1297" y="2778"/>
                  </a:lnTo>
                  <a:lnTo>
                    <a:pt x="1297" y="1265"/>
                  </a:lnTo>
                  <a:lnTo>
                    <a:pt x="3580" y="1265"/>
                  </a:lnTo>
                  <a:cubicBezTo>
                    <a:pt x="4352" y="1204"/>
                    <a:pt x="4352" y="62"/>
                    <a:pt x="35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92"/>
            <p:cNvSpPr/>
            <p:nvPr/>
          </p:nvSpPr>
          <p:spPr>
            <a:xfrm>
              <a:off x="4247925" y="3109775"/>
              <a:ext cx="119600" cy="170525"/>
            </a:xfrm>
            <a:custGeom>
              <a:rect b="b" l="l" r="r" t="t"/>
              <a:pathLst>
                <a:path extrusionOk="0" h="6821" w="4784">
                  <a:moveTo>
                    <a:pt x="2361" y="409"/>
                  </a:moveTo>
                  <a:cubicBezTo>
                    <a:pt x="3341" y="409"/>
                    <a:pt x="4321" y="1065"/>
                    <a:pt x="4321" y="2377"/>
                  </a:cubicBezTo>
                  <a:lnTo>
                    <a:pt x="4321" y="4444"/>
                  </a:lnTo>
                  <a:cubicBezTo>
                    <a:pt x="4321" y="5524"/>
                    <a:pt x="3457" y="6389"/>
                    <a:pt x="2376" y="6389"/>
                  </a:cubicBezTo>
                  <a:cubicBezTo>
                    <a:pt x="1296" y="6389"/>
                    <a:pt x="401" y="5524"/>
                    <a:pt x="401" y="4444"/>
                  </a:cubicBezTo>
                  <a:lnTo>
                    <a:pt x="401" y="2377"/>
                  </a:lnTo>
                  <a:cubicBezTo>
                    <a:pt x="401" y="1065"/>
                    <a:pt x="1381" y="409"/>
                    <a:pt x="2361" y="409"/>
                  </a:cubicBezTo>
                  <a:close/>
                  <a:moveTo>
                    <a:pt x="2407" y="0"/>
                  </a:moveTo>
                  <a:cubicBezTo>
                    <a:pt x="1080" y="0"/>
                    <a:pt x="0" y="1049"/>
                    <a:pt x="0" y="2377"/>
                  </a:cubicBezTo>
                  <a:lnTo>
                    <a:pt x="0" y="4444"/>
                  </a:lnTo>
                  <a:cubicBezTo>
                    <a:pt x="0" y="5771"/>
                    <a:pt x="1080" y="6821"/>
                    <a:pt x="2407" y="6821"/>
                  </a:cubicBezTo>
                  <a:cubicBezTo>
                    <a:pt x="3703" y="6821"/>
                    <a:pt x="4784" y="5771"/>
                    <a:pt x="4784" y="4444"/>
                  </a:cubicBezTo>
                  <a:lnTo>
                    <a:pt x="4784" y="2377"/>
                  </a:lnTo>
                  <a:cubicBezTo>
                    <a:pt x="4784" y="1049"/>
                    <a:pt x="3703" y="0"/>
                    <a:pt x="24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92"/>
            <p:cNvSpPr/>
            <p:nvPr/>
          </p:nvSpPr>
          <p:spPr>
            <a:xfrm>
              <a:off x="4269525" y="3130600"/>
              <a:ext cx="76400" cy="124425"/>
            </a:xfrm>
            <a:custGeom>
              <a:rect b="b" l="l" r="r" t="t"/>
              <a:pathLst>
                <a:path extrusionOk="0" h="4977" w="3056">
                  <a:moveTo>
                    <a:pt x="1512" y="0"/>
                  </a:moveTo>
                  <a:cubicBezTo>
                    <a:pt x="1517" y="0"/>
                    <a:pt x="1522" y="0"/>
                    <a:pt x="1528" y="0"/>
                  </a:cubicBezTo>
                  <a:lnTo>
                    <a:pt x="1528" y="0"/>
                  </a:lnTo>
                  <a:cubicBezTo>
                    <a:pt x="1533" y="0"/>
                    <a:pt x="1538" y="0"/>
                    <a:pt x="1543" y="0"/>
                  </a:cubicBezTo>
                  <a:close/>
                  <a:moveTo>
                    <a:pt x="1528" y="0"/>
                  </a:moveTo>
                  <a:lnTo>
                    <a:pt x="1528" y="0"/>
                  </a:lnTo>
                  <a:cubicBezTo>
                    <a:pt x="671" y="9"/>
                    <a:pt x="0" y="715"/>
                    <a:pt x="0" y="1544"/>
                  </a:cubicBezTo>
                  <a:lnTo>
                    <a:pt x="0" y="2130"/>
                  </a:lnTo>
                  <a:cubicBezTo>
                    <a:pt x="0" y="2269"/>
                    <a:pt x="100" y="2338"/>
                    <a:pt x="201" y="2338"/>
                  </a:cubicBezTo>
                  <a:cubicBezTo>
                    <a:pt x="301" y="2338"/>
                    <a:pt x="401" y="2269"/>
                    <a:pt x="401" y="2130"/>
                  </a:cubicBezTo>
                  <a:lnTo>
                    <a:pt x="401" y="1544"/>
                  </a:lnTo>
                  <a:cubicBezTo>
                    <a:pt x="401" y="803"/>
                    <a:pt x="957" y="432"/>
                    <a:pt x="1512" y="432"/>
                  </a:cubicBezTo>
                  <a:cubicBezTo>
                    <a:pt x="2068" y="432"/>
                    <a:pt x="2623" y="803"/>
                    <a:pt x="2623" y="1544"/>
                  </a:cubicBezTo>
                  <a:lnTo>
                    <a:pt x="2623" y="3611"/>
                  </a:lnTo>
                  <a:cubicBezTo>
                    <a:pt x="2623" y="4352"/>
                    <a:pt x="2068" y="4722"/>
                    <a:pt x="1512" y="4722"/>
                  </a:cubicBezTo>
                  <a:cubicBezTo>
                    <a:pt x="957" y="4722"/>
                    <a:pt x="401" y="4352"/>
                    <a:pt x="401" y="3611"/>
                  </a:cubicBezTo>
                  <a:lnTo>
                    <a:pt x="401" y="3148"/>
                  </a:lnTo>
                  <a:cubicBezTo>
                    <a:pt x="401" y="2994"/>
                    <a:pt x="301" y="2917"/>
                    <a:pt x="201" y="2917"/>
                  </a:cubicBezTo>
                  <a:cubicBezTo>
                    <a:pt x="100" y="2917"/>
                    <a:pt x="0" y="2994"/>
                    <a:pt x="0" y="3148"/>
                  </a:cubicBezTo>
                  <a:lnTo>
                    <a:pt x="0" y="3611"/>
                  </a:lnTo>
                  <a:cubicBezTo>
                    <a:pt x="108" y="4522"/>
                    <a:pt x="818" y="4977"/>
                    <a:pt x="1528" y="4977"/>
                  </a:cubicBezTo>
                  <a:cubicBezTo>
                    <a:pt x="2238" y="4977"/>
                    <a:pt x="2947" y="4522"/>
                    <a:pt x="3055" y="3611"/>
                  </a:cubicBezTo>
                  <a:lnTo>
                    <a:pt x="3055" y="1544"/>
                  </a:lnTo>
                  <a:cubicBezTo>
                    <a:pt x="3055" y="715"/>
                    <a:pt x="2354" y="9"/>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92"/>
            <p:cNvSpPr/>
            <p:nvPr/>
          </p:nvSpPr>
          <p:spPr>
            <a:xfrm>
              <a:off x="4004075" y="3109100"/>
              <a:ext cx="118875" cy="171225"/>
            </a:xfrm>
            <a:custGeom>
              <a:rect b="b" l="l" r="r" t="t"/>
              <a:pathLst>
                <a:path extrusionOk="0" h="6849" w="4755">
                  <a:moveTo>
                    <a:pt x="2393" y="1"/>
                  </a:moveTo>
                  <a:cubicBezTo>
                    <a:pt x="2080" y="1"/>
                    <a:pt x="1768" y="70"/>
                    <a:pt x="1483" y="212"/>
                  </a:cubicBezTo>
                  <a:cubicBezTo>
                    <a:pt x="1360" y="274"/>
                    <a:pt x="1329" y="397"/>
                    <a:pt x="1360" y="490"/>
                  </a:cubicBezTo>
                  <a:cubicBezTo>
                    <a:pt x="1401" y="572"/>
                    <a:pt x="1469" y="614"/>
                    <a:pt x="1547" y="614"/>
                  </a:cubicBezTo>
                  <a:cubicBezTo>
                    <a:pt x="1586" y="614"/>
                    <a:pt x="1627" y="603"/>
                    <a:pt x="1668" y="583"/>
                  </a:cubicBezTo>
                  <a:cubicBezTo>
                    <a:pt x="1892" y="477"/>
                    <a:pt x="2137" y="425"/>
                    <a:pt x="2385" y="425"/>
                  </a:cubicBezTo>
                  <a:cubicBezTo>
                    <a:pt x="2788" y="425"/>
                    <a:pt x="3195" y="562"/>
                    <a:pt x="3520" y="830"/>
                  </a:cubicBezTo>
                  <a:cubicBezTo>
                    <a:pt x="3705" y="984"/>
                    <a:pt x="3859" y="1169"/>
                    <a:pt x="3983" y="1385"/>
                  </a:cubicBezTo>
                  <a:cubicBezTo>
                    <a:pt x="4024" y="1550"/>
                    <a:pt x="3901" y="1659"/>
                    <a:pt x="3777" y="1659"/>
                  </a:cubicBezTo>
                  <a:cubicBezTo>
                    <a:pt x="3715" y="1659"/>
                    <a:pt x="3654" y="1632"/>
                    <a:pt x="3612" y="1570"/>
                  </a:cubicBezTo>
                  <a:cubicBezTo>
                    <a:pt x="3520" y="1416"/>
                    <a:pt x="3396" y="1262"/>
                    <a:pt x="3242" y="1138"/>
                  </a:cubicBezTo>
                  <a:cubicBezTo>
                    <a:pt x="3001" y="948"/>
                    <a:pt x="2701" y="845"/>
                    <a:pt x="2403" y="845"/>
                  </a:cubicBezTo>
                  <a:cubicBezTo>
                    <a:pt x="2168" y="845"/>
                    <a:pt x="1934" y="909"/>
                    <a:pt x="1730" y="1046"/>
                  </a:cubicBezTo>
                  <a:cubicBezTo>
                    <a:pt x="1329" y="1262"/>
                    <a:pt x="1144" y="1755"/>
                    <a:pt x="1267" y="2187"/>
                  </a:cubicBezTo>
                  <a:cubicBezTo>
                    <a:pt x="1390" y="2712"/>
                    <a:pt x="1792" y="2805"/>
                    <a:pt x="2440" y="2928"/>
                  </a:cubicBezTo>
                  <a:cubicBezTo>
                    <a:pt x="2841" y="2990"/>
                    <a:pt x="3211" y="3113"/>
                    <a:pt x="3551" y="3298"/>
                  </a:cubicBezTo>
                  <a:cubicBezTo>
                    <a:pt x="4261" y="3700"/>
                    <a:pt x="4538" y="4626"/>
                    <a:pt x="4168" y="5366"/>
                  </a:cubicBezTo>
                  <a:cubicBezTo>
                    <a:pt x="3859" y="6014"/>
                    <a:pt x="3211" y="6416"/>
                    <a:pt x="2471" y="6416"/>
                  </a:cubicBezTo>
                  <a:lnTo>
                    <a:pt x="2347" y="6416"/>
                  </a:lnTo>
                  <a:cubicBezTo>
                    <a:pt x="1668" y="6416"/>
                    <a:pt x="1082" y="6045"/>
                    <a:pt x="742" y="5490"/>
                  </a:cubicBezTo>
                  <a:cubicBezTo>
                    <a:pt x="588" y="5243"/>
                    <a:pt x="495" y="4965"/>
                    <a:pt x="465" y="4656"/>
                  </a:cubicBezTo>
                  <a:cubicBezTo>
                    <a:pt x="465" y="4549"/>
                    <a:pt x="558" y="4465"/>
                    <a:pt x="663" y="4465"/>
                  </a:cubicBezTo>
                  <a:cubicBezTo>
                    <a:pt x="679" y="4465"/>
                    <a:pt x="695" y="4467"/>
                    <a:pt x="711" y="4471"/>
                  </a:cubicBezTo>
                  <a:cubicBezTo>
                    <a:pt x="835" y="4471"/>
                    <a:pt x="866" y="4595"/>
                    <a:pt x="897" y="4687"/>
                  </a:cubicBezTo>
                  <a:cubicBezTo>
                    <a:pt x="928" y="4903"/>
                    <a:pt x="1020" y="5119"/>
                    <a:pt x="1113" y="5305"/>
                  </a:cubicBezTo>
                  <a:cubicBezTo>
                    <a:pt x="1390" y="5737"/>
                    <a:pt x="1853" y="5983"/>
                    <a:pt x="2378" y="5983"/>
                  </a:cubicBezTo>
                  <a:cubicBezTo>
                    <a:pt x="2428" y="5989"/>
                    <a:pt x="2477" y="5991"/>
                    <a:pt x="2526" y="5991"/>
                  </a:cubicBezTo>
                  <a:cubicBezTo>
                    <a:pt x="3056" y="5991"/>
                    <a:pt x="3541" y="5692"/>
                    <a:pt x="3767" y="5212"/>
                  </a:cubicBezTo>
                  <a:cubicBezTo>
                    <a:pt x="4045" y="4656"/>
                    <a:pt x="3859" y="3977"/>
                    <a:pt x="3304" y="3669"/>
                  </a:cubicBezTo>
                  <a:cubicBezTo>
                    <a:pt x="3026" y="3515"/>
                    <a:pt x="2687" y="3422"/>
                    <a:pt x="2378" y="3360"/>
                  </a:cubicBezTo>
                  <a:cubicBezTo>
                    <a:pt x="2069" y="3329"/>
                    <a:pt x="1761" y="3237"/>
                    <a:pt x="1483" y="3113"/>
                  </a:cubicBezTo>
                  <a:cubicBezTo>
                    <a:pt x="1144" y="2959"/>
                    <a:pt x="928" y="2650"/>
                    <a:pt x="835" y="2311"/>
                  </a:cubicBezTo>
                  <a:cubicBezTo>
                    <a:pt x="742" y="1910"/>
                    <a:pt x="804" y="1478"/>
                    <a:pt x="1020" y="1138"/>
                  </a:cubicBezTo>
                  <a:cubicBezTo>
                    <a:pt x="1151" y="964"/>
                    <a:pt x="989" y="789"/>
                    <a:pt x="839" y="789"/>
                  </a:cubicBezTo>
                  <a:cubicBezTo>
                    <a:pt x="777" y="789"/>
                    <a:pt x="717" y="819"/>
                    <a:pt x="681" y="891"/>
                  </a:cubicBezTo>
                  <a:cubicBezTo>
                    <a:pt x="372" y="1354"/>
                    <a:pt x="310" y="1910"/>
                    <a:pt x="434" y="2434"/>
                  </a:cubicBezTo>
                  <a:cubicBezTo>
                    <a:pt x="526" y="2897"/>
                    <a:pt x="835" y="3268"/>
                    <a:pt x="1267" y="3484"/>
                  </a:cubicBezTo>
                  <a:cubicBezTo>
                    <a:pt x="1606" y="3638"/>
                    <a:pt x="1946" y="3731"/>
                    <a:pt x="2285" y="3792"/>
                  </a:cubicBezTo>
                  <a:cubicBezTo>
                    <a:pt x="2563" y="3823"/>
                    <a:pt x="2810" y="3885"/>
                    <a:pt x="3057" y="4039"/>
                  </a:cubicBezTo>
                  <a:cubicBezTo>
                    <a:pt x="3427" y="4224"/>
                    <a:pt x="3582" y="4687"/>
                    <a:pt x="3366" y="5058"/>
                  </a:cubicBezTo>
                  <a:cubicBezTo>
                    <a:pt x="3194" y="5401"/>
                    <a:pt x="2836" y="5586"/>
                    <a:pt x="2464" y="5586"/>
                  </a:cubicBezTo>
                  <a:cubicBezTo>
                    <a:pt x="2436" y="5586"/>
                    <a:pt x="2407" y="5584"/>
                    <a:pt x="2378" y="5582"/>
                  </a:cubicBezTo>
                  <a:cubicBezTo>
                    <a:pt x="2008" y="5582"/>
                    <a:pt x="1668" y="5397"/>
                    <a:pt x="1452" y="5088"/>
                  </a:cubicBezTo>
                  <a:cubicBezTo>
                    <a:pt x="1390" y="4934"/>
                    <a:pt x="1329" y="4780"/>
                    <a:pt x="1298" y="4626"/>
                  </a:cubicBezTo>
                  <a:cubicBezTo>
                    <a:pt x="1268" y="4255"/>
                    <a:pt x="961" y="4077"/>
                    <a:pt x="657" y="4077"/>
                  </a:cubicBezTo>
                  <a:cubicBezTo>
                    <a:pt x="327" y="4077"/>
                    <a:pt x="0" y="4286"/>
                    <a:pt x="33" y="4687"/>
                  </a:cubicBezTo>
                  <a:cubicBezTo>
                    <a:pt x="63" y="5058"/>
                    <a:pt x="187" y="5397"/>
                    <a:pt x="372" y="5706"/>
                  </a:cubicBezTo>
                  <a:cubicBezTo>
                    <a:pt x="773" y="6385"/>
                    <a:pt x="1483" y="6817"/>
                    <a:pt x="2285" y="6848"/>
                  </a:cubicBezTo>
                  <a:lnTo>
                    <a:pt x="2471" y="6848"/>
                  </a:lnTo>
                  <a:cubicBezTo>
                    <a:pt x="2496" y="6848"/>
                    <a:pt x="2521" y="6849"/>
                    <a:pt x="2545" y="6849"/>
                  </a:cubicBezTo>
                  <a:cubicBezTo>
                    <a:pt x="3410" y="6849"/>
                    <a:pt x="4178" y="6331"/>
                    <a:pt x="4538" y="5521"/>
                  </a:cubicBezTo>
                  <a:cubicBezTo>
                    <a:pt x="4724" y="5058"/>
                    <a:pt x="4754" y="4564"/>
                    <a:pt x="4631" y="4070"/>
                  </a:cubicBezTo>
                  <a:lnTo>
                    <a:pt x="4631" y="4070"/>
                  </a:lnTo>
                  <a:lnTo>
                    <a:pt x="4631" y="4101"/>
                  </a:lnTo>
                  <a:cubicBezTo>
                    <a:pt x="4477" y="3607"/>
                    <a:pt x="4168" y="3206"/>
                    <a:pt x="3767" y="2959"/>
                  </a:cubicBezTo>
                  <a:cubicBezTo>
                    <a:pt x="3366" y="2743"/>
                    <a:pt x="2934" y="2589"/>
                    <a:pt x="2501" y="2527"/>
                  </a:cubicBezTo>
                  <a:cubicBezTo>
                    <a:pt x="1823" y="2404"/>
                    <a:pt x="1730" y="2342"/>
                    <a:pt x="1668" y="2126"/>
                  </a:cubicBezTo>
                  <a:cubicBezTo>
                    <a:pt x="1576" y="1848"/>
                    <a:pt x="1699" y="1539"/>
                    <a:pt x="1946" y="1416"/>
                  </a:cubicBezTo>
                  <a:cubicBezTo>
                    <a:pt x="2085" y="1319"/>
                    <a:pt x="2243" y="1271"/>
                    <a:pt x="2402" y="1271"/>
                  </a:cubicBezTo>
                  <a:cubicBezTo>
                    <a:pt x="2597" y="1271"/>
                    <a:pt x="2795" y="1342"/>
                    <a:pt x="2964" y="1478"/>
                  </a:cubicBezTo>
                  <a:cubicBezTo>
                    <a:pt x="3057" y="1539"/>
                    <a:pt x="3150" y="1663"/>
                    <a:pt x="3211" y="1755"/>
                  </a:cubicBezTo>
                  <a:cubicBezTo>
                    <a:pt x="3349" y="1978"/>
                    <a:pt x="3557" y="2073"/>
                    <a:pt x="3761" y="2073"/>
                  </a:cubicBezTo>
                  <a:cubicBezTo>
                    <a:pt x="4149" y="2073"/>
                    <a:pt x="4526" y="1727"/>
                    <a:pt x="4384" y="1262"/>
                  </a:cubicBezTo>
                  <a:cubicBezTo>
                    <a:pt x="4230" y="953"/>
                    <a:pt x="4045" y="706"/>
                    <a:pt x="3798" y="521"/>
                  </a:cubicBezTo>
                  <a:cubicBezTo>
                    <a:pt x="3399" y="179"/>
                    <a:pt x="2894"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4" name="Google Shape;14824;p92"/>
          <p:cNvGrpSpPr/>
          <p:nvPr/>
        </p:nvGrpSpPr>
        <p:grpSpPr>
          <a:xfrm>
            <a:off x="1067040" y="2909768"/>
            <a:ext cx="363450" cy="308075"/>
            <a:chOff x="3251825" y="3040325"/>
            <a:chExt cx="363450" cy="308075"/>
          </a:xfrm>
        </p:grpSpPr>
        <p:sp>
          <p:nvSpPr>
            <p:cNvPr id="14825" name="Google Shape;14825;p92"/>
            <p:cNvSpPr/>
            <p:nvPr/>
          </p:nvSpPr>
          <p:spPr>
            <a:xfrm>
              <a:off x="3496425" y="3109375"/>
              <a:ext cx="118850" cy="170350"/>
            </a:xfrm>
            <a:custGeom>
              <a:rect b="b" l="l" r="r" t="t"/>
              <a:pathLst>
                <a:path extrusionOk="0" h="6814" w="4754">
                  <a:moveTo>
                    <a:pt x="644" y="0"/>
                  </a:moveTo>
                  <a:cubicBezTo>
                    <a:pt x="322" y="0"/>
                    <a:pt x="1" y="243"/>
                    <a:pt x="1" y="633"/>
                  </a:cubicBezTo>
                  <a:lnTo>
                    <a:pt x="1" y="6158"/>
                  </a:lnTo>
                  <a:cubicBezTo>
                    <a:pt x="1" y="6590"/>
                    <a:pt x="317" y="6806"/>
                    <a:pt x="633" y="6806"/>
                  </a:cubicBezTo>
                  <a:cubicBezTo>
                    <a:pt x="950" y="6806"/>
                    <a:pt x="1266" y="6590"/>
                    <a:pt x="1266" y="6158"/>
                  </a:cubicBezTo>
                  <a:lnTo>
                    <a:pt x="1266" y="5695"/>
                  </a:lnTo>
                  <a:cubicBezTo>
                    <a:pt x="1266" y="5556"/>
                    <a:pt x="1158" y="5486"/>
                    <a:pt x="1050" y="5486"/>
                  </a:cubicBezTo>
                  <a:cubicBezTo>
                    <a:pt x="942" y="5486"/>
                    <a:pt x="834" y="5556"/>
                    <a:pt x="834" y="5695"/>
                  </a:cubicBezTo>
                  <a:lnTo>
                    <a:pt x="834" y="6158"/>
                  </a:lnTo>
                  <a:cubicBezTo>
                    <a:pt x="834" y="6312"/>
                    <a:pt x="734" y="6389"/>
                    <a:pt x="633" y="6389"/>
                  </a:cubicBezTo>
                  <a:cubicBezTo>
                    <a:pt x="533" y="6389"/>
                    <a:pt x="433" y="6312"/>
                    <a:pt x="433" y="6158"/>
                  </a:cubicBezTo>
                  <a:lnTo>
                    <a:pt x="433" y="664"/>
                  </a:lnTo>
                  <a:cubicBezTo>
                    <a:pt x="433" y="530"/>
                    <a:pt x="528" y="455"/>
                    <a:pt x="630" y="455"/>
                  </a:cubicBezTo>
                  <a:cubicBezTo>
                    <a:pt x="692" y="455"/>
                    <a:pt x="756" y="483"/>
                    <a:pt x="803" y="541"/>
                  </a:cubicBezTo>
                  <a:lnTo>
                    <a:pt x="2192" y="2547"/>
                  </a:lnTo>
                  <a:cubicBezTo>
                    <a:pt x="2223" y="2609"/>
                    <a:pt x="2284" y="2639"/>
                    <a:pt x="2377" y="2639"/>
                  </a:cubicBezTo>
                  <a:cubicBezTo>
                    <a:pt x="2439" y="2639"/>
                    <a:pt x="2500" y="2609"/>
                    <a:pt x="2531" y="2547"/>
                  </a:cubicBezTo>
                  <a:lnTo>
                    <a:pt x="3920" y="541"/>
                  </a:lnTo>
                  <a:cubicBezTo>
                    <a:pt x="3966" y="472"/>
                    <a:pt x="4033" y="442"/>
                    <a:pt x="4099" y="442"/>
                  </a:cubicBezTo>
                  <a:cubicBezTo>
                    <a:pt x="4212" y="442"/>
                    <a:pt x="4321" y="529"/>
                    <a:pt x="4321" y="664"/>
                  </a:cubicBezTo>
                  <a:lnTo>
                    <a:pt x="4321" y="6189"/>
                  </a:lnTo>
                  <a:cubicBezTo>
                    <a:pt x="4321" y="6327"/>
                    <a:pt x="4213" y="6397"/>
                    <a:pt x="4105" y="6397"/>
                  </a:cubicBezTo>
                  <a:cubicBezTo>
                    <a:pt x="3997" y="6397"/>
                    <a:pt x="3889" y="6327"/>
                    <a:pt x="3889" y="6189"/>
                  </a:cubicBezTo>
                  <a:lnTo>
                    <a:pt x="3889" y="2022"/>
                  </a:lnTo>
                  <a:cubicBezTo>
                    <a:pt x="3889" y="1886"/>
                    <a:pt x="3779" y="1799"/>
                    <a:pt x="3667" y="1799"/>
                  </a:cubicBezTo>
                  <a:cubicBezTo>
                    <a:pt x="3601" y="1799"/>
                    <a:pt x="3534" y="1830"/>
                    <a:pt x="3488" y="1899"/>
                  </a:cubicBezTo>
                  <a:lnTo>
                    <a:pt x="2531" y="3287"/>
                  </a:lnTo>
                  <a:cubicBezTo>
                    <a:pt x="2500" y="3349"/>
                    <a:pt x="2439" y="3380"/>
                    <a:pt x="2373" y="3380"/>
                  </a:cubicBezTo>
                  <a:cubicBezTo>
                    <a:pt x="2307" y="3380"/>
                    <a:pt x="2238" y="3349"/>
                    <a:pt x="2192" y="3287"/>
                  </a:cubicBezTo>
                  <a:lnTo>
                    <a:pt x="1235" y="1899"/>
                  </a:lnTo>
                  <a:cubicBezTo>
                    <a:pt x="1188" y="1840"/>
                    <a:pt x="1124" y="1813"/>
                    <a:pt x="1061" y="1813"/>
                  </a:cubicBezTo>
                  <a:cubicBezTo>
                    <a:pt x="956" y="1813"/>
                    <a:pt x="853" y="1888"/>
                    <a:pt x="834" y="2022"/>
                  </a:cubicBezTo>
                  <a:lnTo>
                    <a:pt x="834" y="4738"/>
                  </a:lnTo>
                  <a:cubicBezTo>
                    <a:pt x="834" y="4877"/>
                    <a:pt x="942" y="4946"/>
                    <a:pt x="1050" y="4946"/>
                  </a:cubicBezTo>
                  <a:cubicBezTo>
                    <a:pt x="1158" y="4946"/>
                    <a:pt x="1266" y="4877"/>
                    <a:pt x="1266" y="4738"/>
                  </a:cubicBezTo>
                  <a:lnTo>
                    <a:pt x="1266" y="2701"/>
                  </a:lnTo>
                  <a:lnTo>
                    <a:pt x="1852" y="3534"/>
                  </a:lnTo>
                  <a:cubicBezTo>
                    <a:pt x="1976" y="3704"/>
                    <a:pt x="2169" y="3789"/>
                    <a:pt x="2365" y="3789"/>
                  </a:cubicBezTo>
                  <a:cubicBezTo>
                    <a:pt x="2562" y="3789"/>
                    <a:pt x="2763" y="3704"/>
                    <a:pt x="2902" y="3534"/>
                  </a:cubicBezTo>
                  <a:lnTo>
                    <a:pt x="3457" y="2701"/>
                  </a:lnTo>
                  <a:lnTo>
                    <a:pt x="3457" y="6189"/>
                  </a:lnTo>
                  <a:cubicBezTo>
                    <a:pt x="3457" y="6605"/>
                    <a:pt x="3781" y="6813"/>
                    <a:pt x="4105" y="6813"/>
                  </a:cubicBezTo>
                  <a:cubicBezTo>
                    <a:pt x="4429" y="6813"/>
                    <a:pt x="4753" y="6605"/>
                    <a:pt x="4753" y="6189"/>
                  </a:cubicBezTo>
                  <a:lnTo>
                    <a:pt x="4753" y="664"/>
                  </a:lnTo>
                  <a:cubicBezTo>
                    <a:pt x="4753" y="356"/>
                    <a:pt x="4568" y="109"/>
                    <a:pt x="4290" y="47"/>
                  </a:cubicBezTo>
                  <a:lnTo>
                    <a:pt x="4290" y="47"/>
                  </a:lnTo>
                  <a:cubicBezTo>
                    <a:pt x="4339" y="58"/>
                    <a:pt x="4362" y="62"/>
                    <a:pt x="4369" y="62"/>
                  </a:cubicBezTo>
                  <a:cubicBezTo>
                    <a:pt x="4390" y="62"/>
                    <a:pt x="4228" y="17"/>
                    <a:pt x="4212" y="17"/>
                  </a:cubicBezTo>
                  <a:cubicBezTo>
                    <a:pt x="4205" y="17"/>
                    <a:pt x="4223" y="25"/>
                    <a:pt x="4290" y="47"/>
                  </a:cubicBezTo>
                  <a:cubicBezTo>
                    <a:pt x="4218" y="23"/>
                    <a:pt x="4145" y="11"/>
                    <a:pt x="4075" y="11"/>
                  </a:cubicBezTo>
                  <a:cubicBezTo>
                    <a:pt x="3876" y="11"/>
                    <a:pt x="3694" y="103"/>
                    <a:pt x="3581" y="263"/>
                  </a:cubicBezTo>
                  <a:lnTo>
                    <a:pt x="2377" y="2022"/>
                  </a:lnTo>
                  <a:lnTo>
                    <a:pt x="1142" y="263"/>
                  </a:lnTo>
                  <a:cubicBezTo>
                    <a:pt x="1018" y="82"/>
                    <a:pt x="831"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92"/>
            <p:cNvSpPr/>
            <p:nvPr/>
          </p:nvSpPr>
          <p:spPr>
            <a:xfrm>
              <a:off x="3380700" y="3109775"/>
              <a:ext cx="110350" cy="170525"/>
            </a:xfrm>
            <a:custGeom>
              <a:rect b="b" l="l" r="r" t="t"/>
              <a:pathLst>
                <a:path extrusionOk="0" h="6821" w="4414">
                  <a:moveTo>
                    <a:pt x="648" y="0"/>
                  </a:moveTo>
                  <a:cubicBezTo>
                    <a:pt x="309" y="0"/>
                    <a:pt x="0" y="278"/>
                    <a:pt x="0" y="617"/>
                  </a:cubicBezTo>
                  <a:lnTo>
                    <a:pt x="0" y="6203"/>
                  </a:lnTo>
                  <a:cubicBezTo>
                    <a:pt x="0" y="6543"/>
                    <a:pt x="278" y="6821"/>
                    <a:pt x="648" y="6821"/>
                  </a:cubicBezTo>
                  <a:lnTo>
                    <a:pt x="3580" y="6821"/>
                  </a:lnTo>
                  <a:cubicBezTo>
                    <a:pt x="4414" y="6821"/>
                    <a:pt x="4414" y="5555"/>
                    <a:pt x="3580" y="5555"/>
                  </a:cubicBezTo>
                  <a:lnTo>
                    <a:pt x="1266" y="5555"/>
                  </a:lnTo>
                  <a:lnTo>
                    <a:pt x="1266" y="4043"/>
                  </a:lnTo>
                  <a:lnTo>
                    <a:pt x="2809" y="4043"/>
                  </a:lnTo>
                  <a:cubicBezTo>
                    <a:pt x="3642" y="4043"/>
                    <a:pt x="3642" y="2778"/>
                    <a:pt x="2809" y="2778"/>
                  </a:cubicBezTo>
                  <a:lnTo>
                    <a:pt x="1266" y="2778"/>
                  </a:lnTo>
                  <a:lnTo>
                    <a:pt x="1266" y="1265"/>
                  </a:lnTo>
                  <a:lnTo>
                    <a:pt x="3580" y="1265"/>
                  </a:lnTo>
                  <a:cubicBezTo>
                    <a:pt x="4352" y="1204"/>
                    <a:pt x="4352" y="62"/>
                    <a:pt x="3580" y="0"/>
                  </a:cubicBezTo>
                  <a:lnTo>
                    <a:pt x="3426" y="0"/>
                  </a:lnTo>
                  <a:cubicBezTo>
                    <a:pt x="3179" y="31"/>
                    <a:pt x="3179" y="370"/>
                    <a:pt x="3426" y="401"/>
                  </a:cubicBezTo>
                  <a:lnTo>
                    <a:pt x="3580" y="401"/>
                  </a:lnTo>
                  <a:cubicBezTo>
                    <a:pt x="3858" y="401"/>
                    <a:pt x="3858" y="833"/>
                    <a:pt x="3580" y="833"/>
                  </a:cubicBezTo>
                  <a:lnTo>
                    <a:pt x="1080" y="833"/>
                  </a:lnTo>
                  <a:cubicBezTo>
                    <a:pt x="957" y="833"/>
                    <a:pt x="864" y="926"/>
                    <a:pt x="864" y="1049"/>
                  </a:cubicBezTo>
                  <a:lnTo>
                    <a:pt x="864" y="2963"/>
                  </a:lnTo>
                  <a:cubicBezTo>
                    <a:pt x="864" y="3086"/>
                    <a:pt x="957" y="3179"/>
                    <a:pt x="1080" y="3179"/>
                  </a:cubicBezTo>
                  <a:lnTo>
                    <a:pt x="2840" y="3179"/>
                  </a:lnTo>
                  <a:cubicBezTo>
                    <a:pt x="3117" y="3179"/>
                    <a:pt x="3117" y="3611"/>
                    <a:pt x="2840" y="3611"/>
                  </a:cubicBezTo>
                  <a:lnTo>
                    <a:pt x="1080" y="3611"/>
                  </a:lnTo>
                  <a:cubicBezTo>
                    <a:pt x="957" y="3611"/>
                    <a:pt x="864" y="3704"/>
                    <a:pt x="864" y="3827"/>
                  </a:cubicBezTo>
                  <a:lnTo>
                    <a:pt x="864" y="5771"/>
                  </a:lnTo>
                  <a:cubicBezTo>
                    <a:pt x="864" y="5864"/>
                    <a:pt x="957" y="5956"/>
                    <a:pt x="1080" y="5956"/>
                  </a:cubicBezTo>
                  <a:lnTo>
                    <a:pt x="3580" y="5956"/>
                  </a:lnTo>
                  <a:cubicBezTo>
                    <a:pt x="3858" y="5956"/>
                    <a:pt x="3858" y="6389"/>
                    <a:pt x="3580" y="6389"/>
                  </a:cubicBezTo>
                  <a:lnTo>
                    <a:pt x="648" y="6389"/>
                  </a:lnTo>
                  <a:cubicBezTo>
                    <a:pt x="525" y="6389"/>
                    <a:pt x="432" y="6296"/>
                    <a:pt x="432" y="6203"/>
                  </a:cubicBezTo>
                  <a:lnTo>
                    <a:pt x="432" y="617"/>
                  </a:lnTo>
                  <a:cubicBezTo>
                    <a:pt x="432" y="494"/>
                    <a:pt x="525" y="401"/>
                    <a:pt x="648" y="401"/>
                  </a:cubicBezTo>
                  <a:lnTo>
                    <a:pt x="2500" y="401"/>
                  </a:lnTo>
                  <a:cubicBezTo>
                    <a:pt x="2747" y="370"/>
                    <a:pt x="2747" y="31"/>
                    <a:pt x="2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92"/>
            <p:cNvSpPr/>
            <p:nvPr/>
          </p:nvSpPr>
          <p:spPr>
            <a:xfrm>
              <a:off x="3251825" y="3109175"/>
              <a:ext cx="120400" cy="171150"/>
            </a:xfrm>
            <a:custGeom>
              <a:rect b="b" l="l" r="r" t="t"/>
              <a:pathLst>
                <a:path extrusionOk="0" h="6846" w="4816">
                  <a:moveTo>
                    <a:pt x="2412" y="0"/>
                  </a:moveTo>
                  <a:cubicBezTo>
                    <a:pt x="2033" y="0"/>
                    <a:pt x="1648" y="97"/>
                    <a:pt x="1298" y="302"/>
                  </a:cubicBezTo>
                  <a:cubicBezTo>
                    <a:pt x="557" y="734"/>
                    <a:pt x="217" y="1598"/>
                    <a:pt x="464" y="2401"/>
                  </a:cubicBezTo>
                  <a:cubicBezTo>
                    <a:pt x="557" y="2894"/>
                    <a:pt x="865" y="3265"/>
                    <a:pt x="1298" y="3481"/>
                  </a:cubicBezTo>
                  <a:cubicBezTo>
                    <a:pt x="1606" y="3635"/>
                    <a:pt x="1946" y="3728"/>
                    <a:pt x="2316" y="3789"/>
                  </a:cubicBezTo>
                  <a:cubicBezTo>
                    <a:pt x="2563" y="3820"/>
                    <a:pt x="2841" y="3882"/>
                    <a:pt x="3088" y="4005"/>
                  </a:cubicBezTo>
                  <a:cubicBezTo>
                    <a:pt x="3458" y="4221"/>
                    <a:pt x="3581" y="4684"/>
                    <a:pt x="3365" y="5055"/>
                  </a:cubicBezTo>
                  <a:cubicBezTo>
                    <a:pt x="3222" y="5398"/>
                    <a:pt x="2866" y="5583"/>
                    <a:pt x="2495" y="5583"/>
                  </a:cubicBezTo>
                  <a:cubicBezTo>
                    <a:pt x="2466" y="5583"/>
                    <a:pt x="2437" y="5581"/>
                    <a:pt x="2409" y="5579"/>
                  </a:cubicBezTo>
                  <a:cubicBezTo>
                    <a:pt x="2038" y="5579"/>
                    <a:pt x="1699" y="5394"/>
                    <a:pt x="1483" y="5085"/>
                  </a:cubicBezTo>
                  <a:cubicBezTo>
                    <a:pt x="1390" y="4931"/>
                    <a:pt x="1328" y="4777"/>
                    <a:pt x="1328" y="4623"/>
                  </a:cubicBezTo>
                  <a:cubicBezTo>
                    <a:pt x="1299" y="4252"/>
                    <a:pt x="985" y="4074"/>
                    <a:pt x="673" y="4074"/>
                  </a:cubicBezTo>
                  <a:cubicBezTo>
                    <a:pt x="335" y="4074"/>
                    <a:pt x="0" y="4283"/>
                    <a:pt x="32" y="4684"/>
                  </a:cubicBezTo>
                  <a:cubicBezTo>
                    <a:pt x="94" y="5055"/>
                    <a:pt x="187" y="5394"/>
                    <a:pt x="372" y="5703"/>
                  </a:cubicBezTo>
                  <a:cubicBezTo>
                    <a:pt x="773" y="6382"/>
                    <a:pt x="1514" y="6814"/>
                    <a:pt x="2316" y="6845"/>
                  </a:cubicBezTo>
                  <a:lnTo>
                    <a:pt x="2501" y="6845"/>
                  </a:lnTo>
                  <a:cubicBezTo>
                    <a:pt x="2526" y="6845"/>
                    <a:pt x="2551" y="6846"/>
                    <a:pt x="2576" y="6846"/>
                  </a:cubicBezTo>
                  <a:cubicBezTo>
                    <a:pt x="3442" y="6846"/>
                    <a:pt x="4239" y="6328"/>
                    <a:pt x="4569" y="5518"/>
                  </a:cubicBezTo>
                  <a:cubicBezTo>
                    <a:pt x="4785" y="5055"/>
                    <a:pt x="4816" y="4530"/>
                    <a:pt x="4661" y="4036"/>
                  </a:cubicBezTo>
                  <a:cubicBezTo>
                    <a:pt x="4616" y="3967"/>
                    <a:pt x="4548" y="3937"/>
                    <a:pt x="4482" y="3937"/>
                  </a:cubicBezTo>
                  <a:cubicBezTo>
                    <a:pt x="4370" y="3937"/>
                    <a:pt x="4260" y="4024"/>
                    <a:pt x="4260" y="4160"/>
                  </a:cubicBezTo>
                  <a:cubicBezTo>
                    <a:pt x="4384" y="4561"/>
                    <a:pt x="4353" y="4993"/>
                    <a:pt x="4199" y="5363"/>
                  </a:cubicBezTo>
                  <a:cubicBezTo>
                    <a:pt x="3901" y="6018"/>
                    <a:pt x="3288" y="6414"/>
                    <a:pt x="2608" y="6414"/>
                  </a:cubicBezTo>
                  <a:cubicBezTo>
                    <a:pt x="2583" y="6414"/>
                    <a:pt x="2558" y="6414"/>
                    <a:pt x="2532" y="6413"/>
                  </a:cubicBezTo>
                  <a:lnTo>
                    <a:pt x="2378" y="6413"/>
                  </a:lnTo>
                  <a:cubicBezTo>
                    <a:pt x="1730" y="6413"/>
                    <a:pt x="1112" y="6073"/>
                    <a:pt x="773" y="5518"/>
                  </a:cubicBezTo>
                  <a:cubicBezTo>
                    <a:pt x="619" y="5240"/>
                    <a:pt x="526" y="4962"/>
                    <a:pt x="495" y="4684"/>
                  </a:cubicBezTo>
                  <a:cubicBezTo>
                    <a:pt x="495" y="4561"/>
                    <a:pt x="619" y="4468"/>
                    <a:pt x="742" y="4468"/>
                  </a:cubicBezTo>
                  <a:cubicBezTo>
                    <a:pt x="896" y="4499"/>
                    <a:pt x="896" y="4623"/>
                    <a:pt x="927" y="4715"/>
                  </a:cubicBezTo>
                  <a:cubicBezTo>
                    <a:pt x="958" y="4931"/>
                    <a:pt x="1051" y="5147"/>
                    <a:pt x="1143" y="5332"/>
                  </a:cubicBezTo>
                  <a:cubicBezTo>
                    <a:pt x="1421" y="5734"/>
                    <a:pt x="1884" y="6011"/>
                    <a:pt x="2409" y="6011"/>
                  </a:cubicBezTo>
                  <a:lnTo>
                    <a:pt x="2501" y="6011"/>
                  </a:lnTo>
                  <a:cubicBezTo>
                    <a:pt x="3057" y="6011"/>
                    <a:pt x="3550" y="5734"/>
                    <a:pt x="3797" y="5240"/>
                  </a:cubicBezTo>
                  <a:cubicBezTo>
                    <a:pt x="4075" y="4684"/>
                    <a:pt x="3859" y="3974"/>
                    <a:pt x="3334" y="3697"/>
                  </a:cubicBezTo>
                  <a:cubicBezTo>
                    <a:pt x="3026" y="3512"/>
                    <a:pt x="2717" y="3419"/>
                    <a:pt x="2378" y="3388"/>
                  </a:cubicBezTo>
                  <a:cubicBezTo>
                    <a:pt x="2069" y="3357"/>
                    <a:pt x="1760" y="3265"/>
                    <a:pt x="1483" y="3141"/>
                  </a:cubicBezTo>
                  <a:cubicBezTo>
                    <a:pt x="1174" y="2987"/>
                    <a:pt x="927" y="2678"/>
                    <a:pt x="865" y="2339"/>
                  </a:cubicBezTo>
                  <a:cubicBezTo>
                    <a:pt x="680" y="1691"/>
                    <a:pt x="958" y="1012"/>
                    <a:pt x="1514" y="703"/>
                  </a:cubicBezTo>
                  <a:cubicBezTo>
                    <a:pt x="1799" y="527"/>
                    <a:pt x="2113" y="440"/>
                    <a:pt x="2427" y="440"/>
                  </a:cubicBezTo>
                  <a:cubicBezTo>
                    <a:pt x="2826" y="440"/>
                    <a:pt x="3222" y="581"/>
                    <a:pt x="3550" y="857"/>
                  </a:cubicBezTo>
                  <a:cubicBezTo>
                    <a:pt x="3736" y="1012"/>
                    <a:pt x="3890" y="1197"/>
                    <a:pt x="4013" y="1413"/>
                  </a:cubicBezTo>
                  <a:cubicBezTo>
                    <a:pt x="4054" y="1555"/>
                    <a:pt x="3934" y="1658"/>
                    <a:pt x="3812" y="1658"/>
                  </a:cubicBezTo>
                  <a:cubicBezTo>
                    <a:pt x="3749" y="1658"/>
                    <a:pt x="3685" y="1630"/>
                    <a:pt x="3643" y="1567"/>
                  </a:cubicBezTo>
                  <a:cubicBezTo>
                    <a:pt x="3520" y="1413"/>
                    <a:pt x="3427" y="1289"/>
                    <a:pt x="3273" y="1166"/>
                  </a:cubicBezTo>
                  <a:cubicBezTo>
                    <a:pt x="3031" y="959"/>
                    <a:pt x="2731" y="858"/>
                    <a:pt x="2433" y="858"/>
                  </a:cubicBezTo>
                  <a:cubicBezTo>
                    <a:pt x="2198" y="858"/>
                    <a:pt x="1964" y="920"/>
                    <a:pt x="1760" y="1043"/>
                  </a:cubicBezTo>
                  <a:cubicBezTo>
                    <a:pt x="1359" y="1289"/>
                    <a:pt x="1174" y="1752"/>
                    <a:pt x="1298" y="2215"/>
                  </a:cubicBezTo>
                  <a:cubicBezTo>
                    <a:pt x="1421" y="2740"/>
                    <a:pt x="1822" y="2833"/>
                    <a:pt x="2470" y="2956"/>
                  </a:cubicBezTo>
                  <a:cubicBezTo>
                    <a:pt x="2841" y="2987"/>
                    <a:pt x="3211" y="3110"/>
                    <a:pt x="3550" y="3295"/>
                  </a:cubicBezTo>
                  <a:cubicBezTo>
                    <a:pt x="3643" y="3357"/>
                    <a:pt x="3736" y="3419"/>
                    <a:pt x="3797" y="3481"/>
                  </a:cubicBezTo>
                  <a:cubicBezTo>
                    <a:pt x="3844" y="3521"/>
                    <a:pt x="3893" y="3538"/>
                    <a:pt x="3938" y="3538"/>
                  </a:cubicBezTo>
                  <a:cubicBezTo>
                    <a:pt x="4100" y="3538"/>
                    <a:pt x="4220" y="3317"/>
                    <a:pt x="4075" y="3172"/>
                  </a:cubicBezTo>
                  <a:cubicBezTo>
                    <a:pt x="3983" y="3079"/>
                    <a:pt x="3890" y="3018"/>
                    <a:pt x="3797" y="2956"/>
                  </a:cubicBezTo>
                  <a:cubicBezTo>
                    <a:pt x="3396" y="2740"/>
                    <a:pt x="2995" y="2586"/>
                    <a:pt x="2532" y="2524"/>
                  </a:cubicBezTo>
                  <a:cubicBezTo>
                    <a:pt x="1853" y="2401"/>
                    <a:pt x="1760" y="2339"/>
                    <a:pt x="1699" y="2092"/>
                  </a:cubicBezTo>
                  <a:cubicBezTo>
                    <a:pt x="1606" y="1845"/>
                    <a:pt x="1730" y="1536"/>
                    <a:pt x="1976" y="1382"/>
                  </a:cubicBezTo>
                  <a:cubicBezTo>
                    <a:pt x="2113" y="1300"/>
                    <a:pt x="2268" y="1260"/>
                    <a:pt x="2425" y="1260"/>
                  </a:cubicBezTo>
                  <a:cubicBezTo>
                    <a:pt x="2622" y="1260"/>
                    <a:pt x="2823" y="1323"/>
                    <a:pt x="2995" y="1444"/>
                  </a:cubicBezTo>
                  <a:cubicBezTo>
                    <a:pt x="3088" y="1536"/>
                    <a:pt x="3180" y="1629"/>
                    <a:pt x="3242" y="1752"/>
                  </a:cubicBezTo>
                  <a:cubicBezTo>
                    <a:pt x="3371" y="2000"/>
                    <a:pt x="3591" y="2105"/>
                    <a:pt x="3809" y="2105"/>
                  </a:cubicBezTo>
                  <a:cubicBezTo>
                    <a:pt x="4215" y="2105"/>
                    <a:pt x="4615" y="1741"/>
                    <a:pt x="4415" y="1259"/>
                  </a:cubicBezTo>
                  <a:cubicBezTo>
                    <a:pt x="4034" y="456"/>
                    <a:pt x="3235" y="0"/>
                    <a:pt x="2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92"/>
            <p:cNvSpPr/>
            <p:nvPr/>
          </p:nvSpPr>
          <p:spPr>
            <a:xfrm>
              <a:off x="3316350" y="3040325"/>
              <a:ext cx="236250" cy="60300"/>
            </a:xfrm>
            <a:custGeom>
              <a:rect b="b" l="l" r="r" t="t"/>
              <a:pathLst>
                <a:path extrusionOk="0" h="2412" w="9450">
                  <a:moveTo>
                    <a:pt x="4735" y="1"/>
                  </a:moveTo>
                  <a:cubicBezTo>
                    <a:pt x="3840" y="1"/>
                    <a:pt x="2975" y="186"/>
                    <a:pt x="2173" y="556"/>
                  </a:cubicBezTo>
                  <a:cubicBezTo>
                    <a:pt x="1402" y="896"/>
                    <a:pt x="723" y="1389"/>
                    <a:pt x="167" y="2007"/>
                  </a:cubicBezTo>
                  <a:cubicBezTo>
                    <a:pt x="1" y="2173"/>
                    <a:pt x="164" y="2376"/>
                    <a:pt x="332" y="2376"/>
                  </a:cubicBezTo>
                  <a:cubicBezTo>
                    <a:pt x="382" y="2376"/>
                    <a:pt x="433" y="2358"/>
                    <a:pt x="476" y="2315"/>
                  </a:cubicBezTo>
                  <a:cubicBezTo>
                    <a:pt x="1611" y="1058"/>
                    <a:pt x="3165" y="433"/>
                    <a:pt x="4721" y="433"/>
                  </a:cubicBezTo>
                  <a:cubicBezTo>
                    <a:pt x="6297" y="433"/>
                    <a:pt x="7876" y="1073"/>
                    <a:pt x="9024" y="2346"/>
                  </a:cubicBezTo>
                  <a:cubicBezTo>
                    <a:pt x="9070" y="2392"/>
                    <a:pt x="9121" y="2411"/>
                    <a:pt x="9171" y="2411"/>
                  </a:cubicBezTo>
                  <a:cubicBezTo>
                    <a:pt x="9320" y="2411"/>
                    <a:pt x="9449" y="2231"/>
                    <a:pt x="9333" y="2068"/>
                  </a:cubicBezTo>
                  <a:cubicBezTo>
                    <a:pt x="8160" y="772"/>
                    <a:pt x="6494" y="1"/>
                    <a:pt x="4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92"/>
            <p:cNvSpPr/>
            <p:nvPr/>
          </p:nvSpPr>
          <p:spPr>
            <a:xfrm>
              <a:off x="3316725" y="3288375"/>
              <a:ext cx="235275" cy="60025"/>
            </a:xfrm>
            <a:custGeom>
              <a:rect b="b" l="l" r="r" t="t"/>
              <a:pathLst>
                <a:path extrusionOk="0" h="2401" w="9411">
                  <a:moveTo>
                    <a:pt x="9148" y="1"/>
                  </a:moveTo>
                  <a:cubicBezTo>
                    <a:pt x="9094" y="1"/>
                    <a:pt x="9040" y="16"/>
                    <a:pt x="9009" y="47"/>
                  </a:cubicBezTo>
                  <a:cubicBezTo>
                    <a:pt x="7861" y="1335"/>
                    <a:pt x="6275" y="1984"/>
                    <a:pt x="4691" y="1984"/>
                  </a:cubicBezTo>
                  <a:cubicBezTo>
                    <a:pt x="3127" y="1984"/>
                    <a:pt x="1565" y="1351"/>
                    <a:pt x="430" y="78"/>
                  </a:cubicBezTo>
                  <a:cubicBezTo>
                    <a:pt x="389" y="44"/>
                    <a:pt x="344" y="29"/>
                    <a:pt x="300" y="29"/>
                  </a:cubicBezTo>
                  <a:cubicBezTo>
                    <a:pt x="143" y="29"/>
                    <a:pt x="1" y="211"/>
                    <a:pt x="121" y="356"/>
                  </a:cubicBezTo>
                  <a:cubicBezTo>
                    <a:pt x="1349" y="1721"/>
                    <a:pt x="3026" y="2400"/>
                    <a:pt x="4703" y="2400"/>
                  </a:cubicBezTo>
                  <a:cubicBezTo>
                    <a:pt x="6398" y="2400"/>
                    <a:pt x="8092" y="1706"/>
                    <a:pt x="9318" y="325"/>
                  </a:cubicBezTo>
                  <a:cubicBezTo>
                    <a:pt x="9411" y="263"/>
                    <a:pt x="9411" y="109"/>
                    <a:pt x="9318" y="47"/>
                  </a:cubicBezTo>
                  <a:lnTo>
                    <a:pt x="9287" y="47"/>
                  </a:lnTo>
                  <a:cubicBezTo>
                    <a:pt x="9256" y="16"/>
                    <a:pt x="9202" y="1"/>
                    <a:pt x="91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0" name="Google Shape;14830;p92"/>
          <p:cNvGrpSpPr/>
          <p:nvPr/>
        </p:nvGrpSpPr>
        <p:grpSpPr>
          <a:xfrm>
            <a:off x="3217659" y="3975199"/>
            <a:ext cx="367050" cy="363225"/>
            <a:chOff x="3252625" y="1904050"/>
            <a:chExt cx="367050" cy="363225"/>
          </a:xfrm>
        </p:grpSpPr>
        <p:sp>
          <p:nvSpPr>
            <p:cNvPr id="14831" name="Google Shape;14831;p92"/>
            <p:cNvSpPr/>
            <p:nvPr/>
          </p:nvSpPr>
          <p:spPr>
            <a:xfrm>
              <a:off x="3542725" y="1925625"/>
              <a:ext cx="37050" cy="67550"/>
            </a:xfrm>
            <a:custGeom>
              <a:rect b="b" l="l" r="r" t="t"/>
              <a:pathLst>
                <a:path extrusionOk="0" h="2702" w="1482">
                  <a:moveTo>
                    <a:pt x="710" y="1"/>
                  </a:moveTo>
                  <a:cubicBezTo>
                    <a:pt x="602" y="1"/>
                    <a:pt x="494" y="70"/>
                    <a:pt x="494" y="209"/>
                  </a:cubicBezTo>
                  <a:lnTo>
                    <a:pt x="494" y="394"/>
                  </a:lnTo>
                  <a:cubicBezTo>
                    <a:pt x="247" y="487"/>
                    <a:pt x="62" y="734"/>
                    <a:pt x="124" y="1012"/>
                  </a:cubicBezTo>
                  <a:cubicBezTo>
                    <a:pt x="124" y="1166"/>
                    <a:pt x="216" y="1320"/>
                    <a:pt x="340" y="1413"/>
                  </a:cubicBezTo>
                  <a:cubicBezTo>
                    <a:pt x="463" y="1475"/>
                    <a:pt x="617" y="1505"/>
                    <a:pt x="741" y="1505"/>
                  </a:cubicBezTo>
                  <a:cubicBezTo>
                    <a:pt x="834" y="1536"/>
                    <a:pt x="957" y="1567"/>
                    <a:pt x="988" y="1691"/>
                  </a:cubicBezTo>
                  <a:cubicBezTo>
                    <a:pt x="988" y="1814"/>
                    <a:pt x="895" y="1907"/>
                    <a:pt x="772" y="1938"/>
                  </a:cubicBezTo>
                  <a:cubicBezTo>
                    <a:pt x="756" y="1941"/>
                    <a:pt x="740" y="1942"/>
                    <a:pt x="724" y="1942"/>
                  </a:cubicBezTo>
                  <a:cubicBezTo>
                    <a:pt x="587" y="1942"/>
                    <a:pt x="460" y="1829"/>
                    <a:pt x="432" y="1691"/>
                  </a:cubicBezTo>
                  <a:cubicBezTo>
                    <a:pt x="417" y="1567"/>
                    <a:pt x="309" y="1505"/>
                    <a:pt x="205" y="1505"/>
                  </a:cubicBezTo>
                  <a:cubicBezTo>
                    <a:pt x="101" y="1505"/>
                    <a:pt x="0" y="1567"/>
                    <a:pt x="0" y="1691"/>
                  </a:cubicBezTo>
                  <a:cubicBezTo>
                    <a:pt x="31" y="1968"/>
                    <a:pt x="216" y="2215"/>
                    <a:pt x="494" y="2308"/>
                  </a:cubicBezTo>
                  <a:lnTo>
                    <a:pt x="525" y="2308"/>
                  </a:lnTo>
                  <a:lnTo>
                    <a:pt x="525" y="2493"/>
                  </a:lnTo>
                  <a:cubicBezTo>
                    <a:pt x="525" y="2632"/>
                    <a:pt x="625" y="2701"/>
                    <a:pt x="726" y="2701"/>
                  </a:cubicBezTo>
                  <a:cubicBezTo>
                    <a:pt x="826" y="2701"/>
                    <a:pt x="926" y="2632"/>
                    <a:pt x="926" y="2493"/>
                  </a:cubicBezTo>
                  <a:lnTo>
                    <a:pt x="926" y="2339"/>
                  </a:lnTo>
                  <a:cubicBezTo>
                    <a:pt x="1050" y="2308"/>
                    <a:pt x="1142" y="2246"/>
                    <a:pt x="1204" y="2154"/>
                  </a:cubicBezTo>
                  <a:cubicBezTo>
                    <a:pt x="1482" y="1907"/>
                    <a:pt x="1451" y="1475"/>
                    <a:pt x="1173" y="1259"/>
                  </a:cubicBezTo>
                  <a:cubicBezTo>
                    <a:pt x="1050" y="1166"/>
                    <a:pt x="926" y="1104"/>
                    <a:pt x="772" y="1104"/>
                  </a:cubicBezTo>
                  <a:cubicBezTo>
                    <a:pt x="679" y="1104"/>
                    <a:pt x="556" y="1104"/>
                    <a:pt x="525" y="981"/>
                  </a:cubicBezTo>
                  <a:cubicBezTo>
                    <a:pt x="508" y="849"/>
                    <a:pt x="607" y="787"/>
                    <a:pt x="712" y="787"/>
                  </a:cubicBezTo>
                  <a:cubicBezTo>
                    <a:pt x="802" y="787"/>
                    <a:pt x="897" y="833"/>
                    <a:pt x="926" y="919"/>
                  </a:cubicBezTo>
                  <a:cubicBezTo>
                    <a:pt x="972" y="989"/>
                    <a:pt x="1053" y="1023"/>
                    <a:pt x="1130" y="1023"/>
                  </a:cubicBezTo>
                  <a:cubicBezTo>
                    <a:pt x="1156" y="1023"/>
                    <a:pt x="1181" y="1019"/>
                    <a:pt x="1204" y="1012"/>
                  </a:cubicBezTo>
                  <a:cubicBezTo>
                    <a:pt x="1296" y="919"/>
                    <a:pt x="1327" y="796"/>
                    <a:pt x="1296" y="703"/>
                  </a:cubicBezTo>
                  <a:cubicBezTo>
                    <a:pt x="1204" y="549"/>
                    <a:pt x="1080" y="456"/>
                    <a:pt x="926" y="394"/>
                  </a:cubicBezTo>
                  <a:lnTo>
                    <a:pt x="926" y="209"/>
                  </a:lnTo>
                  <a:cubicBezTo>
                    <a:pt x="926" y="70"/>
                    <a:pt x="818" y="1"/>
                    <a:pt x="7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92"/>
            <p:cNvSpPr/>
            <p:nvPr/>
          </p:nvSpPr>
          <p:spPr>
            <a:xfrm>
              <a:off x="3252625" y="1904050"/>
              <a:ext cx="367050" cy="363225"/>
            </a:xfrm>
            <a:custGeom>
              <a:rect b="b" l="l" r="r" t="t"/>
              <a:pathLst>
                <a:path extrusionOk="0" h="14529" w="14682">
                  <a:moveTo>
                    <a:pt x="1435" y="1035"/>
                  </a:moveTo>
                  <a:cubicBezTo>
                    <a:pt x="1471" y="1035"/>
                    <a:pt x="1508" y="1046"/>
                    <a:pt x="1543" y="1072"/>
                  </a:cubicBezTo>
                  <a:cubicBezTo>
                    <a:pt x="1698" y="1165"/>
                    <a:pt x="1790" y="1288"/>
                    <a:pt x="1852" y="1443"/>
                  </a:cubicBezTo>
                  <a:lnTo>
                    <a:pt x="1266" y="1443"/>
                  </a:lnTo>
                  <a:lnTo>
                    <a:pt x="1266" y="1196"/>
                  </a:lnTo>
                  <a:cubicBezTo>
                    <a:pt x="1266" y="1107"/>
                    <a:pt x="1345" y="1035"/>
                    <a:pt x="1435" y="1035"/>
                  </a:cubicBezTo>
                  <a:close/>
                  <a:moveTo>
                    <a:pt x="2951" y="1026"/>
                  </a:moveTo>
                  <a:cubicBezTo>
                    <a:pt x="2986" y="1026"/>
                    <a:pt x="3025" y="1041"/>
                    <a:pt x="3056" y="1072"/>
                  </a:cubicBezTo>
                  <a:cubicBezTo>
                    <a:pt x="3117" y="1072"/>
                    <a:pt x="3148" y="1165"/>
                    <a:pt x="3148" y="1227"/>
                  </a:cubicBezTo>
                  <a:lnTo>
                    <a:pt x="3148" y="1474"/>
                  </a:lnTo>
                  <a:lnTo>
                    <a:pt x="2562" y="1474"/>
                  </a:lnTo>
                  <a:cubicBezTo>
                    <a:pt x="2623" y="1319"/>
                    <a:pt x="2716" y="1196"/>
                    <a:pt x="2870" y="1103"/>
                  </a:cubicBezTo>
                  <a:lnTo>
                    <a:pt x="2870" y="1072"/>
                  </a:lnTo>
                  <a:cubicBezTo>
                    <a:pt x="2886" y="1041"/>
                    <a:pt x="2917" y="1026"/>
                    <a:pt x="2951" y="1026"/>
                  </a:cubicBezTo>
                  <a:close/>
                  <a:moveTo>
                    <a:pt x="1605" y="1875"/>
                  </a:moveTo>
                  <a:lnTo>
                    <a:pt x="1605" y="2523"/>
                  </a:lnTo>
                  <a:lnTo>
                    <a:pt x="494" y="2523"/>
                  </a:lnTo>
                  <a:lnTo>
                    <a:pt x="494" y="1875"/>
                  </a:lnTo>
                  <a:close/>
                  <a:moveTo>
                    <a:pt x="3920" y="1875"/>
                  </a:moveTo>
                  <a:lnTo>
                    <a:pt x="3920" y="2523"/>
                  </a:lnTo>
                  <a:lnTo>
                    <a:pt x="2778" y="2523"/>
                  </a:lnTo>
                  <a:lnTo>
                    <a:pt x="2778" y="1875"/>
                  </a:lnTo>
                  <a:close/>
                  <a:moveTo>
                    <a:pt x="12352" y="455"/>
                  </a:moveTo>
                  <a:cubicBezTo>
                    <a:pt x="13901" y="455"/>
                    <a:pt x="14682" y="2347"/>
                    <a:pt x="13579" y="3449"/>
                  </a:cubicBezTo>
                  <a:cubicBezTo>
                    <a:pt x="13218" y="3820"/>
                    <a:pt x="12771" y="3986"/>
                    <a:pt x="12334" y="3986"/>
                  </a:cubicBezTo>
                  <a:cubicBezTo>
                    <a:pt x="11428" y="3986"/>
                    <a:pt x="10565" y="3276"/>
                    <a:pt x="10586" y="2214"/>
                  </a:cubicBezTo>
                  <a:cubicBezTo>
                    <a:pt x="10586" y="1227"/>
                    <a:pt x="11357" y="455"/>
                    <a:pt x="12345" y="455"/>
                  </a:cubicBezTo>
                  <a:lnTo>
                    <a:pt x="12314" y="455"/>
                  </a:lnTo>
                  <a:cubicBezTo>
                    <a:pt x="12327" y="455"/>
                    <a:pt x="12339" y="455"/>
                    <a:pt x="12352" y="455"/>
                  </a:cubicBezTo>
                  <a:close/>
                  <a:moveTo>
                    <a:pt x="2377" y="1875"/>
                  </a:moveTo>
                  <a:lnTo>
                    <a:pt x="2377" y="4436"/>
                  </a:lnTo>
                  <a:lnTo>
                    <a:pt x="2037" y="4436"/>
                  </a:lnTo>
                  <a:lnTo>
                    <a:pt x="2037" y="3757"/>
                  </a:lnTo>
                  <a:cubicBezTo>
                    <a:pt x="2037" y="3618"/>
                    <a:pt x="1929" y="3549"/>
                    <a:pt x="1821" y="3549"/>
                  </a:cubicBezTo>
                  <a:cubicBezTo>
                    <a:pt x="1713" y="3549"/>
                    <a:pt x="1605" y="3618"/>
                    <a:pt x="1605" y="3757"/>
                  </a:cubicBezTo>
                  <a:lnTo>
                    <a:pt x="1605" y="4436"/>
                  </a:lnTo>
                  <a:lnTo>
                    <a:pt x="803" y="4436"/>
                  </a:lnTo>
                  <a:cubicBezTo>
                    <a:pt x="741" y="4436"/>
                    <a:pt x="710" y="4405"/>
                    <a:pt x="710" y="4375"/>
                  </a:cubicBezTo>
                  <a:lnTo>
                    <a:pt x="710" y="2955"/>
                  </a:lnTo>
                  <a:lnTo>
                    <a:pt x="1821" y="2955"/>
                  </a:lnTo>
                  <a:cubicBezTo>
                    <a:pt x="1914" y="2924"/>
                    <a:pt x="2037" y="2831"/>
                    <a:pt x="2037" y="2708"/>
                  </a:cubicBezTo>
                  <a:lnTo>
                    <a:pt x="2037" y="1875"/>
                  </a:lnTo>
                  <a:close/>
                  <a:moveTo>
                    <a:pt x="3673" y="2955"/>
                  </a:moveTo>
                  <a:lnTo>
                    <a:pt x="3673" y="4375"/>
                  </a:lnTo>
                  <a:cubicBezTo>
                    <a:pt x="3673" y="4405"/>
                    <a:pt x="3642" y="4436"/>
                    <a:pt x="3611" y="4436"/>
                  </a:cubicBezTo>
                  <a:lnTo>
                    <a:pt x="2809" y="4436"/>
                  </a:lnTo>
                  <a:lnTo>
                    <a:pt x="2809" y="2955"/>
                  </a:lnTo>
                  <a:close/>
                  <a:moveTo>
                    <a:pt x="6605" y="5825"/>
                  </a:moveTo>
                  <a:lnTo>
                    <a:pt x="6605" y="6381"/>
                  </a:lnTo>
                  <a:lnTo>
                    <a:pt x="6173" y="6381"/>
                  </a:lnTo>
                  <a:cubicBezTo>
                    <a:pt x="5895" y="6103"/>
                    <a:pt x="5524" y="5918"/>
                    <a:pt x="5154" y="5825"/>
                  </a:cubicBezTo>
                  <a:close/>
                  <a:moveTo>
                    <a:pt x="7268" y="5185"/>
                  </a:moveTo>
                  <a:cubicBezTo>
                    <a:pt x="7376" y="5185"/>
                    <a:pt x="7484" y="5254"/>
                    <a:pt x="7500" y="5393"/>
                  </a:cubicBezTo>
                  <a:lnTo>
                    <a:pt x="7500" y="6381"/>
                  </a:lnTo>
                  <a:lnTo>
                    <a:pt x="7037" y="6381"/>
                  </a:lnTo>
                  <a:lnTo>
                    <a:pt x="7037" y="5393"/>
                  </a:lnTo>
                  <a:cubicBezTo>
                    <a:pt x="7052" y="5254"/>
                    <a:pt x="7160" y="5185"/>
                    <a:pt x="7268" y="5185"/>
                  </a:cubicBezTo>
                  <a:close/>
                  <a:moveTo>
                    <a:pt x="9382" y="5825"/>
                  </a:moveTo>
                  <a:cubicBezTo>
                    <a:pt x="9012" y="5918"/>
                    <a:pt x="8642" y="6103"/>
                    <a:pt x="8364" y="6381"/>
                  </a:cubicBezTo>
                  <a:lnTo>
                    <a:pt x="7932" y="6381"/>
                  </a:lnTo>
                  <a:lnTo>
                    <a:pt x="7932" y="5825"/>
                  </a:lnTo>
                  <a:close/>
                  <a:moveTo>
                    <a:pt x="11018" y="9621"/>
                  </a:moveTo>
                  <a:lnTo>
                    <a:pt x="11018" y="10701"/>
                  </a:lnTo>
                  <a:cubicBezTo>
                    <a:pt x="11018" y="11081"/>
                    <a:pt x="10721" y="11302"/>
                    <a:pt x="10420" y="11302"/>
                  </a:cubicBezTo>
                  <a:cubicBezTo>
                    <a:pt x="10207" y="11302"/>
                    <a:pt x="9991" y="11191"/>
                    <a:pt x="9876" y="10948"/>
                  </a:cubicBezTo>
                  <a:lnTo>
                    <a:pt x="9444" y="9961"/>
                  </a:lnTo>
                  <a:lnTo>
                    <a:pt x="9444" y="9961"/>
                  </a:lnTo>
                  <a:cubicBezTo>
                    <a:pt x="9567" y="9991"/>
                    <a:pt x="9691" y="9991"/>
                    <a:pt x="9845" y="9991"/>
                  </a:cubicBezTo>
                  <a:cubicBezTo>
                    <a:pt x="10246" y="9991"/>
                    <a:pt x="10678" y="9868"/>
                    <a:pt x="11018" y="9621"/>
                  </a:cubicBezTo>
                  <a:close/>
                  <a:moveTo>
                    <a:pt x="3488" y="9621"/>
                  </a:moveTo>
                  <a:cubicBezTo>
                    <a:pt x="3858" y="9868"/>
                    <a:pt x="4259" y="9991"/>
                    <a:pt x="4691" y="10022"/>
                  </a:cubicBezTo>
                  <a:lnTo>
                    <a:pt x="4691" y="9991"/>
                  </a:lnTo>
                  <a:cubicBezTo>
                    <a:pt x="4815" y="9991"/>
                    <a:pt x="4969" y="9991"/>
                    <a:pt x="5092" y="9961"/>
                  </a:cubicBezTo>
                  <a:lnTo>
                    <a:pt x="5092" y="9961"/>
                  </a:lnTo>
                  <a:lnTo>
                    <a:pt x="4629" y="10979"/>
                  </a:lnTo>
                  <a:cubicBezTo>
                    <a:pt x="4516" y="11207"/>
                    <a:pt x="4308" y="11310"/>
                    <a:pt x="4101" y="11310"/>
                  </a:cubicBezTo>
                  <a:cubicBezTo>
                    <a:pt x="3803" y="11310"/>
                    <a:pt x="3506" y="11096"/>
                    <a:pt x="3488" y="10732"/>
                  </a:cubicBezTo>
                  <a:lnTo>
                    <a:pt x="3488" y="9621"/>
                  </a:lnTo>
                  <a:close/>
                  <a:moveTo>
                    <a:pt x="12777" y="5825"/>
                  </a:moveTo>
                  <a:cubicBezTo>
                    <a:pt x="13178" y="5825"/>
                    <a:pt x="13487" y="6165"/>
                    <a:pt x="13487" y="6566"/>
                  </a:cubicBezTo>
                  <a:lnTo>
                    <a:pt x="13549" y="6566"/>
                  </a:lnTo>
                  <a:lnTo>
                    <a:pt x="13549" y="12707"/>
                  </a:lnTo>
                  <a:lnTo>
                    <a:pt x="13116" y="12707"/>
                  </a:lnTo>
                  <a:lnTo>
                    <a:pt x="13116" y="10917"/>
                  </a:lnTo>
                  <a:cubicBezTo>
                    <a:pt x="13116" y="10778"/>
                    <a:pt x="13008" y="10709"/>
                    <a:pt x="12900" y="10709"/>
                  </a:cubicBezTo>
                  <a:cubicBezTo>
                    <a:pt x="12792" y="10709"/>
                    <a:pt x="12684" y="10778"/>
                    <a:pt x="12684" y="10917"/>
                  </a:cubicBezTo>
                  <a:lnTo>
                    <a:pt x="12684" y="12707"/>
                  </a:lnTo>
                  <a:lnTo>
                    <a:pt x="1852" y="12707"/>
                  </a:lnTo>
                  <a:lnTo>
                    <a:pt x="1852" y="6782"/>
                  </a:lnTo>
                  <a:lnTo>
                    <a:pt x="2932" y="6782"/>
                  </a:lnTo>
                  <a:cubicBezTo>
                    <a:pt x="2438" y="7522"/>
                    <a:pt x="2500" y="8541"/>
                    <a:pt x="3086" y="9251"/>
                  </a:cubicBezTo>
                  <a:lnTo>
                    <a:pt x="3086" y="10732"/>
                  </a:lnTo>
                  <a:cubicBezTo>
                    <a:pt x="3104" y="11347"/>
                    <a:pt x="3600" y="11708"/>
                    <a:pt x="4101" y="11708"/>
                  </a:cubicBezTo>
                  <a:cubicBezTo>
                    <a:pt x="4453" y="11708"/>
                    <a:pt x="4808" y="11529"/>
                    <a:pt x="5000" y="11133"/>
                  </a:cubicBezTo>
                  <a:lnTo>
                    <a:pt x="5617" y="9775"/>
                  </a:lnTo>
                  <a:cubicBezTo>
                    <a:pt x="5895" y="9621"/>
                    <a:pt x="6142" y="9436"/>
                    <a:pt x="6327" y="9189"/>
                  </a:cubicBezTo>
                  <a:lnTo>
                    <a:pt x="8179" y="9189"/>
                  </a:lnTo>
                  <a:cubicBezTo>
                    <a:pt x="8364" y="9436"/>
                    <a:pt x="8611" y="9621"/>
                    <a:pt x="8888" y="9775"/>
                  </a:cubicBezTo>
                  <a:lnTo>
                    <a:pt x="9475" y="11164"/>
                  </a:lnTo>
                  <a:cubicBezTo>
                    <a:pt x="9676" y="11542"/>
                    <a:pt x="10032" y="11714"/>
                    <a:pt x="10385" y="11714"/>
                  </a:cubicBezTo>
                  <a:cubicBezTo>
                    <a:pt x="10896" y="11714"/>
                    <a:pt x="11401" y="11353"/>
                    <a:pt x="11419" y="10732"/>
                  </a:cubicBezTo>
                  <a:lnTo>
                    <a:pt x="11419" y="9251"/>
                  </a:lnTo>
                  <a:cubicBezTo>
                    <a:pt x="12005" y="8541"/>
                    <a:pt x="12067" y="7522"/>
                    <a:pt x="11573" y="6782"/>
                  </a:cubicBezTo>
                  <a:lnTo>
                    <a:pt x="12654" y="6782"/>
                  </a:lnTo>
                  <a:lnTo>
                    <a:pt x="12654" y="9744"/>
                  </a:lnTo>
                  <a:cubicBezTo>
                    <a:pt x="12654" y="9883"/>
                    <a:pt x="12754" y="9953"/>
                    <a:pt x="12854" y="9953"/>
                  </a:cubicBezTo>
                  <a:cubicBezTo>
                    <a:pt x="12954" y="9953"/>
                    <a:pt x="13055" y="9883"/>
                    <a:pt x="13055" y="9744"/>
                  </a:cubicBezTo>
                  <a:lnTo>
                    <a:pt x="13055" y="6566"/>
                  </a:lnTo>
                  <a:cubicBezTo>
                    <a:pt x="13055" y="6442"/>
                    <a:pt x="12962" y="6350"/>
                    <a:pt x="12870" y="6350"/>
                  </a:cubicBezTo>
                  <a:lnTo>
                    <a:pt x="11203" y="6350"/>
                  </a:lnTo>
                  <a:cubicBezTo>
                    <a:pt x="10956" y="6103"/>
                    <a:pt x="10617" y="5918"/>
                    <a:pt x="10246" y="5825"/>
                  </a:cubicBezTo>
                  <a:close/>
                  <a:moveTo>
                    <a:pt x="4197" y="5825"/>
                  </a:moveTo>
                  <a:cubicBezTo>
                    <a:pt x="4074" y="5856"/>
                    <a:pt x="4012" y="5979"/>
                    <a:pt x="4043" y="6103"/>
                  </a:cubicBezTo>
                  <a:cubicBezTo>
                    <a:pt x="4070" y="6183"/>
                    <a:pt x="4143" y="6263"/>
                    <a:pt x="4242" y="6263"/>
                  </a:cubicBezTo>
                  <a:cubicBezTo>
                    <a:pt x="4257" y="6263"/>
                    <a:pt x="4273" y="6261"/>
                    <a:pt x="4290" y="6257"/>
                  </a:cubicBezTo>
                  <a:cubicBezTo>
                    <a:pt x="4413" y="6226"/>
                    <a:pt x="4568" y="6195"/>
                    <a:pt x="4691" y="6195"/>
                  </a:cubicBezTo>
                  <a:cubicBezTo>
                    <a:pt x="5185" y="6195"/>
                    <a:pt x="5617" y="6381"/>
                    <a:pt x="5957" y="6751"/>
                  </a:cubicBezTo>
                  <a:cubicBezTo>
                    <a:pt x="5987" y="6782"/>
                    <a:pt x="6049" y="6813"/>
                    <a:pt x="6111" y="6813"/>
                  </a:cubicBezTo>
                  <a:lnTo>
                    <a:pt x="8487" y="6813"/>
                  </a:lnTo>
                  <a:cubicBezTo>
                    <a:pt x="8518" y="6813"/>
                    <a:pt x="8580" y="6782"/>
                    <a:pt x="8611" y="6751"/>
                  </a:cubicBezTo>
                  <a:cubicBezTo>
                    <a:pt x="8950" y="6411"/>
                    <a:pt x="9382" y="6226"/>
                    <a:pt x="9845" y="6226"/>
                  </a:cubicBezTo>
                  <a:cubicBezTo>
                    <a:pt x="12098" y="6226"/>
                    <a:pt x="12098" y="9559"/>
                    <a:pt x="9845" y="9559"/>
                  </a:cubicBezTo>
                  <a:cubicBezTo>
                    <a:pt x="9320" y="9559"/>
                    <a:pt x="8796" y="9312"/>
                    <a:pt x="8487" y="8849"/>
                  </a:cubicBezTo>
                  <a:cubicBezTo>
                    <a:pt x="8456" y="8788"/>
                    <a:pt x="8364" y="8757"/>
                    <a:pt x="8302" y="8757"/>
                  </a:cubicBezTo>
                  <a:lnTo>
                    <a:pt x="6265" y="8757"/>
                  </a:lnTo>
                  <a:cubicBezTo>
                    <a:pt x="6203" y="8757"/>
                    <a:pt x="6142" y="8788"/>
                    <a:pt x="6080" y="8849"/>
                  </a:cubicBezTo>
                  <a:cubicBezTo>
                    <a:pt x="5738" y="9351"/>
                    <a:pt x="5231" y="9575"/>
                    <a:pt x="4729" y="9575"/>
                  </a:cubicBezTo>
                  <a:cubicBezTo>
                    <a:pt x="3871" y="9575"/>
                    <a:pt x="3025" y="8924"/>
                    <a:pt x="3025" y="7893"/>
                  </a:cubicBezTo>
                  <a:cubicBezTo>
                    <a:pt x="3025" y="7461"/>
                    <a:pt x="3210" y="7059"/>
                    <a:pt x="3518" y="6720"/>
                  </a:cubicBezTo>
                  <a:cubicBezTo>
                    <a:pt x="3642" y="6597"/>
                    <a:pt x="3611" y="6350"/>
                    <a:pt x="3395" y="6350"/>
                  </a:cubicBezTo>
                  <a:lnTo>
                    <a:pt x="1667" y="6350"/>
                  </a:lnTo>
                  <a:cubicBezTo>
                    <a:pt x="1543" y="6350"/>
                    <a:pt x="1451" y="6442"/>
                    <a:pt x="1451" y="6566"/>
                  </a:cubicBezTo>
                  <a:lnTo>
                    <a:pt x="1451" y="12738"/>
                  </a:lnTo>
                  <a:lnTo>
                    <a:pt x="1019" y="12738"/>
                  </a:lnTo>
                  <a:lnTo>
                    <a:pt x="1019" y="6566"/>
                  </a:lnTo>
                  <a:cubicBezTo>
                    <a:pt x="1019" y="6165"/>
                    <a:pt x="1327" y="5825"/>
                    <a:pt x="1728" y="5825"/>
                  </a:cubicBezTo>
                  <a:close/>
                  <a:moveTo>
                    <a:pt x="7963" y="13139"/>
                  </a:moveTo>
                  <a:cubicBezTo>
                    <a:pt x="7963" y="13294"/>
                    <a:pt x="7870" y="13417"/>
                    <a:pt x="7716" y="13417"/>
                  </a:cubicBezTo>
                  <a:lnTo>
                    <a:pt x="6821" y="13417"/>
                  </a:lnTo>
                  <a:cubicBezTo>
                    <a:pt x="6666" y="13417"/>
                    <a:pt x="6574" y="13294"/>
                    <a:pt x="6574" y="13139"/>
                  </a:cubicBezTo>
                  <a:close/>
                  <a:moveTo>
                    <a:pt x="12275" y="0"/>
                  </a:moveTo>
                  <a:cubicBezTo>
                    <a:pt x="11269" y="0"/>
                    <a:pt x="10272" y="637"/>
                    <a:pt x="10154" y="1967"/>
                  </a:cubicBezTo>
                  <a:lnTo>
                    <a:pt x="7284" y="1967"/>
                  </a:lnTo>
                  <a:cubicBezTo>
                    <a:pt x="7160" y="1967"/>
                    <a:pt x="7068" y="2060"/>
                    <a:pt x="7068" y="2183"/>
                  </a:cubicBezTo>
                  <a:lnTo>
                    <a:pt x="7068" y="3449"/>
                  </a:lnTo>
                  <a:lnTo>
                    <a:pt x="4105" y="3449"/>
                  </a:lnTo>
                  <a:lnTo>
                    <a:pt x="4105" y="2893"/>
                  </a:lnTo>
                  <a:cubicBezTo>
                    <a:pt x="4259" y="2831"/>
                    <a:pt x="4352" y="2708"/>
                    <a:pt x="4352" y="2554"/>
                  </a:cubicBezTo>
                  <a:lnTo>
                    <a:pt x="4352" y="1875"/>
                  </a:lnTo>
                  <a:cubicBezTo>
                    <a:pt x="4352" y="1659"/>
                    <a:pt x="4167" y="1474"/>
                    <a:pt x="3951" y="1474"/>
                  </a:cubicBezTo>
                  <a:lnTo>
                    <a:pt x="3580" y="1474"/>
                  </a:lnTo>
                  <a:lnTo>
                    <a:pt x="3580" y="1196"/>
                  </a:lnTo>
                  <a:cubicBezTo>
                    <a:pt x="3580" y="837"/>
                    <a:pt x="3286" y="592"/>
                    <a:pt x="2972" y="592"/>
                  </a:cubicBezTo>
                  <a:cubicBezTo>
                    <a:pt x="2854" y="592"/>
                    <a:pt x="2733" y="626"/>
                    <a:pt x="2623" y="702"/>
                  </a:cubicBezTo>
                  <a:cubicBezTo>
                    <a:pt x="2469" y="825"/>
                    <a:pt x="2346" y="980"/>
                    <a:pt x="2253" y="1165"/>
                  </a:cubicBezTo>
                  <a:lnTo>
                    <a:pt x="2222" y="1165"/>
                  </a:lnTo>
                  <a:cubicBezTo>
                    <a:pt x="2130" y="980"/>
                    <a:pt x="2006" y="825"/>
                    <a:pt x="1852" y="702"/>
                  </a:cubicBezTo>
                  <a:cubicBezTo>
                    <a:pt x="1742" y="626"/>
                    <a:pt x="1622" y="592"/>
                    <a:pt x="1504" y="592"/>
                  </a:cubicBezTo>
                  <a:cubicBezTo>
                    <a:pt x="1189" y="592"/>
                    <a:pt x="895" y="837"/>
                    <a:pt x="895" y="1196"/>
                  </a:cubicBezTo>
                  <a:lnTo>
                    <a:pt x="895" y="1474"/>
                  </a:lnTo>
                  <a:lnTo>
                    <a:pt x="494" y="1474"/>
                  </a:lnTo>
                  <a:cubicBezTo>
                    <a:pt x="278" y="1474"/>
                    <a:pt x="124" y="1628"/>
                    <a:pt x="124" y="1844"/>
                  </a:cubicBezTo>
                  <a:lnTo>
                    <a:pt x="124" y="2554"/>
                  </a:lnTo>
                  <a:cubicBezTo>
                    <a:pt x="124" y="2677"/>
                    <a:pt x="216" y="2831"/>
                    <a:pt x="340" y="2893"/>
                  </a:cubicBezTo>
                  <a:lnTo>
                    <a:pt x="340" y="4375"/>
                  </a:lnTo>
                  <a:cubicBezTo>
                    <a:pt x="340" y="4652"/>
                    <a:pt x="556" y="4868"/>
                    <a:pt x="833" y="4868"/>
                  </a:cubicBezTo>
                  <a:lnTo>
                    <a:pt x="3642" y="4868"/>
                  </a:lnTo>
                  <a:cubicBezTo>
                    <a:pt x="3889" y="4868"/>
                    <a:pt x="4136" y="4652"/>
                    <a:pt x="4136" y="4375"/>
                  </a:cubicBezTo>
                  <a:lnTo>
                    <a:pt x="4136" y="3850"/>
                  </a:lnTo>
                  <a:lnTo>
                    <a:pt x="7068" y="3850"/>
                  </a:lnTo>
                  <a:lnTo>
                    <a:pt x="7068" y="4776"/>
                  </a:lnTo>
                  <a:cubicBezTo>
                    <a:pt x="6790" y="4868"/>
                    <a:pt x="6605" y="5115"/>
                    <a:pt x="6605" y="5424"/>
                  </a:cubicBezTo>
                  <a:lnTo>
                    <a:pt x="1728" y="5424"/>
                  </a:lnTo>
                  <a:cubicBezTo>
                    <a:pt x="1080" y="5424"/>
                    <a:pt x="556" y="5948"/>
                    <a:pt x="556" y="6597"/>
                  </a:cubicBezTo>
                  <a:lnTo>
                    <a:pt x="556" y="12769"/>
                  </a:lnTo>
                  <a:lnTo>
                    <a:pt x="216" y="12769"/>
                  </a:lnTo>
                  <a:cubicBezTo>
                    <a:pt x="124" y="12769"/>
                    <a:pt x="31" y="12862"/>
                    <a:pt x="31" y="12954"/>
                  </a:cubicBezTo>
                  <a:lnTo>
                    <a:pt x="31" y="13479"/>
                  </a:lnTo>
                  <a:cubicBezTo>
                    <a:pt x="0" y="14065"/>
                    <a:pt x="494" y="14528"/>
                    <a:pt x="1080" y="14528"/>
                  </a:cubicBezTo>
                  <a:lnTo>
                    <a:pt x="2037" y="14528"/>
                  </a:lnTo>
                  <a:cubicBezTo>
                    <a:pt x="2315" y="14528"/>
                    <a:pt x="2315" y="14096"/>
                    <a:pt x="2037" y="14096"/>
                  </a:cubicBezTo>
                  <a:lnTo>
                    <a:pt x="1080" y="14096"/>
                  </a:lnTo>
                  <a:cubicBezTo>
                    <a:pt x="710" y="14096"/>
                    <a:pt x="432" y="13818"/>
                    <a:pt x="432" y="13479"/>
                  </a:cubicBezTo>
                  <a:lnTo>
                    <a:pt x="432" y="13139"/>
                  </a:lnTo>
                  <a:lnTo>
                    <a:pt x="6142" y="13139"/>
                  </a:lnTo>
                  <a:cubicBezTo>
                    <a:pt x="6142" y="13510"/>
                    <a:pt x="6450" y="13818"/>
                    <a:pt x="6821" y="13818"/>
                  </a:cubicBezTo>
                  <a:lnTo>
                    <a:pt x="7716" y="13818"/>
                  </a:lnTo>
                  <a:cubicBezTo>
                    <a:pt x="8086" y="13818"/>
                    <a:pt x="8395" y="13510"/>
                    <a:pt x="8395" y="13139"/>
                  </a:cubicBezTo>
                  <a:lnTo>
                    <a:pt x="14073" y="13139"/>
                  </a:lnTo>
                  <a:lnTo>
                    <a:pt x="14073" y="13448"/>
                  </a:lnTo>
                  <a:cubicBezTo>
                    <a:pt x="14073" y="13787"/>
                    <a:pt x="13795" y="14065"/>
                    <a:pt x="13456" y="14065"/>
                  </a:cubicBezTo>
                  <a:lnTo>
                    <a:pt x="3241" y="14065"/>
                  </a:lnTo>
                  <a:cubicBezTo>
                    <a:pt x="2963" y="14065"/>
                    <a:pt x="2963" y="14497"/>
                    <a:pt x="3241" y="14497"/>
                  </a:cubicBezTo>
                  <a:lnTo>
                    <a:pt x="13487" y="14497"/>
                  </a:lnTo>
                  <a:cubicBezTo>
                    <a:pt x="14042" y="14497"/>
                    <a:pt x="14536" y="14034"/>
                    <a:pt x="14536" y="13448"/>
                  </a:cubicBezTo>
                  <a:lnTo>
                    <a:pt x="14536" y="12923"/>
                  </a:lnTo>
                  <a:cubicBezTo>
                    <a:pt x="14536" y="12831"/>
                    <a:pt x="14413" y="12738"/>
                    <a:pt x="14320" y="12738"/>
                  </a:cubicBezTo>
                  <a:lnTo>
                    <a:pt x="13950" y="12738"/>
                  </a:lnTo>
                  <a:lnTo>
                    <a:pt x="13950" y="6566"/>
                  </a:lnTo>
                  <a:cubicBezTo>
                    <a:pt x="13950" y="5918"/>
                    <a:pt x="13425" y="5393"/>
                    <a:pt x="12808" y="5393"/>
                  </a:cubicBezTo>
                  <a:lnTo>
                    <a:pt x="7932" y="5393"/>
                  </a:lnTo>
                  <a:cubicBezTo>
                    <a:pt x="7932" y="5115"/>
                    <a:pt x="7747" y="4868"/>
                    <a:pt x="7500" y="4776"/>
                  </a:cubicBezTo>
                  <a:lnTo>
                    <a:pt x="7500" y="2399"/>
                  </a:lnTo>
                  <a:lnTo>
                    <a:pt x="10154" y="2399"/>
                  </a:lnTo>
                  <a:cubicBezTo>
                    <a:pt x="10243" y="3503"/>
                    <a:pt x="11197" y="4347"/>
                    <a:pt x="12292" y="4347"/>
                  </a:cubicBezTo>
                  <a:cubicBezTo>
                    <a:pt x="12330" y="4347"/>
                    <a:pt x="12368" y="4346"/>
                    <a:pt x="12407" y="4344"/>
                  </a:cubicBezTo>
                  <a:cubicBezTo>
                    <a:pt x="13579" y="4282"/>
                    <a:pt x="14474" y="3325"/>
                    <a:pt x="14474" y="2183"/>
                  </a:cubicBezTo>
                  <a:cubicBezTo>
                    <a:pt x="14474" y="753"/>
                    <a:pt x="13369" y="0"/>
                    <a:pt x="12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92"/>
            <p:cNvSpPr/>
            <p:nvPr/>
          </p:nvSpPr>
          <p:spPr>
            <a:xfrm>
              <a:off x="3346750" y="2079950"/>
              <a:ext cx="46325" cy="43625"/>
            </a:xfrm>
            <a:custGeom>
              <a:rect b="b" l="l" r="r" t="t"/>
              <a:pathLst>
                <a:path extrusionOk="0" h="1745" w="1853">
                  <a:moveTo>
                    <a:pt x="926" y="0"/>
                  </a:moveTo>
                  <a:cubicBezTo>
                    <a:pt x="818" y="0"/>
                    <a:pt x="710" y="70"/>
                    <a:pt x="710" y="209"/>
                  </a:cubicBezTo>
                  <a:lnTo>
                    <a:pt x="710" y="641"/>
                  </a:lnTo>
                  <a:lnTo>
                    <a:pt x="278" y="641"/>
                  </a:lnTo>
                  <a:cubicBezTo>
                    <a:pt x="0" y="641"/>
                    <a:pt x="0" y="1073"/>
                    <a:pt x="278" y="1073"/>
                  </a:cubicBezTo>
                  <a:lnTo>
                    <a:pt x="278" y="1104"/>
                  </a:lnTo>
                  <a:lnTo>
                    <a:pt x="710" y="1104"/>
                  </a:lnTo>
                  <a:lnTo>
                    <a:pt x="710" y="1536"/>
                  </a:lnTo>
                  <a:cubicBezTo>
                    <a:pt x="710" y="1675"/>
                    <a:pt x="818" y="1744"/>
                    <a:pt x="926" y="1744"/>
                  </a:cubicBezTo>
                  <a:cubicBezTo>
                    <a:pt x="1034" y="1744"/>
                    <a:pt x="1142" y="1675"/>
                    <a:pt x="1142" y="1536"/>
                  </a:cubicBezTo>
                  <a:lnTo>
                    <a:pt x="1142" y="1104"/>
                  </a:lnTo>
                  <a:lnTo>
                    <a:pt x="1574" y="1104"/>
                  </a:lnTo>
                  <a:cubicBezTo>
                    <a:pt x="1852" y="1104"/>
                    <a:pt x="1852" y="672"/>
                    <a:pt x="1574" y="672"/>
                  </a:cubicBezTo>
                  <a:lnTo>
                    <a:pt x="1142" y="672"/>
                  </a:lnTo>
                  <a:lnTo>
                    <a:pt x="1142" y="209"/>
                  </a:lnTo>
                  <a:cubicBezTo>
                    <a:pt x="1142" y="70"/>
                    <a:pt x="1034" y="0"/>
                    <a:pt x="9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92"/>
            <p:cNvSpPr/>
            <p:nvPr/>
          </p:nvSpPr>
          <p:spPr>
            <a:xfrm>
              <a:off x="3474825" y="2079950"/>
              <a:ext cx="47075" cy="43625"/>
            </a:xfrm>
            <a:custGeom>
              <a:rect b="b" l="l" r="r" t="t"/>
              <a:pathLst>
                <a:path extrusionOk="0" h="1745" w="1883">
                  <a:moveTo>
                    <a:pt x="957" y="0"/>
                  </a:moveTo>
                  <a:cubicBezTo>
                    <a:pt x="849" y="0"/>
                    <a:pt x="741" y="70"/>
                    <a:pt x="741" y="209"/>
                  </a:cubicBezTo>
                  <a:lnTo>
                    <a:pt x="741" y="641"/>
                  </a:lnTo>
                  <a:lnTo>
                    <a:pt x="278" y="641"/>
                  </a:lnTo>
                  <a:cubicBezTo>
                    <a:pt x="0" y="641"/>
                    <a:pt x="0" y="1073"/>
                    <a:pt x="278" y="1073"/>
                  </a:cubicBezTo>
                  <a:lnTo>
                    <a:pt x="278" y="1104"/>
                  </a:lnTo>
                  <a:lnTo>
                    <a:pt x="741" y="1104"/>
                  </a:lnTo>
                  <a:lnTo>
                    <a:pt x="741" y="1536"/>
                  </a:lnTo>
                  <a:cubicBezTo>
                    <a:pt x="741" y="1675"/>
                    <a:pt x="849" y="1744"/>
                    <a:pt x="957" y="1744"/>
                  </a:cubicBezTo>
                  <a:cubicBezTo>
                    <a:pt x="1065" y="1744"/>
                    <a:pt x="1173" y="1675"/>
                    <a:pt x="1173" y="1536"/>
                  </a:cubicBezTo>
                  <a:lnTo>
                    <a:pt x="1173" y="1104"/>
                  </a:lnTo>
                  <a:lnTo>
                    <a:pt x="1605" y="1104"/>
                  </a:lnTo>
                  <a:cubicBezTo>
                    <a:pt x="1883" y="1104"/>
                    <a:pt x="1883" y="672"/>
                    <a:pt x="1605" y="672"/>
                  </a:cubicBezTo>
                  <a:lnTo>
                    <a:pt x="1173" y="672"/>
                  </a:lnTo>
                  <a:lnTo>
                    <a:pt x="1173" y="209"/>
                  </a:lnTo>
                  <a:cubicBezTo>
                    <a:pt x="1173" y="70"/>
                    <a:pt x="1065"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92"/>
            <p:cNvSpPr/>
            <p:nvPr/>
          </p:nvSpPr>
          <p:spPr>
            <a:xfrm>
              <a:off x="3423900" y="2085150"/>
              <a:ext cx="20850" cy="10825"/>
            </a:xfrm>
            <a:custGeom>
              <a:rect b="b" l="l" r="r" t="t"/>
              <a:pathLst>
                <a:path extrusionOk="0" h="433" w="834">
                  <a:moveTo>
                    <a:pt x="217" y="1"/>
                  </a:moveTo>
                  <a:cubicBezTo>
                    <a:pt x="93" y="1"/>
                    <a:pt x="1" y="93"/>
                    <a:pt x="1" y="217"/>
                  </a:cubicBezTo>
                  <a:cubicBezTo>
                    <a:pt x="1" y="340"/>
                    <a:pt x="93" y="433"/>
                    <a:pt x="217" y="433"/>
                  </a:cubicBezTo>
                  <a:lnTo>
                    <a:pt x="649" y="433"/>
                  </a:lnTo>
                  <a:cubicBezTo>
                    <a:pt x="741" y="433"/>
                    <a:pt x="834" y="340"/>
                    <a:pt x="834" y="217"/>
                  </a:cubicBezTo>
                  <a:cubicBezTo>
                    <a:pt x="834" y="93"/>
                    <a:pt x="741" y="1"/>
                    <a:pt x="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92"/>
            <p:cNvSpPr/>
            <p:nvPr/>
          </p:nvSpPr>
          <p:spPr>
            <a:xfrm>
              <a:off x="3423900" y="2103550"/>
              <a:ext cx="20850" cy="10175"/>
            </a:xfrm>
            <a:custGeom>
              <a:rect b="b" l="l" r="r" t="t"/>
              <a:pathLst>
                <a:path extrusionOk="0" h="407" w="834">
                  <a:moveTo>
                    <a:pt x="678" y="1"/>
                  </a:moveTo>
                  <a:cubicBezTo>
                    <a:pt x="668" y="1"/>
                    <a:pt x="659" y="2"/>
                    <a:pt x="649" y="5"/>
                  </a:cubicBezTo>
                  <a:lnTo>
                    <a:pt x="217" y="5"/>
                  </a:lnTo>
                  <a:cubicBezTo>
                    <a:pt x="93" y="5"/>
                    <a:pt x="1" y="98"/>
                    <a:pt x="1" y="191"/>
                  </a:cubicBezTo>
                  <a:cubicBezTo>
                    <a:pt x="1" y="314"/>
                    <a:pt x="93" y="407"/>
                    <a:pt x="217" y="407"/>
                  </a:cubicBezTo>
                  <a:lnTo>
                    <a:pt x="649" y="407"/>
                  </a:lnTo>
                  <a:cubicBezTo>
                    <a:pt x="741" y="407"/>
                    <a:pt x="834" y="314"/>
                    <a:pt x="834" y="191"/>
                  </a:cubicBezTo>
                  <a:cubicBezTo>
                    <a:pt x="834" y="108"/>
                    <a:pt x="760" y="1"/>
                    <a:pt x="6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37" name="Google Shape;14837;p92"/>
          <p:cNvSpPr txBox="1"/>
          <p:nvPr/>
        </p:nvSpPr>
        <p:spPr>
          <a:xfrm>
            <a:off x="2760900" y="1188000"/>
            <a:ext cx="36222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lt1"/>
                </a:solidFill>
              </a:rPr>
              <a:t>Digital Marketing</a:t>
            </a:r>
            <a:endParaRPr sz="1600">
              <a:solidFill>
                <a:schemeClr val="lt1"/>
              </a:solidFill>
            </a:endParaRPr>
          </a:p>
        </p:txBody>
      </p:sp>
      <p:sp>
        <p:nvSpPr>
          <p:cNvPr id="14838" name="Google Shape;14838;p92"/>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Premium Icons</a:t>
            </a:r>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42" name="Shape 14842"/>
        <p:cNvGrpSpPr/>
        <p:nvPr/>
      </p:nvGrpSpPr>
      <p:grpSpPr>
        <a:xfrm>
          <a:off x="0" y="0"/>
          <a:ext cx="0" cy="0"/>
          <a:chOff x="0" y="0"/>
          <a:chExt cx="0" cy="0"/>
        </a:xfrm>
      </p:grpSpPr>
      <p:grpSp>
        <p:nvGrpSpPr>
          <p:cNvPr id="14843" name="Google Shape;14843;p93"/>
          <p:cNvGrpSpPr/>
          <p:nvPr/>
        </p:nvGrpSpPr>
        <p:grpSpPr>
          <a:xfrm>
            <a:off x="1058571" y="1728647"/>
            <a:ext cx="349000" cy="308675"/>
            <a:chOff x="4720050" y="2514000"/>
            <a:chExt cx="349000" cy="308675"/>
          </a:xfrm>
        </p:grpSpPr>
        <p:sp>
          <p:nvSpPr>
            <p:cNvPr id="14844" name="Google Shape;14844;p93"/>
            <p:cNvSpPr/>
            <p:nvPr/>
          </p:nvSpPr>
          <p:spPr>
            <a:xfrm>
              <a:off x="4720050" y="2514000"/>
              <a:ext cx="349000" cy="308675"/>
            </a:xfrm>
            <a:custGeom>
              <a:rect b="b" l="l" r="r" t="t"/>
              <a:pathLst>
                <a:path extrusionOk="0" h="12347" w="13960">
                  <a:moveTo>
                    <a:pt x="5057" y="280"/>
                  </a:moveTo>
                  <a:cubicBezTo>
                    <a:pt x="5336" y="280"/>
                    <a:pt x="5615" y="559"/>
                    <a:pt x="5832" y="1055"/>
                  </a:cubicBezTo>
                  <a:cubicBezTo>
                    <a:pt x="5956" y="1303"/>
                    <a:pt x="6049" y="1614"/>
                    <a:pt x="6111" y="1893"/>
                  </a:cubicBezTo>
                  <a:cubicBezTo>
                    <a:pt x="5754" y="1846"/>
                    <a:pt x="5406" y="1823"/>
                    <a:pt x="5057" y="1823"/>
                  </a:cubicBezTo>
                  <a:cubicBezTo>
                    <a:pt x="4708" y="1823"/>
                    <a:pt x="4359" y="1846"/>
                    <a:pt x="4002" y="1893"/>
                  </a:cubicBezTo>
                  <a:cubicBezTo>
                    <a:pt x="4064" y="1614"/>
                    <a:pt x="4157" y="1303"/>
                    <a:pt x="4281" y="1055"/>
                  </a:cubicBezTo>
                  <a:cubicBezTo>
                    <a:pt x="4498" y="559"/>
                    <a:pt x="4777" y="280"/>
                    <a:pt x="5057" y="280"/>
                  </a:cubicBezTo>
                  <a:close/>
                  <a:moveTo>
                    <a:pt x="4188" y="435"/>
                  </a:moveTo>
                  <a:lnTo>
                    <a:pt x="4188" y="435"/>
                  </a:lnTo>
                  <a:cubicBezTo>
                    <a:pt x="4095" y="590"/>
                    <a:pt x="4002" y="745"/>
                    <a:pt x="3940" y="869"/>
                  </a:cubicBezTo>
                  <a:cubicBezTo>
                    <a:pt x="3785" y="1241"/>
                    <a:pt x="3692" y="1583"/>
                    <a:pt x="3630" y="1955"/>
                  </a:cubicBezTo>
                  <a:cubicBezTo>
                    <a:pt x="3382" y="2017"/>
                    <a:pt x="3164" y="2079"/>
                    <a:pt x="2916" y="2141"/>
                  </a:cubicBezTo>
                  <a:cubicBezTo>
                    <a:pt x="2730" y="2203"/>
                    <a:pt x="2575" y="2296"/>
                    <a:pt x="2420" y="2389"/>
                  </a:cubicBezTo>
                  <a:cubicBezTo>
                    <a:pt x="2637" y="1489"/>
                    <a:pt x="3319" y="745"/>
                    <a:pt x="4188" y="435"/>
                  </a:cubicBezTo>
                  <a:close/>
                  <a:moveTo>
                    <a:pt x="5987" y="466"/>
                  </a:moveTo>
                  <a:cubicBezTo>
                    <a:pt x="6887" y="776"/>
                    <a:pt x="7538" y="1489"/>
                    <a:pt x="7786" y="2389"/>
                  </a:cubicBezTo>
                  <a:cubicBezTo>
                    <a:pt x="7600" y="2296"/>
                    <a:pt x="7445" y="2203"/>
                    <a:pt x="7259" y="2172"/>
                  </a:cubicBezTo>
                  <a:cubicBezTo>
                    <a:pt x="7042" y="2079"/>
                    <a:pt x="6794" y="2017"/>
                    <a:pt x="6545" y="1986"/>
                  </a:cubicBezTo>
                  <a:cubicBezTo>
                    <a:pt x="6483" y="1614"/>
                    <a:pt x="6390" y="1241"/>
                    <a:pt x="6235" y="900"/>
                  </a:cubicBezTo>
                  <a:cubicBezTo>
                    <a:pt x="6173" y="745"/>
                    <a:pt x="6080" y="590"/>
                    <a:pt x="5987" y="466"/>
                  </a:cubicBezTo>
                  <a:close/>
                  <a:moveTo>
                    <a:pt x="3537" y="2389"/>
                  </a:moveTo>
                  <a:lnTo>
                    <a:pt x="3537" y="2389"/>
                  </a:lnTo>
                  <a:cubicBezTo>
                    <a:pt x="3506" y="2606"/>
                    <a:pt x="3506" y="2823"/>
                    <a:pt x="3506" y="3040"/>
                  </a:cubicBezTo>
                  <a:cubicBezTo>
                    <a:pt x="3506" y="3258"/>
                    <a:pt x="3506" y="3506"/>
                    <a:pt x="3537" y="3723"/>
                  </a:cubicBezTo>
                  <a:cubicBezTo>
                    <a:pt x="2761" y="3537"/>
                    <a:pt x="2296" y="3258"/>
                    <a:pt x="2296" y="3040"/>
                  </a:cubicBezTo>
                  <a:cubicBezTo>
                    <a:pt x="2296" y="2823"/>
                    <a:pt x="2761" y="2544"/>
                    <a:pt x="3537" y="2389"/>
                  </a:cubicBezTo>
                  <a:close/>
                  <a:moveTo>
                    <a:pt x="6576" y="2389"/>
                  </a:moveTo>
                  <a:lnTo>
                    <a:pt x="6576" y="2389"/>
                  </a:lnTo>
                  <a:cubicBezTo>
                    <a:pt x="7352" y="2544"/>
                    <a:pt x="7817" y="2823"/>
                    <a:pt x="7817" y="3040"/>
                  </a:cubicBezTo>
                  <a:cubicBezTo>
                    <a:pt x="7817" y="3258"/>
                    <a:pt x="7352" y="3537"/>
                    <a:pt x="6576" y="3723"/>
                  </a:cubicBezTo>
                  <a:cubicBezTo>
                    <a:pt x="6608" y="3506"/>
                    <a:pt x="6608" y="3258"/>
                    <a:pt x="6608" y="3040"/>
                  </a:cubicBezTo>
                  <a:cubicBezTo>
                    <a:pt x="6608" y="2823"/>
                    <a:pt x="6608" y="2606"/>
                    <a:pt x="6576" y="2389"/>
                  </a:cubicBezTo>
                  <a:close/>
                  <a:moveTo>
                    <a:pt x="5057" y="2234"/>
                  </a:moveTo>
                  <a:cubicBezTo>
                    <a:pt x="5429" y="2234"/>
                    <a:pt x="5801" y="2234"/>
                    <a:pt x="6173" y="2296"/>
                  </a:cubicBezTo>
                  <a:cubicBezTo>
                    <a:pt x="6204" y="2544"/>
                    <a:pt x="6204" y="2792"/>
                    <a:pt x="6204" y="3040"/>
                  </a:cubicBezTo>
                  <a:cubicBezTo>
                    <a:pt x="6204" y="3289"/>
                    <a:pt x="6204" y="3537"/>
                    <a:pt x="6173" y="3785"/>
                  </a:cubicBezTo>
                  <a:cubicBezTo>
                    <a:pt x="5801" y="3831"/>
                    <a:pt x="5429" y="3855"/>
                    <a:pt x="5057" y="3855"/>
                  </a:cubicBezTo>
                  <a:cubicBezTo>
                    <a:pt x="4684" y="3855"/>
                    <a:pt x="4312" y="3831"/>
                    <a:pt x="3940" y="3785"/>
                  </a:cubicBezTo>
                  <a:cubicBezTo>
                    <a:pt x="3909" y="3537"/>
                    <a:pt x="3909" y="3289"/>
                    <a:pt x="3909" y="3040"/>
                  </a:cubicBezTo>
                  <a:cubicBezTo>
                    <a:pt x="3909" y="2792"/>
                    <a:pt x="3909" y="2544"/>
                    <a:pt x="3940" y="2296"/>
                  </a:cubicBezTo>
                  <a:cubicBezTo>
                    <a:pt x="4312" y="2265"/>
                    <a:pt x="4684" y="2234"/>
                    <a:pt x="5057" y="2234"/>
                  </a:cubicBezTo>
                  <a:close/>
                  <a:moveTo>
                    <a:pt x="2368" y="3729"/>
                  </a:moveTo>
                  <a:cubicBezTo>
                    <a:pt x="2521" y="3819"/>
                    <a:pt x="2703" y="3879"/>
                    <a:pt x="2885" y="3940"/>
                  </a:cubicBezTo>
                  <a:cubicBezTo>
                    <a:pt x="3102" y="4002"/>
                    <a:pt x="3350" y="4064"/>
                    <a:pt x="3568" y="4126"/>
                  </a:cubicBezTo>
                  <a:cubicBezTo>
                    <a:pt x="3630" y="4498"/>
                    <a:pt x="3754" y="4871"/>
                    <a:pt x="3909" y="5212"/>
                  </a:cubicBezTo>
                  <a:cubicBezTo>
                    <a:pt x="3971" y="5367"/>
                    <a:pt x="4033" y="5491"/>
                    <a:pt x="4126" y="5646"/>
                  </a:cubicBezTo>
                  <a:cubicBezTo>
                    <a:pt x="3269" y="5340"/>
                    <a:pt x="2624" y="4612"/>
                    <a:pt x="2368" y="3729"/>
                  </a:cubicBezTo>
                  <a:close/>
                  <a:moveTo>
                    <a:pt x="7755" y="3754"/>
                  </a:moveTo>
                  <a:lnTo>
                    <a:pt x="7755" y="3754"/>
                  </a:lnTo>
                  <a:cubicBezTo>
                    <a:pt x="7538" y="4653"/>
                    <a:pt x="6856" y="5398"/>
                    <a:pt x="5987" y="5708"/>
                  </a:cubicBezTo>
                  <a:cubicBezTo>
                    <a:pt x="6080" y="5553"/>
                    <a:pt x="6142" y="5429"/>
                    <a:pt x="6235" y="5274"/>
                  </a:cubicBezTo>
                  <a:cubicBezTo>
                    <a:pt x="6359" y="4902"/>
                    <a:pt x="6483" y="4529"/>
                    <a:pt x="6545" y="4157"/>
                  </a:cubicBezTo>
                  <a:cubicBezTo>
                    <a:pt x="6794" y="4126"/>
                    <a:pt x="7011" y="4064"/>
                    <a:pt x="7228" y="4002"/>
                  </a:cubicBezTo>
                  <a:cubicBezTo>
                    <a:pt x="7414" y="3940"/>
                    <a:pt x="7600" y="3847"/>
                    <a:pt x="7755" y="3754"/>
                  </a:cubicBezTo>
                  <a:close/>
                  <a:moveTo>
                    <a:pt x="4002" y="4250"/>
                  </a:moveTo>
                  <a:lnTo>
                    <a:pt x="4002" y="4250"/>
                  </a:lnTo>
                  <a:cubicBezTo>
                    <a:pt x="4359" y="4281"/>
                    <a:pt x="4708" y="4297"/>
                    <a:pt x="5057" y="4297"/>
                  </a:cubicBezTo>
                  <a:cubicBezTo>
                    <a:pt x="5406" y="4297"/>
                    <a:pt x="5754" y="4281"/>
                    <a:pt x="6111" y="4250"/>
                  </a:cubicBezTo>
                  <a:lnTo>
                    <a:pt x="6111" y="4250"/>
                  </a:lnTo>
                  <a:cubicBezTo>
                    <a:pt x="6049" y="4529"/>
                    <a:pt x="5956" y="4808"/>
                    <a:pt x="5832" y="5088"/>
                  </a:cubicBezTo>
                  <a:cubicBezTo>
                    <a:pt x="5615" y="5553"/>
                    <a:pt x="5336" y="5832"/>
                    <a:pt x="5057" y="5832"/>
                  </a:cubicBezTo>
                  <a:cubicBezTo>
                    <a:pt x="4777" y="5832"/>
                    <a:pt x="4498" y="5553"/>
                    <a:pt x="4281" y="5088"/>
                  </a:cubicBezTo>
                  <a:cubicBezTo>
                    <a:pt x="4157" y="4808"/>
                    <a:pt x="4064" y="4529"/>
                    <a:pt x="4002" y="4250"/>
                  </a:cubicBezTo>
                  <a:close/>
                  <a:moveTo>
                    <a:pt x="11819" y="4591"/>
                  </a:moveTo>
                  <a:cubicBezTo>
                    <a:pt x="11850" y="4591"/>
                    <a:pt x="11850" y="4591"/>
                    <a:pt x="11850" y="4622"/>
                  </a:cubicBezTo>
                  <a:lnTo>
                    <a:pt x="11850" y="10981"/>
                  </a:lnTo>
                  <a:lnTo>
                    <a:pt x="2172" y="10981"/>
                  </a:lnTo>
                  <a:lnTo>
                    <a:pt x="2172" y="4622"/>
                  </a:lnTo>
                  <a:cubicBezTo>
                    <a:pt x="2172" y="4591"/>
                    <a:pt x="2172" y="4591"/>
                    <a:pt x="2203" y="4591"/>
                  </a:cubicBezTo>
                  <a:lnTo>
                    <a:pt x="2296" y="4591"/>
                  </a:lnTo>
                  <a:cubicBezTo>
                    <a:pt x="2901" y="5693"/>
                    <a:pt x="3994" y="6243"/>
                    <a:pt x="5088" y="6243"/>
                  </a:cubicBezTo>
                  <a:cubicBezTo>
                    <a:pt x="6181" y="6243"/>
                    <a:pt x="7274" y="5693"/>
                    <a:pt x="7879" y="4591"/>
                  </a:cubicBezTo>
                  <a:close/>
                  <a:moveTo>
                    <a:pt x="12408" y="3692"/>
                  </a:moveTo>
                  <a:cubicBezTo>
                    <a:pt x="12563" y="3692"/>
                    <a:pt x="12687" y="3847"/>
                    <a:pt x="12687" y="4002"/>
                  </a:cubicBezTo>
                  <a:lnTo>
                    <a:pt x="12687" y="10981"/>
                  </a:lnTo>
                  <a:lnTo>
                    <a:pt x="12222" y="10981"/>
                  </a:lnTo>
                  <a:lnTo>
                    <a:pt x="12222" y="4591"/>
                  </a:lnTo>
                  <a:cubicBezTo>
                    <a:pt x="12222" y="4374"/>
                    <a:pt x="12036" y="4157"/>
                    <a:pt x="11788" y="4157"/>
                  </a:cubicBezTo>
                  <a:lnTo>
                    <a:pt x="8034" y="4157"/>
                  </a:lnTo>
                  <a:cubicBezTo>
                    <a:pt x="8096" y="4002"/>
                    <a:pt x="8127" y="3847"/>
                    <a:pt x="8158" y="3692"/>
                  </a:cubicBezTo>
                  <a:close/>
                  <a:moveTo>
                    <a:pt x="5584" y="11385"/>
                  </a:moveTo>
                  <a:lnTo>
                    <a:pt x="5584" y="11912"/>
                  </a:lnTo>
                  <a:lnTo>
                    <a:pt x="621" y="11912"/>
                  </a:lnTo>
                  <a:cubicBezTo>
                    <a:pt x="497" y="11912"/>
                    <a:pt x="404" y="11819"/>
                    <a:pt x="404" y="11726"/>
                  </a:cubicBezTo>
                  <a:lnTo>
                    <a:pt x="404" y="11385"/>
                  </a:lnTo>
                  <a:close/>
                  <a:moveTo>
                    <a:pt x="7972" y="11385"/>
                  </a:moveTo>
                  <a:lnTo>
                    <a:pt x="7972" y="11912"/>
                  </a:lnTo>
                  <a:lnTo>
                    <a:pt x="5987" y="11912"/>
                  </a:lnTo>
                  <a:lnTo>
                    <a:pt x="5987" y="11385"/>
                  </a:lnTo>
                  <a:close/>
                  <a:moveTo>
                    <a:pt x="5057" y="1"/>
                  </a:moveTo>
                  <a:cubicBezTo>
                    <a:pt x="3350" y="1"/>
                    <a:pt x="1924" y="1365"/>
                    <a:pt x="1862" y="3071"/>
                  </a:cubicBezTo>
                  <a:lnTo>
                    <a:pt x="1862" y="3320"/>
                  </a:lnTo>
                  <a:lnTo>
                    <a:pt x="1551" y="3320"/>
                  </a:lnTo>
                  <a:cubicBezTo>
                    <a:pt x="1179" y="3320"/>
                    <a:pt x="869" y="3630"/>
                    <a:pt x="869" y="4002"/>
                  </a:cubicBezTo>
                  <a:lnTo>
                    <a:pt x="869" y="7910"/>
                  </a:lnTo>
                  <a:cubicBezTo>
                    <a:pt x="869" y="8050"/>
                    <a:pt x="970" y="8120"/>
                    <a:pt x="1071" y="8120"/>
                  </a:cubicBezTo>
                  <a:cubicBezTo>
                    <a:pt x="1171" y="8120"/>
                    <a:pt x="1272" y="8050"/>
                    <a:pt x="1272" y="7910"/>
                  </a:cubicBezTo>
                  <a:lnTo>
                    <a:pt x="1272" y="4002"/>
                  </a:lnTo>
                  <a:cubicBezTo>
                    <a:pt x="1272" y="3847"/>
                    <a:pt x="1396" y="3692"/>
                    <a:pt x="1551" y="3692"/>
                  </a:cubicBezTo>
                  <a:lnTo>
                    <a:pt x="1955" y="3692"/>
                  </a:lnTo>
                  <a:cubicBezTo>
                    <a:pt x="1986" y="3878"/>
                    <a:pt x="2017" y="4033"/>
                    <a:pt x="2079" y="4188"/>
                  </a:cubicBezTo>
                  <a:cubicBezTo>
                    <a:pt x="1893" y="4219"/>
                    <a:pt x="1737" y="4405"/>
                    <a:pt x="1737" y="4591"/>
                  </a:cubicBezTo>
                  <a:lnTo>
                    <a:pt x="1737" y="10981"/>
                  </a:lnTo>
                  <a:lnTo>
                    <a:pt x="1272" y="10981"/>
                  </a:lnTo>
                  <a:lnTo>
                    <a:pt x="1272" y="8748"/>
                  </a:lnTo>
                  <a:cubicBezTo>
                    <a:pt x="1272" y="8608"/>
                    <a:pt x="1171" y="8539"/>
                    <a:pt x="1071" y="8539"/>
                  </a:cubicBezTo>
                  <a:cubicBezTo>
                    <a:pt x="970" y="8539"/>
                    <a:pt x="869" y="8608"/>
                    <a:pt x="869" y="8748"/>
                  </a:cubicBezTo>
                  <a:lnTo>
                    <a:pt x="869" y="10981"/>
                  </a:lnTo>
                  <a:lnTo>
                    <a:pt x="373" y="10981"/>
                  </a:lnTo>
                  <a:cubicBezTo>
                    <a:pt x="155" y="10981"/>
                    <a:pt x="0" y="11167"/>
                    <a:pt x="0" y="11385"/>
                  </a:cubicBezTo>
                  <a:lnTo>
                    <a:pt x="0" y="11726"/>
                  </a:lnTo>
                  <a:cubicBezTo>
                    <a:pt x="0" y="12067"/>
                    <a:pt x="249" y="12346"/>
                    <a:pt x="590" y="12346"/>
                  </a:cubicBezTo>
                  <a:lnTo>
                    <a:pt x="9647" y="12346"/>
                  </a:lnTo>
                  <a:cubicBezTo>
                    <a:pt x="9927" y="12346"/>
                    <a:pt x="9927" y="11943"/>
                    <a:pt x="9647" y="11943"/>
                  </a:cubicBezTo>
                  <a:lnTo>
                    <a:pt x="8376" y="11943"/>
                  </a:lnTo>
                  <a:lnTo>
                    <a:pt x="8376" y="11385"/>
                  </a:lnTo>
                  <a:lnTo>
                    <a:pt x="13556" y="11385"/>
                  </a:lnTo>
                  <a:lnTo>
                    <a:pt x="13556" y="11726"/>
                  </a:lnTo>
                  <a:cubicBezTo>
                    <a:pt x="13556" y="11819"/>
                    <a:pt x="13463" y="11912"/>
                    <a:pt x="13339" y="11912"/>
                  </a:cubicBezTo>
                  <a:lnTo>
                    <a:pt x="10485" y="11912"/>
                  </a:lnTo>
                  <a:cubicBezTo>
                    <a:pt x="10206" y="11912"/>
                    <a:pt x="10206" y="12315"/>
                    <a:pt x="10485" y="12315"/>
                  </a:cubicBezTo>
                  <a:lnTo>
                    <a:pt x="13339" y="12315"/>
                  </a:lnTo>
                  <a:cubicBezTo>
                    <a:pt x="13680" y="12315"/>
                    <a:pt x="13959" y="12067"/>
                    <a:pt x="13959" y="11726"/>
                  </a:cubicBezTo>
                  <a:lnTo>
                    <a:pt x="13959" y="11354"/>
                  </a:lnTo>
                  <a:cubicBezTo>
                    <a:pt x="13959" y="11136"/>
                    <a:pt x="13773" y="10981"/>
                    <a:pt x="13556" y="10981"/>
                  </a:cubicBezTo>
                  <a:lnTo>
                    <a:pt x="13091" y="10981"/>
                  </a:lnTo>
                  <a:lnTo>
                    <a:pt x="13091" y="4002"/>
                  </a:lnTo>
                  <a:cubicBezTo>
                    <a:pt x="13091" y="3630"/>
                    <a:pt x="12780" y="3320"/>
                    <a:pt x="12408" y="3320"/>
                  </a:cubicBezTo>
                  <a:lnTo>
                    <a:pt x="8221" y="3320"/>
                  </a:lnTo>
                  <a:lnTo>
                    <a:pt x="8221" y="3071"/>
                  </a:lnTo>
                  <a:cubicBezTo>
                    <a:pt x="8158" y="1365"/>
                    <a:pt x="6763" y="1"/>
                    <a:pt x="50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93"/>
            <p:cNvSpPr/>
            <p:nvPr/>
          </p:nvSpPr>
          <p:spPr>
            <a:xfrm>
              <a:off x="4899950" y="2695450"/>
              <a:ext cx="101625" cy="78350"/>
            </a:xfrm>
            <a:custGeom>
              <a:rect b="b" l="l" r="r" t="t"/>
              <a:pathLst>
                <a:path extrusionOk="0" h="3134" w="4065">
                  <a:moveTo>
                    <a:pt x="1056" y="404"/>
                  </a:moveTo>
                  <a:lnTo>
                    <a:pt x="1087" y="435"/>
                  </a:lnTo>
                  <a:lnTo>
                    <a:pt x="1118" y="435"/>
                  </a:lnTo>
                  <a:cubicBezTo>
                    <a:pt x="1490" y="435"/>
                    <a:pt x="1800" y="745"/>
                    <a:pt x="1800" y="1087"/>
                  </a:cubicBezTo>
                  <a:lnTo>
                    <a:pt x="1800" y="2141"/>
                  </a:lnTo>
                  <a:cubicBezTo>
                    <a:pt x="1598" y="1971"/>
                    <a:pt x="1350" y="1885"/>
                    <a:pt x="1098" y="1885"/>
                  </a:cubicBezTo>
                  <a:cubicBezTo>
                    <a:pt x="846" y="1885"/>
                    <a:pt x="590" y="1971"/>
                    <a:pt x="373" y="2141"/>
                  </a:cubicBezTo>
                  <a:lnTo>
                    <a:pt x="373" y="1087"/>
                  </a:lnTo>
                  <a:cubicBezTo>
                    <a:pt x="373" y="714"/>
                    <a:pt x="683" y="404"/>
                    <a:pt x="1056" y="404"/>
                  </a:cubicBezTo>
                  <a:close/>
                  <a:moveTo>
                    <a:pt x="2917" y="404"/>
                  </a:moveTo>
                  <a:lnTo>
                    <a:pt x="2917" y="435"/>
                  </a:lnTo>
                  <a:lnTo>
                    <a:pt x="2979" y="435"/>
                  </a:lnTo>
                  <a:cubicBezTo>
                    <a:pt x="3351" y="435"/>
                    <a:pt x="3661" y="745"/>
                    <a:pt x="3661" y="1118"/>
                  </a:cubicBezTo>
                  <a:lnTo>
                    <a:pt x="3661" y="2172"/>
                  </a:lnTo>
                  <a:cubicBezTo>
                    <a:pt x="3444" y="1986"/>
                    <a:pt x="3196" y="1893"/>
                    <a:pt x="2948" y="1893"/>
                  </a:cubicBezTo>
                  <a:cubicBezTo>
                    <a:pt x="2669" y="1893"/>
                    <a:pt x="2420" y="1986"/>
                    <a:pt x="2234" y="2172"/>
                  </a:cubicBezTo>
                  <a:lnTo>
                    <a:pt x="2234" y="1087"/>
                  </a:lnTo>
                  <a:cubicBezTo>
                    <a:pt x="2234" y="714"/>
                    <a:pt x="2544" y="404"/>
                    <a:pt x="2917" y="404"/>
                  </a:cubicBezTo>
                  <a:close/>
                  <a:moveTo>
                    <a:pt x="1102" y="2312"/>
                  </a:moveTo>
                  <a:cubicBezTo>
                    <a:pt x="1358" y="2312"/>
                    <a:pt x="1614" y="2452"/>
                    <a:pt x="1738" y="2731"/>
                  </a:cubicBezTo>
                  <a:lnTo>
                    <a:pt x="466" y="2731"/>
                  </a:lnTo>
                  <a:cubicBezTo>
                    <a:pt x="590" y="2452"/>
                    <a:pt x="846" y="2312"/>
                    <a:pt x="1102" y="2312"/>
                  </a:cubicBezTo>
                  <a:close/>
                  <a:moveTo>
                    <a:pt x="2932" y="2312"/>
                  </a:moveTo>
                  <a:cubicBezTo>
                    <a:pt x="3188" y="2312"/>
                    <a:pt x="3444" y="2452"/>
                    <a:pt x="3568" y="2731"/>
                  </a:cubicBezTo>
                  <a:lnTo>
                    <a:pt x="2296" y="2731"/>
                  </a:lnTo>
                  <a:cubicBezTo>
                    <a:pt x="2420" y="2452"/>
                    <a:pt x="2676" y="2312"/>
                    <a:pt x="2932" y="2312"/>
                  </a:cubicBezTo>
                  <a:close/>
                  <a:moveTo>
                    <a:pt x="1087" y="1"/>
                  </a:moveTo>
                  <a:cubicBezTo>
                    <a:pt x="497" y="1"/>
                    <a:pt x="1" y="497"/>
                    <a:pt x="1" y="1087"/>
                  </a:cubicBezTo>
                  <a:lnTo>
                    <a:pt x="1" y="2917"/>
                  </a:lnTo>
                  <a:cubicBezTo>
                    <a:pt x="1" y="3041"/>
                    <a:pt x="94" y="3134"/>
                    <a:pt x="187" y="3134"/>
                  </a:cubicBezTo>
                  <a:lnTo>
                    <a:pt x="3847" y="3134"/>
                  </a:lnTo>
                  <a:cubicBezTo>
                    <a:pt x="3971" y="3134"/>
                    <a:pt x="4064" y="3041"/>
                    <a:pt x="4064" y="2917"/>
                  </a:cubicBezTo>
                  <a:lnTo>
                    <a:pt x="4064" y="1087"/>
                  </a:lnTo>
                  <a:cubicBezTo>
                    <a:pt x="4064" y="497"/>
                    <a:pt x="3568" y="1"/>
                    <a:pt x="2979" y="1"/>
                  </a:cubicBezTo>
                  <a:lnTo>
                    <a:pt x="2917" y="1"/>
                  </a:lnTo>
                  <a:cubicBezTo>
                    <a:pt x="2575" y="1"/>
                    <a:pt x="2234" y="187"/>
                    <a:pt x="2017" y="466"/>
                  </a:cubicBezTo>
                  <a:cubicBezTo>
                    <a:pt x="1831" y="187"/>
                    <a:pt x="1490" y="1"/>
                    <a:pt x="11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93"/>
            <p:cNvSpPr/>
            <p:nvPr/>
          </p:nvSpPr>
          <p:spPr>
            <a:xfrm>
              <a:off x="4842575" y="2718525"/>
              <a:ext cx="11650" cy="10300"/>
            </a:xfrm>
            <a:custGeom>
              <a:rect b="b" l="l" r="r" t="t"/>
              <a:pathLst>
                <a:path extrusionOk="0" h="412" w="466">
                  <a:moveTo>
                    <a:pt x="219" y="1"/>
                  </a:moveTo>
                  <a:cubicBezTo>
                    <a:pt x="198" y="1"/>
                    <a:pt x="177" y="3"/>
                    <a:pt x="156" y="9"/>
                  </a:cubicBezTo>
                  <a:lnTo>
                    <a:pt x="187" y="9"/>
                  </a:lnTo>
                  <a:cubicBezTo>
                    <a:pt x="62" y="40"/>
                    <a:pt x="0" y="164"/>
                    <a:pt x="31" y="257"/>
                  </a:cubicBezTo>
                  <a:cubicBezTo>
                    <a:pt x="62" y="350"/>
                    <a:pt x="125" y="412"/>
                    <a:pt x="218" y="412"/>
                  </a:cubicBezTo>
                  <a:lnTo>
                    <a:pt x="280" y="412"/>
                  </a:lnTo>
                  <a:cubicBezTo>
                    <a:pt x="404" y="381"/>
                    <a:pt x="466" y="257"/>
                    <a:pt x="435" y="164"/>
                  </a:cubicBezTo>
                  <a:cubicBezTo>
                    <a:pt x="409" y="61"/>
                    <a:pt x="319" y="1"/>
                    <a:pt x="2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93"/>
            <p:cNvSpPr/>
            <p:nvPr/>
          </p:nvSpPr>
          <p:spPr>
            <a:xfrm>
              <a:off x="4841950" y="2699300"/>
              <a:ext cx="11500" cy="7500"/>
            </a:xfrm>
            <a:custGeom>
              <a:rect b="b" l="l" r="r" t="t"/>
              <a:pathLst>
                <a:path extrusionOk="0" h="300" w="460">
                  <a:moveTo>
                    <a:pt x="217" y="1"/>
                  </a:moveTo>
                  <a:cubicBezTo>
                    <a:pt x="0" y="1"/>
                    <a:pt x="251" y="299"/>
                    <a:pt x="372" y="299"/>
                  </a:cubicBezTo>
                  <a:cubicBezTo>
                    <a:pt x="411" y="299"/>
                    <a:pt x="436" y="269"/>
                    <a:pt x="429" y="188"/>
                  </a:cubicBezTo>
                  <a:lnTo>
                    <a:pt x="429" y="188"/>
                  </a:lnTo>
                  <a:lnTo>
                    <a:pt x="460" y="219"/>
                  </a:lnTo>
                  <a:cubicBezTo>
                    <a:pt x="460" y="95"/>
                    <a:pt x="367" y="2"/>
                    <a:pt x="243" y="2"/>
                  </a:cubicBezTo>
                  <a:cubicBezTo>
                    <a:pt x="233" y="1"/>
                    <a:pt x="2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93"/>
            <p:cNvSpPr/>
            <p:nvPr/>
          </p:nvSpPr>
          <p:spPr>
            <a:xfrm>
              <a:off x="4841225" y="2679175"/>
              <a:ext cx="11450" cy="7900"/>
            </a:xfrm>
            <a:custGeom>
              <a:rect b="b" l="l" r="r" t="t"/>
              <a:pathLst>
                <a:path extrusionOk="0" h="316" w="458">
                  <a:moveTo>
                    <a:pt x="241" y="1"/>
                  </a:moveTo>
                  <a:cubicBezTo>
                    <a:pt x="1" y="1"/>
                    <a:pt x="261" y="315"/>
                    <a:pt x="392" y="315"/>
                  </a:cubicBezTo>
                  <a:cubicBezTo>
                    <a:pt x="430" y="315"/>
                    <a:pt x="458" y="288"/>
                    <a:pt x="458" y="218"/>
                  </a:cubicBezTo>
                  <a:cubicBezTo>
                    <a:pt x="458" y="94"/>
                    <a:pt x="365" y="1"/>
                    <a:pt x="2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93"/>
            <p:cNvSpPr/>
            <p:nvPr/>
          </p:nvSpPr>
          <p:spPr>
            <a:xfrm>
              <a:off x="4856525" y="2731750"/>
              <a:ext cx="11675" cy="10275"/>
            </a:xfrm>
            <a:custGeom>
              <a:rect b="b" l="l" r="r" t="t"/>
              <a:pathLst>
                <a:path extrusionOk="0" h="411" w="467">
                  <a:moveTo>
                    <a:pt x="232" y="1"/>
                  </a:moveTo>
                  <a:cubicBezTo>
                    <a:pt x="132" y="1"/>
                    <a:pt x="59" y="81"/>
                    <a:pt x="32" y="162"/>
                  </a:cubicBezTo>
                  <a:cubicBezTo>
                    <a:pt x="1" y="286"/>
                    <a:pt x="94" y="379"/>
                    <a:pt x="187" y="410"/>
                  </a:cubicBezTo>
                  <a:lnTo>
                    <a:pt x="249" y="410"/>
                  </a:lnTo>
                  <a:cubicBezTo>
                    <a:pt x="342" y="410"/>
                    <a:pt x="404" y="348"/>
                    <a:pt x="435" y="255"/>
                  </a:cubicBezTo>
                  <a:cubicBezTo>
                    <a:pt x="466" y="131"/>
                    <a:pt x="404" y="38"/>
                    <a:pt x="280" y="7"/>
                  </a:cubicBezTo>
                  <a:cubicBezTo>
                    <a:pt x="263" y="3"/>
                    <a:pt x="247" y="1"/>
                    <a:pt x="2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93"/>
            <p:cNvSpPr/>
            <p:nvPr/>
          </p:nvSpPr>
          <p:spPr>
            <a:xfrm>
              <a:off x="4875925" y="2731750"/>
              <a:ext cx="11650" cy="10275"/>
            </a:xfrm>
            <a:custGeom>
              <a:rect b="b" l="l" r="r" t="t"/>
              <a:pathLst>
                <a:path extrusionOk="0" h="411" w="466">
                  <a:moveTo>
                    <a:pt x="231" y="1"/>
                  </a:moveTo>
                  <a:cubicBezTo>
                    <a:pt x="132" y="1"/>
                    <a:pt x="58" y="81"/>
                    <a:pt x="31" y="162"/>
                  </a:cubicBezTo>
                  <a:cubicBezTo>
                    <a:pt x="0" y="286"/>
                    <a:pt x="93" y="379"/>
                    <a:pt x="186" y="410"/>
                  </a:cubicBezTo>
                  <a:lnTo>
                    <a:pt x="248" y="410"/>
                  </a:lnTo>
                  <a:cubicBezTo>
                    <a:pt x="341" y="410"/>
                    <a:pt x="404" y="348"/>
                    <a:pt x="435" y="255"/>
                  </a:cubicBezTo>
                  <a:cubicBezTo>
                    <a:pt x="466" y="131"/>
                    <a:pt x="404" y="38"/>
                    <a:pt x="279" y="7"/>
                  </a:cubicBezTo>
                  <a:cubicBezTo>
                    <a:pt x="263" y="3"/>
                    <a:pt x="247" y="1"/>
                    <a:pt x="2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1" name="Google Shape;14851;p93"/>
          <p:cNvGrpSpPr/>
          <p:nvPr/>
        </p:nvGrpSpPr>
        <p:grpSpPr>
          <a:xfrm>
            <a:off x="1732947" y="1784561"/>
            <a:ext cx="349000" cy="267575"/>
            <a:chOff x="3960075" y="2532600"/>
            <a:chExt cx="349000" cy="267575"/>
          </a:xfrm>
        </p:grpSpPr>
        <p:sp>
          <p:nvSpPr>
            <p:cNvPr id="14852" name="Google Shape;14852;p93"/>
            <p:cNvSpPr/>
            <p:nvPr/>
          </p:nvSpPr>
          <p:spPr>
            <a:xfrm>
              <a:off x="4224900" y="2553550"/>
              <a:ext cx="11275" cy="7900"/>
            </a:xfrm>
            <a:custGeom>
              <a:rect b="b" l="l" r="r" t="t"/>
              <a:pathLst>
                <a:path extrusionOk="0" h="316" w="451">
                  <a:moveTo>
                    <a:pt x="264" y="1"/>
                  </a:moveTo>
                  <a:cubicBezTo>
                    <a:pt x="1" y="1"/>
                    <a:pt x="256" y="315"/>
                    <a:pt x="385" y="315"/>
                  </a:cubicBezTo>
                  <a:cubicBezTo>
                    <a:pt x="423" y="315"/>
                    <a:pt x="450" y="288"/>
                    <a:pt x="450" y="218"/>
                  </a:cubicBezTo>
                  <a:cubicBezTo>
                    <a:pt x="450" y="94"/>
                    <a:pt x="357"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93"/>
            <p:cNvSpPr/>
            <p:nvPr/>
          </p:nvSpPr>
          <p:spPr>
            <a:xfrm>
              <a:off x="4245850" y="2553550"/>
              <a:ext cx="12025" cy="7900"/>
            </a:xfrm>
            <a:custGeom>
              <a:rect b="b" l="l" r="r" t="t"/>
              <a:pathLst>
                <a:path extrusionOk="0" h="316" w="481">
                  <a:moveTo>
                    <a:pt x="264" y="1"/>
                  </a:moveTo>
                  <a:cubicBezTo>
                    <a:pt x="0" y="1"/>
                    <a:pt x="274" y="315"/>
                    <a:pt x="411" y="315"/>
                  </a:cubicBezTo>
                  <a:cubicBezTo>
                    <a:pt x="452" y="315"/>
                    <a:pt x="481" y="288"/>
                    <a:pt x="481" y="218"/>
                  </a:cubicBezTo>
                  <a:cubicBezTo>
                    <a:pt x="481" y="94"/>
                    <a:pt x="388"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93"/>
            <p:cNvSpPr/>
            <p:nvPr/>
          </p:nvSpPr>
          <p:spPr>
            <a:xfrm>
              <a:off x="4267375" y="2553550"/>
              <a:ext cx="11450" cy="7900"/>
            </a:xfrm>
            <a:custGeom>
              <a:rect b="b" l="l" r="r" t="t"/>
              <a:pathLst>
                <a:path extrusionOk="0" h="316" w="458">
                  <a:moveTo>
                    <a:pt x="240" y="1"/>
                  </a:moveTo>
                  <a:cubicBezTo>
                    <a:pt x="1" y="1"/>
                    <a:pt x="261" y="315"/>
                    <a:pt x="392" y="315"/>
                  </a:cubicBezTo>
                  <a:cubicBezTo>
                    <a:pt x="430" y="315"/>
                    <a:pt x="457" y="288"/>
                    <a:pt x="457" y="218"/>
                  </a:cubicBezTo>
                  <a:cubicBezTo>
                    <a:pt x="457" y="94"/>
                    <a:pt x="364" y="1"/>
                    <a:pt x="2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93"/>
            <p:cNvSpPr/>
            <p:nvPr/>
          </p:nvSpPr>
          <p:spPr>
            <a:xfrm>
              <a:off x="3960075" y="2532600"/>
              <a:ext cx="349000" cy="267575"/>
            </a:xfrm>
            <a:custGeom>
              <a:rect b="b" l="l" r="r" t="t"/>
              <a:pathLst>
                <a:path extrusionOk="0" h="10703" w="13960">
                  <a:moveTo>
                    <a:pt x="13525" y="404"/>
                  </a:moveTo>
                  <a:lnTo>
                    <a:pt x="13525" y="1676"/>
                  </a:lnTo>
                  <a:lnTo>
                    <a:pt x="5243" y="1676"/>
                  </a:lnTo>
                  <a:cubicBezTo>
                    <a:pt x="4964" y="1676"/>
                    <a:pt x="4964" y="2079"/>
                    <a:pt x="5243" y="2079"/>
                  </a:cubicBezTo>
                  <a:lnTo>
                    <a:pt x="7507" y="2079"/>
                  </a:lnTo>
                  <a:lnTo>
                    <a:pt x="7507" y="9090"/>
                  </a:lnTo>
                  <a:lnTo>
                    <a:pt x="404" y="9090"/>
                  </a:lnTo>
                  <a:lnTo>
                    <a:pt x="404" y="2079"/>
                  </a:lnTo>
                  <a:lnTo>
                    <a:pt x="4405" y="2079"/>
                  </a:lnTo>
                  <a:cubicBezTo>
                    <a:pt x="4684" y="2079"/>
                    <a:pt x="4684" y="1676"/>
                    <a:pt x="4405" y="1676"/>
                  </a:cubicBezTo>
                  <a:lnTo>
                    <a:pt x="404" y="1676"/>
                  </a:lnTo>
                  <a:lnTo>
                    <a:pt x="404" y="404"/>
                  </a:lnTo>
                  <a:close/>
                  <a:moveTo>
                    <a:pt x="13556" y="2079"/>
                  </a:moveTo>
                  <a:lnTo>
                    <a:pt x="13556" y="9090"/>
                  </a:lnTo>
                  <a:lnTo>
                    <a:pt x="7941" y="9090"/>
                  </a:lnTo>
                  <a:lnTo>
                    <a:pt x="7941" y="2079"/>
                  </a:lnTo>
                  <a:close/>
                  <a:moveTo>
                    <a:pt x="404" y="1"/>
                  </a:moveTo>
                  <a:cubicBezTo>
                    <a:pt x="187" y="1"/>
                    <a:pt x="0" y="187"/>
                    <a:pt x="0" y="404"/>
                  </a:cubicBezTo>
                  <a:lnTo>
                    <a:pt x="0" y="10299"/>
                  </a:lnTo>
                  <a:cubicBezTo>
                    <a:pt x="0" y="10516"/>
                    <a:pt x="187" y="10703"/>
                    <a:pt x="404" y="10703"/>
                  </a:cubicBezTo>
                  <a:lnTo>
                    <a:pt x="6359" y="10703"/>
                  </a:lnTo>
                  <a:cubicBezTo>
                    <a:pt x="6484" y="10703"/>
                    <a:pt x="6577" y="10610"/>
                    <a:pt x="6577" y="10516"/>
                  </a:cubicBezTo>
                  <a:cubicBezTo>
                    <a:pt x="6577" y="10392"/>
                    <a:pt x="6484" y="10299"/>
                    <a:pt x="6359" y="10299"/>
                  </a:cubicBezTo>
                  <a:lnTo>
                    <a:pt x="404" y="10299"/>
                  </a:lnTo>
                  <a:lnTo>
                    <a:pt x="404" y="9524"/>
                  </a:lnTo>
                  <a:lnTo>
                    <a:pt x="13556" y="9524"/>
                  </a:lnTo>
                  <a:lnTo>
                    <a:pt x="13556" y="10299"/>
                  </a:lnTo>
                  <a:lnTo>
                    <a:pt x="7197" y="10299"/>
                  </a:lnTo>
                  <a:cubicBezTo>
                    <a:pt x="7073" y="10299"/>
                    <a:pt x="6980" y="10392"/>
                    <a:pt x="6980" y="10516"/>
                  </a:cubicBezTo>
                  <a:cubicBezTo>
                    <a:pt x="6980" y="10610"/>
                    <a:pt x="7073" y="10703"/>
                    <a:pt x="7197" y="10703"/>
                  </a:cubicBezTo>
                  <a:lnTo>
                    <a:pt x="13556" y="10703"/>
                  </a:lnTo>
                  <a:cubicBezTo>
                    <a:pt x="13773" y="10703"/>
                    <a:pt x="13959" y="10516"/>
                    <a:pt x="13959" y="10299"/>
                  </a:cubicBezTo>
                  <a:lnTo>
                    <a:pt x="13959" y="404"/>
                  </a:lnTo>
                  <a:cubicBezTo>
                    <a:pt x="13959" y="187"/>
                    <a:pt x="13773" y="1"/>
                    <a:pt x="13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93"/>
            <p:cNvSpPr/>
            <p:nvPr/>
          </p:nvSpPr>
          <p:spPr>
            <a:xfrm>
              <a:off x="3983350" y="2627800"/>
              <a:ext cx="146575" cy="101225"/>
            </a:xfrm>
            <a:custGeom>
              <a:rect b="b" l="l" r="r" t="t"/>
              <a:pathLst>
                <a:path extrusionOk="0" h="4049" w="5863">
                  <a:moveTo>
                    <a:pt x="2900" y="396"/>
                  </a:moveTo>
                  <a:cubicBezTo>
                    <a:pt x="2947" y="396"/>
                    <a:pt x="2993" y="412"/>
                    <a:pt x="3040" y="443"/>
                  </a:cubicBezTo>
                  <a:lnTo>
                    <a:pt x="5242" y="1435"/>
                  </a:lnTo>
                  <a:lnTo>
                    <a:pt x="3040" y="2490"/>
                  </a:lnTo>
                  <a:lnTo>
                    <a:pt x="2792" y="2490"/>
                  </a:lnTo>
                  <a:lnTo>
                    <a:pt x="558" y="1435"/>
                  </a:lnTo>
                  <a:lnTo>
                    <a:pt x="2761" y="443"/>
                  </a:lnTo>
                  <a:cubicBezTo>
                    <a:pt x="2807" y="412"/>
                    <a:pt x="2854" y="396"/>
                    <a:pt x="2900" y="396"/>
                  </a:cubicBezTo>
                  <a:close/>
                  <a:moveTo>
                    <a:pt x="4343" y="2335"/>
                  </a:moveTo>
                  <a:lnTo>
                    <a:pt x="4343" y="3327"/>
                  </a:lnTo>
                  <a:lnTo>
                    <a:pt x="4157" y="3389"/>
                  </a:lnTo>
                  <a:cubicBezTo>
                    <a:pt x="3753" y="3545"/>
                    <a:pt x="3335" y="3622"/>
                    <a:pt x="2920" y="3622"/>
                  </a:cubicBezTo>
                  <a:cubicBezTo>
                    <a:pt x="2505" y="3622"/>
                    <a:pt x="2094" y="3545"/>
                    <a:pt x="1706" y="3389"/>
                  </a:cubicBezTo>
                  <a:lnTo>
                    <a:pt x="1520" y="3327"/>
                  </a:lnTo>
                  <a:lnTo>
                    <a:pt x="1520" y="2335"/>
                  </a:lnTo>
                  <a:lnTo>
                    <a:pt x="2637" y="2862"/>
                  </a:lnTo>
                  <a:cubicBezTo>
                    <a:pt x="2714" y="2909"/>
                    <a:pt x="2807" y="2932"/>
                    <a:pt x="2904" y="2932"/>
                  </a:cubicBezTo>
                  <a:cubicBezTo>
                    <a:pt x="3001" y="2932"/>
                    <a:pt x="3102" y="2909"/>
                    <a:pt x="3195" y="2862"/>
                  </a:cubicBezTo>
                  <a:lnTo>
                    <a:pt x="4343" y="2335"/>
                  </a:lnTo>
                  <a:close/>
                  <a:moveTo>
                    <a:pt x="2920" y="1"/>
                  </a:moveTo>
                  <a:cubicBezTo>
                    <a:pt x="2807" y="1"/>
                    <a:pt x="2699" y="24"/>
                    <a:pt x="2606" y="70"/>
                  </a:cubicBezTo>
                  <a:lnTo>
                    <a:pt x="248" y="1156"/>
                  </a:lnTo>
                  <a:cubicBezTo>
                    <a:pt x="0" y="1280"/>
                    <a:pt x="0" y="1652"/>
                    <a:pt x="279" y="1745"/>
                  </a:cubicBezTo>
                  <a:lnTo>
                    <a:pt x="1117" y="2149"/>
                  </a:lnTo>
                  <a:lnTo>
                    <a:pt x="1117" y="3389"/>
                  </a:lnTo>
                  <a:cubicBezTo>
                    <a:pt x="1117" y="3513"/>
                    <a:pt x="1179" y="3607"/>
                    <a:pt x="1303" y="3669"/>
                  </a:cubicBezTo>
                  <a:lnTo>
                    <a:pt x="1582" y="3793"/>
                  </a:lnTo>
                  <a:cubicBezTo>
                    <a:pt x="2016" y="3963"/>
                    <a:pt x="2474" y="4049"/>
                    <a:pt x="2931" y="4049"/>
                  </a:cubicBezTo>
                  <a:cubicBezTo>
                    <a:pt x="3389" y="4049"/>
                    <a:pt x="3846" y="3963"/>
                    <a:pt x="4281" y="3793"/>
                  </a:cubicBezTo>
                  <a:lnTo>
                    <a:pt x="4560" y="3669"/>
                  </a:lnTo>
                  <a:cubicBezTo>
                    <a:pt x="4653" y="3607"/>
                    <a:pt x="4746" y="3513"/>
                    <a:pt x="4746" y="3389"/>
                  </a:cubicBezTo>
                  <a:lnTo>
                    <a:pt x="4746" y="2149"/>
                  </a:lnTo>
                  <a:lnTo>
                    <a:pt x="5584" y="1745"/>
                  </a:lnTo>
                  <a:cubicBezTo>
                    <a:pt x="5832" y="1652"/>
                    <a:pt x="5863" y="1280"/>
                    <a:pt x="5615" y="1156"/>
                  </a:cubicBezTo>
                  <a:lnTo>
                    <a:pt x="3257" y="70"/>
                  </a:lnTo>
                  <a:cubicBezTo>
                    <a:pt x="3149" y="24"/>
                    <a:pt x="3032" y="1"/>
                    <a:pt x="2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93"/>
            <p:cNvSpPr/>
            <p:nvPr/>
          </p:nvSpPr>
          <p:spPr>
            <a:xfrm>
              <a:off x="4177975" y="2608600"/>
              <a:ext cx="10125" cy="10125"/>
            </a:xfrm>
            <a:custGeom>
              <a:rect b="b" l="l" r="r" t="t"/>
              <a:pathLst>
                <a:path extrusionOk="0" h="405" w="405">
                  <a:moveTo>
                    <a:pt x="187" y="1"/>
                  </a:moveTo>
                  <a:cubicBezTo>
                    <a:pt x="94" y="1"/>
                    <a:pt x="1" y="94"/>
                    <a:pt x="1" y="218"/>
                  </a:cubicBezTo>
                  <a:cubicBezTo>
                    <a:pt x="1" y="311"/>
                    <a:pt x="94" y="404"/>
                    <a:pt x="187" y="404"/>
                  </a:cubicBezTo>
                  <a:cubicBezTo>
                    <a:pt x="311" y="404"/>
                    <a:pt x="404" y="311"/>
                    <a:pt x="404" y="218"/>
                  </a:cubicBezTo>
                  <a:cubicBezTo>
                    <a:pt x="404" y="94"/>
                    <a:pt x="311"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93"/>
            <p:cNvSpPr/>
            <p:nvPr/>
          </p:nvSpPr>
          <p:spPr>
            <a:xfrm>
              <a:off x="4175650" y="2638075"/>
              <a:ext cx="12450" cy="10875"/>
            </a:xfrm>
            <a:custGeom>
              <a:rect b="b" l="l" r="r" t="t"/>
              <a:pathLst>
                <a:path extrusionOk="0" h="435" w="498">
                  <a:moveTo>
                    <a:pt x="280" y="1"/>
                  </a:moveTo>
                  <a:cubicBezTo>
                    <a:pt x="1" y="1"/>
                    <a:pt x="1" y="435"/>
                    <a:pt x="280" y="435"/>
                  </a:cubicBezTo>
                  <a:cubicBezTo>
                    <a:pt x="404" y="435"/>
                    <a:pt x="497" y="342"/>
                    <a:pt x="497" y="218"/>
                  </a:cubicBezTo>
                  <a:cubicBezTo>
                    <a:pt x="497" y="94"/>
                    <a:pt x="404" y="1"/>
                    <a:pt x="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93"/>
            <p:cNvSpPr/>
            <p:nvPr/>
          </p:nvSpPr>
          <p:spPr>
            <a:xfrm>
              <a:off x="4177975" y="2668325"/>
              <a:ext cx="10125" cy="10100"/>
            </a:xfrm>
            <a:custGeom>
              <a:rect b="b" l="l" r="r" t="t"/>
              <a:pathLst>
                <a:path extrusionOk="0" h="404" w="405">
                  <a:moveTo>
                    <a:pt x="187" y="0"/>
                  </a:moveTo>
                  <a:cubicBezTo>
                    <a:pt x="94" y="0"/>
                    <a:pt x="1" y="93"/>
                    <a:pt x="1" y="186"/>
                  </a:cubicBezTo>
                  <a:cubicBezTo>
                    <a:pt x="1" y="311"/>
                    <a:pt x="94" y="404"/>
                    <a:pt x="187" y="404"/>
                  </a:cubicBezTo>
                  <a:cubicBezTo>
                    <a:pt x="311" y="404"/>
                    <a:pt x="404" y="311"/>
                    <a:pt x="404" y="186"/>
                  </a:cubicBezTo>
                  <a:cubicBezTo>
                    <a:pt x="404" y="93"/>
                    <a:pt x="311"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93"/>
            <p:cNvSpPr/>
            <p:nvPr/>
          </p:nvSpPr>
          <p:spPr>
            <a:xfrm>
              <a:off x="4175650" y="2697800"/>
              <a:ext cx="12450" cy="10100"/>
            </a:xfrm>
            <a:custGeom>
              <a:rect b="b" l="l" r="r" t="t"/>
              <a:pathLst>
                <a:path extrusionOk="0" h="404" w="498">
                  <a:moveTo>
                    <a:pt x="280" y="0"/>
                  </a:moveTo>
                  <a:cubicBezTo>
                    <a:pt x="1" y="0"/>
                    <a:pt x="1" y="403"/>
                    <a:pt x="280" y="403"/>
                  </a:cubicBezTo>
                  <a:cubicBezTo>
                    <a:pt x="404" y="403"/>
                    <a:pt x="497" y="310"/>
                    <a:pt x="497" y="217"/>
                  </a:cubicBezTo>
                  <a:cubicBezTo>
                    <a:pt x="497" y="93"/>
                    <a:pt x="404" y="0"/>
                    <a:pt x="2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93"/>
            <p:cNvSpPr/>
            <p:nvPr/>
          </p:nvSpPr>
          <p:spPr>
            <a:xfrm>
              <a:off x="4177975" y="2728025"/>
              <a:ext cx="10125" cy="10125"/>
            </a:xfrm>
            <a:custGeom>
              <a:rect b="b" l="l" r="r" t="t"/>
              <a:pathLst>
                <a:path extrusionOk="0" h="405" w="405">
                  <a:moveTo>
                    <a:pt x="187" y="1"/>
                  </a:moveTo>
                  <a:cubicBezTo>
                    <a:pt x="94" y="1"/>
                    <a:pt x="1" y="94"/>
                    <a:pt x="1" y="187"/>
                  </a:cubicBezTo>
                  <a:cubicBezTo>
                    <a:pt x="1" y="311"/>
                    <a:pt x="94" y="404"/>
                    <a:pt x="187" y="404"/>
                  </a:cubicBezTo>
                  <a:cubicBezTo>
                    <a:pt x="311" y="404"/>
                    <a:pt x="404" y="311"/>
                    <a:pt x="404" y="187"/>
                  </a:cubicBezTo>
                  <a:cubicBezTo>
                    <a:pt x="404" y="94"/>
                    <a:pt x="311"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93"/>
            <p:cNvSpPr/>
            <p:nvPr/>
          </p:nvSpPr>
          <p:spPr>
            <a:xfrm>
              <a:off x="4196600" y="2608600"/>
              <a:ext cx="81450" cy="10125"/>
            </a:xfrm>
            <a:custGeom>
              <a:rect b="b" l="l" r="r" t="t"/>
              <a:pathLst>
                <a:path extrusionOk="0" h="405" w="3258">
                  <a:moveTo>
                    <a:pt x="217" y="1"/>
                  </a:moveTo>
                  <a:cubicBezTo>
                    <a:pt x="93" y="1"/>
                    <a:pt x="0" y="94"/>
                    <a:pt x="0" y="218"/>
                  </a:cubicBezTo>
                  <a:cubicBezTo>
                    <a:pt x="0" y="311"/>
                    <a:pt x="93" y="404"/>
                    <a:pt x="217" y="404"/>
                  </a:cubicBezTo>
                  <a:lnTo>
                    <a:pt x="3071" y="404"/>
                  </a:lnTo>
                  <a:cubicBezTo>
                    <a:pt x="3164" y="404"/>
                    <a:pt x="3257" y="311"/>
                    <a:pt x="3257" y="218"/>
                  </a:cubicBezTo>
                  <a:cubicBezTo>
                    <a:pt x="3257" y="94"/>
                    <a:pt x="3164" y="1"/>
                    <a:pt x="30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93"/>
            <p:cNvSpPr/>
            <p:nvPr/>
          </p:nvSpPr>
          <p:spPr>
            <a:xfrm>
              <a:off x="4195050" y="2638075"/>
              <a:ext cx="85325" cy="10875"/>
            </a:xfrm>
            <a:custGeom>
              <a:rect b="b" l="l" r="r" t="t"/>
              <a:pathLst>
                <a:path extrusionOk="0" h="435" w="3413">
                  <a:moveTo>
                    <a:pt x="279" y="1"/>
                  </a:moveTo>
                  <a:cubicBezTo>
                    <a:pt x="0" y="1"/>
                    <a:pt x="0" y="435"/>
                    <a:pt x="279" y="435"/>
                  </a:cubicBezTo>
                  <a:lnTo>
                    <a:pt x="3133" y="435"/>
                  </a:lnTo>
                  <a:cubicBezTo>
                    <a:pt x="3412" y="435"/>
                    <a:pt x="3412" y="1"/>
                    <a:pt x="3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93"/>
            <p:cNvSpPr/>
            <p:nvPr/>
          </p:nvSpPr>
          <p:spPr>
            <a:xfrm>
              <a:off x="4196600" y="2668325"/>
              <a:ext cx="81450" cy="10100"/>
            </a:xfrm>
            <a:custGeom>
              <a:rect b="b" l="l" r="r" t="t"/>
              <a:pathLst>
                <a:path extrusionOk="0" h="404" w="3258">
                  <a:moveTo>
                    <a:pt x="217" y="0"/>
                  </a:moveTo>
                  <a:cubicBezTo>
                    <a:pt x="93" y="0"/>
                    <a:pt x="0" y="93"/>
                    <a:pt x="0" y="186"/>
                  </a:cubicBezTo>
                  <a:cubicBezTo>
                    <a:pt x="0" y="311"/>
                    <a:pt x="93" y="404"/>
                    <a:pt x="217" y="404"/>
                  </a:cubicBezTo>
                  <a:lnTo>
                    <a:pt x="3071" y="404"/>
                  </a:lnTo>
                  <a:cubicBezTo>
                    <a:pt x="3164" y="404"/>
                    <a:pt x="3257" y="311"/>
                    <a:pt x="3257" y="186"/>
                  </a:cubicBezTo>
                  <a:cubicBezTo>
                    <a:pt x="3257" y="93"/>
                    <a:pt x="3164"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93"/>
            <p:cNvSpPr/>
            <p:nvPr/>
          </p:nvSpPr>
          <p:spPr>
            <a:xfrm>
              <a:off x="4195050" y="2697800"/>
              <a:ext cx="85325" cy="10100"/>
            </a:xfrm>
            <a:custGeom>
              <a:rect b="b" l="l" r="r" t="t"/>
              <a:pathLst>
                <a:path extrusionOk="0" h="404" w="3413">
                  <a:moveTo>
                    <a:pt x="279" y="0"/>
                  </a:moveTo>
                  <a:cubicBezTo>
                    <a:pt x="0" y="0"/>
                    <a:pt x="0" y="403"/>
                    <a:pt x="279" y="403"/>
                  </a:cubicBezTo>
                  <a:lnTo>
                    <a:pt x="3133" y="403"/>
                  </a:lnTo>
                  <a:cubicBezTo>
                    <a:pt x="3412" y="403"/>
                    <a:pt x="3412" y="0"/>
                    <a:pt x="3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93"/>
            <p:cNvSpPr/>
            <p:nvPr/>
          </p:nvSpPr>
          <p:spPr>
            <a:xfrm>
              <a:off x="4196600" y="2728025"/>
              <a:ext cx="81450" cy="10125"/>
            </a:xfrm>
            <a:custGeom>
              <a:rect b="b" l="l" r="r" t="t"/>
              <a:pathLst>
                <a:path extrusionOk="0" h="405" w="3258">
                  <a:moveTo>
                    <a:pt x="217" y="1"/>
                  </a:moveTo>
                  <a:cubicBezTo>
                    <a:pt x="93" y="1"/>
                    <a:pt x="0" y="94"/>
                    <a:pt x="0" y="187"/>
                  </a:cubicBezTo>
                  <a:cubicBezTo>
                    <a:pt x="0" y="311"/>
                    <a:pt x="93" y="404"/>
                    <a:pt x="217" y="404"/>
                  </a:cubicBezTo>
                  <a:lnTo>
                    <a:pt x="3071" y="404"/>
                  </a:lnTo>
                  <a:cubicBezTo>
                    <a:pt x="3164" y="404"/>
                    <a:pt x="3257" y="311"/>
                    <a:pt x="3257" y="187"/>
                  </a:cubicBezTo>
                  <a:cubicBezTo>
                    <a:pt x="3257" y="94"/>
                    <a:pt x="3164" y="1"/>
                    <a:pt x="30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67" name="Google Shape;14867;p93"/>
          <p:cNvSpPr/>
          <p:nvPr/>
        </p:nvSpPr>
        <p:spPr>
          <a:xfrm>
            <a:off x="3227597" y="1805474"/>
            <a:ext cx="349000" cy="225750"/>
          </a:xfrm>
          <a:custGeom>
            <a:rect b="b" l="l" r="r" t="t"/>
            <a:pathLst>
              <a:path extrusionOk="0" h="9030" w="13960">
                <a:moveTo>
                  <a:pt x="6111" y="2856"/>
                </a:moveTo>
                <a:lnTo>
                  <a:pt x="6111" y="3477"/>
                </a:lnTo>
                <a:lnTo>
                  <a:pt x="5150" y="3477"/>
                </a:lnTo>
                <a:lnTo>
                  <a:pt x="5150" y="2856"/>
                </a:lnTo>
                <a:close/>
                <a:moveTo>
                  <a:pt x="10144" y="2856"/>
                </a:moveTo>
                <a:lnTo>
                  <a:pt x="10144" y="3477"/>
                </a:lnTo>
                <a:lnTo>
                  <a:pt x="9213" y="3477"/>
                </a:lnTo>
                <a:lnTo>
                  <a:pt x="9213" y="2856"/>
                </a:lnTo>
                <a:close/>
                <a:moveTo>
                  <a:pt x="4746" y="3291"/>
                </a:moveTo>
                <a:lnTo>
                  <a:pt x="4746" y="4035"/>
                </a:lnTo>
                <a:lnTo>
                  <a:pt x="3816" y="4035"/>
                </a:lnTo>
                <a:lnTo>
                  <a:pt x="3816" y="3291"/>
                </a:lnTo>
                <a:close/>
                <a:moveTo>
                  <a:pt x="7445" y="3291"/>
                </a:moveTo>
                <a:lnTo>
                  <a:pt x="7445" y="4035"/>
                </a:lnTo>
                <a:lnTo>
                  <a:pt x="6514" y="4035"/>
                </a:lnTo>
                <a:lnTo>
                  <a:pt x="6514" y="3291"/>
                </a:lnTo>
                <a:close/>
                <a:moveTo>
                  <a:pt x="6111" y="3880"/>
                </a:moveTo>
                <a:lnTo>
                  <a:pt x="6111" y="4252"/>
                </a:lnTo>
                <a:lnTo>
                  <a:pt x="5150" y="4252"/>
                </a:lnTo>
                <a:lnTo>
                  <a:pt x="5150" y="3880"/>
                </a:lnTo>
                <a:close/>
                <a:moveTo>
                  <a:pt x="10144" y="3880"/>
                </a:moveTo>
                <a:lnTo>
                  <a:pt x="10144" y="4252"/>
                </a:lnTo>
                <a:lnTo>
                  <a:pt x="9213" y="4252"/>
                </a:lnTo>
                <a:lnTo>
                  <a:pt x="9213" y="3880"/>
                </a:lnTo>
                <a:close/>
                <a:moveTo>
                  <a:pt x="4746" y="4469"/>
                </a:moveTo>
                <a:lnTo>
                  <a:pt x="4746" y="4810"/>
                </a:lnTo>
                <a:lnTo>
                  <a:pt x="3816" y="4810"/>
                </a:lnTo>
                <a:lnTo>
                  <a:pt x="3816" y="4469"/>
                </a:lnTo>
                <a:close/>
                <a:moveTo>
                  <a:pt x="7445" y="4469"/>
                </a:moveTo>
                <a:lnTo>
                  <a:pt x="7445" y="4810"/>
                </a:lnTo>
                <a:lnTo>
                  <a:pt x="6514" y="4810"/>
                </a:lnTo>
                <a:lnTo>
                  <a:pt x="6514" y="4469"/>
                </a:lnTo>
                <a:close/>
                <a:moveTo>
                  <a:pt x="8810" y="4066"/>
                </a:moveTo>
                <a:lnTo>
                  <a:pt x="8810" y="5121"/>
                </a:lnTo>
                <a:lnTo>
                  <a:pt x="7848" y="5121"/>
                </a:lnTo>
                <a:lnTo>
                  <a:pt x="7848" y="4066"/>
                </a:lnTo>
                <a:close/>
                <a:moveTo>
                  <a:pt x="8810" y="5524"/>
                </a:moveTo>
                <a:lnTo>
                  <a:pt x="8810" y="5896"/>
                </a:lnTo>
                <a:lnTo>
                  <a:pt x="7848" y="5896"/>
                </a:lnTo>
                <a:lnTo>
                  <a:pt x="7848" y="5524"/>
                </a:lnTo>
                <a:close/>
                <a:moveTo>
                  <a:pt x="4746" y="5214"/>
                </a:moveTo>
                <a:lnTo>
                  <a:pt x="4746" y="7664"/>
                </a:lnTo>
                <a:lnTo>
                  <a:pt x="3816" y="7664"/>
                </a:lnTo>
                <a:lnTo>
                  <a:pt x="3785" y="5214"/>
                </a:lnTo>
                <a:close/>
                <a:moveTo>
                  <a:pt x="6080" y="4655"/>
                </a:moveTo>
                <a:lnTo>
                  <a:pt x="6080" y="7664"/>
                </a:lnTo>
                <a:lnTo>
                  <a:pt x="5150" y="7664"/>
                </a:lnTo>
                <a:lnTo>
                  <a:pt x="5150" y="4655"/>
                </a:lnTo>
                <a:close/>
                <a:moveTo>
                  <a:pt x="7445" y="5214"/>
                </a:moveTo>
                <a:lnTo>
                  <a:pt x="7445" y="7664"/>
                </a:lnTo>
                <a:lnTo>
                  <a:pt x="6514" y="7664"/>
                </a:lnTo>
                <a:lnTo>
                  <a:pt x="6514" y="5214"/>
                </a:lnTo>
                <a:close/>
                <a:moveTo>
                  <a:pt x="8810" y="6299"/>
                </a:moveTo>
                <a:lnTo>
                  <a:pt x="8810" y="7664"/>
                </a:lnTo>
                <a:lnTo>
                  <a:pt x="7848" y="7664"/>
                </a:lnTo>
                <a:lnTo>
                  <a:pt x="7848" y="6299"/>
                </a:lnTo>
                <a:close/>
                <a:moveTo>
                  <a:pt x="10144" y="4655"/>
                </a:moveTo>
                <a:lnTo>
                  <a:pt x="10144" y="7664"/>
                </a:lnTo>
                <a:lnTo>
                  <a:pt x="9182" y="7664"/>
                </a:lnTo>
                <a:lnTo>
                  <a:pt x="9182" y="4655"/>
                </a:lnTo>
                <a:close/>
                <a:moveTo>
                  <a:pt x="11819" y="1274"/>
                </a:moveTo>
                <a:lnTo>
                  <a:pt x="11819" y="7664"/>
                </a:lnTo>
                <a:lnTo>
                  <a:pt x="10547" y="7664"/>
                </a:lnTo>
                <a:lnTo>
                  <a:pt x="10547" y="2856"/>
                </a:lnTo>
                <a:cubicBezTo>
                  <a:pt x="10547" y="2639"/>
                  <a:pt x="10392" y="2453"/>
                  <a:pt x="10175" y="2453"/>
                </a:cubicBezTo>
                <a:lnTo>
                  <a:pt x="9182" y="2453"/>
                </a:lnTo>
                <a:cubicBezTo>
                  <a:pt x="8965" y="2453"/>
                  <a:pt x="8810" y="2639"/>
                  <a:pt x="8810" y="2856"/>
                </a:cubicBezTo>
                <a:lnTo>
                  <a:pt x="8810" y="3663"/>
                </a:lnTo>
                <a:lnTo>
                  <a:pt x="7848" y="3663"/>
                </a:lnTo>
                <a:lnTo>
                  <a:pt x="7848" y="3260"/>
                </a:lnTo>
                <a:cubicBezTo>
                  <a:pt x="7848" y="3042"/>
                  <a:pt x="7693" y="2887"/>
                  <a:pt x="7476" y="2887"/>
                </a:cubicBezTo>
                <a:lnTo>
                  <a:pt x="6514" y="2887"/>
                </a:lnTo>
                <a:lnTo>
                  <a:pt x="6514" y="2856"/>
                </a:lnTo>
                <a:cubicBezTo>
                  <a:pt x="6514" y="2639"/>
                  <a:pt x="6328" y="2453"/>
                  <a:pt x="6111" y="2453"/>
                </a:cubicBezTo>
                <a:lnTo>
                  <a:pt x="5150" y="2453"/>
                </a:lnTo>
                <a:cubicBezTo>
                  <a:pt x="4932" y="2453"/>
                  <a:pt x="4777" y="2639"/>
                  <a:pt x="4777" y="2856"/>
                </a:cubicBezTo>
                <a:lnTo>
                  <a:pt x="4777" y="2887"/>
                </a:lnTo>
                <a:lnTo>
                  <a:pt x="3816" y="2887"/>
                </a:lnTo>
                <a:cubicBezTo>
                  <a:pt x="3599" y="2887"/>
                  <a:pt x="3413" y="3042"/>
                  <a:pt x="3413" y="3260"/>
                </a:cubicBezTo>
                <a:lnTo>
                  <a:pt x="3413" y="7664"/>
                </a:lnTo>
                <a:lnTo>
                  <a:pt x="2141" y="7664"/>
                </a:lnTo>
                <a:lnTo>
                  <a:pt x="2141" y="1274"/>
                </a:lnTo>
                <a:close/>
                <a:moveTo>
                  <a:pt x="5584" y="8067"/>
                </a:moveTo>
                <a:lnTo>
                  <a:pt x="5584" y="8595"/>
                </a:lnTo>
                <a:lnTo>
                  <a:pt x="590" y="8595"/>
                </a:lnTo>
                <a:cubicBezTo>
                  <a:pt x="497" y="8595"/>
                  <a:pt x="404" y="8502"/>
                  <a:pt x="404" y="8409"/>
                </a:cubicBezTo>
                <a:lnTo>
                  <a:pt x="404" y="8067"/>
                </a:lnTo>
                <a:close/>
                <a:moveTo>
                  <a:pt x="7941" y="8067"/>
                </a:moveTo>
                <a:lnTo>
                  <a:pt x="7972" y="8595"/>
                </a:lnTo>
                <a:lnTo>
                  <a:pt x="5987" y="8595"/>
                </a:lnTo>
                <a:lnTo>
                  <a:pt x="5987" y="8067"/>
                </a:lnTo>
                <a:close/>
                <a:moveTo>
                  <a:pt x="12455" y="1"/>
                </a:moveTo>
                <a:cubicBezTo>
                  <a:pt x="12440" y="1"/>
                  <a:pt x="12424" y="1"/>
                  <a:pt x="12408" y="3"/>
                </a:cubicBezTo>
                <a:lnTo>
                  <a:pt x="1551" y="3"/>
                </a:lnTo>
                <a:cubicBezTo>
                  <a:pt x="1179" y="3"/>
                  <a:pt x="869" y="313"/>
                  <a:pt x="869" y="685"/>
                </a:cubicBezTo>
                <a:lnTo>
                  <a:pt x="869" y="1616"/>
                </a:lnTo>
                <a:cubicBezTo>
                  <a:pt x="822" y="1740"/>
                  <a:pt x="939" y="1802"/>
                  <a:pt x="1055" y="1802"/>
                </a:cubicBezTo>
                <a:cubicBezTo>
                  <a:pt x="1171" y="1802"/>
                  <a:pt x="1288" y="1740"/>
                  <a:pt x="1241" y="1616"/>
                </a:cubicBezTo>
                <a:lnTo>
                  <a:pt x="1241" y="685"/>
                </a:lnTo>
                <a:cubicBezTo>
                  <a:pt x="1241" y="530"/>
                  <a:pt x="1365" y="406"/>
                  <a:pt x="1551" y="406"/>
                </a:cubicBezTo>
                <a:lnTo>
                  <a:pt x="12377" y="406"/>
                </a:lnTo>
                <a:cubicBezTo>
                  <a:pt x="12532" y="406"/>
                  <a:pt x="12656" y="530"/>
                  <a:pt x="12656" y="685"/>
                </a:cubicBezTo>
                <a:lnTo>
                  <a:pt x="12656" y="7664"/>
                </a:lnTo>
                <a:lnTo>
                  <a:pt x="12222" y="7664"/>
                </a:lnTo>
                <a:lnTo>
                  <a:pt x="12222" y="1274"/>
                </a:lnTo>
                <a:cubicBezTo>
                  <a:pt x="12222" y="1057"/>
                  <a:pt x="12036" y="871"/>
                  <a:pt x="11788" y="840"/>
                </a:cubicBezTo>
                <a:lnTo>
                  <a:pt x="2172" y="840"/>
                </a:lnTo>
                <a:cubicBezTo>
                  <a:pt x="1924" y="840"/>
                  <a:pt x="1738" y="1057"/>
                  <a:pt x="1738" y="1274"/>
                </a:cubicBezTo>
                <a:lnTo>
                  <a:pt x="1738" y="7664"/>
                </a:lnTo>
                <a:lnTo>
                  <a:pt x="1272" y="7664"/>
                </a:lnTo>
                <a:lnTo>
                  <a:pt x="1272" y="2422"/>
                </a:lnTo>
                <a:cubicBezTo>
                  <a:pt x="1303" y="2298"/>
                  <a:pt x="1179" y="2236"/>
                  <a:pt x="1059" y="2236"/>
                </a:cubicBezTo>
                <a:cubicBezTo>
                  <a:pt x="939" y="2236"/>
                  <a:pt x="822" y="2298"/>
                  <a:pt x="869" y="2422"/>
                </a:cubicBezTo>
                <a:lnTo>
                  <a:pt x="869" y="7664"/>
                </a:lnTo>
                <a:lnTo>
                  <a:pt x="404" y="7664"/>
                </a:lnTo>
                <a:cubicBezTo>
                  <a:pt x="187" y="7664"/>
                  <a:pt x="0" y="7850"/>
                  <a:pt x="0" y="8067"/>
                </a:cubicBezTo>
                <a:lnTo>
                  <a:pt x="0" y="8409"/>
                </a:lnTo>
                <a:cubicBezTo>
                  <a:pt x="0" y="8750"/>
                  <a:pt x="280" y="9029"/>
                  <a:pt x="621" y="9029"/>
                </a:cubicBezTo>
                <a:lnTo>
                  <a:pt x="11571" y="9029"/>
                </a:lnTo>
                <a:cubicBezTo>
                  <a:pt x="11695" y="9029"/>
                  <a:pt x="11788" y="8936"/>
                  <a:pt x="11788" y="8812"/>
                </a:cubicBezTo>
                <a:cubicBezTo>
                  <a:pt x="11788" y="8688"/>
                  <a:pt x="11695" y="8595"/>
                  <a:pt x="11571" y="8595"/>
                </a:cubicBezTo>
                <a:lnTo>
                  <a:pt x="8376" y="8595"/>
                </a:lnTo>
                <a:lnTo>
                  <a:pt x="8376" y="8067"/>
                </a:lnTo>
                <a:lnTo>
                  <a:pt x="13556" y="8067"/>
                </a:lnTo>
                <a:lnTo>
                  <a:pt x="13556" y="8409"/>
                </a:lnTo>
                <a:cubicBezTo>
                  <a:pt x="13556" y="8502"/>
                  <a:pt x="13463" y="8595"/>
                  <a:pt x="13339" y="8595"/>
                </a:cubicBezTo>
                <a:lnTo>
                  <a:pt x="12377" y="8595"/>
                </a:lnTo>
                <a:cubicBezTo>
                  <a:pt x="12284" y="8595"/>
                  <a:pt x="12191" y="8688"/>
                  <a:pt x="12191" y="8812"/>
                </a:cubicBezTo>
                <a:cubicBezTo>
                  <a:pt x="12191" y="8905"/>
                  <a:pt x="12284" y="8998"/>
                  <a:pt x="12377" y="8998"/>
                </a:cubicBezTo>
                <a:lnTo>
                  <a:pt x="13339" y="8998"/>
                </a:lnTo>
                <a:cubicBezTo>
                  <a:pt x="13680" y="8998"/>
                  <a:pt x="13959" y="8719"/>
                  <a:pt x="13959" y="8409"/>
                </a:cubicBezTo>
                <a:lnTo>
                  <a:pt x="13959" y="8036"/>
                </a:lnTo>
                <a:cubicBezTo>
                  <a:pt x="13959" y="7819"/>
                  <a:pt x="13773" y="7664"/>
                  <a:pt x="13556" y="7664"/>
                </a:cubicBezTo>
                <a:lnTo>
                  <a:pt x="13091" y="7664"/>
                </a:lnTo>
                <a:lnTo>
                  <a:pt x="13091" y="685"/>
                </a:lnTo>
                <a:cubicBezTo>
                  <a:pt x="13091" y="329"/>
                  <a:pt x="12806" y="1"/>
                  <a:pt x="124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68" name="Google Shape;14868;p93"/>
          <p:cNvGrpSpPr/>
          <p:nvPr/>
        </p:nvGrpSpPr>
        <p:grpSpPr>
          <a:xfrm>
            <a:off x="3993516" y="1820248"/>
            <a:ext cx="349775" cy="196200"/>
            <a:chOff x="2443225" y="2532550"/>
            <a:chExt cx="349775" cy="268400"/>
          </a:xfrm>
        </p:grpSpPr>
        <p:sp>
          <p:nvSpPr>
            <p:cNvPr id="14869" name="Google Shape;14869;p93"/>
            <p:cNvSpPr/>
            <p:nvPr/>
          </p:nvSpPr>
          <p:spPr>
            <a:xfrm>
              <a:off x="2443225" y="2532550"/>
              <a:ext cx="349775" cy="268400"/>
            </a:xfrm>
            <a:custGeom>
              <a:rect b="b" l="l" r="r" t="t"/>
              <a:pathLst>
                <a:path extrusionOk="0" h="10736" w="13991">
                  <a:moveTo>
                    <a:pt x="3444" y="3012"/>
                  </a:moveTo>
                  <a:lnTo>
                    <a:pt x="3444" y="9402"/>
                  </a:lnTo>
                  <a:lnTo>
                    <a:pt x="2172" y="9402"/>
                  </a:lnTo>
                  <a:lnTo>
                    <a:pt x="2172" y="3012"/>
                  </a:lnTo>
                  <a:close/>
                  <a:moveTo>
                    <a:pt x="10113" y="406"/>
                  </a:moveTo>
                  <a:cubicBezTo>
                    <a:pt x="10144" y="406"/>
                    <a:pt x="10175" y="437"/>
                    <a:pt x="10175" y="468"/>
                  </a:cubicBezTo>
                  <a:lnTo>
                    <a:pt x="10175" y="9402"/>
                  </a:lnTo>
                  <a:lnTo>
                    <a:pt x="3847" y="9402"/>
                  </a:lnTo>
                  <a:lnTo>
                    <a:pt x="3847" y="468"/>
                  </a:lnTo>
                  <a:cubicBezTo>
                    <a:pt x="3847" y="437"/>
                    <a:pt x="3878" y="406"/>
                    <a:pt x="3909" y="406"/>
                  </a:cubicBezTo>
                  <a:close/>
                  <a:moveTo>
                    <a:pt x="11819" y="2981"/>
                  </a:moveTo>
                  <a:cubicBezTo>
                    <a:pt x="11819" y="2981"/>
                    <a:pt x="11850" y="2981"/>
                    <a:pt x="11850" y="3012"/>
                  </a:cubicBezTo>
                  <a:lnTo>
                    <a:pt x="11850" y="9402"/>
                  </a:lnTo>
                  <a:lnTo>
                    <a:pt x="10578" y="9402"/>
                  </a:lnTo>
                  <a:lnTo>
                    <a:pt x="10578" y="2981"/>
                  </a:lnTo>
                  <a:close/>
                  <a:moveTo>
                    <a:pt x="12439" y="2112"/>
                  </a:moveTo>
                  <a:cubicBezTo>
                    <a:pt x="12595" y="2112"/>
                    <a:pt x="12719" y="2236"/>
                    <a:pt x="12719" y="2422"/>
                  </a:cubicBezTo>
                  <a:lnTo>
                    <a:pt x="12719" y="9402"/>
                  </a:lnTo>
                  <a:lnTo>
                    <a:pt x="12284" y="9402"/>
                  </a:lnTo>
                  <a:lnTo>
                    <a:pt x="12284" y="3012"/>
                  </a:lnTo>
                  <a:cubicBezTo>
                    <a:pt x="12253" y="2764"/>
                    <a:pt x="12067" y="2578"/>
                    <a:pt x="11850" y="2578"/>
                  </a:cubicBezTo>
                  <a:lnTo>
                    <a:pt x="10578" y="2578"/>
                  </a:lnTo>
                  <a:lnTo>
                    <a:pt x="10578" y="2112"/>
                  </a:lnTo>
                  <a:close/>
                  <a:moveTo>
                    <a:pt x="5584" y="9805"/>
                  </a:moveTo>
                  <a:lnTo>
                    <a:pt x="5584" y="10332"/>
                  </a:lnTo>
                  <a:lnTo>
                    <a:pt x="621" y="10332"/>
                  </a:lnTo>
                  <a:cubicBezTo>
                    <a:pt x="528" y="10332"/>
                    <a:pt x="435" y="10239"/>
                    <a:pt x="435" y="10115"/>
                  </a:cubicBezTo>
                  <a:lnTo>
                    <a:pt x="435" y="9805"/>
                  </a:lnTo>
                  <a:close/>
                  <a:moveTo>
                    <a:pt x="7973" y="9805"/>
                  </a:moveTo>
                  <a:lnTo>
                    <a:pt x="7973" y="10332"/>
                  </a:lnTo>
                  <a:lnTo>
                    <a:pt x="5987" y="10332"/>
                  </a:lnTo>
                  <a:lnTo>
                    <a:pt x="5987" y="9805"/>
                  </a:lnTo>
                  <a:close/>
                  <a:moveTo>
                    <a:pt x="3856" y="0"/>
                  </a:moveTo>
                  <a:cubicBezTo>
                    <a:pt x="3603" y="0"/>
                    <a:pt x="3415" y="207"/>
                    <a:pt x="3444" y="468"/>
                  </a:cubicBezTo>
                  <a:lnTo>
                    <a:pt x="3444" y="1709"/>
                  </a:lnTo>
                  <a:lnTo>
                    <a:pt x="1583" y="1709"/>
                  </a:lnTo>
                  <a:cubicBezTo>
                    <a:pt x="1210" y="1709"/>
                    <a:pt x="869" y="2019"/>
                    <a:pt x="869" y="2422"/>
                  </a:cubicBezTo>
                  <a:lnTo>
                    <a:pt x="869" y="3353"/>
                  </a:lnTo>
                  <a:cubicBezTo>
                    <a:pt x="869" y="3477"/>
                    <a:pt x="978" y="3539"/>
                    <a:pt x="1086" y="3539"/>
                  </a:cubicBezTo>
                  <a:cubicBezTo>
                    <a:pt x="1195" y="3539"/>
                    <a:pt x="1303" y="3477"/>
                    <a:pt x="1303" y="3353"/>
                  </a:cubicBezTo>
                  <a:lnTo>
                    <a:pt x="1303" y="2422"/>
                  </a:lnTo>
                  <a:cubicBezTo>
                    <a:pt x="1272" y="2236"/>
                    <a:pt x="1428" y="2112"/>
                    <a:pt x="1583" y="2112"/>
                  </a:cubicBezTo>
                  <a:lnTo>
                    <a:pt x="3444" y="2112"/>
                  </a:lnTo>
                  <a:lnTo>
                    <a:pt x="3444" y="2578"/>
                  </a:lnTo>
                  <a:lnTo>
                    <a:pt x="2172" y="2578"/>
                  </a:lnTo>
                  <a:cubicBezTo>
                    <a:pt x="1955" y="2578"/>
                    <a:pt x="1738" y="2764"/>
                    <a:pt x="1738" y="3012"/>
                  </a:cubicBezTo>
                  <a:lnTo>
                    <a:pt x="1738" y="9402"/>
                  </a:lnTo>
                  <a:lnTo>
                    <a:pt x="1303" y="9402"/>
                  </a:lnTo>
                  <a:lnTo>
                    <a:pt x="1303" y="4160"/>
                  </a:lnTo>
                  <a:cubicBezTo>
                    <a:pt x="1303" y="4020"/>
                    <a:pt x="1195" y="3950"/>
                    <a:pt x="1086" y="3950"/>
                  </a:cubicBezTo>
                  <a:cubicBezTo>
                    <a:pt x="978" y="3950"/>
                    <a:pt x="869" y="4020"/>
                    <a:pt x="869" y="4160"/>
                  </a:cubicBezTo>
                  <a:lnTo>
                    <a:pt x="869" y="9402"/>
                  </a:lnTo>
                  <a:lnTo>
                    <a:pt x="404" y="9402"/>
                  </a:lnTo>
                  <a:cubicBezTo>
                    <a:pt x="187" y="9402"/>
                    <a:pt x="1" y="9557"/>
                    <a:pt x="1" y="9774"/>
                  </a:cubicBezTo>
                  <a:lnTo>
                    <a:pt x="1" y="10146"/>
                  </a:lnTo>
                  <a:cubicBezTo>
                    <a:pt x="1" y="10456"/>
                    <a:pt x="280" y="10736"/>
                    <a:pt x="621" y="10736"/>
                  </a:cubicBezTo>
                  <a:lnTo>
                    <a:pt x="11571" y="10736"/>
                  </a:lnTo>
                  <a:cubicBezTo>
                    <a:pt x="11695" y="10736"/>
                    <a:pt x="11788" y="10643"/>
                    <a:pt x="11788" y="10518"/>
                  </a:cubicBezTo>
                  <a:cubicBezTo>
                    <a:pt x="11788" y="10425"/>
                    <a:pt x="11695" y="10332"/>
                    <a:pt x="11571" y="10332"/>
                  </a:cubicBezTo>
                  <a:lnTo>
                    <a:pt x="8376" y="10332"/>
                  </a:lnTo>
                  <a:lnTo>
                    <a:pt x="8376" y="9805"/>
                  </a:lnTo>
                  <a:lnTo>
                    <a:pt x="13556" y="9805"/>
                  </a:lnTo>
                  <a:lnTo>
                    <a:pt x="13556" y="10115"/>
                  </a:lnTo>
                  <a:cubicBezTo>
                    <a:pt x="13556" y="10239"/>
                    <a:pt x="13463" y="10332"/>
                    <a:pt x="13370" y="10332"/>
                  </a:cubicBezTo>
                  <a:lnTo>
                    <a:pt x="12408" y="10332"/>
                  </a:lnTo>
                  <a:cubicBezTo>
                    <a:pt x="12284" y="10332"/>
                    <a:pt x="12191" y="10425"/>
                    <a:pt x="12191" y="10518"/>
                  </a:cubicBezTo>
                  <a:cubicBezTo>
                    <a:pt x="12191" y="10643"/>
                    <a:pt x="12284" y="10736"/>
                    <a:pt x="12408" y="10736"/>
                  </a:cubicBezTo>
                  <a:lnTo>
                    <a:pt x="13370" y="10736"/>
                  </a:lnTo>
                  <a:cubicBezTo>
                    <a:pt x="13711" y="10736"/>
                    <a:pt x="13990" y="10456"/>
                    <a:pt x="13990" y="10115"/>
                  </a:cubicBezTo>
                  <a:lnTo>
                    <a:pt x="13990" y="9774"/>
                  </a:lnTo>
                  <a:cubicBezTo>
                    <a:pt x="13990" y="9557"/>
                    <a:pt x="13804" y="9402"/>
                    <a:pt x="13618" y="9402"/>
                  </a:cubicBezTo>
                  <a:lnTo>
                    <a:pt x="13122" y="9402"/>
                  </a:lnTo>
                  <a:lnTo>
                    <a:pt x="13122" y="2422"/>
                  </a:lnTo>
                  <a:cubicBezTo>
                    <a:pt x="13122" y="2019"/>
                    <a:pt x="12812" y="1709"/>
                    <a:pt x="12439" y="1709"/>
                  </a:cubicBezTo>
                  <a:lnTo>
                    <a:pt x="10578" y="1709"/>
                  </a:lnTo>
                  <a:lnTo>
                    <a:pt x="10578" y="468"/>
                  </a:lnTo>
                  <a:cubicBezTo>
                    <a:pt x="10607" y="207"/>
                    <a:pt x="10419" y="0"/>
                    <a:pt x="10166" y="0"/>
                  </a:cubicBezTo>
                  <a:cubicBezTo>
                    <a:pt x="10148" y="0"/>
                    <a:pt x="10131" y="1"/>
                    <a:pt x="10113" y="3"/>
                  </a:cubicBezTo>
                  <a:lnTo>
                    <a:pt x="3909" y="3"/>
                  </a:lnTo>
                  <a:cubicBezTo>
                    <a:pt x="3891" y="1"/>
                    <a:pt x="3874" y="0"/>
                    <a:pt x="3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93"/>
            <p:cNvSpPr/>
            <p:nvPr/>
          </p:nvSpPr>
          <p:spPr>
            <a:xfrm>
              <a:off x="2555675" y="2562075"/>
              <a:ext cx="31825" cy="31825"/>
            </a:xfrm>
            <a:custGeom>
              <a:rect b="b" l="l" r="r" t="t"/>
              <a:pathLst>
                <a:path extrusionOk="0" h="1273" w="1273">
                  <a:moveTo>
                    <a:pt x="869" y="404"/>
                  </a:moveTo>
                  <a:lnTo>
                    <a:pt x="869" y="838"/>
                  </a:lnTo>
                  <a:lnTo>
                    <a:pt x="435" y="838"/>
                  </a:lnTo>
                  <a:lnTo>
                    <a:pt x="435" y="404"/>
                  </a:lnTo>
                  <a:close/>
                  <a:moveTo>
                    <a:pt x="373" y="1"/>
                  </a:moveTo>
                  <a:cubicBezTo>
                    <a:pt x="187" y="1"/>
                    <a:pt x="0" y="156"/>
                    <a:pt x="0" y="342"/>
                  </a:cubicBezTo>
                  <a:lnTo>
                    <a:pt x="0" y="900"/>
                  </a:lnTo>
                  <a:cubicBezTo>
                    <a:pt x="0" y="1086"/>
                    <a:pt x="156" y="1272"/>
                    <a:pt x="373" y="1272"/>
                  </a:cubicBezTo>
                  <a:lnTo>
                    <a:pt x="931" y="1272"/>
                  </a:lnTo>
                  <a:cubicBezTo>
                    <a:pt x="1117" y="1272"/>
                    <a:pt x="1272" y="1086"/>
                    <a:pt x="1272" y="900"/>
                  </a:cubicBezTo>
                  <a:lnTo>
                    <a:pt x="1272" y="342"/>
                  </a:lnTo>
                  <a:cubicBezTo>
                    <a:pt x="1272" y="156"/>
                    <a:pt x="1117" y="1"/>
                    <a:pt x="9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93"/>
            <p:cNvSpPr/>
            <p:nvPr/>
          </p:nvSpPr>
          <p:spPr>
            <a:xfrm>
              <a:off x="2555675" y="2613950"/>
              <a:ext cx="31825" cy="31900"/>
            </a:xfrm>
            <a:custGeom>
              <a:rect b="b" l="l" r="r" t="t"/>
              <a:pathLst>
                <a:path extrusionOk="0" h="1276" w="1273">
                  <a:moveTo>
                    <a:pt x="869" y="407"/>
                  </a:moveTo>
                  <a:lnTo>
                    <a:pt x="869" y="842"/>
                  </a:lnTo>
                  <a:lnTo>
                    <a:pt x="435" y="842"/>
                  </a:lnTo>
                  <a:lnTo>
                    <a:pt x="435" y="407"/>
                  </a:lnTo>
                  <a:close/>
                  <a:moveTo>
                    <a:pt x="972" y="1"/>
                  </a:moveTo>
                  <a:cubicBezTo>
                    <a:pt x="958" y="1"/>
                    <a:pt x="945" y="2"/>
                    <a:pt x="931" y="4"/>
                  </a:cubicBezTo>
                  <a:lnTo>
                    <a:pt x="373" y="4"/>
                  </a:lnTo>
                  <a:cubicBezTo>
                    <a:pt x="156" y="4"/>
                    <a:pt x="0" y="159"/>
                    <a:pt x="0" y="345"/>
                  </a:cubicBezTo>
                  <a:lnTo>
                    <a:pt x="0" y="904"/>
                  </a:lnTo>
                  <a:cubicBezTo>
                    <a:pt x="0" y="1090"/>
                    <a:pt x="156" y="1276"/>
                    <a:pt x="373" y="1276"/>
                  </a:cubicBezTo>
                  <a:lnTo>
                    <a:pt x="931" y="1276"/>
                  </a:lnTo>
                  <a:cubicBezTo>
                    <a:pt x="1117" y="1245"/>
                    <a:pt x="1272" y="1090"/>
                    <a:pt x="1272" y="904"/>
                  </a:cubicBezTo>
                  <a:lnTo>
                    <a:pt x="1272" y="345"/>
                  </a:lnTo>
                  <a:cubicBezTo>
                    <a:pt x="1272" y="173"/>
                    <a:pt x="1139" y="1"/>
                    <a:pt x="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93"/>
            <p:cNvSpPr/>
            <p:nvPr/>
          </p:nvSpPr>
          <p:spPr>
            <a:xfrm>
              <a:off x="2555675" y="2665225"/>
              <a:ext cx="31825" cy="31825"/>
            </a:xfrm>
            <a:custGeom>
              <a:rect b="b" l="l" r="r" t="t"/>
              <a:pathLst>
                <a:path extrusionOk="0" h="1273" w="1273">
                  <a:moveTo>
                    <a:pt x="869" y="435"/>
                  </a:moveTo>
                  <a:lnTo>
                    <a:pt x="869" y="869"/>
                  </a:lnTo>
                  <a:lnTo>
                    <a:pt x="435" y="869"/>
                  </a:lnTo>
                  <a:lnTo>
                    <a:pt x="435" y="435"/>
                  </a:lnTo>
                  <a:close/>
                  <a:moveTo>
                    <a:pt x="373" y="0"/>
                  </a:moveTo>
                  <a:cubicBezTo>
                    <a:pt x="156" y="0"/>
                    <a:pt x="0" y="186"/>
                    <a:pt x="0" y="372"/>
                  </a:cubicBezTo>
                  <a:lnTo>
                    <a:pt x="0" y="931"/>
                  </a:lnTo>
                  <a:cubicBezTo>
                    <a:pt x="0" y="1117"/>
                    <a:pt x="187" y="1272"/>
                    <a:pt x="373" y="1272"/>
                  </a:cubicBezTo>
                  <a:lnTo>
                    <a:pt x="931" y="1272"/>
                  </a:lnTo>
                  <a:cubicBezTo>
                    <a:pt x="1117" y="1272"/>
                    <a:pt x="1272" y="1117"/>
                    <a:pt x="1272" y="931"/>
                  </a:cubicBezTo>
                  <a:lnTo>
                    <a:pt x="1272" y="372"/>
                  </a:lnTo>
                  <a:cubicBezTo>
                    <a:pt x="1272" y="186"/>
                    <a:pt x="1117" y="0"/>
                    <a:pt x="9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93"/>
            <p:cNvSpPr/>
            <p:nvPr/>
          </p:nvSpPr>
          <p:spPr>
            <a:xfrm>
              <a:off x="2555675" y="2717175"/>
              <a:ext cx="31825" cy="31825"/>
            </a:xfrm>
            <a:custGeom>
              <a:rect b="b" l="l" r="r" t="t"/>
              <a:pathLst>
                <a:path extrusionOk="0" h="1273" w="1273">
                  <a:moveTo>
                    <a:pt x="869" y="435"/>
                  </a:moveTo>
                  <a:lnTo>
                    <a:pt x="869" y="869"/>
                  </a:lnTo>
                  <a:lnTo>
                    <a:pt x="435" y="869"/>
                  </a:lnTo>
                  <a:lnTo>
                    <a:pt x="435" y="435"/>
                  </a:lnTo>
                  <a:close/>
                  <a:moveTo>
                    <a:pt x="373" y="1"/>
                  </a:moveTo>
                  <a:cubicBezTo>
                    <a:pt x="156" y="1"/>
                    <a:pt x="0" y="156"/>
                    <a:pt x="0" y="373"/>
                  </a:cubicBezTo>
                  <a:lnTo>
                    <a:pt x="0" y="931"/>
                  </a:lnTo>
                  <a:cubicBezTo>
                    <a:pt x="0" y="1117"/>
                    <a:pt x="156" y="1272"/>
                    <a:pt x="373" y="1272"/>
                  </a:cubicBezTo>
                  <a:lnTo>
                    <a:pt x="931" y="1272"/>
                  </a:lnTo>
                  <a:cubicBezTo>
                    <a:pt x="1117" y="1272"/>
                    <a:pt x="1272" y="1117"/>
                    <a:pt x="1272" y="931"/>
                  </a:cubicBezTo>
                  <a:lnTo>
                    <a:pt x="1272" y="373"/>
                  </a:lnTo>
                  <a:cubicBezTo>
                    <a:pt x="1272" y="187"/>
                    <a:pt x="1117" y="1"/>
                    <a:pt x="9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93"/>
            <p:cNvSpPr/>
            <p:nvPr/>
          </p:nvSpPr>
          <p:spPr>
            <a:xfrm>
              <a:off x="2596325" y="2563375"/>
              <a:ext cx="87325" cy="10475"/>
            </a:xfrm>
            <a:custGeom>
              <a:rect b="b" l="l" r="r" t="t"/>
              <a:pathLst>
                <a:path extrusionOk="0" h="419" w="3493">
                  <a:moveTo>
                    <a:pt x="183" y="0"/>
                  </a:moveTo>
                  <a:cubicBezTo>
                    <a:pt x="0" y="0"/>
                    <a:pt x="5" y="419"/>
                    <a:pt x="198" y="419"/>
                  </a:cubicBezTo>
                  <a:cubicBezTo>
                    <a:pt x="210" y="419"/>
                    <a:pt x="223" y="417"/>
                    <a:pt x="236" y="414"/>
                  </a:cubicBezTo>
                  <a:lnTo>
                    <a:pt x="3338" y="414"/>
                  </a:lnTo>
                  <a:cubicBezTo>
                    <a:pt x="3493" y="321"/>
                    <a:pt x="3493" y="73"/>
                    <a:pt x="3338" y="11"/>
                  </a:cubicBezTo>
                  <a:lnTo>
                    <a:pt x="236" y="11"/>
                  </a:lnTo>
                  <a:cubicBezTo>
                    <a:pt x="216" y="4"/>
                    <a:pt x="199"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93"/>
            <p:cNvSpPr/>
            <p:nvPr/>
          </p:nvSpPr>
          <p:spPr>
            <a:xfrm>
              <a:off x="2595225" y="2583025"/>
              <a:ext cx="33375" cy="10875"/>
            </a:xfrm>
            <a:custGeom>
              <a:rect b="b" l="l" r="r" t="t"/>
              <a:pathLst>
                <a:path extrusionOk="0" h="435" w="1335">
                  <a:moveTo>
                    <a:pt x="280" y="0"/>
                  </a:moveTo>
                  <a:cubicBezTo>
                    <a:pt x="0" y="0"/>
                    <a:pt x="0" y="434"/>
                    <a:pt x="280" y="434"/>
                  </a:cubicBezTo>
                  <a:lnTo>
                    <a:pt x="1055" y="434"/>
                  </a:lnTo>
                  <a:cubicBezTo>
                    <a:pt x="1334" y="434"/>
                    <a:pt x="1334"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93"/>
            <p:cNvSpPr/>
            <p:nvPr/>
          </p:nvSpPr>
          <p:spPr>
            <a:xfrm>
              <a:off x="2595225" y="2614825"/>
              <a:ext cx="90750" cy="10100"/>
            </a:xfrm>
            <a:custGeom>
              <a:rect b="b" l="l" r="r" t="t"/>
              <a:pathLst>
                <a:path extrusionOk="0" h="404" w="3630">
                  <a:moveTo>
                    <a:pt x="280" y="0"/>
                  </a:moveTo>
                  <a:cubicBezTo>
                    <a:pt x="0" y="0"/>
                    <a:pt x="0" y="403"/>
                    <a:pt x="280" y="403"/>
                  </a:cubicBezTo>
                  <a:lnTo>
                    <a:pt x="3382" y="403"/>
                  </a:lnTo>
                  <a:cubicBezTo>
                    <a:pt x="3630" y="403"/>
                    <a:pt x="3630"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93"/>
            <p:cNvSpPr/>
            <p:nvPr/>
          </p:nvSpPr>
          <p:spPr>
            <a:xfrm>
              <a:off x="2596775" y="2634200"/>
              <a:ext cx="30275" cy="10100"/>
            </a:xfrm>
            <a:custGeom>
              <a:rect b="b" l="l" r="r" t="t"/>
              <a:pathLst>
                <a:path extrusionOk="0" h="404" w="1211">
                  <a:moveTo>
                    <a:pt x="218" y="0"/>
                  </a:moveTo>
                  <a:cubicBezTo>
                    <a:pt x="94" y="0"/>
                    <a:pt x="0" y="94"/>
                    <a:pt x="0" y="218"/>
                  </a:cubicBezTo>
                  <a:cubicBezTo>
                    <a:pt x="0" y="311"/>
                    <a:pt x="94" y="404"/>
                    <a:pt x="218" y="404"/>
                  </a:cubicBezTo>
                  <a:lnTo>
                    <a:pt x="993" y="404"/>
                  </a:lnTo>
                  <a:cubicBezTo>
                    <a:pt x="1117" y="404"/>
                    <a:pt x="1210" y="311"/>
                    <a:pt x="1210" y="218"/>
                  </a:cubicBezTo>
                  <a:cubicBezTo>
                    <a:pt x="1210" y="94"/>
                    <a:pt x="1117" y="0"/>
                    <a:pt x="9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93"/>
            <p:cNvSpPr/>
            <p:nvPr/>
          </p:nvSpPr>
          <p:spPr>
            <a:xfrm>
              <a:off x="2596450" y="2666500"/>
              <a:ext cx="87200" cy="9875"/>
            </a:xfrm>
            <a:custGeom>
              <a:rect b="b" l="l" r="r" t="t"/>
              <a:pathLst>
                <a:path extrusionOk="0" h="395" w="3488">
                  <a:moveTo>
                    <a:pt x="177" y="1"/>
                  </a:moveTo>
                  <a:cubicBezTo>
                    <a:pt x="0" y="1"/>
                    <a:pt x="0" y="394"/>
                    <a:pt x="177" y="394"/>
                  </a:cubicBezTo>
                  <a:cubicBezTo>
                    <a:pt x="194" y="394"/>
                    <a:pt x="211" y="391"/>
                    <a:pt x="231" y="384"/>
                  </a:cubicBezTo>
                  <a:lnTo>
                    <a:pt x="3333" y="384"/>
                  </a:lnTo>
                  <a:cubicBezTo>
                    <a:pt x="3488" y="321"/>
                    <a:pt x="3488" y="73"/>
                    <a:pt x="3333" y="11"/>
                  </a:cubicBezTo>
                  <a:lnTo>
                    <a:pt x="231" y="11"/>
                  </a:lnTo>
                  <a:cubicBezTo>
                    <a:pt x="211" y="4"/>
                    <a:pt x="194"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93"/>
            <p:cNvSpPr/>
            <p:nvPr/>
          </p:nvSpPr>
          <p:spPr>
            <a:xfrm>
              <a:off x="2595225" y="2686150"/>
              <a:ext cx="33375" cy="10125"/>
            </a:xfrm>
            <a:custGeom>
              <a:rect b="b" l="l" r="r" t="t"/>
              <a:pathLst>
                <a:path extrusionOk="0" h="405" w="1335">
                  <a:moveTo>
                    <a:pt x="280" y="1"/>
                  </a:moveTo>
                  <a:cubicBezTo>
                    <a:pt x="0" y="1"/>
                    <a:pt x="0" y="404"/>
                    <a:pt x="280" y="404"/>
                  </a:cubicBezTo>
                  <a:lnTo>
                    <a:pt x="1055" y="404"/>
                  </a:lnTo>
                  <a:cubicBezTo>
                    <a:pt x="1334" y="404"/>
                    <a:pt x="1334" y="1"/>
                    <a:pt x="10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93"/>
            <p:cNvSpPr/>
            <p:nvPr/>
          </p:nvSpPr>
          <p:spPr>
            <a:xfrm>
              <a:off x="2596775" y="2718725"/>
              <a:ext cx="87650" cy="10100"/>
            </a:xfrm>
            <a:custGeom>
              <a:rect b="b" l="l" r="r" t="t"/>
              <a:pathLst>
                <a:path extrusionOk="0" h="404" w="3506">
                  <a:moveTo>
                    <a:pt x="218" y="1"/>
                  </a:moveTo>
                  <a:cubicBezTo>
                    <a:pt x="94" y="1"/>
                    <a:pt x="0" y="94"/>
                    <a:pt x="0" y="218"/>
                  </a:cubicBezTo>
                  <a:cubicBezTo>
                    <a:pt x="0" y="311"/>
                    <a:pt x="94" y="404"/>
                    <a:pt x="218" y="404"/>
                  </a:cubicBezTo>
                  <a:lnTo>
                    <a:pt x="3320" y="404"/>
                  </a:lnTo>
                  <a:cubicBezTo>
                    <a:pt x="3413" y="404"/>
                    <a:pt x="3506" y="311"/>
                    <a:pt x="3506" y="218"/>
                  </a:cubicBezTo>
                  <a:cubicBezTo>
                    <a:pt x="3506" y="94"/>
                    <a:pt x="3413" y="1"/>
                    <a:pt x="33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93"/>
            <p:cNvSpPr/>
            <p:nvPr/>
          </p:nvSpPr>
          <p:spPr>
            <a:xfrm>
              <a:off x="2597550" y="2738125"/>
              <a:ext cx="29500" cy="10100"/>
            </a:xfrm>
            <a:custGeom>
              <a:rect b="b" l="l" r="r" t="t"/>
              <a:pathLst>
                <a:path extrusionOk="0" h="404" w="1180">
                  <a:moveTo>
                    <a:pt x="187" y="0"/>
                  </a:moveTo>
                  <a:cubicBezTo>
                    <a:pt x="94" y="0"/>
                    <a:pt x="1" y="93"/>
                    <a:pt x="1" y="217"/>
                  </a:cubicBezTo>
                  <a:cubicBezTo>
                    <a:pt x="1" y="310"/>
                    <a:pt x="94" y="403"/>
                    <a:pt x="187" y="403"/>
                  </a:cubicBezTo>
                  <a:lnTo>
                    <a:pt x="962" y="403"/>
                  </a:lnTo>
                  <a:cubicBezTo>
                    <a:pt x="1086" y="403"/>
                    <a:pt x="1179" y="310"/>
                    <a:pt x="1179" y="217"/>
                  </a:cubicBezTo>
                  <a:cubicBezTo>
                    <a:pt x="1179" y="93"/>
                    <a:pt x="1086" y="0"/>
                    <a:pt x="9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2" name="Google Shape;14882;p93"/>
          <p:cNvGrpSpPr/>
          <p:nvPr/>
        </p:nvGrpSpPr>
        <p:grpSpPr>
          <a:xfrm>
            <a:off x="4725466" y="1769449"/>
            <a:ext cx="349000" cy="297800"/>
            <a:chOff x="1680925" y="2517875"/>
            <a:chExt cx="349000" cy="297800"/>
          </a:xfrm>
        </p:grpSpPr>
        <p:sp>
          <p:nvSpPr>
            <p:cNvPr id="14883" name="Google Shape;14883;p93"/>
            <p:cNvSpPr/>
            <p:nvPr/>
          </p:nvSpPr>
          <p:spPr>
            <a:xfrm>
              <a:off x="1946525" y="2568275"/>
              <a:ext cx="11275" cy="7900"/>
            </a:xfrm>
            <a:custGeom>
              <a:rect b="b" l="l" r="r" t="t"/>
              <a:pathLst>
                <a:path extrusionOk="0" h="316" w="451">
                  <a:moveTo>
                    <a:pt x="264" y="1"/>
                  </a:moveTo>
                  <a:cubicBezTo>
                    <a:pt x="1" y="1"/>
                    <a:pt x="256" y="316"/>
                    <a:pt x="385" y="316"/>
                  </a:cubicBezTo>
                  <a:cubicBezTo>
                    <a:pt x="423" y="316"/>
                    <a:pt x="451" y="288"/>
                    <a:pt x="451" y="218"/>
                  </a:cubicBezTo>
                  <a:cubicBezTo>
                    <a:pt x="451" y="94"/>
                    <a:pt x="358"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93"/>
            <p:cNvSpPr/>
            <p:nvPr/>
          </p:nvSpPr>
          <p:spPr>
            <a:xfrm>
              <a:off x="1967075" y="2568275"/>
              <a:ext cx="11675" cy="10125"/>
            </a:xfrm>
            <a:custGeom>
              <a:rect b="b" l="l" r="r" t="t"/>
              <a:pathLst>
                <a:path extrusionOk="0" h="405" w="467">
                  <a:moveTo>
                    <a:pt x="280" y="1"/>
                  </a:moveTo>
                  <a:cubicBezTo>
                    <a:pt x="1" y="1"/>
                    <a:pt x="1" y="404"/>
                    <a:pt x="280" y="404"/>
                  </a:cubicBezTo>
                  <a:cubicBezTo>
                    <a:pt x="373" y="404"/>
                    <a:pt x="466" y="311"/>
                    <a:pt x="466" y="218"/>
                  </a:cubicBezTo>
                  <a:cubicBezTo>
                    <a:pt x="466" y="94"/>
                    <a:pt x="373" y="1"/>
                    <a:pt x="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93"/>
            <p:cNvSpPr/>
            <p:nvPr/>
          </p:nvSpPr>
          <p:spPr>
            <a:xfrm>
              <a:off x="1989000" y="2568275"/>
              <a:ext cx="11450" cy="7900"/>
            </a:xfrm>
            <a:custGeom>
              <a:rect b="b" l="l" r="r" t="t"/>
              <a:pathLst>
                <a:path extrusionOk="0" h="316" w="458">
                  <a:moveTo>
                    <a:pt x="240" y="1"/>
                  </a:moveTo>
                  <a:cubicBezTo>
                    <a:pt x="1" y="1"/>
                    <a:pt x="261" y="316"/>
                    <a:pt x="392" y="316"/>
                  </a:cubicBezTo>
                  <a:cubicBezTo>
                    <a:pt x="430" y="316"/>
                    <a:pt x="458" y="288"/>
                    <a:pt x="458" y="218"/>
                  </a:cubicBezTo>
                  <a:cubicBezTo>
                    <a:pt x="458" y="94"/>
                    <a:pt x="365" y="1"/>
                    <a:pt x="2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93"/>
            <p:cNvSpPr/>
            <p:nvPr/>
          </p:nvSpPr>
          <p:spPr>
            <a:xfrm>
              <a:off x="1680925" y="2517875"/>
              <a:ext cx="349000" cy="297800"/>
            </a:xfrm>
            <a:custGeom>
              <a:rect b="b" l="l" r="r" t="t"/>
              <a:pathLst>
                <a:path extrusionOk="0" h="11912" w="13960">
                  <a:moveTo>
                    <a:pt x="4592" y="404"/>
                  </a:moveTo>
                  <a:cubicBezTo>
                    <a:pt x="4747" y="404"/>
                    <a:pt x="4871" y="528"/>
                    <a:pt x="4871" y="683"/>
                  </a:cubicBezTo>
                  <a:lnTo>
                    <a:pt x="4871" y="1179"/>
                  </a:lnTo>
                  <a:lnTo>
                    <a:pt x="435" y="1179"/>
                  </a:lnTo>
                  <a:lnTo>
                    <a:pt x="435" y="683"/>
                  </a:lnTo>
                  <a:cubicBezTo>
                    <a:pt x="435" y="528"/>
                    <a:pt x="559" y="404"/>
                    <a:pt x="714" y="404"/>
                  </a:cubicBezTo>
                  <a:close/>
                  <a:moveTo>
                    <a:pt x="13587" y="3258"/>
                  </a:moveTo>
                  <a:lnTo>
                    <a:pt x="13587" y="11478"/>
                  </a:lnTo>
                  <a:lnTo>
                    <a:pt x="7197" y="11478"/>
                  </a:lnTo>
                  <a:lnTo>
                    <a:pt x="7197" y="3258"/>
                  </a:lnTo>
                  <a:close/>
                  <a:moveTo>
                    <a:pt x="714" y="1"/>
                  </a:moveTo>
                  <a:cubicBezTo>
                    <a:pt x="311" y="1"/>
                    <a:pt x="32" y="280"/>
                    <a:pt x="32" y="683"/>
                  </a:cubicBezTo>
                  <a:lnTo>
                    <a:pt x="32" y="11478"/>
                  </a:lnTo>
                  <a:cubicBezTo>
                    <a:pt x="1" y="11726"/>
                    <a:pt x="187" y="11912"/>
                    <a:pt x="435" y="11912"/>
                  </a:cubicBezTo>
                  <a:lnTo>
                    <a:pt x="3754" y="11912"/>
                  </a:lnTo>
                  <a:cubicBezTo>
                    <a:pt x="3847" y="11912"/>
                    <a:pt x="3940" y="11819"/>
                    <a:pt x="3940" y="11726"/>
                  </a:cubicBezTo>
                  <a:cubicBezTo>
                    <a:pt x="3940" y="11602"/>
                    <a:pt x="3847" y="11509"/>
                    <a:pt x="3754" y="11509"/>
                  </a:cubicBezTo>
                  <a:lnTo>
                    <a:pt x="435" y="11509"/>
                  </a:lnTo>
                  <a:lnTo>
                    <a:pt x="435" y="3258"/>
                  </a:lnTo>
                  <a:lnTo>
                    <a:pt x="6794" y="3258"/>
                  </a:lnTo>
                  <a:lnTo>
                    <a:pt x="6794" y="11478"/>
                  </a:lnTo>
                  <a:lnTo>
                    <a:pt x="4561" y="11478"/>
                  </a:lnTo>
                  <a:cubicBezTo>
                    <a:pt x="4436" y="11478"/>
                    <a:pt x="4343" y="11571"/>
                    <a:pt x="4343" y="11695"/>
                  </a:cubicBezTo>
                  <a:cubicBezTo>
                    <a:pt x="4312" y="11819"/>
                    <a:pt x="4436" y="11912"/>
                    <a:pt x="4561" y="11912"/>
                  </a:cubicBezTo>
                  <a:lnTo>
                    <a:pt x="13556" y="11912"/>
                  </a:lnTo>
                  <a:cubicBezTo>
                    <a:pt x="13773" y="11912"/>
                    <a:pt x="13959" y="11726"/>
                    <a:pt x="13959" y="11509"/>
                  </a:cubicBezTo>
                  <a:lnTo>
                    <a:pt x="13959" y="1583"/>
                  </a:lnTo>
                  <a:cubicBezTo>
                    <a:pt x="13959" y="1365"/>
                    <a:pt x="13773" y="1179"/>
                    <a:pt x="13556" y="1179"/>
                  </a:cubicBezTo>
                  <a:lnTo>
                    <a:pt x="9275" y="1179"/>
                  </a:lnTo>
                  <a:cubicBezTo>
                    <a:pt x="9267" y="1178"/>
                    <a:pt x="9260" y="1178"/>
                    <a:pt x="9252" y="1178"/>
                  </a:cubicBezTo>
                  <a:cubicBezTo>
                    <a:pt x="9035" y="1178"/>
                    <a:pt x="9035" y="1584"/>
                    <a:pt x="9252" y="1584"/>
                  </a:cubicBezTo>
                  <a:cubicBezTo>
                    <a:pt x="9260" y="1584"/>
                    <a:pt x="9267" y="1584"/>
                    <a:pt x="9275" y="1583"/>
                  </a:cubicBezTo>
                  <a:lnTo>
                    <a:pt x="13556" y="1583"/>
                  </a:lnTo>
                  <a:lnTo>
                    <a:pt x="13556" y="2854"/>
                  </a:lnTo>
                  <a:lnTo>
                    <a:pt x="435" y="2854"/>
                  </a:lnTo>
                  <a:lnTo>
                    <a:pt x="435" y="1583"/>
                  </a:lnTo>
                  <a:lnTo>
                    <a:pt x="8438" y="1583"/>
                  </a:lnTo>
                  <a:cubicBezTo>
                    <a:pt x="8446" y="1584"/>
                    <a:pt x="8454" y="1584"/>
                    <a:pt x="8461" y="1584"/>
                  </a:cubicBezTo>
                  <a:cubicBezTo>
                    <a:pt x="8678" y="1584"/>
                    <a:pt x="8678" y="1178"/>
                    <a:pt x="8461" y="1178"/>
                  </a:cubicBezTo>
                  <a:cubicBezTo>
                    <a:pt x="8454" y="1178"/>
                    <a:pt x="8446" y="1178"/>
                    <a:pt x="8438" y="1179"/>
                  </a:cubicBezTo>
                  <a:lnTo>
                    <a:pt x="5274" y="1179"/>
                  </a:lnTo>
                  <a:lnTo>
                    <a:pt x="5274" y="683"/>
                  </a:lnTo>
                  <a:cubicBezTo>
                    <a:pt x="5274" y="280"/>
                    <a:pt x="4964" y="1"/>
                    <a:pt x="45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93"/>
            <p:cNvSpPr/>
            <p:nvPr/>
          </p:nvSpPr>
          <p:spPr>
            <a:xfrm>
              <a:off x="1708850" y="2623350"/>
              <a:ext cx="124875" cy="32600"/>
            </a:xfrm>
            <a:custGeom>
              <a:rect b="b" l="l" r="r" t="t"/>
              <a:pathLst>
                <a:path extrusionOk="0" h="1304" w="4995">
                  <a:moveTo>
                    <a:pt x="4149" y="433"/>
                  </a:moveTo>
                  <a:cubicBezTo>
                    <a:pt x="4397" y="433"/>
                    <a:pt x="4397" y="901"/>
                    <a:pt x="4149" y="901"/>
                  </a:cubicBezTo>
                  <a:cubicBezTo>
                    <a:pt x="4142" y="901"/>
                    <a:pt x="4134" y="901"/>
                    <a:pt x="4126" y="900"/>
                  </a:cubicBezTo>
                  <a:lnTo>
                    <a:pt x="838" y="900"/>
                  </a:lnTo>
                  <a:cubicBezTo>
                    <a:pt x="559" y="838"/>
                    <a:pt x="559" y="466"/>
                    <a:pt x="838" y="434"/>
                  </a:cubicBezTo>
                  <a:lnTo>
                    <a:pt x="4126" y="434"/>
                  </a:lnTo>
                  <a:cubicBezTo>
                    <a:pt x="4134" y="434"/>
                    <a:pt x="4142" y="433"/>
                    <a:pt x="4149" y="433"/>
                  </a:cubicBezTo>
                  <a:close/>
                  <a:moveTo>
                    <a:pt x="838" y="0"/>
                  </a:moveTo>
                  <a:cubicBezTo>
                    <a:pt x="0" y="0"/>
                    <a:pt x="0" y="1303"/>
                    <a:pt x="838" y="1303"/>
                  </a:cubicBezTo>
                  <a:lnTo>
                    <a:pt x="4126" y="1303"/>
                  </a:lnTo>
                  <a:cubicBezTo>
                    <a:pt x="4994" y="1303"/>
                    <a:pt x="4994" y="0"/>
                    <a:pt x="4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93"/>
            <p:cNvSpPr/>
            <p:nvPr/>
          </p:nvSpPr>
          <p:spPr>
            <a:xfrm>
              <a:off x="1715825" y="2670650"/>
              <a:ext cx="111700" cy="10100"/>
            </a:xfrm>
            <a:custGeom>
              <a:rect b="b" l="l" r="r" t="t"/>
              <a:pathLst>
                <a:path extrusionOk="0" h="404" w="4468">
                  <a:moveTo>
                    <a:pt x="280" y="0"/>
                  </a:moveTo>
                  <a:cubicBezTo>
                    <a:pt x="1" y="0"/>
                    <a:pt x="1" y="404"/>
                    <a:pt x="280" y="404"/>
                  </a:cubicBezTo>
                  <a:lnTo>
                    <a:pt x="4188" y="404"/>
                  </a:lnTo>
                  <a:cubicBezTo>
                    <a:pt x="4467" y="404"/>
                    <a:pt x="4467" y="0"/>
                    <a:pt x="4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93"/>
            <p:cNvSpPr/>
            <p:nvPr/>
          </p:nvSpPr>
          <p:spPr>
            <a:xfrm>
              <a:off x="1718150" y="2695200"/>
              <a:ext cx="108275" cy="10500"/>
            </a:xfrm>
            <a:custGeom>
              <a:rect b="b" l="l" r="r" t="t"/>
              <a:pathLst>
                <a:path extrusionOk="0" h="420" w="4331">
                  <a:moveTo>
                    <a:pt x="4148" y="1"/>
                  </a:moveTo>
                  <a:cubicBezTo>
                    <a:pt x="4132" y="1"/>
                    <a:pt x="4114" y="4"/>
                    <a:pt x="4095" y="11"/>
                  </a:cubicBezTo>
                  <a:lnTo>
                    <a:pt x="187" y="11"/>
                  </a:lnTo>
                  <a:cubicBezTo>
                    <a:pt x="1" y="73"/>
                    <a:pt x="1" y="352"/>
                    <a:pt x="187" y="414"/>
                  </a:cubicBezTo>
                  <a:lnTo>
                    <a:pt x="4095" y="414"/>
                  </a:lnTo>
                  <a:cubicBezTo>
                    <a:pt x="4108" y="418"/>
                    <a:pt x="4121" y="419"/>
                    <a:pt x="4132" y="419"/>
                  </a:cubicBezTo>
                  <a:cubicBezTo>
                    <a:pt x="4325" y="419"/>
                    <a:pt x="4331" y="1"/>
                    <a:pt x="41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93"/>
            <p:cNvSpPr/>
            <p:nvPr/>
          </p:nvSpPr>
          <p:spPr>
            <a:xfrm>
              <a:off x="1715825" y="2720275"/>
              <a:ext cx="111700" cy="10875"/>
            </a:xfrm>
            <a:custGeom>
              <a:rect b="b" l="l" r="r" t="t"/>
              <a:pathLst>
                <a:path extrusionOk="0" h="435" w="4468">
                  <a:moveTo>
                    <a:pt x="280" y="1"/>
                  </a:moveTo>
                  <a:cubicBezTo>
                    <a:pt x="1" y="1"/>
                    <a:pt x="1" y="435"/>
                    <a:pt x="280" y="435"/>
                  </a:cubicBezTo>
                  <a:lnTo>
                    <a:pt x="4188" y="435"/>
                  </a:lnTo>
                  <a:cubicBezTo>
                    <a:pt x="4467" y="435"/>
                    <a:pt x="4467" y="1"/>
                    <a:pt x="4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93"/>
            <p:cNvSpPr/>
            <p:nvPr/>
          </p:nvSpPr>
          <p:spPr>
            <a:xfrm>
              <a:off x="1877125" y="2623350"/>
              <a:ext cx="125650" cy="32600"/>
            </a:xfrm>
            <a:custGeom>
              <a:rect b="b" l="l" r="r" t="t"/>
              <a:pathLst>
                <a:path extrusionOk="0" h="1304" w="5026">
                  <a:moveTo>
                    <a:pt x="846" y="433"/>
                  </a:moveTo>
                  <a:cubicBezTo>
                    <a:pt x="853" y="433"/>
                    <a:pt x="861" y="434"/>
                    <a:pt x="869" y="434"/>
                  </a:cubicBezTo>
                  <a:lnTo>
                    <a:pt x="4157" y="434"/>
                  </a:lnTo>
                  <a:cubicBezTo>
                    <a:pt x="4436" y="466"/>
                    <a:pt x="4436" y="838"/>
                    <a:pt x="4157" y="900"/>
                  </a:cubicBezTo>
                  <a:lnTo>
                    <a:pt x="869" y="900"/>
                  </a:lnTo>
                  <a:cubicBezTo>
                    <a:pt x="861" y="901"/>
                    <a:pt x="853" y="901"/>
                    <a:pt x="846" y="901"/>
                  </a:cubicBezTo>
                  <a:cubicBezTo>
                    <a:pt x="598" y="901"/>
                    <a:pt x="598" y="433"/>
                    <a:pt x="846" y="433"/>
                  </a:cubicBezTo>
                  <a:close/>
                  <a:moveTo>
                    <a:pt x="869" y="0"/>
                  </a:moveTo>
                  <a:cubicBezTo>
                    <a:pt x="1" y="0"/>
                    <a:pt x="1" y="1303"/>
                    <a:pt x="869" y="1303"/>
                  </a:cubicBezTo>
                  <a:lnTo>
                    <a:pt x="4157" y="1303"/>
                  </a:lnTo>
                  <a:cubicBezTo>
                    <a:pt x="5026" y="1303"/>
                    <a:pt x="5026" y="0"/>
                    <a:pt x="4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93"/>
            <p:cNvSpPr/>
            <p:nvPr/>
          </p:nvSpPr>
          <p:spPr>
            <a:xfrm>
              <a:off x="1877125" y="2748200"/>
              <a:ext cx="125650" cy="31825"/>
            </a:xfrm>
            <a:custGeom>
              <a:rect b="b" l="l" r="r" t="t"/>
              <a:pathLst>
                <a:path extrusionOk="0" h="1273" w="5026">
                  <a:moveTo>
                    <a:pt x="4157" y="404"/>
                  </a:moveTo>
                  <a:cubicBezTo>
                    <a:pt x="4281" y="404"/>
                    <a:pt x="4405" y="497"/>
                    <a:pt x="4405" y="621"/>
                  </a:cubicBezTo>
                  <a:cubicBezTo>
                    <a:pt x="4405" y="745"/>
                    <a:pt x="4281" y="869"/>
                    <a:pt x="4157" y="869"/>
                  </a:cubicBezTo>
                  <a:lnTo>
                    <a:pt x="869" y="869"/>
                  </a:lnTo>
                  <a:cubicBezTo>
                    <a:pt x="745" y="869"/>
                    <a:pt x="621" y="745"/>
                    <a:pt x="621" y="621"/>
                  </a:cubicBezTo>
                  <a:cubicBezTo>
                    <a:pt x="621" y="497"/>
                    <a:pt x="745" y="404"/>
                    <a:pt x="869" y="404"/>
                  </a:cubicBezTo>
                  <a:close/>
                  <a:moveTo>
                    <a:pt x="869" y="0"/>
                  </a:moveTo>
                  <a:cubicBezTo>
                    <a:pt x="1" y="0"/>
                    <a:pt x="1" y="1272"/>
                    <a:pt x="869" y="1272"/>
                  </a:cubicBezTo>
                  <a:lnTo>
                    <a:pt x="4157" y="1272"/>
                  </a:lnTo>
                  <a:cubicBezTo>
                    <a:pt x="5026" y="1272"/>
                    <a:pt x="5026" y="0"/>
                    <a:pt x="4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93"/>
            <p:cNvSpPr/>
            <p:nvPr/>
          </p:nvSpPr>
          <p:spPr>
            <a:xfrm>
              <a:off x="1709625" y="2748200"/>
              <a:ext cx="124875" cy="31825"/>
            </a:xfrm>
            <a:custGeom>
              <a:rect b="b" l="l" r="r" t="t"/>
              <a:pathLst>
                <a:path extrusionOk="0" h="1273" w="4995">
                  <a:moveTo>
                    <a:pt x="4157" y="404"/>
                  </a:moveTo>
                  <a:cubicBezTo>
                    <a:pt x="4281" y="404"/>
                    <a:pt x="4374" y="497"/>
                    <a:pt x="4374" y="652"/>
                  </a:cubicBezTo>
                  <a:cubicBezTo>
                    <a:pt x="4374" y="776"/>
                    <a:pt x="4281" y="869"/>
                    <a:pt x="4157" y="869"/>
                  </a:cubicBezTo>
                  <a:lnTo>
                    <a:pt x="838" y="869"/>
                  </a:lnTo>
                  <a:cubicBezTo>
                    <a:pt x="714" y="869"/>
                    <a:pt x="621" y="776"/>
                    <a:pt x="621" y="652"/>
                  </a:cubicBezTo>
                  <a:cubicBezTo>
                    <a:pt x="621" y="497"/>
                    <a:pt x="714" y="404"/>
                    <a:pt x="838" y="404"/>
                  </a:cubicBezTo>
                  <a:close/>
                  <a:moveTo>
                    <a:pt x="838" y="0"/>
                  </a:moveTo>
                  <a:cubicBezTo>
                    <a:pt x="0" y="0"/>
                    <a:pt x="0" y="1272"/>
                    <a:pt x="838" y="1272"/>
                  </a:cubicBezTo>
                  <a:lnTo>
                    <a:pt x="4157" y="1272"/>
                  </a:lnTo>
                  <a:cubicBezTo>
                    <a:pt x="4994" y="1272"/>
                    <a:pt x="4994" y="0"/>
                    <a:pt x="4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93"/>
            <p:cNvSpPr/>
            <p:nvPr/>
          </p:nvSpPr>
          <p:spPr>
            <a:xfrm>
              <a:off x="1884875" y="2670650"/>
              <a:ext cx="111700" cy="10100"/>
            </a:xfrm>
            <a:custGeom>
              <a:rect b="b" l="l" r="r" t="t"/>
              <a:pathLst>
                <a:path extrusionOk="0" h="404" w="4468">
                  <a:moveTo>
                    <a:pt x="280" y="0"/>
                  </a:moveTo>
                  <a:cubicBezTo>
                    <a:pt x="1" y="0"/>
                    <a:pt x="1" y="404"/>
                    <a:pt x="280" y="404"/>
                  </a:cubicBezTo>
                  <a:lnTo>
                    <a:pt x="4188" y="404"/>
                  </a:lnTo>
                  <a:cubicBezTo>
                    <a:pt x="4468" y="404"/>
                    <a:pt x="4468" y="0"/>
                    <a:pt x="4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93"/>
            <p:cNvSpPr/>
            <p:nvPr/>
          </p:nvSpPr>
          <p:spPr>
            <a:xfrm>
              <a:off x="1886100" y="2695975"/>
              <a:ext cx="109250" cy="9850"/>
            </a:xfrm>
            <a:custGeom>
              <a:rect b="b" l="l" r="r" t="t"/>
              <a:pathLst>
                <a:path extrusionOk="0" h="394" w="4370">
                  <a:moveTo>
                    <a:pt x="178" y="1"/>
                  </a:moveTo>
                  <a:cubicBezTo>
                    <a:pt x="0" y="1"/>
                    <a:pt x="0" y="394"/>
                    <a:pt x="178" y="394"/>
                  </a:cubicBezTo>
                  <a:cubicBezTo>
                    <a:pt x="194" y="394"/>
                    <a:pt x="212" y="390"/>
                    <a:pt x="231" y="383"/>
                  </a:cubicBezTo>
                  <a:lnTo>
                    <a:pt x="4139" y="383"/>
                  </a:lnTo>
                  <a:cubicBezTo>
                    <a:pt x="4159" y="390"/>
                    <a:pt x="4176" y="394"/>
                    <a:pt x="4193" y="394"/>
                  </a:cubicBezTo>
                  <a:cubicBezTo>
                    <a:pt x="4370" y="394"/>
                    <a:pt x="4370" y="1"/>
                    <a:pt x="4193" y="1"/>
                  </a:cubicBezTo>
                  <a:cubicBezTo>
                    <a:pt x="4176" y="1"/>
                    <a:pt x="4159" y="4"/>
                    <a:pt x="4139" y="11"/>
                  </a:cubicBezTo>
                  <a:lnTo>
                    <a:pt x="231" y="11"/>
                  </a:lnTo>
                  <a:cubicBezTo>
                    <a:pt x="212" y="4"/>
                    <a:pt x="194"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93"/>
            <p:cNvSpPr/>
            <p:nvPr/>
          </p:nvSpPr>
          <p:spPr>
            <a:xfrm>
              <a:off x="1884875" y="2720275"/>
              <a:ext cx="111700" cy="10875"/>
            </a:xfrm>
            <a:custGeom>
              <a:rect b="b" l="l" r="r" t="t"/>
              <a:pathLst>
                <a:path extrusionOk="0" h="435" w="4468">
                  <a:moveTo>
                    <a:pt x="280" y="1"/>
                  </a:moveTo>
                  <a:cubicBezTo>
                    <a:pt x="1" y="1"/>
                    <a:pt x="1" y="435"/>
                    <a:pt x="280" y="435"/>
                  </a:cubicBezTo>
                  <a:lnTo>
                    <a:pt x="4188" y="435"/>
                  </a:lnTo>
                  <a:cubicBezTo>
                    <a:pt x="4468" y="435"/>
                    <a:pt x="4468" y="1"/>
                    <a:pt x="4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7" name="Google Shape;14897;p93"/>
          <p:cNvGrpSpPr/>
          <p:nvPr/>
        </p:nvGrpSpPr>
        <p:grpSpPr>
          <a:xfrm>
            <a:off x="6275159" y="1767599"/>
            <a:ext cx="348975" cy="301500"/>
            <a:chOff x="7719625" y="3086300"/>
            <a:chExt cx="348975" cy="301500"/>
          </a:xfrm>
        </p:grpSpPr>
        <p:sp>
          <p:nvSpPr>
            <p:cNvPr id="14898" name="Google Shape;14898;p93"/>
            <p:cNvSpPr/>
            <p:nvPr/>
          </p:nvSpPr>
          <p:spPr>
            <a:xfrm>
              <a:off x="7719625" y="3086300"/>
              <a:ext cx="348975" cy="301500"/>
            </a:xfrm>
            <a:custGeom>
              <a:rect b="b" l="l" r="r" t="t"/>
              <a:pathLst>
                <a:path extrusionOk="0" h="12060" w="13959">
                  <a:moveTo>
                    <a:pt x="5584" y="404"/>
                  </a:moveTo>
                  <a:cubicBezTo>
                    <a:pt x="5615" y="404"/>
                    <a:pt x="5646" y="435"/>
                    <a:pt x="5646" y="466"/>
                  </a:cubicBezTo>
                  <a:lnTo>
                    <a:pt x="5646" y="3847"/>
                  </a:lnTo>
                  <a:lnTo>
                    <a:pt x="5460" y="3754"/>
                  </a:lnTo>
                  <a:cubicBezTo>
                    <a:pt x="5413" y="3723"/>
                    <a:pt x="5359" y="3707"/>
                    <a:pt x="5308" y="3707"/>
                  </a:cubicBezTo>
                  <a:cubicBezTo>
                    <a:pt x="5258" y="3707"/>
                    <a:pt x="5211" y="3723"/>
                    <a:pt x="5180" y="3754"/>
                  </a:cubicBezTo>
                  <a:lnTo>
                    <a:pt x="4932" y="3878"/>
                  </a:lnTo>
                  <a:lnTo>
                    <a:pt x="4932" y="466"/>
                  </a:lnTo>
                  <a:cubicBezTo>
                    <a:pt x="4932" y="435"/>
                    <a:pt x="4932" y="404"/>
                    <a:pt x="4963" y="404"/>
                  </a:cubicBezTo>
                  <a:close/>
                  <a:moveTo>
                    <a:pt x="6297" y="1117"/>
                  </a:moveTo>
                  <a:cubicBezTo>
                    <a:pt x="6545" y="1117"/>
                    <a:pt x="6762" y="1334"/>
                    <a:pt x="6762" y="1583"/>
                  </a:cubicBezTo>
                  <a:lnTo>
                    <a:pt x="6762" y="8283"/>
                  </a:lnTo>
                  <a:cubicBezTo>
                    <a:pt x="6638" y="8190"/>
                    <a:pt x="6452" y="8128"/>
                    <a:pt x="6297" y="8128"/>
                  </a:cubicBezTo>
                  <a:lnTo>
                    <a:pt x="6297" y="8159"/>
                  </a:lnTo>
                  <a:lnTo>
                    <a:pt x="2047" y="8159"/>
                  </a:lnTo>
                  <a:cubicBezTo>
                    <a:pt x="1830" y="8159"/>
                    <a:pt x="1675" y="7973"/>
                    <a:pt x="1675" y="7786"/>
                  </a:cubicBezTo>
                  <a:lnTo>
                    <a:pt x="1675" y="1490"/>
                  </a:lnTo>
                  <a:cubicBezTo>
                    <a:pt x="1675" y="1272"/>
                    <a:pt x="1830" y="1117"/>
                    <a:pt x="2047" y="1117"/>
                  </a:cubicBezTo>
                  <a:lnTo>
                    <a:pt x="4498" y="1117"/>
                  </a:lnTo>
                  <a:lnTo>
                    <a:pt x="4498" y="4064"/>
                  </a:lnTo>
                  <a:cubicBezTo>
                    <a:pt x="4498" y="4157"/>
                    <a:pt x="4560" y="4281"/>
                    <a:pt x="4653" y="4312"/>
                  </a:cubicBezTo>
                  <a:cubicBezTo>
                    <a:pt x="4684" y="4343"/>
                    <a:pt x="4746" y="4374"/>
                    <a:pt x="4808" y="4374"/>
                  </a:cubicBezTo>
                  <a:cubicBezTo>
                    <a:pt x="4839" y="4374"/>
                    <a:pt x="4901" y="4343"/>
                    <a:pt x="4963" y="4312"/>
                  </a:cubicBezTo>
                  <a:lnTo>
                    <a:pt x="5304" y="4126"/>
                  </a:lnTo>
                  <a:lnTo>
                    <a:pt x="5615" y="4312"/>
                  </a:lnTo>
                  <a:cubicBezTo>
                    <a:pt x="5646" y="4343"/>
                    <a:pt x="5692" y="4359"/>
                    <a:pt x="5743" y="4359"/>
                  </a:cubicBezTo>
                  <a:cubicBezTo>
                    <a:pt x="5793" y="4359"/>
                    <a:pt x="5847" y="4343"/>
                    <a:pt x="5894" y="4312"/>
                  </a:cubicBezTo>
                  <a:cubicBezTo>
                    <a:pt x="5987" y="4250"/>
                    <a:pt x="6049" y="4157"/>
                    <a:pt x="6049" y="4064"/>
                  </a:cubicBezTo>
                  <a:lnTo>
                    <a:pt x="6049" y="1117"/>
                  </a:lnTo>
                  <a:close/>
                  <a:moveTo>
                    <a:pt x="10981" y="9430"/>
                  </a:moveTo>
                  <a:lnTo>
                    <a:pt x="12687" y="9741"/>
                  </a:lnTo>
                  <a:lnTo>
                    <a:pt x="12718" y="9741"/>
                  </a:lnTo>
                  <a:cubicBezTo>
                    <a:pt x="12718" y="9772"/>
                    <a:pt x="12718" y="9772"/>
                    <a:pt x="12718" y="9772"/>
                  </a:cubicBezTo>
                  <a:lnTo>
                    <a:pt x="12470" y="10051"/>
                  </a:lnTo>
                  <a:cubicBezTo>
                    <a:pt x="12408" y="10082"/>
                    <a:pt x="12377" y="10144"/>
                    <a:pt x="12377" y="10206"/>
                  </a:cubicBezTo>
                  <a:cubicBezTo>
                    <a:pt x="12377" y="10268"/>
                    <a:pt x="12408" y="10330"/>
                    <a:pt x="12470" y="10392"/>
                  </a:cubicBezTo>
                  <a:lnTo>
                    <a:pt x="13183" y="11136"/>
                  </a:lnTo>
                  <a:lnTo>
                    <a:pt x="12656" y="11633"/>
                  </a:lnTo>
                  <a:lnTo>
                    <a:pt x="11943" y="10888"/>
                  </a:lnTo>
                  <a:cubicBezTo>
                    <a:pt x="11881" y="10842"/>
                    <a:pt x="11819" y="10819"/>
                    <a:pt x="11760" y="10819"/>
                  </a:cubicBezTo>
                  <a:cubicBezTo>
                    <a:pt x="11702" y="10819"/>
                    <a:pt x="11648" y="10842"/>
                    <a:pt x="11601" y="10888"/>
                  </a:cubicBezTo>
                  <a:lnTo>
                    <a:pt x="11322" y="11167"/>
                  </a:lnTo>
                  <a:lnTo>
                    <a:pt x="11291" y="11167"/>
                  </a:lnTo>
                  <a:lnTo>
                    <a:pt x="11291" y="11136"/>
                  </a:lnTo>
                  <a:lnTo>
                    <a:pt x="10981" y="9430"/>
                  </a:lnTo>
                  <a:close/>
                  <a:moveTo>
                    <a:pt x="4963" y="1"/>
                  </a:moveTo>
                  <a:cubicBezTo>
                    <a:pt x="4715" y="1"/>
                    <a:pt x="4498" y="218"/>
                    <a:pt x="4498" y="466"/>
                  </a:cubicBezTo>
                  <a:lnTo>
                    <a:pt x="4498" y="714"/>
                  </a:lnTo>
                  <a:lnTo>
                    <a:pt x="2047" y="714"/>
                  </a:lnTo>
                  <a:cubicBezTo>
                    <a:pt x="1644" y="714"/>
                    <a:pt x="1303" y="1024"/>
                    <a:pt x="1272" y="1427"/>
                  </a:cubicBezTo>
                  <a:lnTo>
                    <a:pt x="683" y="1427"/>
                  </a:lnTo>
                  <a:cubicBezTo>
                    <a:pt x="310" y="1427"/>
                    <a:pt x="0" y="1738"/>
                    <a:pt x="0" y="2110"/>
                  </a:cubicBezTo>
                  <a:lnTo>
                    <a:pt x="0" y="9275"/>
                  </a:lnTo>
                  <a:cubicBezTo>
                    <a:pt x="0" y="9679"/>
                    <a:pt x="310" y="9958"/>
                    <a:pt x="683" y="9958"/>
                  </a:cubicBezTo>
                  <a:lnTo>
                    <a:pt x="2358" y="9958"/>
                  </a:lnTo>
                  <a:cubicBezTo>
                    <a:pt x="2606" y="9958"/>
                    <a:pt x="2606" y="9554"/>
                    <a:pt x="2358" y="9554"/>
                  </a:cubicBezTo>
                  <a:lnTo>
                    <a:pt x="683" y="9554"/>
                  </a:lnTo>
                  <a:cubicBezTo>
                    <a:pt x="527" y="9554"/>
                    <a:pt x="403" y="9430"/>
                    <a:pt x="403" y="9275"/>
                  </a:cubicBezTo>
                  <a:lnTo>
                    <a:pt x="403" y="2110"/>
                  </a:lnTo>
                  <a:cubicBezTo>
                    <a:pt x="403" y="1971"/>
                    <a:pt x="503" y="1857"/>
                    <a:pt x="635" y="1857"/>
                  </a:cubicBezTo>
                  <a:cubicBezTo>
                    <a:pt x="651" y="1857"/>
                    <a:pt x="666" y="1859"/>
                    <a:pt x="683" y="1862"/>
                  </a:cubicBezTo>
                  <a:lnTo>
                    <a:pt x="1272" y="1862"/>
                  </a:lnTo>
                  <a:lnTo>
                    <a:pt x="1272" y="7786"/>
                  </a:lnTo>
                  <a:cubicBezTo>
                    <a:pt x="1272" y="8221"/>
                    <a:pt x="1613" y="8562"/>
                    <a:pt x="2047" y="8562"/>
                  </a:cubicBezTo>
                  <a:lnTo>
                    <a:pt x="6297" y="8562"/>
                  </a:lnTo>
                  <a:cubicBezTo>
                    <a:pt x="6545" y="8562"/>
                    <a:pt x="6762" y="8748"/>
                    <a:pt x="6793" y="8996"/>
                  </a:cubicBezTo>
                  <a:cubicBezTo>
                    <a:pt x="6793" y="9089"/>
                    <a:pt x="6886" y="9182"/>
                    <a:pt x="6979" y="9182"/>
                  </a:cubicBezTo>
                  <a:cubicBezTo>
                    <a:pt x="7073" y="9182"/>
                    <a:pt x="7166" y="9089"/>
                    <a:pt x="7197" y="8996"/>
                  </a:cubicBezTo>
                  <a:cubicBezTo>
                    <a:pt x="7197" y="8748"/>
                    <a:pt x="7414" y="8562"/>
                    <a:pt x="7662" y="8562"/>
                  </a:cubicBezTo>
                  <a:lnTo>
                    <a:pt x="11943" y="8562"/>
                  </a:lnTo>
                  <a:cubicBezTo>
                    <a:pt x="12346" y="8562"/>
                    <a:pt x="12718" y="8221"/>
                    <a:pt x="12718" y="7786"/>
                  </a:cubicBezTo>
                  <a:lnTo>
                    <a:pt x="12718" y="1862"/>
                  </a:lnTo>
                  <a:lnTo>
                    <a:pt x="13276" y="1862"/>
                  </a:lnTo>
                  <a:cubicBezTo>
                    <a:pt x="13432" y="1862"/>
                    <a:pt x="13556" y="1986"/>
                    <a:pt x="13556" y="2141"/>
                  </a:cubicBezTo>
                  <a:lnTo>
                    <a:pt x="13556" y="9306"/>
                  </a:lnTo>
                  <a:cubicBezTo>
                    <a:pt x="13556" y="9430"/>
                    <a:pt x="13432" y="9554"/>
                    <a:pt x="13276" y="9554"/>
                  </a:cubicBezTo>
                  <a:lnTo>
                    <a:pt x="13059" y="9554"/>
                  </a:lnTo>
                  <a:cubicBezTo>
                    <a:pt x="12966" y="9430"/>
                    <a:pt x="12873" y="9368"/>
                    <a:pt x="12749" y="9337"/>
                  </a:cubicBezTo>
                  <a:lnTo>
                    <a:pt x="10950" y="9027"/>
                  </a:lnTo>
                  <a:cubicBezTo>
                    <a:pt x="10921" y="9020"/>
                    <a:pt x="10892" y="9016"/>
                    <a:pt x="10864" y="9016"/>
                  </a:cubicBezTo>
                  <a:cubicBezTo>
                    <a:pt x="10655" y="9016"/>
                    <a:pt x="10492" y="9211"/>
                    <a:pt x="10547" y="9430"/>
                  </a:cubicBezTo>
                  <a:lnTo>
                    <a:pt x="10547" y="9554"/>
                  </a:lnTo>
                  <a:lnTo>
                    <a:pt x="3164" y="9554"/>
                  </a:lnTo>
                  <a:cubicBezTo>
                    <a:pt x="2885" y="9554"/>
                    <a:pt x="2885" y="9958"/>
                    <a:pt x="3164" y="9958"/>
                  </a:cubicBezTo>
                  <a:lnTo>
                    <a:pt x="10640" y="9958"/>
                  </a:lnTo>
                  <a:lnTo>
                    <a:pt x="10857" y="11199"/>
                  </a:lnTo>
                  <a:cubicBezTo>
                    <a:pt x="10897" y="11439"/>
                    <a:pt x="11092" y="11576"/>
                    <a:pt x="11292" y="11576"/>
                  </a:cubicBezTo>
                  <a:cubicBezTo>
                    <a:pt x="11402" y="11576"/>
                    <a:pt x="11513" y="11535"/>
                    <a:pt x="11601" y="11447"/>
                  </a:cubicBezTo>
                  <a:lnTo>
                    <a:pt x="11725" y="11292"/>
                  </a:lnTo>
                  <a:lnTo>
                    <a:pt x="12408" y="11943"/>
                  </a:lnTo>
                  <a:cubicBezTo>
                    <a:pt x="12470" y="12021"/>
                    <a:pt x="12563" y="12059"/>
                    <a:pt x="12660" y="12059"/>
                  </a:cubicBezTo>
                  <a:cubicBezTo>
                    <a:pt x="12757" y="12059"/>
                    <a:pt x="12858" y="12021"/>
                    <a:pt x="12935" y="11943"/>
                  </a:cubicBezTo>
                  <a:lnTo>
                    <a:pt x="13494" y="11416"/>
                  </a:lnTo>
                  <a:cubicBezTo>
                    <a:pt x="13556" y="11323"/>
                    <a:pt x="13587" y="11230"/>
                    <a:pt x="13587" y="11136"/>
                  </a:cubicBezTo>
                  <a:cubicBezTo>
                    <a:pt x="13587" y="11043"/>
                    <a:pt x="13556" y="10950"/>
                    <a:pt x="13494" y="10857"/>
                  </a:cubicBezTo>
                  <a:lnTo>
                    <a:pt x="12811" y="10206"/>
                  </a:lnTo>
                  <a:lnTo>
                    <a:pt x="12966" y="10082"/>
                  </a:lnTo>
                  <a:cubicBezTo>
                    <a:pt x="12997" y="10051"/>
                    <a:pt x="13028" y="10020"/>
                    <a:pt x="13028" y="9958"/>
                  </a:cubicBezTo>
                  <a:lnTo>
                    <a:pt x="13276" y="9958"/>
                  </a:lnTo>
                  <a:cubicBezTo>
                    <a:pt x="13649" y="9958"/>
                    <a:pt x="13959" y="9679"/>
                    <a:pt x="13959" y="9275"/>
                  </a:cubicBezTo>
                  <a:lnTo>
                    <a:pt x="13959" y="2110"/>
                  </a:lnTo>
                  <a:cubicBezTo>
                    <a:pt x="13959" y="1738"/>
                    <a:pt x="13649" y="1427"/>
                    <a:pt x="13276" y="1427"/>
                  </a:cubicBezTo>
                  <a:lnTo>
                    <a:pt x="12718" y="1427"/>
                  </a:lnTo>
                  <a:cubicBezTo>
                    <a:pt x="12687" y="1024"/>
                    <a:pt x="12346" y="714"/>
                    <a:pt x="11943" y="714"/>
                  </a:cubicBezTo>
                  <a:lnTo>
                    <a:pt x="9988" y="714"/>
                  </a:lnTo>
                  <a:cubicBezTo>
                    <a:pt x="9802" y="776"/>
                    <a:pt x="9802" y="1024"/>
                    <a:pt x="9988" y="1117"/>
                  </a:cubicBezTo>
                  <a:lnTo>
                    <a:pt x="11943" y="1117"/>
                  </a:lnTo>
                  <a:cubicBezTo>
                    <a:pt x="12129" y="1117"/>
                    <a:pt x="12284" y="1272"/>
                    <a:pt x="12284" y="1459"/>
                  </a:cubicBezTo>
                  <a:lnTo>
                    <a:pt x="12284" y="7786"/>
                  </a:lnTo>
                  <a:cubicBezTo>
                    <a:pt x="12284" y="7973"/>
                    <a:pt x="12129" y="8159"/>
                    <a:pt x="11943" y="8159"/>
                  </a:cubicBezTo>
                  <a:lnTo>
                    <a:pt x="7662" y="8159"/>
                  </a:lnTo>
                  <a:cubicBezTo>
                    <a:pt x="7507" y="8159"/>
                    <a:pt x="7321" y="8190"/>
                    <a:pt x="7197" y="8283"/>
                  </a:cubicBezTo>
                  <a:lnTo>
                    <a:pt x="7197" y="1583"/>
                  </a:lnTo>
                  <a:cubicBezTo>
                    <a:pt x="7197" y="1334"/>
                    <a:pt x="7414" y="1117"/>
                    <a:pt x="7662" y="1117"/>
                  </a:cubicBezTo>
                  <a:lnTo>
                    <a:pt x="9182" y="1117"/>
                  </a:lnTo>
                  <a:cubicBezTo>
                    <a:pt x="9193" y="1121"/>
                    <a:pt x="9204" y="1122"/>
                    <a:pt x="9214" y="1122"/>
                  </a:cubicBezTo>
                  <a:cubicBezTo>
                    <a:pt x="9383" y="1122"/>
                    <a:pt x="9388" y="704"/>
                    <a:pt x="9228" y="704"/>
                  </a:cubicBezTo>
                  <a:cubicBezTo>
                    <a:pt x="9214" y="704"/>
                    <a:pt x="9199" y="707"/>
                    <a:pt x="9182" y="714"/>
                  </a:cubicBezTo>
                  <a:lnTo>
                    <a:pt x="7662" y="714"/>
                  </a:lnTo>
                  <a:cubicBezTo>
                    <a:pt x="7491" y="931"/>
                    <a:pt x="7235" y="1040"/>
                    <a:pt x="6979" y="1040"/>
                  </a:cubicBezTo>
                  <a:cubicBezTo>
                    <a:pt x="6724" y="1040"/>
                    <a:pt x="6468" y="931"/>
                    <a:pt x="6297" y="714"/>
                  </a:cubicBezTo>
                  <a:lnTo>
                    <a:pt x="6049" y="714"/>
                  </a:lnTo>
                  <a:lnTo>
                    <a:pt x="6049" y="466"/>
                  </a:lnTo>
                  <a:cubicBezTo>
                    <a:pt x="6049" y="218"/>
                    <a:pt x="5832" y="1"/>
                    <a:pt x="5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93"/>
            <p:cNvSpPr/>
            <p:nvPr/>
          </p:nvSpPr>
          <p:spPr>
            <a:xfrm>
              <a:off x="7778550" y="3139800"/>
              <a:ext cx="40350" cy="10900"/>
            </a:xfrm>
            <a:custGeom>
              <a:rect b="b" l="l" r="r" t="t"/>
              <a:pathLst>
                <a:path extrusionOk="0" h="436" w="1614">
                  <a:moveTo>
                    <a:pt x="280" y="1"/>
                  </a:moveTo>
                  <a:cubicBezTo>
                    <a:pt x="1" y="1"/>
                    <a:pt x="1" y="435"/>
                    <a:pt x="280" y="435"/>
                  </a:cubicBezTo>
                  <a:lnTo>
                    <a:pt x="1365" y="435"/>
                  </a:lnTo>
                  <a:cubicBezTo>
                    <a:pt x="1614" y="435"/>
                    <a:pt x="1614" y="1"/>
                    <a:pt x="13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93"/>
            <p:cNvSpPr/>
            <p:nvPr/>
          </p:nvSpPr>
          <p:spPr>
            <a:xfrm>
              <a:off x="7780875" y="3163600"/>
              <a:ext cx="36875" cy="9850"/>
            </a:xfrm>
            <a:custGeom>
              <a:rect b="b" l="l" r="r" t="t"/>
              <a:pathLst>
                <a:path extrusionOk="0" h="394" w="1475">
                  <a:moveTo>
                    <a:pt x="1319" y="0"/>
                  </a:moveTo>
                  <a:cubicBezTo>
                    <a:pt x="1305" y="0"/>
                    <a:pt x="1289" y="3"/>
                    <a:pt x="1272" y="11"/>
                  </a:cubicBezTo>
                  <a:lnTo>
                    <a:pt x="187" y="11"/>
                  </a:lnTo>
                  <a:cubicBezTo>
                    <a:pt x="1" y="73"/>
                    <a:pt x="1" y="321"/>
                    <a:pt x="187" y="383"/>
                  </a:cubicBezTo>
                  <a:lnTo>
                    <a:pt x="1272" y="383"/>
                  </a:lnTo>
                  <a:cubicBezTo>
                    <a:pt x="1289" y="390"/>
                    <a:pt x="1305" y="393"/>
                    <a:pt x="1319" y="393"/>
                  </a:cubicBezTo>
                  <a:cubicBezTo>
                    <a:pt x="1474" y="393"/>
                    <a:pt x="1474" y="0"/>
                    <a:pt x="1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93"/>
            <p:cNvSpPr/>
            <p:nvPr/>
          </p:nvSpPr>
          <p:spPr>
            <a:xfrm>
              <a:off x="7778550" y="3186350"/>
              <a:ext cx="40350" cy="10875"/>
            </a:xfrm>
            <a:custGeom>
              <a:rect b="b" l="l" r="r" t="t"/>
              <a:pathLst>
                <a:path extrusionOk="0" h="435" w="1614">
                  <a:moveTo>
                    <a:pt x="280" y="0"/>
                  </a:moveTo>
                  <a:cubicBezTo>
                    <a:pt x="1" y="0"/>
                    <a:pt x="1" y="434"/>
                    <a:pt x="280" y="434"/>
                  </a:cubicBezTo>
                  <a:lnTo>
                    <a:pt x="1365" y="434"/>
                  </a:lnTo>
                  <a:cubicBezTo>
                    <a:pt x="1614" y="434"/>
                    <a:pt x="1614" y="0"/>
                    <a:pt x="13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93"/>
            <p:cNvSpPr/>
            <p:nvPr/>
          </p:nvSpPr>
          <p:spPr>
            <a:xfrm>
              <a:off x="7778550" y="3210375"/>
              <a:ext cx="96950" cy="10100"/>
            </a:xfrm>
            <a:custGeom>
              <a:rect b="b" l="l" r="r" t="t"/>
              <a:pathLst>
                <a:path extrusionOk="0" h="404" w="3878">
                  <a:moveTo>
                    <a:pt x="280" y="1"/>
                  </a:moveTo>
                  <a:cubicBezTo>
                    <a:pt x="1" y="1"/>
                    <a:pt x="1" y="404"/>
                    <a:pt x="280" y="404"/>
                  </a:cubicBezTo>
                  <a:lnTo>
                    <a:pt x="3599" y="404"/>
                  </a:lnTo>
                  <a:cubicBezTo>
                    <a:pt x="3878" y="404"/>
                    <a:pt x="387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93"/>
            <p:cNvSpPr/>
            <p:nvPr/>
          </p:nvSpPr>
          <p:spPr>
            <a:xfrm>
              <a:off x="7778550" y="3235200"/>
              <a:ext cx="96950" cy="10100"/>
            </a:xfrm>
            <a:custGeom>
              <a:rect b="b" l="l" r="r" t="t"/>
              <a:pathLst>
                <a:path extrusionOk="0" h="404" w="3878">
                  <a:moveTo>
                    <a:pt x="280" y="0"/>
                  </a:moveTo>
                  <a:cubicBezTo>
                    <a:pt x="1" y="0"/>
                    <a:pt x="1" y="404"/>
                    <a:pt x="280" y="404"/>
                  </a:cubicBezTo>
                  <a:lnTo>
                    <a:pt x="3599" y="404"/>
                  </a:lnTo>
                  <a:cubicBezTo>
                    <a:pt x="3878" y="404"/>
                    <a:pt x="3878" y="0"/>
                    <a:pt x="35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93"/>
            <p:cNvSpPr/>
            <p:nvPr/>
          </p:nvSpPr>
          <p:spPr>
            <a:xfrm>
              <a:off x="7778550" y="3260000"/>
              <a:ext cx="96950" cy="10125"/>
            </a:xfrm>
            <a:custGeom>
              <a:rect b="b" l="l" r="r" t="t"/>
              <a:pathLst>
                <a:path extrusionOk="0" h="405" w="3878">
                  <a:moveTo>
                    <a:pt x="280" y="1"/>
                  </a:moveTo>
                  <a:cubicBezTo>
                    <a:pt x="1" y="1"/>
                    <a:pt x="1" y="404"/>
                    <a:pt x="280" y="404"/>
                  </a:cubicBezTo>
                  <a:lnTo>
                    <a:pt x="3599" y="404"/>
                  </a:lnTo>
                  <a:cubicBezTo>
                    <a:pt x="3878" y="404"/>
                    <a:pt x="387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93"/>
            <p:cNvSpPr/>
            <p:nvPr/>
          </p:nvSpPr>
          <p:spPr>
            <a:xfrm>
              <a:off x="7917375" y="3210375"/>
              <a:ext cx="97725" cy="10100"/>
            </a:xfrm>
            <a:custGeom>
              <a:rect b="b" l="l" r="r" t="t"/>
              <a:pathLst>
                <a:path extrusionOk="0" h="404" w="3909">
                  <a:moveTo>
                    <a:pt x="279" y="1"/>
                  </a:moveTo>
                  <a:cubicBezTo>
                    <a:pt x="0" y="1"/>
                    <a:pt x="0" y="404"/>
                    <a:pt x="279" y="404"/>
                  </a:cubicBezTo>
                  <a:lnTo>
                    <a:pt x="3629" y="404"/>
                  </a:lnTo>
                  <a:cubicBezTo>
                    <a:pt x="3909" y="404"/>
                    <a:pt x="3909" y="1"/>
                    <a:pt x="36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93"/>
            <p:cNvSpPr/>
            <p:nvPr/>
          </p:nvSpPr>
          <p:spPr>
            <a:xfrm>
              <a:off x="7917375" y="3235200"/>
              <a:ext cx="97725" cy="10100"/>
            </a:xfrm>
            <a:custGeom>
              <a:rect b="b" l="l" r="r" t="t"/>
              <a:pathLst>
                <a:path extrusionOk="0" h="404" w="3909">
                  <a:moveTo>
                    <a:pt x="279" y="0"/>
                  </a:moveTo>
                  <a:cubicBezTo>
                    <a:pt x="0" y="0"/>
                    <a:pt x="0" y="404"/>
                    <a:pt x="279" y="404"/>
                  </a:cubicBezTo>
                  <a:lnTo>
                    <a:pt x="3629" y="404"/>
                  </a:lnTo>
                  <a:cubicBezTo>
                    <a:pt x="3909" y="404"/>
                    <a:pt x="3909" y="0"/>
                    <a:pt x="3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93"/>
            <p:cNvSpPr/>
            <p:nvPr/>
          </p:nvSpPr>
          <p:spPr>
            <a:xfrm>
              <a:off x="7917375" y="3260000"/>
              <a:ext cx="97725" cy="10125"/>
            </a:xfrm>
            <a:custGeom>
              <a:rect b="b" l="l" r="r" t="t"/>
              <a:pathLst>
                <a:path extrusionOk="0" h="405" w="3909">
                  <a:moveTo>
                    <a:pt x="279" y="1"/>
                  </a:moveTo>
                  <a:cubicBezTo>
                    <a:pt x="0" y="1"/>
                    <a:pt x="0" y="404"/>
                    <a:pt x="279" y="404"/>
                  </a:cubicBezTo>
                  <a:lnTo>
                    <a:pt x="3629" y="404"/>
                  </a:lnTo>
                  <a:cubicBezTo>
                    <a:pt x="3909" y="404"/>
                    <a:pt x="3909" y="1"/>
                    <a:pt x="36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93"/>
            <p:cNvSpPr/>
            <p:nvPr/>
          </p:nvSpPr>
          <p:spPr>
            <a:xfrm>
              <a:off x="7921250" y="3132050"/>
              <a:ext cx="89975" cy="63625"/>
            </a:xfrm>
            <a:custGeom>
              <a:rect b="b" l="l" r="r" t="t"/>
              <a:pathLst>
                <a:path extrusionOk="0" h="2545" w="3599">
                  <a:moveTo>
                    <a:pt x="3133" y="404"/>
                  </a:moveTo>
                  <a:cubicBezTo>
                    <a:pt x="3164" y="404"/>
                    <a:pt x="3195" y="435"/>
                    <a:pt x="3195" y="466"/>
                  </a:cubicBezTo>
                  <a:lnTo>
                    <a:pt x="3195" y="2079"/>
                  </a:lnTo>
                  <a:cubicBezTo>
                    <a:pt x="3195" y="2110"/>
                    <a:pt x="3164" y="2110"/>
                    <a:pt x="3133" y="2110"/>
                  </a:cubicBezTo>
                  <a:lnTo>
                    <a:pt x="465" y="2110"/>
                  </a:lnTo>
                  <a:cubicBezTo>
                    <a:pt x="434" y="2110"/>
                    <a:pt x="403" y="2110"/>
                    <a:pt x="403" y="2079"/>
                  </a:cubicBezTo>
                  <a:lnTo>
                    <a:pt x="403" y="466"/>
                  </a:lnTo>
                  <a:cubicBezTo>
                    <a:pt x="403" y="435"/>
                    <a:pt x="434" y="404"/>
                    <a:pt x="465" y="404"/>
                  </a:cubicBezTo>
                  <a:close/>
                  <a:moveTo>
                    <a:pt x="465" y="1"/>
                  </a:moveTo>
                  <a:cubicBezTo>
                    <a:pt x="217" y="1"/>
                    <a:pt x="0" y="187"/>
                    <a:pt x="0" y="466"/>
                  </a:cubicBezTo>
                  <a:lnTo>
                    <a:pt x="0" y="2079"/>
                  </a:lnTo>
                  <a:cubicBezTo>
                    <a:pt x="0" y="2327"/>
                    <a:pt x="217" y="2544"/>
                    <a:pt x="465" y="2544"/>
                  </a:cubicBezTo>
                  <a:lnTo>
                    <a:pt x="3133" y="2544"/>
                  </a:lnTo>
                  <a:cubicBezTo>
                    <a:pt x="3381" y="2544"/>
                    <a:pt x="3598" y="2327"/>
                    <a:pt x="3598" y="2079"/>
                  </a:cubicBezTo>
                  <a:lnTo>
                    <a:pt x="3598" y="466"/>
                  </a:lnTo>
                  <a:cubicBezTo>
                    <a:pt x="3598" y="218"/>
                    <a:pt x="3381" y="1"/>
                    <a:pt x="3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9" name="Google Shape;14909;p93"/>
          <p:cNvGrpSpPr/>
          <p:nvPr/>
        </p:nvGrpSpPr>
        <p:grpSpPr>
          <a:xfrm>
            <a:off x="7745342" y="1769836"/>
            <a:ext cx="349000" cy="297025"/>
            <a:chOff x="6217500" y="3088625"/>
            <a:chExt cx="349000" cy="297025"/>
          </a:xfrm>
        </p:grpSpPr>
        <p:sp>
          <p:nvSpPr>
            <p:cNvPr id="14910" name="Google Shape;14910;p93"/>
            <p:cNvSpPr/>
            <p:nvPr/>
          </p:nvSpPr>
          <p:spPr>
            <a:xfrm>
              <a:off x="6484275" y="3139025"/>
              <a:ext cx="9325" cy="10125"/>
            </a:xfrm>
            <a:custGeom>
              <a:rect b="b" l="l" r="r" t="t"/>
              <a:pathLst>
                <a:path extrusionOk="0" h="405" w="373">
                  <a:moveTo>
                    <a:pt x="186" y="1"/>
                  </a:moveTo>
                  <a:cubicBezTo>
                    <a:pt x="0" y="63"/>
                    <a:pt x="0" y="342"/>
                    <a:pt x="186" y="404"/>
                  </a:cubicBezTo>
                  <a:cubicBezTo>
                    <a:pt x="276" y="404"/>
                    <a:pt x="365" y="319"/>
                    <a:pt x="372" y="203"/>
                  </a:cubicBezTo>
                  <a:lnTo>
                    <a:pt x="372" y="203"/>
                  </a:lnTo>
                  <a:cubicBezTo>
                    <a:pt x="372" y="208"/>
                    <a:pt x="373" y="213"/>
                    <a:pt x="373" y="218"/>
                  </a:cubicBezTo>
                  <a:lnTo>
                    <a:pt x="373" y="187"/>
                  </a:lnTo>
                  <a:cubicBezTo>
                    <a:pt x="373" y="192"/>
                    <a:pt x="372" y="197"/>
                    <a:pt x="372" y="203"/>
                  </a:cubicBezTo>
                  <a:cubicBezTo>
                    <a:pt x="365" y="86"/>
                    <a:pt x="27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93"/>
            <p:cNvSpPr/>
            <p:nvPr/>
          </p:nvSpPr>
          <p:spPr>
            <a:xfrm>
              <a:off x="6504000" y="3139025"/>
              <a:ext cx="11325" cy="7550"/>
            </a:xfrm>
            <a:custGeom>
              <a:rect b="b" l="l" r="r" t="t"/>
              <a:pathLst>
                <a:path extrusionOk="0" h="302" w="453">
                  <a:moveTo>
                    <a:pt x="235" y="1"/>
                  </a:moveTo>
                  <a:cubicBezTo>
                    <a:pt x="1" y="1"/>
                    <a:pt x="244" y="302"/>
                    <a:pt x="378" y="302"/>
                  </a:cubicBezTo>
                  <a:cubicBezTo>
                    <a:pt x="421" y="302"/>
                    <a:pt x="452" y="270"/>
                    <a:pt x="452" y="187"/>
                  </a:cubicBezTo>
                  <a:cubicBezTo>
                    <a:pt x="452" y="94"/>
                    <a:pt x="359" y="1"/>
                    <a:pt x="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93"/>
            <p:cNvSpPr/>
            <p:nvPr/>
          </p:nvSpPr>
          <p:spPr>
            <a:xfrm>
              <a:off x="6524950" y="3139025"/>
              <a:ext cx="11300" cy="7550"/>
            </a:xfrm>
            <a:custGeom>
              <a:rect b="b" l="l" r="r" t="t"/>
              <a:pathLst>
                <a:path extrusionOk="0" h="302" w="452">
                  <a:moveTo>
                    <a:pt x="235" y="1"/>
                  </a:moveTo>
                  <a:cubicBezTo>
                    <a:pt x="0" y="1"/>
                    <a:pt x="244" y="302"/>
                    <a:pt x="377" y="302"/>
                  </a:cubicBezTo>
                  <a:cubicBezTo>
                    <a:pt x="420" y="302"/>
                    <a:pt x="452" y="270"/>
                    <a:pt x="452" y="187"/>
                  </a:cubicBezTo>
                  <a:cubicBezTo>
                    <a:pt x="452" y="94"/>
                    <a:pt x="359" y="1"/>
                    <a:pt x="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93"/>
            <p:cNvSpPr/>
            <p:nvPr/>
          </p:nvSpPr>
          <p:spPr>
            <a:xfrm>
              <a:off x="6217500" y="3088625"/>
              <a:ext cx="349000" cy="297025"/>
            </a:xfrm>
            <a:custGeom>
              <a:rect b="b" l="l" r="r" t="t"/>
              <a:pathLst>
                <a:path extrusionOk="0" h="11881" w="13960">
                  <a:moveTo>
                    <a:pt x="4561" y="404"/>
                  </a:moveTo>
                  <a:cubicBezTo>
                    <a:pt x="4716" y="404"/>
                    <a:pt x="4840" y="528"/>
                    <a:pt x="4840" y="652"/>
                  </a:cubicBezTo>
                  <a:lnTo>
                    <a:pt x="4840" y="1179"/>
                  </a:lnTo>
                  <a:lnTo>
                    <a:pt x="404" y="1179"/>
                  </a:lnTo>
                  <a:lnTo>
                    <a:pt x="404" y="652"/>
                  </a:lnTo>
                  <a:cubicBezTo>
                    <a:pt x="404" y="528"/>
                    <a:pt x="528" y="404"/>
                    <a:pt x="683" y="404"/>
                  </a:cubicBezTo>
                  <a:close/>
                  <a:moveTo>
                    <a:pt x="13525" y="1583"/>
                  </a:moveTo>
                  <a:lnTo>
                    <a:pt x="13525" y="2823"/>
                  </a:lnTo>
                  <a:lnTo>
                    <a:pt x="404" y="2823"/>
                  </a:lnTo>
                  <a:lnTo>
                    <a:pt x="404" y="1583"/>
                  </a:lnTo>
                  <a:close/>
                  <a:moveTo>
                    <a:pt x="13556" y="3258"/>
                  </a:moveTo>
                  <a:lnTo>
                    <a:pt x="13556" y="11478"/>
                  </a:lnTo>
                  <a:lnTo>
                    <a:pt x="404" y="11478"/>
                  </a:lnTo>
                  <a:lnTo>
                    <a:pt x="404" y="3258"/>
                  </a:lnTo>
                  <a:close/>
                  <a:moveTo>
                    <a:pt x="683" y="1"/>
                  </a:moveTo>
                  <a:cubicBezTo>
                    <a:pt x="280" y="1"/>
                    <a:pt x="1" y="280"/>
                    <a:pt x="1" y="652"/>
                  </a:cubicBezTo>
                  <a:lnTo>
                    <a:pt x="1" y="11478"/>
                  </a:lnTo>
                  <a:cubicBezTo>
                    <a:pt x="1" y="11695"/>
                    <a:pt x="187" y="11881"/>
                    <a:pt x="404" y="11881"/>
                  </a:cubicBezTo>
                  <a:lnTo>
                    <a:pt x="13525" y="11881"/>
                  </a:lnTo>
                  <a:cubicBezTo>
                    <a:pt x="13773" y="11881"/>
                    <a:pt x="13959" y="11695"/>
                    <a:pt x="13959" y="11478"/>
                  </a:cubicBezTo>
                  <a:lnTo>
                    <a:pt x="13959" y="1583"/>
                  </a:lnTo>
                  <a:cubicBezTo>
                    <a:pt x="13959" y="1366"/>
                    <a:pt x="13773" y="1179"/>
                    <a:pt x="13525" y="1179"/>
                  </a:cubicBezTo>
                  <a:lnTo>
                    <a:pt x="5243" y="1179"/>
                  </a:lnTo>
                  <a:lnTo>
                    <a:pt x="5243" y="652"/>
                  </a:lnTo>
                  <a:cubicBezTo>
                    <a:pt x="5243" y="280"/>
                    <a:pt x="4964" y="1"/>
                    <a:pt x="45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93"/>
            <p:cNvSpPr/>
            <p:nvPr/>
          </p:nvSpPr>
          <p:spPr>
            <a:xfrm>
              <a:off x="6274900" y="3185575"/>
              <a:ext cx="233425" cy="79900"/>
            </a:xfrm>
            <a:custGeom>
              <a:rect b="b" l="l" r="r" t="t"/>
              <a:pathLst>
                <a:path extrusionOk="0" h="3196" w="9337">
                  <a:moveTo>
                    <a:pt x="2978" y="403"/>
                  </a:moveTo>
                  <a:lnTo>
                    <a:pt x="2978" y="2792"/>
                  </a:lnTo>
                  <a:lnTo>
                    <a:pt x="434" y="2792"/>
                  </a:lnTo>
                  <a:lnTo>
                    <a:pt x="434" y="403"/>
                  </a:lnTo>
                  <a:close/>
                  <a:moveTo>
                    <a:pt x="403" y="0"/>
                  </a:moveTo>
                  <a:cubicBezTo>
                    <a:pt x="186" y="0"/>
                    <a:pt x="0" y="155"/>
                    <a:pt x="0" y="372"/>
                  </a:cubicBezTo>
                  <a:lnTo>
                    <a:pt x="0" y="2823"/>
                  </a:lnTo>
                  <a:cubicBezTo>
                    <a:pt x="0" y="3040"/>
                    <a:pt x="186" y="3195"/>
                    <a:pt x="403" y="3195"/>
                  </a:cubicBezTo>
                  <a:lnTo>
                    <a:pt x="8965" y="3195"/>
                  </a:lnTo>
                  <a:cubicBezTo>
                    <a:pt x="9182" y="3195"/>
                    <a:pt x="9337" y="3040"/>
                    <a:pt x="9337" y="2823"/>
                  </a:cubicBezTo>
                  <a:lnTo>
                    <a:pt x="9337" y="372"/>
                  </a:lnTo>
                  <a:cubicBezTo>
                    <a:pt x="9337" y="155"/>
                    <a:pt x="9182" y="0"/>
                    <a:pt x="8965" y="0"/>
                  </a:cubicBezTo>
                  <a:lnTo>
                    <a:pt x="6514" y="0"/>
                  </a:lnTo>
                  <a:cubicBezTo>
                    <a:pt x="6235" y="0"/>
                    <a:pt x="6235" y="403"/>
                    <a:pt x="6514" y="403"/>
                  </a:cubicBezTo>
                  <a:lnTo>
                    <a:pt x="8965" y="403"/>
                  </a:lnTo>
                  <a:lnTo>
                    <a:pt x="8965" y="2792"/>
                  </a:lnTo>
                  <a:lnTo>
                    <a:pt x="3381" y="2792"/>
                  </a:lnTo>
                  <a:lnTo>
                    <a:pt x="3381" y="403"/>
                  </a:lnTo>
                  <a:lnTo>
                    <a:pt x="5708" y="403"/>
                  </a:lnTo>
                  <a:cubicBezTo>
                    <a:pt x="5956" y="403"/>
                    <a:pt x="5956" y="0"/>
                    <a:pt x="57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93"/>
            <p:cNvSpPr/>
            <p:nvPr/>
          </p:nvSpPr>
          <p:spPr>
            <a:xfrm>
              <a:off x="6274900" y="3279400"/>
              <a:ext cx="233425" cy="80675"/>
            </a:xfrm>
            <a:custGeom>
              <a:rect b="b" l="l" r="r" t="t"/>
              <a:pathLst>
                <a:path extrusionOk="0" h="3227" w="9337">
                  <a:moveTo>
                    <a:pt x="8934" y="435"/>
                  </a:moveTo>
                  <a:lnTo>
                    <a:pt x="8965" y="2823"/>
                  </a:lnTo>
                  <a:lnTo>
                    <a:pt x="6390" y="2823"/>
                  </a:lnTo>
                  <a:lnTo>
                    <a:pt x="6390" y="435"/>
                  </a:lnTo>
                  <a:close/>
                  <a:moveTo>
                    <a:pt x="403" y="0"/>
                  </a:moveTo>
                  <a:cubicBezTo>
                    <a:pt x="186" y="0"/>
                    <a:pt x="0" y="186"/>
                    <a:pt x="0" y="404"/>
                  </a:cubicBezTo>
                  <a:lnTo>
                    <a:pt x="0" y="2823"/>
                  </a:lnTo>
                  <a:cubicBezTo>
                    <a:pt x="0" y="3040"/>
                    <a:pt x="186" y="3226"/>
                    <a:pt x="403" y="3226"/>
                  </a:cubicBezTo>
                  <a:lnTo>
                    <a:pt x="1551" y="3226"/>
                  </a:lnTo>
                  <a:cubicBezTo>
                    <a:pt x="1830" y="3226"/>
                    <a:pt x="1830" y="2792"/>
                    <a:pt x="1551" y="2792"/>
                  </a:cubicBezTo>
                  <a:lnTo>
                    <a:pt x="403" y="2792"/>
                  </a:lnTo>
                  <a:lnTo>
                    <a:pt x="403" y="404"/>
                  </a:lnTo>
                  <a:lnTo>
                    <a:pt x="5987" y="404"/>
                  </a:lnTo>
                  <a:lnTo>
                    <a:pt x="5987" y="2792"/>
                  </a:lnTo>
                  <a:lnTo>
                    <a:pt x="2389" y="2792"/>
                  </a:lnTo>
                  <a:cubicBezTo>
                    <a:pt x="2109" y="2792"/>
                    <a:pt x="2109" y="3226"/>
                    <a:pt x="2389" y="3226"/>
                  </a:cubicBezTo>
                  <a:lnTo>
                    <a:pt x="8965" y="3226"/>
                  </a:lnTo>
                  <a:cubicBezTo>
                    <a:pt x="9182" y="3226"/>
                    <a:pt x="9337" y="3040"/>
                    <a:pt x="9337" y="2823"/>
                  </a:cubicBezTo>
                  <a:lnTo>
                    <a:pt x="9337" y="404"/>
                  </a:lnTo>
                  <a:cubicBezTo>
                    <a:pt x="9337" y="186"/>
                    <a:pt x="9182" y="0"/>
                    <a:pt x="8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93"/>
            <p:cNvSpPr/>
            <p:nvPr/>
          </p:nvSpPr>
          <p:spPr>
            <a:xfrm>
              <a:off x="6447050" y="3297225"/>
              <a:ext cx="38800" cy="45000"/>
            </a:xfrm>
            <a:custGeom>
              <a:rect b="b" l="l" r="r" t="t"/>
              <a:pathLst>
                <a:path extrusionOk="0" h="1800" w="1552">
                  <a:moveTo>
                    <a:pt x="776" y="745"/>
                  </a:moveTo>
                  <a:lnTo>
                    <a:pt x="900" y="1055"/>
                  </a:lnTo>
                  <a:lnTo>
                    <a:pt x="652" y="1055"/>
                  </a:lnTo>
                  <a:lnTo>
                    <a:pt x="776" y="745"/>
                  </a:lnTo>
                  <a:close/>
                  <a:moveTo>
                    <a:pt x="776" y="1"/>
                  </a:moveTo>
                  <a:cubicBezTo>
                    <a:pt x="683" y="1"/>
                    <a:pt x="590" y="63"/>
                    <a:pt x="559" y="156"/>
                  </a:cubicBezTo>
                  <a:lnTo>
                    <a:pt x="31" y="1521"/>
                  </a:lnTo>
                  <a:cubicBezTo>
                    <a:pt x="0" y="1614"/>
                    <a:pt x="62" y="1738"/>
                    <a:pt x="156" y="1769"/>
                  </a:cubicBezTo>
                  <a:lnTo>
                    <a:pt x="156" y="1800"/>
                  </a:lnTo>
                  <a:lnTo>
                    <a:pt x="249" y="1800"/>
                  </a:lnTo>
                  <a:cubicBezTo>
                    <a:pt x="311" y="1800"/>
                    <a:pt x="404" y="1738"/>
                    <a:pt x="435" y="1645"/>
                  </a:cubicBezTo>
                  <a:lnTo>
                    <a:pt x="497" y="1459"/>
                  </a:lnTo>
                  <a:lnTo>
                    <a:pt x="1055" y="1459"/>
                  </a:lnTo>
                  <a:lnTo>
                    <a:pt x="1148" y="1645"/>
                  </a:lnTo>
                  <a:cubicBezTo>
                    <a:pt x="1172" y="1740"/>
                    <a:pt x="1250" y="1780"/>
                    <a:pt x="1327" y="1780"/>
                  </a:cubicBezTo>
                  <a:cubicBezTo>
                    <a:pt x="1351" y="1780"/>
                    <a:pt x="1374" y="1776"/>
                    <a:pt x="1396" y="1769"/>
                  </a:cubicBezTo>
                  <a:cubicBezTo>
                    <a:pt x="1520" y="1738"/>
                    <a:pt x="1551" y="1614"/>
                    <a:pt x="1520" y="1521"/>
                  </a:cubicBezTo>
                  <a:lnTo>
                    <a:pt x="993" y="156"/>
                  </a:lnTo>
                  <a:cubicBezTo>
                    <a:pt x="962" y="63"/>
                    <a:pt x="869" y="1"/>
                    <a:pt x="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93"/>
            <p:cNvSpPr/>
            <p:nvPr/>
          </p:nvSpPr>
          <p:spPr>
            <a:xfrm>
              <a:off x="6285750" y="3202125"/>
              <a:ext cx="59975" cy="45500"/>
            </a:xfrm>
            <a:custGeom>
              <a:rect b="b" l="l" r="r" t="t"/>
              <a:pathLst>
                <a:path extrusionOk="0" h="1820" w="2399">
                  <a:moveTo>
                    <a:pt x="1183" y="421"/>
                  </a:moveTo>
                  <a:cubicBezTo>
                    <a:pt x="1202" y="421"/>
                    <a:pt x="1221" y="422"/>
                    <a:pt x="1241" y="424"/>
                  </a:cubicBezTo>
                  <a:cubicBezTo>
                    <a:pt x="1520" y="424"/>
                    <a:pt x="1737" y="641"/>
                    <a:pt x="1737" y="920"/>
                  </a:cubicBezTo>
                  <a:cubicBezTo>
                    <a:pt x="1737" y="951"/>
                    <a:pt x="1706" y="1013"/>
                    <a:pt x="1706" y="1075"/>
                  </a:cubicBezTo>
                  <a:lnTo>
                    <a:pt x="1644" y="1013"/>
                  </a:lnTo>
                  <a:cubicBezTo>
                    <a:pt x="1601" y="970"/>
                    <a:pt x="1551" y="952"/>
                    <a:pt x="1503" y="952"/>
                  </a:cubicBezTo>
                  <a:cubicBezTo>
                    <a:pt x="1343" y="952"/>
                    <a:pt x="1199" y="1149"/>
                    <a:pt x="1365" y="1292"/>
                  </a:cubicBezTo>
                  <a:lnTo>
                    <a:pt x="1427" y="1354"/>
                  </a:lnTo>
                  <a:cubicBezTo>
                    <a:pt x="1365" y="1385"/>
                    <a:pt x="1303" y="1385"/>
                    <a:pt x="1241" y="1385"/>
                  </a:cubicBezTo>
                  <a:cubicBezTo>
                    <a:pt x="1221" y="1387"/>
                    <a:pt x="1202" y="1388"/>
                    <a:pt x="1183" y="1388"/>
                  </a:cubicBezTo>
                  <a:cubicBezTo>
                    <a:pt x="547" y="1388"/>
                    <a:pt x="547" y="421"/>
                    <a:pt x="1183" y="421"/>
                  </a:cubicBezTo>
                  <a:close/>
                  <a:moveTo>
                    <a:pt x="1241" y="0"/>
                  </a:moveTo>
                  <a:cubicBezTo>
                    <a:pt x="1100" y="0"/>
                    <a:pt x="952" y="35"/>
                    <a:pt x="807" y="114"/>
                  </a:cubicBezTo>
                  <a:cubicBezTo>
                    <a:pt x="0" y="579"/>
                    <a:pt x="311" y="1789"/>
                    <a:pt x="1241" y="1820"/>
                  </a:cubicBezTo>
                  <a:cubicBezTo>
                    <a:pt x="1396" y="1820"/>
                    <a:pt x="1582" y="1758"/>
                    <a:pt x="1706" y="1664"/>
                  </a:cubicBezTo>
                  <a:lnTo>
                    <a:pt x="1800" y="1727"/>
                  </a:lnTo>
                  <a:cubicBezTo>
                    <a:pt x="1831" y="1789"/>
                    <a:pt x="1862" y="1789"/>
                    <a:pt x="1924" y="1789"/>
                  </a:cubicBezTo>
                  <a:cubicBezTo>
                    <a:pt x="1986" y="1789"/>
                    <a:pt x="2048" y="1789"/>
                    <a:pt x="2079" y="1727"/>
                  </a:cubicBezTo>
                  <a:cubicBezTo>
                    <a:pt x="2141" y="1664"/>
                    <a:pt x="2141" y="1540"/>
                    <a:pt x="2079" y="1447"/>
                  </a:cubicBezTo>
                  <a:lnTo>
                    <a:pt x="2017" y="1385"/>
                  </a:lnTo>
                  <a:cubicBezTo>
                    <a:pt x="2398" y="724"/>
                    <a:pt x="1883" y="0"/>
                    <a:pt x="12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93"/>
            <p:cNvSpPr/>
            <p:nvPr/>
          </p:nvSpPr>
          <p:spPr>
            <a:xfrm>
              <a:off x="6371825" y="3208825"/>
              <a:ext cx="113250" cy="10100"/>
            </a:xfrm>
            <a:custGeom>
              <a:rect b="b" l="l" r="r" t="t"/>
              <a:pathLst>
                <a:path extrusionOk="0" h="404" w="4530">
                  <a:moveTo>
                    <a:pt x="280" y="1"/>
                  </a:moveTo>
                  <a:cubicBezTo>
                    <a:pt x="1" y="1"/>
                    <a:pt x="1" y="404"/>
                    <a:pt x="280" y="404"/>
                  </a:cubicBezTo>
                  <a:lnTo>
                    <a:pt x="4312" y="404"/>
                  </a:lnTo>
                  <a:cubicBezTo>
                    <a:pt x="4436" y="404"/>
                    <a:pt x="4529" y="311"/>
                    <a:pt x="4529" y="187"/>
                  </a:cubicBezTo>
                  <a:cubicBezTo>
                    <a:pt x="4529" y="94"/>
                    <a:pt x="4436" y="1"/>
                    <a:pt x="43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93"/>
            <p:cNvSpPr/>
            <p:nvPr/>
          </p:nvSpPr>
          <p:spPr>
            <a:xfrm>
              <a:off x="6371825" y="3232100"/>
              <a:ext cx="40350" cy="10100"/>
            </a:xfrm>
            <a:custGeom>
              <a:rect b="b" l="l" r="r" t="t"/>
              <a:pathLst>
                <a:path extrusionOk="0" h="404" w="1614">
                  <a:moveTo>
                    <a:pt x="280" y="0"/>
                  </a:moveTo>
                  <a:cubicBezTo>
                    <a:pt x="1" y="0"/>
                    <a:pt x="1" y="403"/>
                    <a:pt x="280" y="403"/>
                  </a:cubicBezTo>
                  <a:lnTo>
                    <a:pt x="1334" y="403"/>
                  </a:lnTo>
                  <a:cubicBezTo>
                    <a:pt x="1614" y="403"/>
                    <a:pt x="1614"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93"/>
            <p:cNvSpPr/>
            <p:nvPr/>
          </p:nvSpPr>
          <p:spPr>
            <a:xfrm>
              <a:off x="6299875" y="3304175"/>
              <a:ext cx="111350" cy="10175"/>
            </a:xfrm>
            <a:custGeom>
              <a:rect b="b" l="l" r="r" t="t"/>
              <a:pathLst>
                <a:path extrusionOk="0" h="407" w="4454">
                  <a:moveTo>
                    <a:pt x="191" y="0"/>
                  </a:moveTo>
                  <a:cubicBezTo>
                    <a:pt x="1" y="0"/>
                    <a:pt x="1" y="407"/>
                    <a:pt x="191" y="407"/>
                  </a:cubicBezTo>
                  <a:cubicBezTo>
                    <a:pt x="197" y="407"/>
                    <a:pt x="204" y="406"/>
                    <a:pt x="211" y="405"/>
                  </a:cubicBezTo>
                  <a:lnTo>
                    <a:pt x="4243" y="405"/>
                  </a:lnTo>
                  <a:cubicBezTo>
                    <a:pt x="4250" y="406"/>
                    <a:pt x="4257" y="407"/>
                    <a:pt x="4264" y="407"/>
                  </a:cubicBezTo>
                  <a:cubicBezTo>
                    <a:pt x="4454" y="407"/>
                    <a:pt x="4454" y="0"/>
                    <a:pt x="4264" y="0"/>
                  </a:cubicBezTo>
                  <a:cubicBezTo>
                    <a:pt x="4257" y="0"/>
                    <a:pt x="4250" y="1"/>
                    <a:pt x="4243" y="2"/>
                  </a:cubicBezTo>
                  <a:lnTo>
                    <a:pt x="211" y="2"/>
                  </a:lnTo>
                  <a:cubicBezTo>
                    <a:pt x="204" y="1"/>
                    <a:pt x="19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93"/>
            <p:cNvSpPr/>
            <p:nvPr/>
          </p:nvSpPr>
          <p:spPr>
            <a:xfrm>
              <a:off x="6374150" y="3327475"/>
              <a:ext cx="37250" cy="10100"/>
            </a:xfrm>
            <a:custGeom>
              <a:rect b="b" l="l" r="r" t="t"/>
              <a:pathLst>
                <a:path extrusionOk="0" h="404" w="1490">
                  <a:moveTo>
                    <a:pt x="218" y="1"/>
                  </a:moveTo>
                  <a:cubicBezTo>
                    <a:pt x="94" y="1"/>
                    <a:pt x="1" y="94"/>
                    <a:pt x="1" y="187"/>
                  </a:cubicBezTo>
                  <a:cubicBezTo>
                    <a:pt x="1" y="311"/>
                    <a:pt x="94" y="404"/>
                    <a:pt x="218" y="404"/>
                  </a:cubicBezTo>
                  <a:lnTo>
                    <a:pt x="1272" y="404"/>
                  </a:lnTo>
                  <a:cubicBezTo>
                    <a:pt x="1396" y="404"/>
                    <a:pt x="1490" y="311"/>
                    <a:pt x="1490" y="187"/>
                  </a:cubicBezTo>
                  <a:cubicBezTo>
                    <a:pt x="1490" y="94"/>
                    <a:pt x="1396" y="1"/>
                    <a:pt x="1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2" name="Google Shape;14922;p93"/>
          <p:cNvGrpSpPr/>
          <p:nvPr/>
        </p:nvGrpSpPr>
        <p:grpSpPr>
          <a:xfrm>
            <a:off x="7826379" y="2261379"/>
            <a:ext cx="186925" cy="348975"/>
            <a:chOff x="7051925" y="1923875"/>
            <a:chExt cx="186925" cy="348975"/>
          </a:xfrm>
        </p:grpSpPr>
        <p:sp>
          <p:nvSpPr>
            <p:cNvPr id="14923" name="Google Shape;14923;p93"/>
            <p:cNvSpPr/>
            <p:nvPr/>
          </p:nvSpPr>
          <p:spPr>
            <a:xfrm>
              <a:off x="7051925" y="1923875"/>
              <a:ext cx="186925" cy="348975"/>
            </a:xfrm>
            <a:custGeom>
              <a:rect b="b" l="l" r="r" t="t"/>
              <a:pathLst>
                <a:path extrusionOk="0" h="13959" w="7477">
                  <a:moveTo>
                    <a:pt x="6825" y="403"/>
                  </a:moveTo>
                  <a:cubicBezTo>
                    <a:pt x="6949" y="403"/>
                    <a:pt x="7073" y="527"/>
                    <a:pt x="7073" y="651"/>
                  </a:cubicBezTo>
                  <a:lnTo>
                    <a:pt x="7073" y="1427"/>
                  </a:lnTo>
                  <a:lnTo>
                    <a:pt x="435" y="1427"/>
                  </a:lnTo>
                  <a:lnTo>
                    <a:pt x="435" y="651"/>
                  </a:lnTo>
                  <a:cubicBezTo>
                    <a:pt x="435" y="527"/>
                    <a:pt x="528" y="403"/>
                    <a:pt x="652" y="403"/>
                  </a:cubicBezTo>
                  <a:close/>
                  <a:moveTo>
                    <a:pt x="652" y="0"/>
                  </a:moveTo>
                  <a:cubicBezTo>
                    <a:pt x="311" y="0"/>
                    <a:pt x="1" y="279"/>
                    <a:pt x="1" y="651"/>
                  </a:cubicBezTo>
                  <a:lnTo>
                    <a:pt x="1" y="3350"/>
                  </a:lnTo>
                  <a:cubicBezTo>
                    <a:pt x="1" y="3474"/>
                    <a:pt x="94" y="3567"/>
                    <a:pt x="218" y="3567"/>
                  </a:cubicBezTo>
                  <a:cubicBezTo>
                    <a:pt x="342" y="3567"/>
                    <a:pt x="435" y="3474"/>
                    <a:pt x="404" y="3350"/>
                  </a:cubicBezTo>
                  <a:lnTo>
                    <a:pt x="404" y="1830"/>
                  </a:lnTo>
                  <a:lnTo>
                    <a:pt x="7042" y="1830"/>
                  </a:lnTo>
                  <a:lnTo>
                    <a:pt x="7042" y="12128"/>
                  </a:lnTo>
                  <a:lnTo>
                    <a:pt x="4591" y="12128"/>
                  </a:lnTo>
                  <a:cubicBezTo>
                    <a:pt x="4467" y="12128"/>
                    <a:pt x="4374" y="12222"/>
                    <a:pt x="4374" y="12315"/>
                  </a:cubicBezTo>
                  <a:cubicBezTo>
                    <a:pt x="4374" y="12439"/>
                    <a:pt x="4467" y="12532"/>
                    <a:pt x="4591" y="12532"/>
                  </a:cubicBezTo>
                  <a:lnTo>
                    <a:pt x="7042" y="12532"/>
                  </a:lnTo>
                  <a:lnTo>
                    <a:pt x="7042" y="13307"/>
                  </a:lnTo>
                  <a:cubicBezTo>
                    <a:pt x="7042" y="13431"/>
                    <a:pt x="6949" y="13555"/>
                    <a:pt x="6825" y="13555"/>
                  </a:cubicBezTo>
                  <a:lnTo>
                    <a:pt x="652" y="13555"/>
                  </a:lnTo>
                  <a:cubicBezTo>
                    <a:pt x="528" y="13555"/>
                    <a:pt x="404" y="13431"/>
                    <a:pt x="404" y="13307"/>
                  </a:cubicBezTo>
                  <a:lnTo>
                    <a:pt x="404" y="12532"/>
                  </a:lnTo>
                  <a:lnTo>
                    <a:pt x="3754" y="12532"/>
                  </a:lnTo>
                  <a:cubicBezTo>
                    <a:pt x="3878" y="12532"/>
                    <a:pt x="3971" y="12439"/>
                    <a:pt x="3971" y="12315"/>
                  </a:cubicBezTo>
                  <a:cubicBezTo>
                    <a:pt x="3971" y="12222"/>
                    <a:pt x="3878" y="12128"/>
                    <a:pt x="3754" y="12128"/>
                  </a:cubicBezTo>
                  <a:lnTo>
                    <a:pt x="404" y="12128"/>
                  </a:lnTo>
                  <a:lnTo>
                    <a:pt x="404" y="4157"/>
                  </a:lnTo>
                  <a:cubicBezTo>
                    <a:pt x="404" y="4064"/>
                    <a:pt x="342" y="3970"/>
                    <a:pt x="218" y="3970"/>
                  </a:cubicBezTo>
                  <a:cubicBezTo>
                    <a:pt x="94" y="3970"/>
                    <a:pt x="1" y="4064"/>
                    <a:pt x="1" y="4157"/>
                  </a:cubicBezTo>
                  <a:lnTo>
                    <a:pt x="1" y="13307"/>
                  </a:lnTo>
                  <a:cubicBezTo>
                    <a:pt x="1" y="13679"/>
                    <a:pt x="311" y="13959"/>
                    <a:pt x="652" y="13959"/>
                  </a:cubicBezTo>
                  <a:lnTo>
                    <a:pt x="6825" y="13959"/>
                  </a:lnTo>
                  <a:cubicBezTo>
                    <a:pt x="7166" y="13959"/>
                    <a:pt x="7476" y="13679"/>
                    <a:pt x="7476" y="13307"/>
                  </a:cubicBezTo>
                  <a:lnTo>
                    <a:pt x="7476" y="651"/>
                  </a:lnTo>
                  <a:cubicBezTo>
                    <a:pt x="7476" y="279"/>
                    <a:pt x="7166" y="0"/>
                    <a:pt x="68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93"/>
            <p:cNvSpPr/>
            <p:nvPr/>
          </p:nvSpPr>
          <p:spPr>
            <a:xfrm>
              <a:off x="7082175" y="1992875"/>
              <a:ext cx="126425" cy="216775"/>
            </a:xfrm>
            <a:custGeom>
              <a:rect b="b" l="l" r="r" t="t"/>
              <a:pathLst>
                <a:path extrusionOk="0" h="8671" w="5057">
                  <a:moveTo>
                    <a:pt x="4622" y="404"/>
                  </a:moveTo>
                  <a:cubicBezTo>
                    <a:pt x="4622" y="404"/>
                    <a:pt x="4622" y="435"/>
                    <a:pt x="4622" y="435"/>
                  </a:cubicBezTo>
                  <a:lnTo>
                    <a:pt x="4622" y="6763"/>
                  </a:lnTo>
                  <a:cubicBezTo>
                    <a:pt x="4622" y="6794"/>
                    <a:pt x="4622" y="6794"/>
                    <a:pt x="4622" y="6794"/>
                  </a:cubicBezTo>
                  <a:lnTo>
                    <a:pt x="3319" y="6794"/>
                  </a:lnTo>
                  <a:lnTo>
                    <a:pt x="3319" y="6329"/>
                  </a:lnTo>
                  <a:cubicBezTo>
                    <a:pt x="3319" y="6142"/>
                    <a:pt x="3164" y="5987"/>
                    <a:pt x="2978" y="5987"/>
                  </a:cubicBezTo>
                  <a:lnTo>
                    <a:pt x="2079" y="5987"/>
                  </a:lnTo>
                  <a:cubicBezTo>
                    <a:pt x="1892" y="5987"/>
                    <a:pt x="1737" y="6142"/>
                    <a:pt x="1737" y="6329"/>
                  </a:cubicBezTo>
                  <a:lnTo>
                    <a:pt x="1737" y="6794"/>
                  </a:lnTo>
                  <a:lnTo>
                    <a:pt x="404" y="6794"/>
                  </a:lnTo>
                  <a:cubicBezTo>
                    <a:pt x="372" y="6794"/>
                    <a:pt x="372" y="6794"/>
                    <a:pt x="372" y="6763"/>
                  </a:cubicBezTo>
                  <a:lnTo>
                    <a:pt x="372" y="435"/>
                  </a:lnTo>
                  <a:cubicBezTo>
                    <a:pt x="372" y="435"/>
                    <a:pt x="372" y="404"/>
                    <a:pt x="404" y="404"/>
                  </a:cubicBezTo>
                  <a:close/>
                  <a:moveTo>
                    <a:pt x="2916" y="6391"/>
                  </a:moveTo>
                  <a:lnTo>
                    <a:pt x="2916" y="6980"/>
                  </a:lnTo>
                  <a:cubicBezTo>
                    <a:pt x="2916" y="7104"/>
                    <a:pt x="3009" y="7197"/>
                    <a:pt x="3164" y="7197"/>
                  </a:cubicBezTo>
                  <a:lnTo>
                    <a:pt x="3226" y="7197"/>
                  </a:lnTo>
                  <a:lnTo>
                    <a:pt x="2544" y="8190"/>
                  </a:lnTo>
                  <a:lnTo>
                    <a:pt x="1830" y="7197"/>
                  </a:lnTo>
                  <a:lnTo>
                    <a:pt x="1923" y="7197"/>
                  </a:lnTo>
                  <a:cubicBezTo>
                    <a:pt x="2048" y="7197"/>
                    <a:pt x="2141" y="7104"/>
                    <a:pt x="2141" y="6980"/>
                  </a:cubicBezTo>
                  <a:lnTo>
                    <a:pt x="2141" y="6391"/>
                  </a:lnTo>
                  <a:close/>
                  <a:moveTo>
                    <a:pt x="435" y="1"/>
                  </a:moveTo>
                  <a:cubicBezTo>
                    <a:pt x="186" y="1"/>
                    <a:pt x="0" y="218"/>
                    <a:pt x="0" y="435"/>
                  </a:cubicBezTo>
                  <a:lnTo>
                    <a:pt x="0" y="6763"/>
                  </a:lnTo>
                  <a:cubicBezTo>
                    <a:pt x="0" y="7011"/>
                    <a:pt x="186" y="7197"/>
                    <a:pt x="435" y="7197"/>
                  </a:cubicBezTo>
                  <a:lnTo>
                    <a:pt x="1365" y="7197"/>
                  </a:lnTo>
                  <a:cubicBezTo>
                    <a:pt x="1365" y="7228"/>
                    <a:pt x="1396" y="7228"/>
                    <a:pt x="1396" y="7259"/>
                  </a:cubicBezTo>
                  <a:lnTo>
                    <a:pt x="2265" y="8531"/>
                  </a:lnTo>
                  <a:cubicBezTo>
                    <a:pt x="2327" y="8624"/>
                    <a:pt x="2428" y="8671"/>
                    <a:pt x="2528" y="8671"/>
                  </a:cubicBezTo>
                  <a:cubicBezTo>
                    <a:pt x="2629" y="8671"/>
                    <a:pt x="2730" y="8624"/>
                    <a:pt x="2792" y="8531"/>
                  </a:cubicBezTo>
                  <a:lnTo>
                    <a:pt x="3692" y="7259"/>
                  </a:lnTo>
                  <a:cubicBezTo>
                    <a:pt x="3692" y="7259"/>
                    <a:pt x="3723" y="7228"/>
                    <a:pt x="3723" y="7197"/>
                  </a:cubicBezTo>
                  <a:lnTo>
                    <a:pt x="4622" y="7197"/>
                  </a:lnTo>
                  <a:cubicBezTo>
                    <a:pt x="4870" y="7197"/>
                    <a:pt x="5056" y="7011"/>
                    <a:pt x="5056" y="6763"/>
                  </a:cubicBezTo>
                  <a:lnTo>
                    <a:pt x="5056" y="435"/>
                  </a:lnTo>
                  <a:cubicBezTo>
                    <a:pt x="5056" y="218"/>
                    <a:pt x="4870" y="1"/>
                    <a:pt x="4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93"/>
            <p:cNvSpPr/>
            <p:nvPr/>
          </p:nvSpPr>
          <p:spPr>
            <a:xfrm>
              <a:off x="7106975" y="2021575"/>
              <a:ext cx="39575" cy="10875"/>
            </a:xfrm>
            <a:custGeom>
              <a:rect b="b" l="l" r="r" t="t"/>
              <a:pathLst>
                <a:path extrusionOk="0" h="435" w="1583">
                  <a:moveTo>
                    <a:pt x="280" y="0"/>
                  </a:moveTo>
                  <a:cubicBezTo>
                    <a:pt x="1" y="0"/>
                    <a:pt x="1" y="435"/>
                    <a:pt x="280" y="435"/>
                  </a:cubicBezTo>
                  <a:lnTo>
                    <a:pt x="1304" y="435"/>
                  </a:lnTo>
                  <a:cubicBezTo>
                    <a:pt x="1583" y="435"/>
                    <a:pt x="1583" y="0"/>
                    <a:pt x="13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93"/>
            <p:cNvSpPr/>
            <p:nvPr/>
          </p:nvSpPr>
          <p:spPr>
            <a:xfrm>
              <a:off x="7106975" y="2044825"/>
              <a:ext cx="76800" cy="10125"/>
            </a:xfrm>
            <a:custGeom>
              <a:rect b="b" l="l" r="r" t="t"/>
              <a:pathLst>
                <a:path extrusionOk="0" h="405" w="3072">
                  <a:moveTo>
                    <a:pt x="280" y="1"/>
                  </a:moveTo>
                  <a:cubicBezTo>
                    <a:pt x="1" y="1"/>
                    <a:pt x="1" y="404"/>
                    <a:pt x="280" y="404"/>
                  </a:cubicBezTo>
                  <a:lnTo>
                    <a:pt x="2793" y="404"/>
                  </a:lnTo>
                  <a:cubicBezTo>
                    <a:pt x="3072" y="404"/>
                    <a:pt x="3072" y="1"/>
                    <a:pt x="27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93"/>
            <p:cNvSpPr/>
            <p:nvPr/>
          </p:nvSpPr>
          <p:spPr>
            <a:xfrm>
              <a:off x="7108525" y="2067325"/>
              <a:ext cx="73700" cy="10100"/>
            </a:xfrm>
            <a:custGeom>
              <a:rect b="b" l="l" r="r" t="t"/>
              <a:pathLst>
                <a:path extrusionOk="0" h="404" w="2948">
                  <a:moveTo>
                    <a:pt x="218" y="1"/>
                  </a:moveTo>
                  <a:cubicBezTo>
                    <a:pt x="94" y="1"/>
                    <a:pt x="1" y="94"/>
                    <a:pt x="1" y="218"/>
                  </a:cubicBezTo>
                  <a:cubicBezTo>
                    <a:pt x="1" y="311"/>
                    <a:pt x="94" y="404"/>
                    <a:pt x="218" y="404"/>
                  </a:cubicBezTo>
                  <a:lnTo>
                    <a:pt x="2731" y="404"/>
                  </a:lnTo>
                  <a:cubicBezTo>
                    <a:pt x="2855" y="404"/>
                    <a:pt x="2948" y="311"/>
                    <a:pt x="2948" y="218"/>
                  </a:cubicBezTo>
                  <a:cubicBezTo>
                    <a:pt x="2948" y="94"/>
                    <a:pt x="2855" y="1"/>
                    <a:pt x="27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93"/>
            <p:cNvSpPr/>
            <p:nvPr/>
          </p:nvSpPr>
          <p:spPr>
            <a:xfrm>
              <a:off x="7107950" y="2089775"/>
              <a:ext cx="74850" cy="10175"/>
            </a:xfrm>
            <a:custGeom>
              <a:rect b="b" l="l" r="r" t="t"/>
              <a:pathLst>
                <a:path extrusionOk="0" h="407" w="2994">
                  <a:moveTo>
                    <a:pt x="218" y="1"/>
                  </a:moveTo>
                  <a:cubicBezTo>
                    <a:pt x="1" y="1"/>
                    <a:pt x="1" y="407"/>
                    <a:pt x="218" y="407"/>
                  </a:cubicBezTo>
                  <a:cubicBezTo>
                    <a:pt x="225" y="407"/>
                    <a:pt x="233" y="406"/>
                    <a:pt x="241" y="405"/>
                  </a:cubicBezTo>
                  <a:lnTo>
                    <a:pt x="2754" y="405"/>
                  </a:lnTo>
                  <a:cubicBezTo>
                    <a:pt x="2762" y="406"/>
                    <a:pt x="2769" y="407"/>
                    <a:pt x="2777" y="407"/>
                  </a:cubicBezTo>
                  <a:cubicBezTo>
                    <a:pt x="2994" y="407"/>
                    <a:pt x="2994" y="1"/>
                    <a:pt x="2777" y="1"/>
                  </a:cubicBezTo>
                  <a:cubicBezTo>
                    <a:pt x="2769" y="1"/>
                    <a:pt x="2762" y="1"/>
                    <a:pt x="2754" y="2"/>
                  </a:cubicBezTo>
                  <a:lnTo>
                    <a:pt x="241" y="2"/>
                  </a:lnTo>
                  <a:cubicBezTo>
                    <a:pt x="233" y="1"/>
                    <a:pt x="225"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93"/>
            <p:cNvSpPr/>
            <p:nvPr/>
          </p:nvSpPr>
          <p:spPr>
            <a:xfrm>
              <a:off x="7107950" y="2112950"/>
              <a:ext cx="74875" cy="10275"/>
            </a:xfrm>
            <a:custGeom>
              <a:rect b="b" l="l" r="r" t="t"/>
              <a:pathLst>
                <a:path extrusionOk="0" h="411" w="2995">
                  <a:moveTo>
                    <a:pt x="200" y="0"/>
                  </a:moveTo>
                  <a:cubicBezTo>
                    <a:pt x="0" y="0"/>
                    <a:pt x="7" y="410"/>
                    <a:pt x="219" y="410"/>
                  </a:cubicBezTo>
                  <a:cubicBezTo>
                    <a:pt x="226" y="410"/>
                    <a:pt x="234" y="410"/>
                    <a:pt x="241" y="409"/>
                  </a:cubicBezTo>
                  <a:lnTo>
                    <a:pt x="2754" y="409"/>
                  </a:lnTo>
                  <a:cubicBezTo>
                    <a:pt x="2761" y="410"/>
                    <a:pt x="2768" y="410"/>
                    <a:pt x="2776" y="410"/>
                  </a:cubicBezTo>
                  <a:cubicBezTo>
                    <a:pt x="2988" y="410"/>
                    <a:pt x="2994" y="0"/>
                    <a:pt x="2795" y="0"/>
                  </a:cubicBezTo>
                  <a:cubicBezTo>
                    <a:pt x="2782" y="0"/>
                    <a:pt x="2768" y="2"/>
                    <a:pt x="2754" y="6"/>
                  </a:cubicBezTo>
                  <a:lnTo>
                    <a:pt x="241" y="6"/>
                  </a:lnTo>
                  <a:cubicBezTo>
                    <a:pt x="226" y="2"/>
                    <a:pt x="213"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0" name="Google Shape;14930;p93"/>
          <p:cNvGrpSpPr/>
          <p:nvPr/>
        </p:nvGrpSpPr>
        <p:grpSpPr>
          <a:xfrm>
            <a:off x="7009897" y="2293141"/>
            <a:ext cx="348225" cy="285450"/>
            <a:chOff x="5452875" y="3094050"/>
            <a:chExt cx="348225" cy="285450"/>
          </a:xfrm>
        </p:grpSpPr>
        <p:sp>
          <p:nvSpPr>
            <p:cNvPr id="14931" name="Google Shape;14931;p93"/>
            <p:cNvSpPr/>
            <p:nvPr/>
          </p:nvSpPr>
          <p:spPr>
            <a:xfrm>
              <a:off x="5452875" y="3094050"/>
              <a:ext cx="348225" cy="285450"/>
            </a:xfrm>
            <a:custGeom>
              <a:rect b="b" l="l" r="r" t="t"/>
              <a:pathLst>
                <a:path extrusionOk="0" h="11418" w="13929">
                  <a:moveTo>
                    <a:pt x="4188" y="404"/>
                  </a:moveTo>
                  <a:lnTo>
                    <a:pt x="4188" y="4437"/>
                  </a:lnTo>
                  <a:lnTo>
                    <a:pt x="404" y="4437"/>
                  </a:lnTo>
                  <a:lnTo>
                    <a:pt x="404" y="745"/>
                  </a:lnTo>
                  <a:cubicBezTo>
                    <a:pt x="404" y="559"/>
                    <a:pt x="528" y="404"/>
                    <a:pt x="714" y="404"/>
                  </a:cubicBezTo>
                  <a:close/>
                  <a:moveTo>
                    <a:pt x="11726" y="5925"/>
                  </a:moveTo>
                  <a:cubicBezTo>
                    <a:pt x="11881" y="5925"/>
                    <a:pt x="12005" y="6050"/>
                    <a:pt x="12005" y="6205"/>
                  </a:cubicBezTo>
                  <a:cubicBezTo>
                    <a:pt x="12005" y="6267"/>
                    <a:pt x="11974" y="6298"/>
                    <a:pt x="11943" y="6360"/>
                  </a:cubicBezTo>
                  <a:lnTo>
                    <a:pt x="11292" y="6236"/>
                  </a:lnTo>
                  <a:cubicBezTo>
                    <a:pt x="11199" y="6236"/>
                    <a:pt x="11106" y="6267"/>
                    <a:pt x="11013" y="6329"/>
                  </a:cubicBezTo>
                  <a:cubicBezTo>
                    <a:pt x="10981" y="6360"/>
                    <a:pt x="10950" y="6422"/>
                    <a:pt x="10950" y="6453"/>
                  </a:cubicBezTo>
                  <a:lnTo>
                    <a:pt x="10795" y="6453"/>
                  </a:lnTo>
                  <a:cubicBezTo>
                    <a:pt x="10454" y="6453"/>
                    <a:pt x="10454" y="5925"/>
                    <a:pt x="10795" y="5925"/>
                  </a:cubicBezTo>
                  <a:close/>
                  <a:moveTo>
                    <a:pt x="13215" y="435"/>
                  </a:moveTo>
                  <a:cubicBezTo>
                    <a:pt x="13401" y="435"/>
                    <a:pt x="13556" y="559"/>
                    <a:pt x="13556" y="745"/>
                  </a:cubicBezTo>
                  <a:lnTo>
                    <a:pt x="13556" y="4437"/>
                  </a:lnTo>
                  <a:lnTo>
                    <a:pt x="8903" y="4437"/>
                  </a:lnTo>
                  <a:cubicBezTo>
                    <a:pt x="8624" y="4437"/>
                    <a:pt x="8624" y="4840"/>
                    <a:pt x="8903" y="4840"/>
                  </a:cubicBezTo>
                  <a:lnTo>
                    <a:pt x="13556" y="4840"/>
                  </a:lnTo>
                  <a:lnTo>
                    <a:pt x="13556" y="7569"/>
                  </a:lnTo>
                  <a:lnTo>
                    <a:pt x="13122" y="7569"/>
                  </a:lnTo>
                  <a:lnTo>
                    <a:pt x="12719" y="7166"/>
                  </a:lnTo>
                  <a:lnTo>
                    <a:pt x="12781" y="7104"/>
                  </a:lnTo>
                  <a:cubicBezTo>
                    <a:pt x="12874" y="7011"/>
                    <a:pt x="12905" y="6856"/>
                    <a:pt x="12843" y="6732"/>
                  </a:cubicBezTo>
                  <a:cubicBezTo>
                    <a:pt x="12812" y="6577"/>
                    <a:pt x="12719" y="6484"/>
                    <a:pt x="12563" y="6453"/>
                  </a:cubicBezTo>
                  <a:lnTo>
                    <a:pt x="12377" y="6422"/>
                  </a:lnTo>
                  <a:cubicBezTo>
                    <a:pt x="12408" y="6360"/>
                    <a:pt x="12408" y="6267"/>
                    <a:pt x="12408" y="6174"/>
                  </a:cubicBezTo>
                  <a:cubicBezTo>
                    <a:pt x="12408" y="5801"/>
                    <a:pt x="12098" y="5491"/>
                    <a:pt x="11726" y="5491"/>
                  </a:cubicBezTo>
                  <a:lnTo>
                    <a:pt x="10826" y="5491"/>
                  </a:lnTo>
                  <a:cubicBezTo>
                    <a:pt x="9958" y="5553"/>
                    <a:pt x="9958" y="6794"/>
                    <a:pt x="10826" y="6856"/>
                  </a:cubicBezTo>
                  <a:lnTo>
                    <a:pt x="10981" y="6856"/>
                  </a:lnTo>
                  <a:lnTo>
                    <a:pt x="11106" y="7569"/>
                  </a:lnTo>
                  <a:lnTo>
                    <a:pt x="404" y="7569"/>
                  </a:lnTo>
                  <a:lnTo>
                    <a:pt x="404" y="4809"/>
                  </a:lnTo>
                  <a:lnTo>
                    <a:pt x="8097" y="4809"/>
                  </a:lnTo>
                  <a:cubicBezTo>
                    <a:pt x="8376" y="4809"/>
                    <a:pt x="8376" y="4406"/>
                    <a:pt x="8097" y="4406"/>
                  </a:cubicBezTo>
                  <a:lnTo>
                    <a:pt x="4592" y="4406"/>
                  </a:lnTo>
                  <a:lnTo>
                    <a:pt x="4592" y="435"/>
                  </a:lnTo>
                  <a:close/>
                  <a:moveTo>
                    <a:pt x="11354" y="6670"/>
                  </a:moveTo>
                  <a:lnTo>
                    <a:pt x="12408" y="6856"/>
                  </a:lnTo>
                  <a:lnTo>
                    <a:pt x="12284" y="7011"/>
                  </a:lnTo>
                  <a:cubicBezTo>
                    <a:pt x="12191" y="7104"/>
                    <a:pt x="12191" y="7228"/>
                    <a:pt x="12284" y="7321"/>
                  </a:cubicBezTo>
                  <a:lnTo>
                    <a:pt x="12781" y="7818"/>
                  </a:lnTo>
                  <a:lnTo>
                    <a:pt x="12501" y="8097"/>
                  </a:lnTo>
                  <a:lnTo>
                    <a:pt x="12005" y="7600"/>
                  </a:lnTo>
                  <a:cubicBezTo>
                    <a:pt x="11974" y="7569"/>
                    <a:pt x="11912" y="7538"/>
                    <a:pt x="11850" y="7538"/>
                  </a:cubicBezTo>
                  <a:cubicBezTo>
                    <a:pt x="11788" y="7538"/>
                    <a:pt x="11726" y="7569"/>
                    <a:pt x="11695" y="7600"/>
                  </a:cubicBezTo>
                  <a:lnTo>
                    <a:pt x="11540" y="7725"/>
                  </a:lnTo>
                  <a:lnTo>
                    <a:pt x="11354" y="6670"/>
                  </a:lnTo>
                  <a:close/>
                  <a:moveTo>
                    <a:pt x="8252" y="9462"/>
                  </a:moveTo>
                  <a:lnTo>
                    <a:pt x="8469" y="11013"/>
                  </a:lnTo>
                  <a:lnTo>
                    <a:pt x="5460" y="11013"/>
                  </a:lnTo>
                  <a:lnTo>
                    <a:pt x="5677" y="9462"/>
                  </a:lnTo>
                  <a:close/>
                  <a:moveTo>
                    <a:pt x="745" y="1"/>
                  </a:moveTo>
                  <a:cubicBezTo>
                    <a:pt x="342" y="1"/>
                    <a:pt x="1" y="342"/>
                    <a:pt x="1" y="745"/>
                  </a:cubicBezTo>
                  <a:lnTo>
                    <a:pt x="1" y="8717"/>
                  </a:lnTo>
                  <a:cubicBezTo>
                    <a:pt x="1" y="9120"/>
                    <a:pt x="342" y="9462"/>
                    <a:pt x="745" y="9462"/>
                  </a:cubicBezTo>
                  <a:lnTo>
                    <a:pt x="2265" y="9462"/>
                  </a:lnTo>
                  <a:cubicBezTo>
                    <a:pt x="2544" y="9462"/>
                    <a:pt x="2544" y="9027"/>
                    <a:pt x="2265" y="9027"/>
                  </a:cubicBezTo>
                  <a:lnTo>
                    <a:pt x="745" y="9027"/>
                  </a:lnTo>
                  <a:cubicBezTo>
                    <a:pt x="559" y="9027"/>
                    <a:pt x="404" y="8903"/>
                    <a:pt x="404" y="8717"/>
                  </a:cubicBezTo>
                  <a:lnTo>
                    <a:pt x="404" y="7973"/>
                  </a:lnTo>
                  <a:lnTo>
                    <a:pt x="11199" y="7973"/>
                  </a:lnTo>
                  <a:cubicBezTo>
                    <a:pt x="11261" y="8066"/>
                    <a:pt x="11323" y="8128"/>
                    <a:pt x="11416" y="8190"/>
                  </a:cubicBezTo>
                  <a:cubicBezTo>
                    <a:pt x="11455" y="8198"/>
                    <a:pt x="11491" y="8201"/>
                    <a:pt x="11527" y="8201"/>
                  </a:cubicBezTo>
                  <a:cubicBezTo>
                    <a:pt x="11633" y="8201"/>
                    <a:pt x="11726" y="8167"/>
                    <a:pt x="11819" y="8097"/>
                  </a:cubicBezTo>
                  <a:lnTo>
                    <a:pt x="11881" y="8035"/>
                  </a:lnTo>
                  <a:lnTo>
                    <a:pt x="12315" y="8438"/>
                  </a:lnTo>
                  <a:cubicBezTo>
                    <a:pt x="12377" y="8500"/>
                    <a:pt x="12455" y="8531"/>
                    <a:pt x="12532" y="8531"/>
                  </a:cubicBezTo>
                  <a:cubicBezTo>
                    <a:pt x="12610" y="8531"/>
                    <a:pt x="12688" y="8500"/>
                    <a:pt x="12750" y="8438"/>
                  </a:cubicBezTo>
                  <a:lnTo>
                    <a:pt x="13153" y="8066"/>
                  </a:lnTo>
                  <a:cubicBezTo>
                    <a:pt x="13184" y="8035"/>
                    <a:pt x="13184" y="8004"/>
                    <a:pt x="13215" y="8004"/>
                  </a:cubicBezTo>
                  <a:lnTo>
                    <a:pt x="13556" y="8004"/>
                  </a:lnTo>
                  <a:lnTo>
                    <a:pt x="13556" y="8717"/>
                  </a:lnTo>
                  <a:cubicBezTo>
                    <a:pt x="13556" y="8903"/>
                    <a:pt x="13401" y="9058"/>
                    <a:pt x="13215" y="9058"/>
                  </a:cubicBezTo>
                  <a:lnTo>
                    <a:pt x="3072" y="9058"/>
                  </a:lnTo>
                  <a:cubicBezTo>
                    <a:pt x="2792" y="9058"/>
                    <a:pt x="2792" y="9462"/>
                    <a:pt x="3072" y="9462"/>
                  </a:cubicBezTo>
                  <a:lnTo>
                    <a:pt x="5274" y="9462"/>
                  </a:lnTo>
                  <a:lnTo>
                    <a:pt x="5057" y="11013"/>
                  </a:lnTo>
                  <a:lnTo>
                    <a:pt x="4405" y="11013"/>
                  </a:lnTo>
                  <a:cubicBezTo>
                    <a:pt x="4397" y="11012"/>
                    <a:pt x="4390" y="11011"/>
                    <a:pt x="4382" y="11011"/>
                  </a:cubicBezTo>
                  <a:cubicBezTo>
                    <a:pt x="4165" y="11011"/>
                    <a:pt x="4165" y="11417"/>
                    <a:pt x="4382" y="11417"/>
                  </a:cubicBezTo>
                  <a:cubicBezTo>
                    <a:pt x="4390" y="11417"/>
                    <a:pt x="4397" y="11417"/>
                    <a:pt x="4405" y="11416"/>
                  </a:cubicBezTo>
                  <a:lnTo>
                    <a:pt x="9555" y="11416"/>
                  </a:lnTo>
                  <a:cubicBezTo>
                    <a:pt x="9562" y="11417"/>
                    <a:pt x="9568" y="11417"/>
                    <a:pt x="9575" y="11417"/>
                  </a:cubicBezTo>
                  <a:cubicBezTo>
                    <a:pt x="9765" y="11417"/>
                    <a:pt x="9765" y="11011"/>
                    <a:pt x="9575" y="11011"/>
                  </a:cubicBezTo>
                  <a:cubicBezTo>
                    <a:pt x="9568" y="11011"/>
                    <a:pt x="9562" y="11012"/>
                    <a:pt x="9555" y="11013"/>
                  </a:cubicBezTo>
                  <a:lnTo>
                    <a:pt x="8872" y="11013"/>
                  </a:lnTo>
                  <a:lnTo>
                    <a:pt x="8655" y="9462"/>
                  </a:lnTo>
                  <a:lnTo>
                    <a:pt x="13184" y="9462"/>
                  </a:lnTo>
                  <a:cubicBezTo>
                    <a:pt x="13618" y="9462"/>
                    <a:pt x="13928" y="9120"/>
                    <a:pt x="13928" y="8717"/>
                  </a:cubicBezTo>
                  <a:lnTo>
                    <a:pt x="13928" y="745"/>
                  </a:lnTo>
                  <a:cubicBezTo>
                    <a:pt x="13928" y="342"/>
                    <a:pt x="13618" y="1"/>
                    <a:pt x="13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93"/>
            <p:cNvSpPr/>
            <p:nvPr/>
          </p:nvSpPr>
          <p:spPr>
            <a:xfrm>
              <a:off x="5483125" y="3132025"/>
              <a:ext cx="51975" cy="44250"/>
            </a:xfrm>
            <a:custGeom>
              <a:rect b="b" l="l" r="r" t="t"/>
              <a:pathLst>
                <a:path extrusionOk="0" h="1770" w="2079">
                  <a:moveTo>
                    <a:pt x="1179" y="405"/>
                  </a:moveTo>
                  <a:cubicBezTo>
                    <a:pt x="1489" y="405"/>
                    <a:pt x="1737" y="746"/>
                    <a:pt x="1644" y="1056"/>
                  </a:cubicBezTo>
                  <a:lnTo>
                    <a:pt x="1396" y="808"/>
                  </a:lnTo>
                  <a:cubicBezTo>
                    <a:pt x="1365" y="777"/>
                    <a:pt x="1311" y="762"/>
                    <a:pt x="1257" y="762"/>
                  </a:cubicBezTo>
                  <a:cubicBezTo>
                    <a:pt x="1202" y="762"/>
                    <a:pt x="1148" y="777"/>
                    <a:pt x="1117" y="808"/>
                  </a:cubicBezTo>
                  <a:cubicBezTo>
                    <a:pt x="1024" y="901"/>
                    <a:pt x="1024" y="1025"/>
                    <a:pt x="1117" y="1118"/>
                  </a:cubicBezTo>
                  <a:lnTo>
                    <a:pt x="1365" y="1336"/>
                  </a:lnTo>
                  <a:cubicBezTo>
                    <a:pt x="1303" y="1367"/>
                    <a:pt x="1241" y="1367"/>
                    <a:pt x="1179" y="1367"/>
                  </a:cubicBezTo>
                  <a:cubicBezTo>
                    <a:pt x="559" y="1367"/>
                    <a:pt x="559" y="405"/>
                    <a:pt x="1179" y="405"/>
                  </a:cubicBezTo>
                  <a:close/>
                  <a:moveTo>
                    <a:pt x="1192" y="1"/>
                  </a:moveTo>
                  <a:cubicBezTo>
                    <a:pt x="970" y="1"/>
                    <a:pt x="742" y="87"/>
                    <a:pt x="559" y="281"/>
                  </a:cubicBezTo>
                  <a:cubicBezTo>
                    <a:pt x="0" y="839"/>
                    <a:pt x="373" y="1770"/>
                    <a:pt x="1179" y="1770"/>
                  </a:cubicBezTo>
                  <a:cubicBezTo>
                    <a:pt x="1334" y="1770"/>
                    <a:pt x="1520" y="1739"/>
                    <a:pt x="1644" y="1646"/>
                  </a:cubicBezTo>
                  <a:lnTo>
                    <a:pt x="1737" y="1708"/>
                  </a:lnTo>
                  <a:cubicBezTo>
                    <a:pt x="1769" y="1739"/>
                    <a:pt x="1800" y="1770"/>
                    <a:pt x="1862" y="1770"/>
                  </a:cubicBezTo>
                  <a:cubicBezTo>
                    <a:pt x="1924" y="1770"/>
                    <a:pt x="1986" y="1739"/>
                    <a:pt x="2017" y="1708"/>
                  </a:cubicBezTo>
                  <a:cubicBezTo>
                    <a:pt x="2079" y="1646"/>
                    <a:pt x="2079" y="1491"/>
                    <a:pt x="2017" y="1429"/>
                  </a:cubicBezTo>
                  <a:lnTo>
                    <a:pt x="1955" y="1367"/>
                  </a:lnTo>
                  <a:cubicBezTo>
                    <a:pt x="2017" y="1211"/>
                    <a:pt x="2079" y="1056"/>
                    <a:pt x="2079" y="901"/>
                  </a:cubicBezTo>
                  <a:cubicBezTo>
                    <a:pt x="2079" y="360"/>
                    <a:pt x="1646" y="1"/>
                    <a:pt x="1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93"/>
            <p:cNvSpPr/>
            <p:nvPr/>
          </p:nvSpPr>
          <p:spPr>
            <a:xfrm>
              <a:off x="5487000" y="3231325"/>
              <a:ext cx="65175" cy="34925"/>
            </a:xfrm>
            <a:custGeom>
              <a:rect b="b" l="l" r="r" t="t"/>
              <a:pathLst>
                <a:path extrusionOk="0" h="1397" w="2607">
                  <a:moveTo>
                    <a:pt x="1769" y="434"/>
                  </a:moveTo>
                  <a:cubicBezTo>
                    <a:pt x="2141" y="434"/>
                    <a:pt x="2141" y="962"/>
                    <a:pt x="1769" y="962"/>
                  </a:cubicBezTo>
                  <a:lnTo>
                    <a:pt x="838" y="962"/>
                  </a:lnTo>
                  <a:cubicBezTo>
                    <a:pt x="466" y="962"/>
                    <a:pt x="466" y="434"/>
                    <a:pt x="838" y="434"/>
                  </a:cubicBezTo>
                  <a:close/>
                  <a:moveTo>
                    <a:pt x="838" y="0"/>
                  </a:moveTo>
                  <a:cubicBezTo>
                    <a:pt x="1" y="62"/>
                    <a:pt x="1" y="1303"/>
                    <a:pt x="838" y="1396"/>
                  </a:cubicBezTo>
                  <a:lnTo>
                    <a:pt x="1769" y="1396"/>
                  </a:lnTo>
                  <a:cubicBezTo>
                    <a:pt x="2606" y="1303"/>
                    <a:pt x="2606" y="62"/>
                    <a:pt x="17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93"/>
            <p:cNvSpPr/>
            <p:nvPr/>
          </p:nvSpPr>
          <p:spPr>
            <a:xfrm>
              <a:off x="5555725" y="3231275"/>
              <a:ext cx="71175" cy="35000"/>
            </a:xfrm>
            <a:custGeom>
              <a:rect b="b" l="l" r="r" t="t"/>
              <a:pathLst>
                <a:path extrusionOk="0" h="1400" w="2847">
                  <a:moveTo>
                    <a:pt x="1873" y="436"/>
                  </a:moveTo>
                  <a:cubicBezTo>
                    <a:pt x="2246" y="436"/>
                    <a:pt x="2246" y="964"/>
                    <a:pt x="1873" y="964"/>
                  </a:cubicBezTo>
                  <a:lnTo>
                    <a:pt x="974" y="964"/>
                  </a:lnTo>
                  <a:cubicBezTo>
                    <a:pt x="602" y="964"/>
                    <a:pt x="602" y="436"/>
                    <a:pt x="974" y="436"/>
                  </a:cubicBezTo>
                  <a:close/>
                  <a:moveTo>
                    <a:pt x="915" y="0"/>
                  </a:moveTo>
                  <a:cubicBezTo>
                    <a:pt x="1" y="0"/>
                    <a:pt x="1" y="1400"/>
                    <a:pt x="915" y="1400"/>
                  </a:cubicBezTo>
                  <a:cubicBezTo>
                    <a:pt x="935" y="1400"/>
                    <a:pt x="954" y="1399"/>
                    <a:pt x="974" y="1398"/>
                  </a:cubicBezTo>
                  <a:lnTo>
                    <a:pt x="1873" y="1398"/>
                  </a:lnTo>
                  <a:cubicBezTo>
                    <a:pt x="1893" y="1399"/>
                    <a:pt x="1913" y="1400"/>
                    <a:pt x="1932" y="1400"/>
                  </a:cubicBezTo>
                  <a:cubicBezTo>
                    <a:pt x="2847" y="1400"/>
                    <a:pt x="2847" y="0"/>
                    <a:pt x="1932" y="0"/>
                  </a:cubicBezTo>
                  <a:cubicBezTo>
                    <a:pt x="1913" y="0"/>
                    <a:pt x="1893" y="1"/>
                    <a:pt x="1873" y="2"/>
                  </a:cubicBezTo>
                  <a:lnTo>
                    <a:pt x="974" y="2"/>
                  </a:lnTo>
                  <a:cubicBezTo>
                    <a:pt x="954" y="1"/>
                    <a:pt x="935" y="0"/>
                    <a:pt x="9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93"/>
            <p:cNvSpPr/>
            <p:nvPr/>
          </p:nvSpPr>
          <p:spPr>
            <a:xfrm>
              <a:off x="5627825" y="3231275"/>
              <a:ext cx="67800" cy="35000"/>
            </a:xfrm>
            <a:custGeom>
              <a:rect b="b" l="l" r="r" t="t"/>
              <a:pathLst>
                <a:path extrusionOk="0" h="1400" w="2712">
                  <a:moveTo>
                    <a:pt x="1874" y="436"/>
                  </a:moveTo>
                  <a:cubicBezTo>
                    <a:pt x="2246" y="436"/>
                    <a:pt x="2246" y="964"/>
                    <a:pt x="1874" y="964"/>
                  </a:cubicBezTo>
                  <a:lnTo>
                    <a:pt x="944" y="964"/>
                  </a:lnTo>
                  <a:cubicBezTo>
                    <a:pt x="571" y="964"/>
                    <a:pt x="571" y="436"/>
                    <a:pt x="944" y="436"/>
                  </a:cubicBezTo>
                  <a:close/>
                  <a:moveTo>
                    <a:pt x="887" y="0"/>
                  </a:moveTo>
                  <a:cubicBezTo>
                    <a:pt x="1" y="0"/>
                    <a:pt x="1" y="1400"/>
                    <a:pt x="887" y="1400"/>
                  </a:cubicBezTo>
                  <a:cubicBezTo>
                    <a:pt x="906" y="1400"/>
                    <a:pt x="924" y="1399"/>
                    <a:pt x="944" y="1398"/>
                  </a:cubicBezTo>
                  <a:lnTo>
                    <a:pt x="1874" y="1398"/>
                  </a:lnTo>
                  <a:cubicBezTo>
                    <a:pt x="2712" y="1305"/>
                    <a:pt x="2712" y="64"/>
                    <a:pt x="1874" y="2"/>
                  </a:cubicBezTo>
                  <a:lnTo>
                    <a:pt x="944" y="2"/>
                  </a:lnTo>
                  <a:cubicBezTo>
                    <a:pt x="924" y="1"/>
                    <a:pt x="906" y="0"/>
                    <a:pt x="8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93"/>
            <p:cNvSpPr/>
            <p:nvPr/>
          </p:nvSpPr>
          <p:spPr>
            <a:xfrm>
              <a:off x="5594025" y="3126625"/>
              <a:ext cx="174500" cy="10100"/>
            </a:xfrm>
            <a:custGeom>
              <a:rect b="b" l="l" r="r" t="t"/>
              <a:pathLst>
                <a:path extrusionOk="0" h="404" w="6980">
                  <a:moveTo>
                    <a:pt x="279" y="1"/>
                  </a:moveTo>
                  <a:cubicBezTo>
                    <a:pt x="0" y="1"/>
                    <a:pt x="0" y="404"/>
                    <a:pt x="279" y="404"/>
                  </a:cubicBezTo>
                  <a:lnTo>
                    <a:pt x="6700" y="404"/>
                  </a:lnTo>
                  <a:cubicBezTo>
                    <a:pt x="6980" y="404"/>
                    <a:pt x="6980" y="1"/>
                    <a:pt x="6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93"/>
            <p:cNvSpPr/>
            <p:nvPr/>
          </p:nvSpPr>
          <p:spPr>
            <a:xfrm>
              <a:off x="5595575" y="3149900"/>
              <a:ext cx="171400" cy="10100"/>
            </a:xfrm>
            <a:custGeom>
              <a:rect b="b" l="l" r="r" t="t"/>
              <a:pathLst>
                <a:path extrusionOk="0" h="404" w="6856">
                  <a:moveTo>
                    <a:pt x="217" y="0"/>
                  </a:moveTo>
                  <a:cubicBezTo>
                    <a:pt x="93" y="0"/>
                    <a:pt x="0" y="93"/>
                    <a:pt x="0" y="217"/>
                  </a:cubicBezTo>
                  <a:cubicBezTo>
                    <a:pt x="0" y="310"/>
                    <a:pt x="93" y="403"/>
                    <a:pt x="217" y="403"/>
                  </a:cubicBezTo>
                  <a:lnTo>
                    <a:pt x="6638" y="403"/>
                  </a:lnTo>
                  <a:cubicBezTo>
                    <a:pt x="6762" y="403"/>
                    <a:pt x="6855" y="310"/>
                    <a:pt x="6855" y="217"/>
                  </a:cubicBezTo>
                  <a:cubicBezTo>
                    <a:pt x="6855" y="93"/>
                    <a:pt x="6762" y="0"/>
                    <a:pt x="66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93"/>
            <p:cNvSpPr/>
            <p:nvPr/>
          </p:nvSpPr>
          <p:spPr>
            <a:xfrm>
              <a:off x="5594025" y="3173150"/>
              <a:ext cx="59725" cy="10900"/>
            </a:xfrm>
            <a:custGeom>
              <a:rect b="b" l="l" r="r" t="t"/>
              <a:pathLst>
                <a:path extrusionOk="0" h="436" w="2389">
                  <a:moveTo>
                    <a:pt x="279" y="1"/>
                  </a:moveTo>
                  <a:cubicBezTo>
                    <a:pt x="0" y="1"/>
                    <a:pt x="0" y="435"/>
                    <a:pt x="279" y="435"/>
                  </a:cubicBezTo>
                  <a:lnTo>
                    <a:pt x="2109" y="435"/>
                  </a:lnTo>
                  <a:cubicBezTo>
                    <a:pt x="2389" y="435"/>
                    <a:pt x="2389" y="1"/>
                    <a:pt x="2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9" name="Google Shape;14939;p93"/>
          <p:cNvGrpSpPr/>
          <p:nvPr/>
        </p:nvGrpSpPr>
        <p:grpSpPr>
          <a:xfrm>
            <a:off x="7009509" y="1769836"/>
            <a:ext cx="349000" cy="297025"/>
            <a:chOff x="6971275" y="3088625"/>
            <a:chExt cx="349000" cy="297025"/>
          </a:xfrm>
        </p:grpSpPr>
        <p:sp>
          <p:nvSpPr>
            <p:cNvPr id="14940" name="Google Shape;14940;p93"/>
            <p:cNvSpPr/>
            <p:nvPr/>
          </p:nvSpPr>
          <p:spPr>
            <a:xfrm>
              <a:off x="7055025" y="3176525"/>
              <a:ext cx="199325" cy="185100"/>
            </a:xfrm>
            <a:custGeom>
              <a:rect b="b" l="l" r="r" t="t"/>
              <a:pathLst>
                <a:path extrusionOk="0" h="7404" w="7973">
                  <a:moveTo>
                    <a:pt x="6825" y="393"/>
                  </a:moveTo>
                  <a:cubicBezTo>
                    <a:pt x="7290" y="393"/>
                    <a:pt x="7538" y="982"/>
                    <a:pt x="7197" y="1324"/>
                  </a:cubicBezTo>
                  <a:cubicBezTo>
                    <a:pt x="7087" y="1434"/>
                    <a:pt x="6955" y="1482"/>
                    <a:pt x="6825" y="1482"/>
                  </a:cubicBezTo>
                  <a:cubicBezTo>
                    <a:pt x="6554" y="1482"/>
                    <a:pt x="6298" y="1267"/>
                    <a:pt x="6298" y="951"/>
                  </a:cubicBezTo>
                  <a:cubicBezTo>
                    <a:pt x="6298" y="641"/>
                    <a:pt x="6515" y="393"/>
                    <a:pt x="6825" y="393"/>
                  </a:cubicBezTo>
                  <a:close/>
                  <a:moveTo>
                    <a:pt x="5894" y="1075"/>
                  </a:moveTo>
                  <a:cubicBezTo>
                    <a:pt x="5925" y="1510"/>
                    <a:pt x="6266" y="1820"/>
                    <a:pt x="6701" y="1882"/>
                  </a:cubicBezTo>
                  <a:lnTo>
                    <a:pt x="6701" y="5666"/>
                  </a:lnTo>
                  <a:cubicBezTo>
                    <a:pt x="6701" y="5666"/>
                    <a:pt x="6670" y="5697"/>
                    <a:pt x="6639" y="5697"/>
                  </a:cubicBezTo>
                  <a:lnTo>
                    <a:pt x="4716" y="5697"/>
                  </a:lnTo>
                  <a:cubicBezTo>
                    <a:pt x="4591" y="5697"/>
                    <a:pt x="4467" y="5759"/>
                    <a:pt x="4374" y="5852"/>
                  </a:cubicBezTo>
                  <a:lnTo>
                    <a:pt x="3444" y="7000"/>
                  </a:lnTo>
                  <a:lnTo>
                    <a:pt x="3413" y="7000"/>
                  </a:lnTo>
                  <a:lnTo>
                    <a:pt x="2451" y="5852"/>
                  </a:lnTo>
                  <a:cubicBezTo>
                    <a:pt x="2358" y="5759"/>
                    <a:pt x="2234" y="5697"/>
                    <a:pt x="2110" y="5697"/>
                  </a:cubicBezTo>
                  <a:lnTo>
                    <a:pt x="466" y="5697"/>
                  </a:lnTo>
                  <a:cubicBezTo>
                    <a:pt x="435" y="5697"/>
                    <a:pt x="404" y="5666"/>
                    <a:pt x="404" y="5666"/>
                  </a:cubicBezTo>
                  <a:lnTo>
                    <a:pt x="404" y="1138"/>
                  </a:lnTo>
                  <a:cubicBezTo>
                    <a:pt x="404" y="1107"/>
                    <a:pt x="435" y="1075"/>
                    <a:pt x="466" y="1075"/>
                  </a:cubicBezTo>
                  <a:close/>
                  <a:moveTo>
                    <a:pt x="6813" y="0"/>
                  </a:moveTo>
                  <a:cubicBezTo>
                    <a:pt x="6416" y="0"/>
                    <a:pt x="6031" y="253"/>
                    <a:pt x="5894" y="703"/>
                  </a:cubicBezTo>
                  <a:lnTo>
                    <a:pt x="435" y="703"/>
                  </a:lnTo>
                  <a:cubicBezTo>
                    <a:pt x="187" y="703"/>
                    <a:pt x="1" y="889"/>
                    <a:pt x="1" y="1138"/>
                  </a:cubicBezTo>
                  <a:lnTo>
                    <a:pt x="1" y="5666"/>
                  </a:lnTo>
                  <a:cubicBezTo>
                    <a:pt x="1" y="5914"/>
                    <a:pt x="187" y="6101"/>
                    <a:pt x="435" y="6101"/>
                  </a:cubicBezTo>
                  <a:lnTo>
                    <a:pt x="2141" y="6101"/>
                  </a:lnTo>
                  <a:lnTo>
                    <a:pt x="3071" y="7248"/>
                  </a:lnTo>
                  <a:cubicBezTo>
                    <a:pt x="3134" y="7341"/>
                    <a:pt x="3289" y="7403"/>
                    <a:pt x="3413" y="7403"/>
                  </a:cubicBezTo>
                  <a:cubicBezTo>
                    <a:pt x="3537" y="7403"/>
                    <a:pt x="3661" y="7341"/>
                    <a:pt x="3754" y="7248"/>
                  </a:cubicBezTo>
                  <a:lnTo>
                    <a:pt x="4684" y="6101"/>
                  </a:lnTo>
                  <a:lnTo>
                    <a:pt x="6639" y="6101"/>
                  </a:lnTo>
                  <a:cubicBezTo>
                    <a:pt x="6887" y="6101"/>
                    <a:pt x="7104" y="5914"/>
                    <a:pt x="7104" y="5666"/>
                  </a:cubicBezTo>
                  <a:lnTo>
                    <a:pt x="7104" y="1851"/>
                  </a:lnTo>
                  <a:cubicBezTo>
                    <a:pt x="7786" y="1634"/>
                    <a:pt x="7973" y="765"/>
                    <a:pt x="7476" y="269"/>
                  </a:cubicBezTo>
                  <a:cubicBezTo>
                    <a:pt x="7282" y="86"/>
                    <a:pt x="7045" y="0"/>
                    <a:pt x="6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93"/>
            <p:cNvSpPr/>
            <p:nvPr/>
          </p:nvSpPr>
          <p:spPr>
            <a:xfrm>
              <a:off x="7081400" y="3218900"/>
              <a:ext cx="45000" cy="10125"/>
            </a:xfrm>
            <a:custGeom>
              <a:rect b="b" l="l" r="r" t="t"/>
              <a:pathLst>
                <a:path extrusionOk="0" h="405" w="1800">
                  <a:moveTo>
                    <a:pt x="279" y="1"/>
                  </a:moveTo>
                  <a:cubicBezTo>
                    <a:pt x="0" y="1"/>
                    <a:pt x="0" y="404"/>
                    <a:pt x="279" y="404"/>
                  </a:cubicBezTo>
                  <a:lnTo>
                    <a:pt x="1520" y="404"/>
                  </a:lnTo>
                  <a:cubicBezTo>
                    <a:pt x="1799" y="404"/>
                    <a:pt x="1799" y="1"/>
                    <a:pt x="15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93"/>
            <p:cNvSpPr/>
            <p:nvPr/>
          </p:nvSpPr>
          <p:spPr>
            <a:xfrm>
              <a:off x="7082950" y="3242950"/>
              <a:ext cx="118675" cy="10875"/>
            </a:xfrm>
            <a:custGeom>
              <a:rect b="b" l="l" r="r" t="t"/>
              <a:pathLst>
                <a:path extrusionOk="0" h="435" w="4747">
                  <a:moveTo>
                    <a:pt x="217" y="0"/>
                  </a:moveTo>
                  <a:cubicBezTo>
                    <a:pt x="93" y="0"/>
                    <a:pt x="0" y="94"/>
                    <a:pt x="0" y="218"/>
                  </a:cubicBezTo>
                  <a:cubicBezTo>
                    <a:pt x="0" y="342"/>
                    <a:pt x="93" y="435"/>
                    <a:pt x="217" y="435"/>
                  </a:cubicBezTo>
                  <a:lnTo>
                    <a:pt x="4529" y="435"/>
                  </a:lnTo>
                  <a:cubicBezTo>
                    <a:pt x="4653" y="435"/>
                    <a:pt x="4746" y="342"/>
                    <a:pt x="4746" y="218"/>
                  </a:cubicBezTo>
                  <a:cubicBezTo>
                    <a:pt x="4746" y="94"/>
                    <a:pt x="4653" y="0"/>
                    <a:pt x="4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93"/>
            <p:cNvSpPr/>
            <p:nvPr/>
          </p:nvSpPr>
          <p:spPr>
            <a:xfrm>
              <a:off x="7081400" y="3267775"/>
              <a:ext cx="121775" cy="10100"/>
            </a:xfrm>
            <a:custGeom>
              <a:rect b="b" l="l" r="r" t="t"/>
              <a:pathLst>
                <a:path extrusionOk="0" h="404" w="4871">
                  <a:moveTo>
                    <a:pt x="279" y="0"/>
                  </a:moveTo>
                  <a:cubicBezTo>
                    <a:pt x="0" y="0"/>
                    <a:pt x="0" y="403"/>
                    <a:pt x="279" y="403"/>
                  </a:cubicBezTo>
                  <a:lnTo>
                    <a:pt x="4591" y="403"/>
                  </a:lnTo>
                  <a:cubicBezTo>
                    <a:pt x="4870" y="403"/>
                    <a:pt x="4870" y="0"/>
                    <a:pt x="45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93"/>
            <p:cNvSpPr/>
            <p:nvPr/>
          </p:nvSpPr>
          <p:spPr>
            <a:xfrm>
              <a:off x="7082475" y="3291550"/>
              <a:ext cx="119600" cy="10475"/>
            </a:xfrm>
            <a:custGeom>
              <a:rect b="b" l="l" r="r" t="t"/>
              <a:pathLst>
                <a:path extrusionOk="0" h="419" w="4784">
                  <a:moveTo>
                    <a:pt x="183" y="0"/>
                  </a:moveTo>
                  <a:cubicBezTo>
                    <a:pt x="1" y="0"/>
                    <a:pt x="6" y="419"/>
                    <a:pt x="199" y="419"/>
                  </a:cubicBezTo>
                  <a:cubicBezTo>
                    <a:pt x="211" y="419"/>
                    <a:pt x="223" y="417"/>
                    <a:pt x="236" y="414"/>
                  </a:cubicBezTo>
                  <a:lnTo>
                    <a:pt x="4548" y="414"/>
                  </a:lnTo>
                  <a:cubicBezTo>
                    <a:pt x="4561" y="417"/>
                    <a:pt x="4574" y="419"/>
                    <a:pt x="4585" y="419"/>
                  </a:cubicBezTo>
                  <a:cubicBezTo>
                    <a:pt x="4778" y="419"/>
                    <a:pt x="4784" y="0"/>
                    <a:pt x="4601" y="0"/>
                  </a:cubicBezTo>
                  <a:cubicBezTo>
                    <a:pt x="4585" y="0"/>
                    <a:pt x="4567" y="3"/>
                    <a:pt x="4548" y="11"/>
                  </a:cubicBezTo>
                  <a:lnTo>
                    <a:pt x="236" y="11"/>
                  </a:lnTo>
                  <a:cubicBezTo>
                    <a:pt x="217" y="3"/>
                    <a:pt x="20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93"/>
            <p:cNvSpPr/>
            <p:nvPr/>
          </p:nvSpPr>
          <p:spPr>
            <a:xfrm>
              <a:off x="6971275" y="3088625"/>
              <a:ext cx="349000" cy="297025"/>
            </a:xfrm>
            <a:custGeom>
              <a:rect b="b" l="l" r="r" t="t"/>
              <a:pathLst>
                <a:path extrusionOk="0" h="11881" w="13960">
                  <a:moveTo>
                    <a:pt x="4560" y="404"/>
                  </a:moveTo>
                  <a:cubicBezTo>
                    <a:pt x="4715" y="404"/>
                    <a:pt x="4840" y="497"/>
                    <a:pt x="4840" y="652"/>
                  </a:cubicBezTo>
                  <a:lnTo>
                    <a:pt x="4840" y="1179"/>
                  </a:lnTo>
                  <a:lnTo>
                    <a:pt x="404" y="1179"/>
                  </a:lnTo>
                  <a:lnTo>
                    <a:pt x="404" y="652"/>
                  </a:lnTo>
                  <a:cubicBezTo>
                    <a:pt x="404" y="497"/>
                    <a:pt x="497" y="404"/>
                    <a:pt x="652" y="404"/>
                  </a:cubicBezTo>
                  <a:close/>
                  <a:moveTo>
                    <a:pt x="652" y="1"/>
                  </a:moveTo>
                  <a:cubicBezTo>
                    <a:pt x="280" y="1"/>
                    <a:pt x="0" y="280"/>
                    <a:pt x="0" y="652"/>
                  </a:cubicBezTo>
                  <a:lnTo>
                    <a:pt x="0" y="11478"/>
                  </a:lnTo>
                  <a:cubicBezTo>
                    <a:pt x="0" y="11695"/>
                    <a:pt x="156" y="11881"/>
                    <a:pt x="404" y="11881"/>
                  </a:cubicBezTo>
                  <a:lnTo>
                    <a:pt x="9337" y="11881"/>
                  </a:lnTo>
                  <a:cubicBezTo>
                    <a:pt x="9461" y="11881"/>
                    <a:pt x="9554" y="11788"/>
                    <a:pt x="9554" y="11695"/>
                  </a:cubicBezTo>
                  <a:cubicBezTo>
                    <a:pt x="9554" y="11571"/>
                    <a:pt x="9461" y="11478"/>
                    <a:pt x="9337" y="11478"/>
                  </a:cubicBezTo>
                  <a:lnTo>
                    <a:pt x="404" y="11478"/>
                  </a:lnTo>
                  <a:lnTo>
                    <a:pt x="404" y="3258"/>
                  </a:lnTo>
                  <a:lnTo>
                    <a:pt x="3754" y="3258"/>
                  </a:lnTo>
                  <a:cubicBezTo>
                    <a:pt x="4033" y="3258"/>
                    <a:pt x="4033" y="2854"/>
                    <a:pt x="3754" y="2854"/>
                  </a:cubicBezTo>
                  <a:lnTo>
                    <a:pt x="404" y="2854"/>
                  </a:lnTo>
                  <a:lnTo>
                    <a:pt x="404" y="1583"/>
                  </a:lnTo>
                  <a:lnTo>
                    <a:pt x="13556" y="1583"/>
                  </a:lnTo>
                  <a:lnTo>
                    <a:pt x="13556" y="2854"/>
                  </a:lnTo>
                  <a:lnTo>
                    <a:pt x="4560" y="2854"/>
                  </a:lnTo>
                  <a:cubicBezTo>
                    <a:pt x="4281" y="2854"/>
                    <a:pt x="4281" y="3258"/>
                    <a:pt x="4560" y="3258"/>
                  </a:cubicBezTo>
                  <a:lnTo>
                    <a:pt x="13525" y="3258"/>
                  </a:lnTo>
                  <a:lnTo>
                    <a:pt x="13525" y="11478"/>
                  </a:lnTo>
                  <a:lnTo>
                    <a:pt x="10175" y="11478"/>
                  </a:lnTo>
                  <a:cubicBezTo>
                    <a:pt x="10051" y="11478"/>
                    <a:pt x="9958" y="11571"/>
                    <a:pt x="9958" y="11695"/>
                  </a:cubicBezTo>
                  <a:cubicBezTo>
                    <a:pt x="9958" y="11788"/>
                    <a:pt x="10051" y="11881"/>
                    <a:pt x="10175" y="11881"/>
                  </a:cubicBezTo>
                  <a:lnTo>
                    <a:pt x="13525" y="11881"/>
                  </a:lnTo>
                  <a:cubicBezTo>
                    <a:pt x="13773" y="11881"/>
                    <a:pt x="13959" y="11695"/>
                    <a:pt x="13959" y="11478"/>
                  </a:cubicBezTo>
                  <a:lnTo>
                    <a:pt x="13959" y="1583"/>
                  </a:lnTo>
                  <a:cubicBezTo>
                    <a:pt x="13959" y="1366"/>
                    <a:pt x="13773" y="1179"/>
                    <a:pt x="13525" y="1179"/>
                  </a:cubicBezTo>
                  <a:lnTo>
                    <a:pt x="5243" y="1179"/>
                  </a:lnTo>
                  <a:lnTo>
                    <a:pt x="5243" y="652"/>
                  </a:lnTo>
                  <a:cubicBezTo>
                    <a:pt x="5243" y="280"/>
                    <a:pt x="4933" y="1"/>
                    <a:pt x="4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93"/>
            <p:cNvSpPr/>
            <p:nvPr/>
          </p:nvSpPr>
          <p:spPr>
            <a:xfrm>
              <a:off x="7236425" y="3139000"/>
              <a:ext cx="10950" cy="7475"/>
            </a:xfrm>
            <a:custGeom>
              <a:rect b="b" l="l" r="r" t="t"/>
              <a:pathLst>
                <a:path extrusionOk="0" h="299" w="438">
                  <a:moveTo>
                    <a:pt x="197" y="1"/>
                  </a:moveTo>
                  <a:cubicBezTo>
                    <a:pt x="1" y="1"/>
                    <a:pt x="240" y="299"/>
                    <a:pt x="367" y="299"/>
                  </a:cubicBezTo>
                  <a:cubicBezTo>
                    <a:pt x="408" y="299"/>
                    <a:pt x="437" y="268"/>
                    <a:pt x="437" y="188"/>
                  </a:cubicBezTo>
                  <a:cubicBezTo>
                    <a:pt x="437" y="95"/>
                    <a:pt x="344" y="2"/>
                    <a:pt x="220" y="2"/>
                  </a:cubicBezTo>
                  <a:cubicBezTo>
                    <a:pt x="212" y="1"/>
                    <a:pt x="204"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93"/>
            <p:cNvSpPr/>
            <p:nvPr/>
          </p:nvSpPr>
          <p:spPr>
            <a:xfrm>
              <a:off x="7257550" y="3139000"/>
              <a:ext cx="10750" cy="7475"/>
            </a:xfrm>
            <a:custGeom>
              <a:rect b="b" l="l" r="r" t="t"/>
              <a:pathLst>
                <a:path extrusionOk="0" h="299" w="430">
                  <a:moveTo>
                    <a:pt x="218" y="1"/>
                  </a:moveTo>
                  <a:cubicBezTo>
                    <a:pt x="0" y="1"/>
                    <a:pt x="234" y="299"/>
                    <a:pt x="360" y="299"/>
                  </a:cubicBezTo>
                  <a:cubicBezTo>
                    <a:pt x="401" y="299"/>
                    <a:pt x="430" y="268"/>
                    <a:pt x="430" y="188"/>
                  </a:cubicBezTo>
                  <a:cubicBezTo>
                    <a:pt x="430" y="95"/>
                    <a:pt x="337" y="2"/>
                    <a:pt x="244" y="2"/>
                  </a:cubicBezTo>
                  <a:cubicBezTo>
                    <a:pt x="234" y="1"/>
                    <a:pt x="226"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93"/>
            <p:cNvSpPr/>
            <p:nvPr/>
          </p:nvSpPr>
          <p:spPr>
            <a:xfrm>
              <a:off x="7278125" y="3139025"/>
              <a:ext cx="11900" cy="7550"/>
            </a:xfrm>
            <a:custGeom>
              <a:rect b="b" l="l" r="r" t="t"/>
              <a:pathLst>
                <a:path extrusionOk="0" h="302" w="476">
                  <a:moveTo>
                    <a:pt x="258" y="1"/>
                  </a:moveTo>
                  <a:cubicBezTo>
                    <a:pt x="1" y="1"/>
                    <a:pt x="256" y="302"/>
                    <a:pt x="397" y="302"/>
                  </a:cubicBezTo>
                  <a:cubicBezTo>
                    <a:pt x="442" y="302"/>
                    <a:pt x="475" y="270"/>
                    <a:pt x="475" y="187"/>
                  </a:cubicBezTo>
                  <a:cubicBezTo>
                    <a:pt x="475" y="63"/>
                    <a:pt x="382" y="1"/>
                    <a:pt x="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9" name="Google Shape;14949;p93"/>
          <p:cNvGrpSpPr/>
          <p:nvPr/>
        </p:nvGrpSpPr>
        <p:grpSpPr>
          <a:xfrm>
            <a:off x="6286397" y="2261366"/>
            <a:ext cx="326500" cy="349000"/>
            <a:chOff x="6982900" y="2492275"/>
            <a:chExt cx="326500" cy="349000"/>
          </a:xfrm>
        </p:grpSpPr>
        <p:sp>
          <p:nvSpPr>
            <p:cNvPr id="14950" name="Google Shape;14950;p93"/>
            <p:cNvSpPr/>
            <p:nvPr/>
          </p:nvSpPr>
          <p:spPr>
            <a:xfrm>
              <a:off x="6983675" y="2682275"/>
              <a:ext cx="228025" cy="159000"/>
            </a:xfrm>
            <a:custGeom>
              <a:rect b="b" l="l" r="r" t="t"/>
              <a:pathLst>
                <a:path extrusionOk="0" h="6360" w="9121">
                  <a:moveTo>
                    <a:pt x="590" y="1"/>
                  </a:moveTo>
                  <a:cubicBezTo>
                    <a:pt x="249" y="1"/>
                    <a:pt x="1" y="280"/>
                    <a:pt x="1" y="590"/>
                  </a:cubicBezTo>
                  <a:lnTo>
                    <a:pt x="1" y="5770"/>
                  </a:lnTo>
                  <a:cubicBezTo>
                    <a:pt x="1" y="6080"/>
                    <a:pt x="249" y="6360"/>
                    <a:pt x="590" y="6360"/>
                  </a:cubicBezTo>
                  <a:lnTo>
                    <a:pt x="8903" y="6360"/>
                  </a:lnTo>
                  <a:cubicBezTo>
                    <a:pt x="9027" y="6360"/>
                    <a:pt x="9120" y="6267"/>
                    <a:pt x="9120" y="6142"/>
                  </a:cubicBezTo>
                  <a:cubicBezTo>
                    <a:pt x="9120" y="6018"/>
                    <a:pt x="9027" y="5925"/>
                    <a:pt x="8903" y="5925"/>
                  </a:cubicBezTo>
                  <a:lnTo>
                    <a:pt x="590" y="5925"/>
                  </a:lnTo>
                  <a:cubicBezTo>
                    <a:pt x="466" y="5925"/>
                    <a:pt x="404" y="5863"/>
                    <a:pt x="404" y="5770"/>
                  </a:cubicBezTo>
                  <a:lnTo>
                    <a:pt x="404" y="590"/>
                  </a:lnTo>
                  <a:cubicBezTo>
                    <a:pt x="404" y="497"/>
                    <a:pt x="466" y="435"/>
                    <a:pt x="590" y="435"/>
                  </a:cubicBezTo>
                  <a:lnTo>
                    <a:pt x="3475" y="435"/>
                  </a:lnTo>
                  <a:cubicBezTo>
                    <a:pt x="3754" y="435"/>
                    <a:pt x="3754" y="1"/>
                    <a:pt x="34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93"/>
            <p:cNvSpPr/>
            <p:nvPr/>
          </p:nvSpPr>
          <p:spPr>
            <a:xfrm>
              <a:off x="6982900" y="2492275"/>
              <a:ext cx="326500" cy="349000"/>
            </a:xfrm>
            <a:custGeom>
              <a:rect b="b" l="l" r="r" t="t"/>
              <a:pathLst>
                <a:path extrusionOk="0" h="13960" w="13060">
                  <a:moveTo>
                    <a:pt x="3487" y="396"/>
                  </a:moveTo>
                  <a:cubicBezTo>
                    <a:pt x="3552" y="396"/>
                    <a:pt x="3615" y="420"/>
                    <a:pt x="3661" y="466"/>
                  </a:cubicBezTo>
                  <a:lnTo>
                    <a:pt x="6546" y="1738"/>
                  </a:lnTo>
                  <a:lnTo>
                    <a:pt x="3630" y="3072"/>
                  </a:lnTo>
                  <a:cubicBezTo>
                    <a:pt x="3584" y="3103"/>
                    <a:pt x="3529" y="3118"/>
                    <a:pt x="3475" y="3118"/>
                  </a:cubicBezTo>
                  <a:cubicBezTo>
                    <a:pt x="3421" y="3118"/>
                    <a:pt x="3366" y="3103"/>
                    <a:pt x="3320" y="3072"/>
                  </a:cubicBezTo>
                  <a:lnTo>
                    <a:pt x="435" y="1738"/>
                  </a:lnTo>
                  <a:lnTo>
                    <a:pt x="3289" y="466"/>
                  </a:lnTo>
                  <a:cubicBezTo>
                    <a:pt x="3351" y="420"/>
                    <a:pt x="3421" y="396"/>
                    <a:pt x="3487" y="396"/>
                  </a:cubicBezTo>
                  <a:close/>
                  <a:moveTo>
                    <a:pt x="5274" y="2762"/>
                  </a:moveTo>
                  <a:lnTo>
                    <a:pt x="5274" y="4096"/>
                  </a:lnTo>
                  <a:lnTo>
                    <a:pt x="4995" y="4220"/>
                  </a:lnTo>
                  <a:cubicBezTo>
                    <a:pt x="4514" y="4406"/>
                    <a:pt x="4002" y="4499"/>
                    <a:pt x="3487" y="4499"/>
                  </a:cubicBezTo>
                  <a:cubicBezTo>
                    <a:pt x="2971" y="4499"/>
                    <a:pt x="2451" y="4406"/>
                    <a:pt x="1955" y="4220"/>
                  </a:cubicBezTo>
                  <a:lnTo>
                    <a:pt x="1676" y="4096"/>
                  </a:lnTo>
                  <a:lnTo>
                    <a:pt x="1676" y="2762"/>
                  </a:lnTo>
                  <a:lnTo>
                    <a:pt x="3134" y="3444"/>
                  </a:lnTo>
                  <a:cubicBezTo>
                    <a:pt x="3258" y="3506"/>
                    <a:pt x="3351" y="3506"/>
                    <a:pt x="3475" y="3506"/>
                  </a:cubicBezTo>
                  <a:cubicBezTo>
                    <a:pt x="3599" y="3506"/>
                    <a:pt x="3723" y="3506"/>
                    <a:pt x="3816" y="3444"/>
                  </a:cubicBezTo>
                  <a:lnTo>
                    <a:pt x="5274" y="2762"/>
                  </a:lnTo>
                  <a:close/>
                  <a:moveTo>
                    <a:pt x="3494" y="1"/>
                  </a:moveTo>
                  <a:cubicBezTo>
                    <a:pt x="3366" y="1"/>
                    <a:pt x="3242" y="32"/>
                    <a:pt x="3134" y="94"/>
                  </a:cubicBezTo>
                  <a:lnTo>
                    <a:pt x="187" y="1397"/>
                  </a:lnTo>
                  <a:cubicBezTo>
                    <a:pt x="63" y="1459"/>
                    <a:pt x="1" y="1614"/>
                    <a:pt x="1" y="1738"/>
                  </a:cubicBezTo>
                  <a:cubicBezTo>
                    <a:pt x="1" y="1893"/>
                    <a:pt x="94" y="2017"/>
                    <a:pt x="218" y="2079"/>
                  </a:cubicBezTo>
                  <a:lnTo>
                    <a:pt x="1304" y="2576"/>
                  </a:lnTo>
                  <a:lnTo>
                    <a:pt x="1304" y="4158"/>
                  </a:lnTo>
                  <a:cubicBezTo>
                    <a:pt x="1273" y="4282"/>
                    <a:pt x="1366" y="4406"/>
                    <a:pt x="1490" y="4437"/>
                  </a:cubicBezTo>
                  <a:lnTo>
                    <a:pt x="1831" y="4592"/>
                  </a:lnTo>
                  <a:cubicBezTo>
                    <a:pt x="2358" y="4809"/>
                    <a:pt x="2917" y="4902"/>
                    <a:pt x="3506" y="4902"/>
                  </a:cubicBezTo>
                  <a:cubicBezTo>
                    <a:pt x="4095" y="4902"/>
                    <a:pt x="4654" y="4809"/>
                    <a:pt x="5181" y="4592"/>
                  </a:cubicBezTo>
                  <a:lnTo>
                    <a:pt x="5522" y="4437"/>
                  </a:lnTo>
                  <a:cubicBezTo>
                    <a:pt x="5646" y="4406"/>
                    <a:pt x="5708" y="4282"/>
                    <a:pt x="5708" y="4158"/>
                  </a:cubicBezTo>
                  <a:lnTo>
                    <a:pt x="5708" y="4033"/>
                  </a:lnTo>
                  <a:lnTo>
                    <a:pt x="7787" y="4033"/>
                  </a:lnTo>
                  <a:cubicBezTo>
                    <a:pt x="8407" y="4064"/>
                    <a:pt x="8407" y="4964"/>
                    <a:pt x="7787" y="5026"/>
                  </a:cubicBezTo>
                  <a:lnTo>
                    <a:pt x="5398" y="5026"/>
                  </a:lnTo>
                  <a:cubicBezTo>
                    <a:pt x="4250" y="5026"/>
                    <a:pt x="4250" y="6763"/>
                    <a:pt x="5398" y="6763"/>
                  </a:cubicBezTo>
                  <a:lnTo>
                    <a:pt x="6577" y="6763"/>
                  </a:lnTo>
                  <a:cubicBezTo>
                    <a:pt x="6701" y="6763"/>
                    <a:pt x="6794" y="6856"/>
                    <a:pt x="6794" y="6980"/>
                  </a:cubicBezTo>
                  <a:lnTo>
                    <a:pt x="6794" y="7601"/>
                  </a:lnTo>
                  <a:lnTo>
                    <a:pt x="4375" y="7601"/>
                  </a:lnTo>
                  <a:cubicBezTo>
                    <a:pt x="4095" y="7601"/>
                    <a:pt x="4095" y="8004"/>
                    <a:pt x="4375" y="8004"/>
                  </a:cubicBezTo>
                  <a:lnTo>
                    <a:pt x="12471" y="7942"/>
                  </a:lnTo>
                  <a:cubicBezTo>
                    <a:pt x="12564" y="7942"/>
                    <a:pt x="12626" y="8035"/>
                    <a:pt x="12626" y="8128"/>
                  </a:cubicBezTo>
                  <a:lnTo>
                    <a:pt x="12626" y="13370"/>
                  </a:lnTo>
                  <a:cubicBezTo>
                    <a:pt x="12626" y="13463"/>
                    <a:pt x="12564" y="13525"/>
                    <a:pt x="12471" y="13525"/>
                  </a:cubicBezTo>
                  <a:lnTo>
                    <a:pt x="9803" y="13525"/>
                  </a:lnTo>
                  <a:cubicBezTo>
                    <a:pt x="9679" y="13525"/>
                    <a:pt x="9586" y="13618"/>
                    <a:pt x="9586" y="13742"/>
                  </a:cubicBezTo>
                  <a:cubicBezTo>
                    <a:pt x="9586" y="13867"/>
                    <a:pt x="9679" y="13960"/>
                    <a:pt x="9803" y="13960"/>
                  </a:cubicBezTo>
                  <a:lnTo>
                    <a:pt x="12471" y="13960"/>
                  </a:lnTo>
                  <a:cubicBezTo>
                    <a:pt x="12781" y="13960"/>
                    <a:pt x="13060" y="13680"/>
                    <a:pt x="13060" y="13370"/>
                  </a:cubicBezTo>
                  <a:lnTo>
                    <a:pt x="13060" y="8159"/>
                  </a:lnTo>
                  <a:cubicBezTo>
                    <a:pt x="13060" y="7818"/>
                    <a:pt x="12781" y="7570"/>
                    <a:pt x="12471" y="7570"/>
                  </a:cubicBezTo>
                  <a:lnTo>
                    <a:pt x="7166" y="7570"/>
                  </a:lnTo>
                  <a:lnTo>
                    <a:pt x="7166" y="7011"/>
                  </a:lnTo>
                  <a:cubicBezTo>
                    <a:pt x="7166" y="6639"/>
                    <a:pt x="6887" y="6360"/>
                    <a:pt x="6546" y="6360"/>
                  </a:cubicBezTo>
                  <a:lnTo>
                    <a:pt x="5398" y="6360"/>
                  </a:lnTo>
                  <a:cubicBezTo>
                    <a:pt x="4778" y="6360"/>
                    <a:pt x="4778" y="5429"/>
                    <a:pt x="5398" y="5429"/>
                  </a:cubicBezTo>
                  <a:lnTo>
                    <a:pt x="7756" y="5429"/>
                  </a:lnTo>
                  <a:cubicBezTo>
                    <a:pt x="8965" y="5429"/>
                    <a:pt x="8965" y="3630"/>
                    <a:pt x="7756" y="3630"/>
                  </a:cubicBezTo>
                  <a:lnTo>
                    <a:pt x="5677" y="3630"/>
                  </a:lnTo>
                  <a:lnTo>
                    <a:pt x="5677" y="2576"/>
                  </a:lnTo>
                  <a:lnTo>
                    <a:pt x="6763" y="2079"/>
                  </a:lnTo>
                  <a:cubicBezTo>
                    <a:pt x="6887" y="2017"/>
                    <a:pt x="6980" y="1893"/>
                    <a:pt x="6980" y="1738"/>
                  </a:cubicBezTo>
                  <a:cubicBezTo>
                    <a:pt x="6980" y="1614"/>
                    <a:pt x="6918" y="1459"/>
                    <a:pt x="6794" y="1397"/>
                  </a:cubicBezTo>
                  <a:lnTo>
                    <a:pt x="3878" y="94"/>
                  </a:lnTo>
                  <a:cubicBezTo>
                    <a:pt x="3754" y="32"/>
                    <a:pt x="3622" y="1"/>
                    <a:pt x="3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93"/>
            <p:cNvSpPr/>
            <p:nvPr/>
          </p:nvSpPr>
          <p:spPr>
            <a:xfrm>
              <a:off x="7009275" y="2704775"/>
              <a:ext cx="31050" cy="31025"/>
            </a:xfrm>
            <a:custGeom>
              <a:rect b="b" l="l" r="r" t="t"/>
              <a:pathLst>
                <a:path extrusionOk="0" h="1241" w="1242">
                  <a:moveTo>
                    <a:pt x="807" y="434"/>
                  </a:moveTo>
                  <a:lnTo>
                    <a:pt x="807" y="807"/>
                  </a:lnTo>
                  <a:lnTo>
                    <a:pt x="404" y="807"/>
                  </a:lnTo>
                  <a:lnTo>
                    <a:pt x="404" y="434"/>
                  </a:lnTo>
                  <a:close/>
                  <a:moveTo>
                    <a:pt x="435" y="0"/>
                  </a:moveTo>
                  <a:cubicBezTo>
                    <a:pt x="187" y="0"/>
                    <a:pt x="0" y="186"/>
                    <a:pt x="0" y="434"/>
                  </a:cubicBezTo>
                  <a:lnTo>
                    <a:pt x="0" y="807"/>
                  </a:lnTo>
                  <a:cubicBezTo>
                    <a:pt x="0" y="1055"/>
                    <a:pt x="187" y="1241"/>
                    <a:pt x="404" y="1241"/>
                  </a:cubicBezTo>
                  <a:lnTo>
                    <a:pt x="807" y="1241"/>
                  </a:lnTo>
                  <a:cubicBezTo>
                    <a:pt x="1024" y="1241"/>
                    <a:pt x="1210" y="1055"/>
                    <a:pt x="1210" y="838"/>
                  </a:cubicBezTo>
                  <a:lnTo>
                    <a:pt x="1241" y="434"/>
                  </a:lnTo>
                  <a:cubicBezTo>
                    <a:pt x="1241" y="186"/>
                    <a:pt x="1055"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93"/>
            <p:cNvSpPr/>
            <p:nvPr/>
          </p:nvSpPr>
          <p:spPr>
            <a:xfrm>
              <a:off x="7049600" y="2704775"/>
              <a:ext cx="31050" cy="31025"/>
            </a:xfrm>
            <a:custGeom>
              <a:rect b="b" l="l" r="r" t="t"/>
              <a:pathLst>
                <a:path extrusionOk="0" h="1241" w="1242">
                  <a:moveTo>
                    <a:pt x="807" y="434"/>
                  </a:moveTo>
                  <a:lnTo>
                    <a:pt x="838" y="807"/>
                  </a:lnTo>
                  <a:lnTo>
                    <a:pt x="404" y="807"/>
                  </a:lnTo>
                  <a:lnTo>
                    <a:pt x="404" y="434"/>
                  </a:lnTo>
                  <a:close/>
                  <a:moveTo>
                    <a:pt x="404" y="0"/>
                  </a:moveTo>
                  <a:cubicBezTo>
                    <a:pt x="187" y="0"/>
                    <a:pt x="0" y="186"/>
                    <a:pt x="0" y="434"/>
                  </a:cubicBezTo>
                  <a:lnTo>
                    <a:pt x="0" y="807"/>
                  </a:lnTo>
                  <a:cubicBezTo>
                    <a:pt x="0" y="1055"/>
                    <a:pt x="187" y="1241"/>
                    <a:pt x="404" y="1241"/>
                  </a:cubicBezTo>
                  <a:lnTo>
                    <a:pt x="807" y="1241"/>
                  </a:lnTo>
                  <a:cubicBezTo>
                    <a:pt x="1055" y="1210"/>
                    <a:pt x="1241" y="1055"/>
                    <a:pt x="1241" y="807"/>
                  </a:cubicBezTo>
                  <a:lnTo>
                    <a:pt x="1241" y="434"/>
                  </a:lnTo>
                  <a:cubicBezTo>
                    <a:pt x="1241" y="186"/>
                    <a:pt x="1055"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93"/>
            <p:cNvSpPr/>
            <p:nvPr/>
          </p:nvSpPr>
          <p:spPr>
            <a:xfrm>
              <a:off x="7089925" y="2705550"/>
              <a:ext cx="30275" cy="30250"/>
            </a:xfrm>
            <a:custGeom>
              <a:rect b="b" l="l" r="r" t="t"/>
              <a:pathLst>
                <a:path extrusionOk="0" h="1210" w="1211">
                  <a:moveTo>
                    <a:pt x="807" y="403"/>
                  </a:moveTo>
                  <a:lnTo>
                    <a:pt x="807" y="776"/>
                  </a:lnTo>
                  <a:lnTo>
                    <a:pt x="404" y="776"/>
                  </a:lnTo>
                  <a:lnTo>
                    <a:pt x="435" y="403"/>
                  </a:lnTo>
                  <a:close/>
                  <a:moveTo>
                    <a:pt x="435" y="0"/>
                  </a:moveTo>
                  <a:cubicBezTo>
                    <a:pt x="187" y="0"/>
                    <a:pt x="0" y="186"/>
                    <a:pt x="0" y="403"/>
                  </a:cubicBezTo>
                  <a:lnTo>
                    <a:pt x="0" y="807"/>
                  </a:lnTo>
                  <a:cubicBezTo>
                    <a:pt x="0" y="1024"/>
                    <a:pt x="187" y="1210"/>
                    <a:pt x="435"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93"/>
            <p:cNvSpPr/>
            <p:nvPr/>
          </p:nvSpPr>
          <p:spPr>
            <a:xfrm>
              <a:off x="7130250" y="2705550"/>
              <a:ext cx="31050" cy="30250"/>
            </a:xfrm>
            <a:custGeom>
              <a:rect b="b" l="l" r="r" t="t"/>
              <a:pathLst>
                <a:path extrusionOk="0" h="1210" w="1242">
                  <a:moveTo>
                    <a:pt x="838" y="403"/>
                  </a:moveTo>
                  <a:lnTo>
                    <a:pt x="838" y="776"/>
                  </a:lnTo>
                  <a:lnTo>
                    <a:pt x="404" y="776"/>
                  </a:lnTo>
                  <a:lnTo>
                    <a:pt x="435" y="403"/>
                  </a:lnTo>
                  <a:close/>
                  <a:moveTo>
                    <a:pt x="435" y="0"/>
                  </a:moveTo>
                  <a:cubicBezTo>
                    <a:pt x="187" y="0"/>
                    <a:pt x="0" y="186"/>
                    <a:pt x="0" y="403"/>
                  </a:cubicBezTo>
                  <a:lnTo>
                    <a:pt x="0" y="807"/>
                  </a:lnTo>
                  <a:cubicBezTo>
                    <a:pt x="0" y="1024"/>
                    <a:pt x="187" y="1210"/>
                    <a:pt x="435" y="1210"/>
                  </a:cubicBezTo>
                  <a:lnTo>
                    <a:pt x="838" y="1210"/>
                  </a:lnTo>
                  <a:cubicBezTo>
                    <a:pt x="1055" y="1210"/>
                    <a:pt x="1241" y="1024"/>
                    <a:pt x="1241" y="807"/>
                  </a:cubicBezTo>
                  <a:lnTo>
                    <a:pt x="1241" y="403"/>
                  </a:lnTo>
                  <a:cubicBezTo>
                    <a:pt x="1241" y="186"/>
                    <a:pt x="1055" y="0"/>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93"/>
            <p:cNvSpPr/>
            <p:nvPr/>
          </p:nvSpPr>
          <p:spPr>
            <a:xfrm>
              <a:off x="7171350" y="2705550"/>
              <a:ext cx="30275" cy="30250"/>
            </a:xfrm>
            <a:custGeom>
              <a:rect b="b" l="l" r="r" t="t"/>
              <a:pathLst>
                <a:path extrusionOk="0" h="1210" w="1211">
                  <a:moveTo>
                    <a:pt x="807" y="403"/>
                  </a:moveTo>
                  <a:lnTo>
                    <a:pt x="807" y="776"/>
                  </a:lnTo>
                  <a:lnTo>
                    <a:pt x="373" y="776"/>
                  </a:lnTo>
                  <a:lnTo>
                    <a:pt x="404" y="403"/>
                  </a:lnTo>
                  <a:close/>
                  <a:moveTo>
                    <a:pt x="404" y="0"/>
                  </a:moveTo>
                  <a:cubicBezTo>
                    <a:pt x="187" y="0"/>
                    <a:pt x="0" y="186"/>
                    <a:pt x="0" y="403"/>
                  </a:cubicBezTo>
                  <a:lnTo>
                    <a:pt x="0" y="807"/>
                  </a:lnTo>
                  <a:cubicBezTo>
                    <a:pt x="0" y="1024"/>
                    <a:pt x="187" y="1210"/>
                    <a:pt x="404"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93"/>
            <p:cNvSpPr/>
            <p:nvPr/>
          </p:nvSpPr>
          <p:spPr>
            <a:xfrm>
              <a:off x="7211675" y="2704775"/>
              <a:ext cx="31050" cy="31025"/>
            </a:xfrm>
            <a:custGeom>
              <a:rect b="b" l="l" r="r" t="t"/>
              <a:pathLst>
                <a:path extrusionOk="0" h="1241" w="1242">
                  <a:moveTo>
                    <a:pt x="838" y="434"/>
                  </a:moveTo>
                  <a:lnTo>
                    <a:pt x="838" y="807"/>
                  </a:lnTo>
                  <a:lnTo>
                    <a:pt x="435" y="807"/>
                  </a:lnTo>
                  <a:lnTo>
                    <a:pt x="404" y="434"/>
                  </a:lnTo>
                  <a:close/>
                  <a:moveTo>
                    <a:pt x="404" y="0"/>
                  </a:moveTo>
                  <a:cubicBezTo>
                    <a:pt x="187" y="0"/>
                    <a:pt x="0" y="186"/>
                    <a:pt x="0" y="434"/>
                  </a:cubicBezTo>
                  <a:lnTo>
                    <a:pt x="0" y="807"/>
                  </a:lnTo>
                  <a:cubicBezTo>
                    <a:pt x="0" y="1055"/>
                    <a:pt x="187" y="1210"/>
                    <a:pt x="404" y="1210"/>
                  </a:cubicBezTo>
                  <a:lnTo>
                    <a:pt x="404" y="1241"/>
                  </a:lnTo>
                  <a:lnTo>
                    <a:pt x="838" y="1241"/>
                  </a:lnTo>
                  <a:cubicBezTo>
                    <a:pt x="1055" y="1241"/>
                    <a:pt x="1241" y="1055"/>
                    <a:pt x="1241" y="838"/>
                  </a:cubicBezTo>
                  <a:lnTo>
                    <a:pt x="1241" y="434"/>
                  </a:lnTo>
                  <a:cubicBezTo>
                    <a:pt x="1241" y="217"/>
                    <a:pt x="1055" y="31"/>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93"/>
            <p:cNvSpPr/>
            <p:nvPr/>
          </p:nvSpPr>
          <p:spPr>
            <a:xfrm>
              <a:off x="7252000" y="2705550"/>
              <a:ext cx="30275" cy="30250"/>
            </a:xfrm>
            <a:custGeom>
              <a:rect b="b" l="l" r="r" t="t"/>
              <a:pathLst>
                <a:path extrusionOk="0" h="1210" w="1211">
                  <a:moveTo>
                    <a:pt x="807" y="403"/>
                  </a:moveTo>
                  <a:lnTo>
                    <a:pt x="807" y="776"/>
                  </a:lnTo>
                  <a:lnTo>
                    <a:pt x="404" y="776"/>
                  </a:lnTo>
                  <a:lnTo>
                    <a:pt x="435" y="403"/>
                  </a:lnTo>
                  <a:close/>
                  <a:moveTo>
                    <a:pt x="435" y="0"/>
                  </a:moveTo>
                  <a:cubicBezTo>
                    <a:pt x="187" y="0"/>
                    <a:pt x="0" y="155"/>
                    <a:pt x="0" y="403"/>
                  </a:cubicBezTo>
                  <a:lnTo>
                    <a:pt x="0" y="776"/>
                  </a:lnTo>
                  <a:cubicBezTo>
                    <a:pt x="0" y="1024"/>
                    <a:pt x="187" y="1210"/>
                    <a:pt x="404"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93"/>
            <p:cNvSpPr/>
            <p:nvPr/>
          </p:nvSpPr>
          <p:spPr>
            <a:xfrm>
              <a:off x="7009275" y="2745875"/>
              <a:ext cx="31050" cy="31025"/>
            </a:xfrm>
            <a:custGeom>
              <a:rect b="b" l="l" r="r" t="t"/>
              <a:pathLst>
                <a:path extrusionOk="0" h="1241" w="1242">
                  <a:moveTo>
                    <a:pt x="807" y="403"/>
                  </a:moveTo>
                  <a:lnTo>
                    <a:pt x="807" y="807"/>
                  </a:lnTo>
                  <a:lnTo>
                    <a:pt x="435" y="807"/>
                  </a:lnTo>
                  <a:lnTo>
                    <a:pt x="435" y="403"/>
                  </a:lnTo>
                  <a:close/>
                  <a:moveTo>
                    <a:pt x="435" y="0"/>
                  </a:moveTo>
                  <a:cubicBezTo>
                    <a:pt x="187" y="0"/>
                    <a:pt x="0" y="186"/>
                    <a:pt x="0" y="403"/>
                  </a:cubicBezTo>
                  <a:lnTo>
                    <a:pt x="0" y="807"/>
                  </a:lnTo>
                  <a:cubicBezTo>
                    <a:pt x="0" y="1024"/>
                    <a:pt x="156" y="1241"/>
                    <a:pt x="404" y="1241"/>
                  </a:cubicBezTo>
                  <a:lnTo>
                    <a:pt x="807" y="1241"/>
                  </a:lnTo>
                  <a:cubicBezTo>
                    <a:pt x="1024" y="1241"/>
                    <a:pt x="1210" y="1055"/>
                    <a:pt x="1210" y="838"/>
                  </a:cubicBezTo>
                  <a:lnTo>
                    <a:pt x="1241" y="403"/>
                  </a:lnTo>
                  <a:cubicBezTo>
                    <a:pt x="1241" y="186"/>
                    <a:pt x="1055"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93"/>
            <p:cNvSpPr/>
            <p:nvPr/>
          </p:nvSpPr>
          <p:spPr>
            <a:xfrm>
              <a:off x="7048825" y="2745875"/>
              <a:ext cx="31825" cy="31025"/>
            </a:xfrm>
            <a:custGeom>
              <a:rect b="b" l="l" r="r" t="t"/>
              <a:pathLst>
                <a:path extrusionOk="0" h="1241" w="1273">
                  <a:moveTo>
                    <a:pt x="869" y="403"/>
                  </a:moveTo>
                  <a:lnTo>
                    <a:pt x="869" y="807"/>
                  </a:lnTo>
                  <a:lnTo>
                    <a:pt x="435" y="807"/>
                  </a:lnTo>
                  <a:lnTo>
                    <a:pt x="435" y="403"/>
                  </a:lnTo>
                  <a:close/>
                  <a:moveTo>
                    <a:pt x="435" y="0"/>
                  </a:moveTo>
                  <a:cubicBezTo>
                    <a:pt x="218" y="0"/>
                    <a:pt x="31" y="186"/>
                    <a:pt x="31" y="403"/>
                  </a:cubicBezTo>
                  <a:lnTo>
                    <a:pt x="31" y="807"/>
                  </a:lnTo>
                  <a:cubicBezTo>
                    <a:pt x="0" y="1024"/>
                    <a:pt x="187" y="1241"/>
                    <a:pt x="435" y="1241"/>
                  </a:cubicBezTo>
                  <a:lnTo>
                    <a:pt x="838" y="1241"/>
                  </a:lnTo>
                  <a:cubicBezTo>
                    <a:pt x="1086" y="1241"/>
                    <a:pt x="1272" y="1055"/>
                    <a:pt x="1272" y="838"/>
                  </a:cubicBezTo>
                  <a:lnTo>
                    <a:pt x="1272" y="403"/>
                  </a:lnTo>
                  <a:cubicBezTo>
                    <a:pt x="1272" y="186"/>
                    <a:pt x="1086" y="0"/>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93"/>
            <p:cNvSpPr/>
            <p:nvPr/>
          </p:nvSpPr>
          <p:spPr>
            <a:xfrm>
              <a:off x="7089925" y="2746575"/>
              <a:ext cx="30275" cy="30325"/>
            </a:xfrm>
            <a:custGeom>
              <a:rect b="b" l="l" r="r" t="t"/>
              <a:pathLst>
                <a:path extrusionOk="0" h="1213" w="1211">
                  <a:moveTo>
                    <a:pt x="807" y="407"/>
                  </a:moveTo>
                  <a:lnTo>
                    <a:pt x="807" y="779"/>
                  </a:lnTo>
                  <a:lnTo>
                    <a:pt x="404" y="779"/>
                  </a:lnTo>
                  <a:lnTo>
                    <a:pt x="404" y="407"/>
                  </a:lnTo>
                  <a:close/>
                  <a:moveTo>
                    <a:pt x="387" y="0"/>
                  </a:moveTo>
                  <a:cubicBezTo>
                    <a:pt x="163" y="0"/>
                    <a:pt x="0" y="203"/>
                    <a:pt x="0" y="407"/>
                  </a:cubicBezTo>
                  <a:lnTo>
                    <a:pt x="0" y="779"/>
                  </a:lnTo>
                  <a:cubicBezTo>
                    <a:pt x="0" y="1027"/>
                    <a:pt x="187" y="1213"/>
                    <a:pt x="435" y="1213"/>
                  </a:cubicBezTo>
                  <a:lnTo>
                    <a:pt x="807" y="1213"/>
                  </a:lnTo>
                  <a:cubicBezTo>
                    <a:pt x="1024" y="1213"/>
                    <a:pt x="1210" y="1027"/>
                    <a:pt x="1210" y="810"/>
                  </a:cubicBezTo>
                  <a:lnTo>
                    <a:pt x="1210" y="407"/>
                  </a:lnTo>
                  <a:cubicBezTo>
                    <a:pt x="1210" y="203"/>
                    <a:pt x="1047" y="0"/>
                    <a:pt x="849" y="0"/>
                  </a:cubicBezTo>
                  <a:cubicBezTo>
                    <a:pt x="835" y="0"/>
                    <a:pt x="821" y="1"/>
                    <a:pt x="807" y="3"/>
                  </a:cubicBezTo>
                  <a:lnTo>
                    <a:pt x="435" y="3"/>
                  </a:lnTo>
                  <a:cubicBezTo>
                    <a:pt x="419" y="1"/>
                    <a:pt x="403"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93"/>
            <p:cNvSpPr/>
            <p:nvPr/>
          </p:nvSpPr>
          <p:spPr>
            <a:xfrm>
              <a:off x="7130250" y="2746575"/>
              <a:ext cx="31050" cy="30325"/>
            </a:xfrm>
            <a:custGeom>
              <a:rect b="b" l="l" r="r" t="t"/>
              <a:pathLst>
                <a:path extrusionOk="0" h="1213" w="1242">
                  <a:moveTo>
                    <a:pt x="838" y="407"/>
                  </a:moveTo>
                  <a:lnTo>
                    <a:pt x="838" y="779"/>
                  </a:lnTo>
                  <a:lnTo>
                    <a:pt x="435" y="779"/>
                  </a:lnTo>
                  <a:lnTo>
                    <a:pt x="435" y="407"/>
                  </a:lnTo>
                  <a:close/>
                  <a:moveTo>
                    <a:pt x="387" y="0"/>
                  </a:moveTo>
                  <a:cubicBezTo>
                    <a:pt x="163" y="0"/>
                    <a:pt x="0" y="203"/>
                    <a:pt x="0" y="407"/>
                  </a:cubicBezTo>
                  <a:lnTo>
                    <a:pt x="0" y="779"/>
                  </a:lnTo>
                  <a:cubicBezTo>
                    <a:pt x="0" y="1027"/>
                    <a:pt x="187" y="1213"/>
                    <a:pt x="435" y="1213"/>
                  </a:cubicBezTo>
                  <a:lnTo>
                    <a:pt x="838" y="1213"/>
                  </a:lnTo>
                  <a:cubicBezTo>
                    <a:pt x="1055" y="1213"/>
                    <a:pt x="1241" y="1027"/>
                    <a:pt x="1241" y="810"/>
                  </a:cubicBezTo>
                  <a:lnTo>
                    <a:pt x="1241" y="407"/>
                  </a:lnTo>
                  <a:cubicBezTo>
                    <a:pt x="1241" y="203"/>
                    <a:pt x="1078" y="0"/>
                    <a:pt x="880" y="0"/>
                  </a:cubicBezTo>
                  <a:cubicBezTo>
                    <a:pt x="866" y="0"/>
                    <a:pt x="852" y="1"/>
                    <a:pt x="838" y="3"/>
                  </a:cubicBezTo>
                  <a:lnTo>
                    <a:pt x="435" y="3"/>
                  </a:lnTo>
                  <a:cubicBezTo>
                    <a:pt x="419" y="1"/>
                    <a:pt x="403"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93"/>
            <p:cNvSpPr/>
            <p:nvPr/>
          </p:nvSpPr>
          <p:spPr>
            <a:xfrm>
              <a:off x="7170575" y="2746575"/>
              <a:ext cx="31050" cy="30325"/>
            </a:xfrm>
            <a:custGeom>
              <a:rect b="b" l="l" r="r" t="t"/>
              <a:pathLst>
                <a:path extrusionOk="0" h="1213" w="1242">
                  <a:moveTo>
                    <a:pt x="807" y="407"/>
                  </a:moveTo>
                  <a:lnTo>
                    <a:pt x="807" y="779"/>
                  </a:lnTo>
                  <a:lnTo>
                    <a:pt x="435" y="779"/>
                  </a:lnTo>
                  <a:lnTo>
                    <a:pt x="435" y="407"/>
                  </a:lnTo>
                  <a:close/>
                  <a:moveTo>
                    <a:pt x="393" y="0"/>
                  </a:moveTo>
                  <a:cubicBezTo>
                    <a:pt x="194" y="0"/>
                    <a:pt x="31" y="203"/>
                    <a:pt x="31" y="407"/>
                  </a:cubicBezTo>
                  <a:lnTo>
                    <a:pt x="31" y="779"/>
                  </a:lnTo>
                  <a:cubicBezTo>
                    <a:pt x="0" y="1027"/>
                    <a:pt x="187" y="1213"/>
                    <a:pt x="435" y="1213"/>
                  </a:cubicBezTo>
                  <a:lnTo>
                    <a:pt x="838" y="1213"/>
                  </a:lnTo>
                  <a:cubicBezTo>
                    <a:pt x="1055" y="1213"/>
                    <a:pt x="1241" y="1027"/>
                    <a:pt x="1241" y="810"/>
                  </a:cubicBezTo>
                  <a:lnTo>
                    <a:pt x="1241" y="407"/>
                  </a:lnTo>
                  <a:cubicBezTo>
                    <a:pt x="1241" y="203"/>
                    <a:pt x="1078" y="0"/>
                    <a:pt x="880" y="0"/>
                  </a:cubicBezTo>
                  <a:cubicBezTo>
                    <a:pt x="866" y="0"/>
                    <a:pt x="852" y="1"/>
                    <a:pt x="838" y="3"/>
                  </a:cubicBezTo>
                  <a:lnTo>
                    <a:pt x="435" y="3"/>
                  </a:lnTo>
                  <a:cubicBezTo>
                    <a:pt x="421" y="1"/>
                    <a:pt x="407" y="0"/>
                    <a:pt x="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93"/>
            <p:cNvSpPr/>
            <p:nvPr/>
          </p:nvSpPr>
          <p:spPr>
            <a:xfrm>
              <a:off x="7211675" y="2745875"/>
              <a:ext cx="31050" cy="31025"/>
            </a:xfrm>
            <a:custGeom>
              <a:rect b="b" l="l" r="r" t="t"/>
              <a:pathLst>
                <a:path extrusionOk="0" h="1241" w="1242">
                  <a:moveTo>
                    <a:pt x="838" y="435"/>
                  </a:moveTo>
                  <a:lnTo>
                    <a:pt x="838" y="807"/>
                  </a:lnTo>
                  <a:lnTo>
                    <a:pt x="404" y="807"/>
                  </a:lnTo>
                  <a:lnTo>
                    <a:pt x="404" y="435"/>
                  </a:lnTo>
                  <a:close/>
                  <a:moveTo>
                    <a:pt x="404" y="0"/>
                  </a:moveTo>
                  <a:cubicBezTo>
                    <a:pt x="187" y="0"/>
                    <a:pt x="0" y="186"/>
                    <a:pt x="0" y="403"/>
                  </a:cubicBezTo>
                  <a:lnTo>
                    <a:pt x="0" y="807"/>
                  </a:lnTo>
                  <a:cubicBezTo>
                    <a:pt x="0" y="1055"/>
                    <a:pt x="187" y="1241"/>
                    <a:pt x="404" y="1241"/>
                  </a:cubicBezTo>
                  <a:lnTo>
                    <a:pt x="838" y="1241"/>
                  </a:lnTo>
                  <a:cubicBezTo>
                    <a:pt x="1055" y="1210"/>
                    <a:pt x="1241" y="1024"/>
                    <a:pt x="1241" y="807"/>
                  </a:cubicBezTo>
                  <a:lnTo>
                    <a:pt x="1241" y="435"/>
                  </a:lnTo>
                  <a:cubicBezTo>
                    <a:pt x="1241" y="186"/>
                    <a:pt x="1055" y="0"/>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93"/>
            <p:cNvSpPr/>
            <p:nvPr/>
          </p:nvSpPr>
          <p:spPr>
            <a:xfrm>
              <a:off x="7252000" y="2746550"/>
              <a:ext cx="30275" cy="30350"/>
            </a:xfrm>
            <a:custGeom>
              <a:rect b="b" l="l" r="r" t="t"/>
              <a:pathLst>
                <a:path extrusionOk="0" h="1214" w="1211">
                  <a:moveTo>
                    <a:pt x="807" y="408"/>
                  </a:moveTo>
                  <a:lnTo>
                    <a:pt x="807" y="780"/>
                  </a:lnTo>
                  <a:lnTo>
                    <a:pt x="404" y="780"/>
                  </a:lnTo>
                  <a:lnTo>
                    <a:pt x="404" y="408"/>
                  </a:lnTo>
                  <a:close/>
                  <a:moveTo>
                    <a:pt x="381" y="1"/>
                  </a:moveTo>
                  <a:cubicBezTo>
                    <a:pt x="160" y="1"/>
                    <a:pt x="0" y="175"/>
                    <a:pt x="0" y="376"/>
                  </a:cubicBezTo>
                  <a:lnTo>
                    <a:pt x="0" y="780"/>
                  </a:lnTo>
                  <a:cubicBezTo>
                    <a:pt x="0" y="1028"/>
                    <a:pt x="187" y="1214"/>
                    <a:pt x="435" y="1214"/>
                  </a:cubicBezTo>
                  <a:lnTo>
                    <a:pt x="807" y="1214"/>
                  </a:lnTo>
                  <a:cubicBezTo>
                    <a:pt x="1024" y="1214"/>
                    <a:pt x="1210" y="1028"/>
                    <a:pt x="1210" y="811"/>
                  </a:cubicBezTo>
                  <a:lnTo>
                    <a:pt x="1210" y="408"/>
                  </a:lnTo>
                  <a:cubicBezTo>
                    <a:pt x="1210" y="204"/>
                    <a:pt x="1047" y="1"/>
                    <a:pt x="849" y="1"/>
                  </a:cubicBezTo>
                  <a:cubicBezTo>
                    <a:pt x="835" y="1"/>
                    <a:pt x="821" y="2"/>
                    <a:pt x="807" y="4"/>
                  </a:cubicBezTo>
                  <a:lnTo>
                    <a:pt x="435" y="4"/>
                  </a:lnTo>
                  <a:cubicBezTo>
                    <a:pt x="416" y="2"/>
                    <a:pt x="398"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93"/>
            <p:cNvSpPr/>
            <p:nvPr/>
          </p:nvSpPr>
          <p:spPr>
            <a:xfrm>
              <a:off x="7008500" y="2786875"/>
              <a:ext cx="31050" cy="30350"/>
            </a:xfrm>
            <a:custGeom>
              <a:rect b="b" l="l" r="r" t="t"/>
              <a:pathLst>
                <a:path extrusionOk="0" h="1214" w="1242">
                  <a:moveTo>
                    <a:pt x="838" y="376"/>
                  </a:moveTo>
                  <a:lnTo>
                    <a:pt x="838" y="811"/>
                  </a:lnTo>
                  <a:lnTo>
                    <a:pt x="435" y="811"/>
                  </a:lnTo>
                  <a:lnTo>
                    <a:pt x="435" y="376"/>
                  </a:lnTo>
                  <a:close/>
                  <a:moveTo>
                    <a:pt x="412" y="1"/>
                  </a:moveTo>
                  <a:cubicBezTo>
                    <a:pt x="191" y="1"/>
                    <a:pt x="31" y="175"/>
                    <a:pt x="31" y="376"/>
                  </a:cubicBezTo>
                  <a:lnTo>
                    <a:pt x="31" y="780"/>
                  </a:lnTo>
                  <a:cubicBezTo>
                    <a:pt x="0" y="997"/>
                    <a:pt x="187" y="1214"/>
                    <a:pt x="435" y="1214"/>
                  </a:cubicBezTo>
                  <a:lnTo>
                    <a:pt x="838" y="1214"/>
                  </a:lnTo>
                  <a:cubicBezTo>
                    <a:pt x="1055" y="1214"/>
                    <a:pt x="1241" y="1028"/>
                    <a:pt x="1241" y="811"/>
                  </a:cubicBezTo>
                  <a:lnTo>
                    <a:pt x="1241" y="376"/>
                  </a:lnTo>
                  <a:cubicBezTo>
                    <a:pt x="1210" y="159"/>
                    <a:pt x="1055" y="4"/>
                    <a:pt x="838" y="4"/>
                  </a:cubicBezTo>
                  <a:lnTo>
                    <a:pt x="466" y="4"/>
                  </a:lnTo>
                  <a:cubicBezTo>
                    <a:pt x="447" y="2"/>
                    <a:pt x="429" y="1"/>
                    <a:pt x="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93"/>
            <p:cNvSpPr/>
            <p:nvPr/>
          </p:nvSpPr>
          <p:spPr>
            <a:xfrm>
              <a:off x="7049600" y="2786875"/>
              <a:ext cx="31050" cy="29575"/>
            </a:xfrm>
            <a:custGeom>
              <a:rect b="b" l="l" r="r" t="t"/>
              <a:pathLst>
                <a:path extrusionOk="0" h="1183" w="1242">
                  <a:moveTo>
                    <a:pt x="807" y="376"/>
                  </a:moveTo>
                  <a:lnTo>
                    <a:pt x="807" y="811"/>
                  </a:lnTo>
                  <a:lnTo>
                    <a:pt x="404" y="811"/>
                  </a:lnTo>
                  <a:lnTo>
                    <a:pt x="404" y="376"/>
                  </a:lnTo>
                  <a:close/>
                  <a:moveTo>
                    <a:pt x="356" y="1"/>
                  </a:moveTo>
                  <a:cubicBezTo>
                    <a:pt x="160" y="1"/>
                    <a:pt x="0" y="175"/>
                    <a:pt x="0" y="376"/>
                  </a:cubicBezTo>
                  <a:lnTo>
                    <a:pt x="0" y="780"/>
                  </a:lnTo>
                  <a:cubicBezTo>
                    <a:pt x="0" y="997"/>
                    <a:pt x="187" y="1183"/>
                    <a:pt x="404" y="1183"/>
                  </a:cubicBezTo>
                  <a:lnTo>
                    <a:pt x="807" y="1183"/>
                  </a:lnTo>
                  <a:cubicBezTo>
                    <a:pt x="1055" y="1183"/>
                    <a:pt x="1241" y="997"/>
                    <a:pt x="1241" y="780"/>
                  </a:cubicBezTo>
                  <a:lnTo>
                    <a:pt x="1241" y="376"/>
                  </a:lnTo>
                  <a:cubicBezTo>
                    <a:pt x="1212" y="175"/>
                    <a:pt x="1051" y="1"/>
                    <a:pt x="854" y="1"/>
                  </a:cubicBezTo>
                  <a:cubicBezTo>
                    <a:pt x="839" y="1"/>
                    <a:pt x="823" y="2"/>
                    <a:pt x="807" y="4"/>
                  </a:cubicBezTo>
                  <a:lnTo>
                    <a:pt x="404" y="4"/>
                  </a:lnTo>
                  <a:cubicBezTo>
                    <a:pt x="388" y="2"/>
                    <a:pt x="372" y="1"/>
                    <a:pt x="3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93"/>
            <p:cNvSpPr/>
            <p:nvPr/>
          </p:nvSpPr>
          <p:spPr>
            <a:xfrm>
              <a:off x="7089925" y="2786875"/>
              <a:ext cx="110925" cy="30350"/>
            </a:xfrm>
            <a:custGeom>
              <a:rect b="b" l="l" r="r" t="t"/>
              <a:pathLst>
                <a:path extrusionOk="0" h="1214" w="4437">
                  <a:moveTo>
                    <a:pt x="4033" y="407"/>
                  </a:moveTo>
                  <a:lnTo>
                    <a:pt x="4033" y="811"/>
                  </a:lnTo>
                  <a:lnTo>
                    <a:pt x="404" y="811"/>
                  </a:lnTo>
                  <a:lnTo>
                    <a:pt x="404" y="407"/>
                  </a:lnTo>
                  <a:close/>
                  <a:moveTo>
                    <a:pt x="381" y="1"/>
                  </a:moveTo>
                  <a:cubicBezTo>
                    <a:pt x="164" y="1"/>
                    <a:pt x="29" y="175"/>
                    <a:pt x="0" y="376"/>
                  </a:cubicBezTo>
                  <a:lnTo>
                    <a:pt x="0" y="811"/>
                  </a:lnTo>
                  <a:cubicBezTo>
                    <a:pt x="0" y="1028"/>
                    <a:pt x="187" y="1214"/>
                    <a:pt x="435" y="1214"/>
                  </a:cubicBezTo>
                  <a:lnTo>
                    <a:pt x="4033" y="1214"/>
                  </a:lnTo>
                  <a:cubicBezTo>
                    <a:pt x="4250" y="1214"/>
                    <a:pt x="4436" y="1028"/>
                    <a:pt x="4436" y="811"/>
                  </a:cubicBezTo>
                  <a:lnTo>
                    <a:pt x="4436" y="376"/>
                  </a:lnTo>
                  <a:cubicBezTo>
                    <a:pt x="4436" y="175"/>
                    <a:pt x="4277" y="1"/>
                    <a:pt x="4080" y="1"/>
                  </a:cubicBezTo>
                  <a:cubicBezTo>
                    <a:pt x="4065" y="1"/>
                    <a:pt x="4049" y="2"/>
                    <a:pt x="4033" y="4"/>
                  </a:cubicBezTo>
                  <a:lnTo>
                    <a:pt x="435" y="4"/>
                  </a:lnTo>
                  <a:cubicBezTo>
                    <a:pt x="416" y="2"/>
                    <a:pt x="399"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93"/>
            <p:cNvSpPr/>
            <p:nvPr/>
          </p:nvSpPr>
          <p:spPr>
            <a:xfrm>
              <a:off x="7211675" y="2786875"/>
              <a:ext cx="31050" cy="30350"/>
            </a:xfrm>
            <a:custGeom>
              <a:rect b="b" l="l" r="r" t="t"/>
              <a:pathLst>
                <a:path extrusionOk="0" h="1214" w="1242">
                  <a:moveTo>
                    <a:pt x="838" y="376"/>
                  </a:moveTo>
                  <a:lnTo>
                    <a:pt x="838" y="780"/>
                  </a:lnTo>
                  <a:lnTo>
                    <a:pt x="435" y="780"/>
                  </a:lnTo>
                  <a:lnTo>
                    <a:pt x="435" y="376"/>
                  </a:lnTo>
                  <a:close/>
                  <a:moveTo>
                    <a:pt x="356" y="1"/>
                  </a:moveTo>
                  <a:cubicBezTo>
                    <a:pt x="160" y="1"/>
                    <a:pt x="0" y="175"/>
                    <a:pt x="0" y="376"/>
                  </a:cubicBezTo>
                  <a:lnTo>
                    <a:pt x="0" y="780"/>
                  </a:lnTo>
                  <a:cubicBezTo>
                    <a:pt x="0" y="997"/>
                    <a:pt x="187" y="1183"/>
                    <a:pt x="404" y="1183"/>
                  </a:cubicBezTo>
                  <a:lnTo>
                    <a:pt x="838" y="1214"/>
                  </a:lnTo>
                  <a:cubicBezTo>
                    <a:pt x="1055" y="1214"/>
                    <a:pt x="1241" y="1028"/>
                    <a:pt x="1241" y="811"/>
                  </a:cubicBezTo>
                  <a:lnTo>
                    <a:pt x="1241" y="376"/>
                  </a:lnTo>
                  <a:cubicBezTo>
                    <a:pt x="1210" y="159"/>
                    <a:pt x="1055" y="4"/>
                    <a:pt x="838" y="4"/>
                  </a:cubicBezTo>
                  <a:lnTo>
                    <a:pt x="404" y="4"/>
                  </a:lnTo>
                  <a:cubicBezTo>
                    <a:pt x="388" y="2"/>
                    <a:pt x="372" y="1"/>
                    <a:pt x="3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93"/>
            <p:cNvSpPr/>
            <p:nvPr/>
          </p:nvSpPr>
          <p:spPr>
            <a:xfrm>
              <a:off x="7252000" y="2786875"/>
              <a:ext cx="30275" cy="30350"/>
            </a:xfrm>
            <a:custGeom>
              <a:rect b="b" l="l" r="r" t="t"/>
              <a:pathLst>
                <a:path extrusionOk="0" h="1214" w="1211">
                  <a:moveTo>
                    <a:pt x="807" y="407"/>
                  </a:moveTo>
                  <a:lnTo>
                    <a:pt x="807" y="811"/>
                  </a:lnTo>
                  <a:lnTo>
                    <a:pt x="373" y="811"/>
                  </a:lnTo>
                  <a:lnTo>
                    <a:pt x="404" y="407"/>
                  </a:lnTo>
                  <a:close/>
                  <a:moveTo>
                    <a:pt x="387" y="1"/>
                  </a:moveTo>
                  <a:cubicBezTo>
                    <a:pt x="187" y="1"/>
                    <a:pt x="0" y="175"/>
                    <a:pt x="0" y="376"/>
                  </a:cubicBezTo>
                  <a:lnTo>
                    <a:pt x="0" y="811"/>
                  </a:lnTo>
                  <a:cubicBezTo>
                    <a:pt x="0" y="1028"/>
                    <a:pt x="187" y="1214"/>
                    <a:pt x="404" y="1214"/>
                  </a:cubicBezTo>
                  <a:lnTo>
                    <a:pt x="807" y="1214"/>
                  </a:lnTo>
                  <a:cubicBezTo>
                    <a:pt x="1024" y="1214"/>
                    <a:pt x="1210" y="1028"/>
                    <a:pt x="1210" y="811"/>
                  </a:cubicBezTo>
                  <a:lnTo>
                    <a:pt x="1210" y="376"/>
                  </a:lnTo>
                  <a:cubicBezTo>
                    <a:pt x="1210" y="159"/>
                    <a:pt x="1024" y="4"/>
                    <a:pt x="838" y="4"/>
                  </a:cubicBezTo>
                  <a:lnTo>
                    <a:pt x="435" y="4"/>
                  </a:lnTo>
                  <a:cubicBezTo>
                    <a:pt x="419" y="2"/>
                    <a:pt x="403" y="1"/>
                    <a:pt x="3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1" name="Google Shape;14971;p93"/>
          <p:cNvGrpSpPr/>
          <p:nvPr/>
        </p:nvGrpSpPr>
        <p:grpSpPr>
          <a:xfrm>
            <a:off x="5563056" y="2261241"/>
            <a:ext cx="239650" cy="349250"/>
            <a:chOff x="4775100" y="1923875"/>
            <a:chExt cx="239650" cy="349250"/>
          </a:xfrm>
        </p:grpSpPr>
        <p:sp>
          <p:nvSpPr>
            <p:cNvPr id="14972" name="Google Shape;14972;p93"/>
            <p:cNvSpPr/>
            <p:nvPr/>
          </p:nvSpPr>
          <p:spPr>
            <a:xfrm>
              <a:off x="4775100" y="1923875"/>
              <a:ext cx="239650" cy="349250"/>
            </a:xfrm>
            <a:custGeom>
              <a:rect b="b" l="l" r="r" t="t"/>
              <a:pathLst>
                <a:path extrusionOk="0" h="13970" w="9586">
                  <a:moveTo>
                    <a:pt x="8128" y="403"/>
                  </a:moveTo>
                  <a:cubicBezTo>
                    <a:pt x="8221" y="403"/>
                    <a:pt x="8314" y="496"/>
                    <a:pt x="8314" y="589"/>
                  </a:cubicBezTo>
                  <a:lnTo>
                    <a:pt x="8314" y="4839"/>
                  </a:lnTo>
                  <a:cubicBezTo>
                    <a:pt x="8314" y="4963"/>
                    <a:pt x="8221" y="5025"/>
                    <a:pt x="8128" y="5025"/>
                  </a:cubicBezTo>
                  <a:lnTo>
                    <a:pt x="5243" y="5025"/>
                  </a:lnTo>
                  <a:cubicBezTo>
                    <a:pt x="5150" y="5025"/>
                    <a:pt x="5057" y="5056"/>
                    <a:pt x="4995" y="5087"/>
                  </a:cubicBezTo>
                  <a:lnTo>
                    <a:pt x="4995" y="682"/>
                  </a:lnTo>
                  <a:cubicBezTo>
                    <a:pt x="4995" y="527"/>
                    <a:pt x="5088" y="403"/>
                    <a:pt x="5243" y="403"/>
                  </a:cubicBezTo>
                  <a:close/>
                  <a:moveTo>
                    <a:pt x="4782" y="10337"/>
                  </a:moveTo>
                  <a:cubicBezTo>
                    <a:pt x="5088" y="10337"/>
                    <a:pt x="5398" y="10531"/>
                    <a:pt x="5460" y="10919"/>
                  </a:cubicBezTo>
                  <a:lnTo>
                    <a:pt x="5615" y="12315"/>
                  </a:lnTo>
                  <a:cubicBezTo>
                    <a:pt x="5367" y="12128"/>
                    <a:pt x="5088" y="12035"/>
                    <a:pt x="4778" y="12035"/>
                  </a:cubicBezTo>
                  <a:cubicBezTo>
                    <a:pt x="4468" y="12035"/>
                    <a:pt x="4188" y="12128"/>
                    <a:pt x="3940" y="12315"/>
                  </a:cubicBezTo>
                  <a:lnTo>
                    <a:pt x="4126" y="10919"/>
                  </a:lnTo>
                  <a:cubicBezTo>
                    <a:pt x="4173" y="10531"/>
                    <a:pt x="4475" y="10337"/>
                    <a:pt x="4782" y="10337"/>
                  </a:cubicBezTo>
                  <a:close/>
                  <a:moveTo>
                    <a:pt x="4751" y="12469"/>
                  </a:moveTo>
                  <a:cubicBezTo>
                    <a:pt x="5078" y="12469"/>
                    <a:pt x="5408" y="12617"/>
                    <a:pt x="5615" y="12904"/>
                  </a:cubicBezTo>
                  <a:cubicBezTo>
                    <a:pt x="5584" y="13028"/>
                    <a:pt x="5522" y="13152"/>
                    <a:pt x="5429" y="13245"/>
                  </a:cubicBezTo>
                  <a:cubicBezTo>
                    <a:pt x="5274" y="13462"/>
                    <a:pt x="5026" y="13555"/>
                    <a:pt x="4778" y="13555"/>
                  </a:cubicBezTo>
                  <a:cubicBezTo>
                    <a:pt x="4530" y="13555"/>
                    <a:pt x="4281" y="13431"/>
                    <a:pt x="4126" y="13245"/>
                  </a:cubicBezTo>
                  <a:cubicBezTo>
                    <a:pt x="4033" y="13152"/>
                    <a:pt x="3971" y="13028"/>
                    <a:pt x="3940" y="12873"/>
                  </a:cubicBezTo>
                  <a:cubicBezTo>
                    <a:pt x="4136" y="12602"/>
                    <a:pt x="4442" y="12469"/>
                    <a:pt x="4751" y="12469"/>
                  </a:cubicBezTo>
                  <a:close/>
                  <a:moveTo>
                    <a:pt x="1428" y="0"/>
                  </a:moveTo>
                  <a:cubicBezTo>
                    <a:pt x="1148" y="0"/>
                    <a:pt x="900" y="217"/>
                    <a:pt x="869" y="496"/>
                  </a:cubicBezTo>
                  <a:lnTo>
                    <a:pt x="652" y="496"/>
                  </a:lnTo>
                  <a:cubicBezTo>
                    <a:pt x="280" y="496"/>
                    <a:pt x="1" y="775"/>
                    <a:pt x="1" y="1148"/>
                  </a:cubicBezTo>
                  <a:lnTo>
                    <a:pt x="1" y="5645"/>
                  </a:lnTo>
                  <a:cubicBezTo>
                    <a:pt x="1" y="5987"/>
                    <a:pt x="280" y="6297"/>
                    <a:pt x="652" y="6297"/>
                  </a:cubicBezTo>
                  <a:lnTo>
                    <a:pt x="3785" y="6297"/>
                  </a:lnTo>
                  <a:cubicBezTo>
                    <a:pt x="3940" y="6607"/>
                    <a:pt x="4219" y="6855"/>
                    <a:pt x="4592" y="6917"/>
                  </a:cubicBezTo>
                  <a:lnTo>
                    <a:pt x="4592" y="7445"/>
                  </a:lnTo>
                  <a:cubicBezTo>
                    <a:pt x="4561" y="7755"/>
                    <a:pt x="4809" y="8003"/>
                    <a:pt x="5119" y="8003"/>
                  </a:cubicBezTo>
                  <a:lnTo>
                    <a:pt x="7942" y="8003"/>
                  </a:lnTo>
                  <a:cubicBezTo>
                    <a:pt x="8314" y="8034"/>
                    <a:pt x="8314" y="8561"/>
                    <a:pt x="7942" y="8623"/>
                  </a:cubicBezTo>
                  <a:lnTo>
                    <a:pt x="5119" y="8623"/>
                  </a:lnTo>
                  <a:cubicBezTo>
                    <a:pt x="4809" y="8623"/>
                    <a:pt x="4561" y="8840"/>
                    <a:pt x="4592" y="9151"/>
                  </a:cubicBezTo>
                  <a:lnTo>
                    <a:pt x="4592" y="9926"/>
                  </a:lnTo>
                  <a:cubicBezTo>
                    <a:pt x="4095" y="10019"/>
                    <a:pt x="3754" y="10391"/>
                    <a:pt x="3692" y="10857"/>
                  </a:cubicBezTo>
                  <a:lnTo>
                    <a:pt x="3475" y="12501"/>
                  </a:lnTo>
                  <a:cubicBezTo>
                    <a:pt x="3370" y="13364"/>
                    <a:pt x="4064" y="13969"/>
                    <a:pt x="4783" y="13969"/>
                  </a:cubicBezTo>
                  <a:cubicBezTo>
                    <a:pt x="5124" y="13969"/>
                    <a:pt x="5470" y="13833"/>
                    <a:pt x="5739" y="13524"/>
                  </a:cubicBezTo>
                  <a:cubicBezTo>
                    <a:pt x="5987" y="13214"/>
                    <a:pt x="6112" y="12842"/>
                    <a:pt x="6050" y="12501"/>
                  </a:cubicBezTo>
                  <a:lnTo>
                    <a:pt x="5832" y="10857"/>
                  </a:lnTo>
                  <a:cubicBezTo>
                    <a:pt x="5770" y="10391"/>
                    <a:pt x="5429" y="10019"/>
                    <a:pt x="4964" y="9926"/>
                  </a:cubicBezTo>
                  <a:lnTo>
                    <a:pt x="4964" y="9151"/>
                  </a:lnTo>
                  <a:cubicBezTo>
                    <a:pt x="4964" y="9089"/>
                    <a:pt x="5026" y="9027"/>
                    <a:pt x="5088" y="9027"/>
                  </a:cubicBezTo>
                  <a:lnTo>
                    <a:pt x="7911" y="9027"/>
                  </a:lnTo>
                  <a:cubicBezTo>
                    <a:pt x="8810" y="8965"/>
                    <a:pt x="8810" y="7662"/>
                    <a:pt x="7911" y="7600"/>
                  </a:cubicBezTo>
                  <a:lnTo>
                    <a:pt x="5088" y="7600"/>
                  </a:lnTo>
                  <a:cubicBezTo>
                    <a:pt x="5026" y="7600"/>
                    <a:pt x="4964" y="7538"/>
                    <a:pt x="4964" y="7476"/>
                  </a:cubicBezTo>
                  <a:lnTo>
                    <a:pt x="4964" y="6917"/>
                  </a:lnTo>
                  <a:cubicBezTo>
                    <a:pt x="5305" y="6855"/>
                    <a:pt x="5615" y="6638"/>
                    <a:pt x="5770" y="6297"/>
                  </a:cubicBezTo>
                  <a:lnTo>
                    <a:pt x="7694" y="6297"/>
                  </a:lnTo>
                  <a:cubicBezTo>
                    <a:pt x="7787" y="6297"/>
                    <a:pt x="7880" y="6204"/>
                    <a:pt x="7880" y="6111"/>
                  </a:cubicBezTo>
                  <a:cubicBezTo>
                    <a:pt x="7880" y="5987"/>
                    <a:pt x="7787" y="5894"/>
                    <a:pt x="7694" y="5894"/>
                  </a:cubicBezTo>
                  <a:lnTo>
                    <a:pt x="5708" y="5894"/>
                  </a:lnTo>
                  <a:cubicBezTo>
                    <a:pt x="5584" y="5894"/>
                    <a:pt x="5460" y="5956"/>
                    <a:pt x="5429" y="6080"/>
                  </a:cubicBezTo>
                  <a:cubicBezTo>
                    <a:pt x="5305" y="6374"/>
                    <a:pt x="5034" y="6522"/>
                    <a:pt x="4762" y="6522"/>
                  </a:cubicBezTo>
                  <a:cubicBezTo>
                    <a:pt x="4491" y="6522"/>
                    <a:pt x="4219" y="6374"/>
                    <a:pt x="4095" y="6080"/>
                  </a:cubicBezTo>
                  <a:cubicBezTo>
                    <a:pt x="4064" y="5956"/>
                    <a:pt x="3940" y="5894"/>
                    <a:pt x="3816" y="5894"/>
                  </a:cubicBezTo>
                  <a:lnTo>
                    <a:pt x="621" y="5894"/>
                  </a:lnTo>
                  <a:cubicBezTo>
                    <a:pt x="497" y="5894"/>
                    <a:pt x="373" y="5770"/>
                    <a:pt x="373" y="5645"/>
                  </a:cubicBezTo>
                  <a:lnTo>
                    <a:pt x="373" y="1179"/>
                  </a:lnTo>
                  <a:cubicBezTo>
                    <a:pt x="373" y="1024"/>
                    <a:pt x="497" y="931"/>
                    <a:pt x="621" y="931"/>
                  </a:cubicBezTo>
                  <a:lnTo>
                    <a:pt x="838" y="931"/>
                  </a:lnTo>
                  <a:lnTo>
                    <a:pt x="838" y="4839"/>
                  </a:lnTo>
                  <a:cubicBezTo>
                    <a:pt x="838" y="5180"/>
                    <a:pt x="1117" y="5428"/>
                    <a:pt x="1428" y="5428"/>
                  </a:cubicBezTo>
                  <a:lnTo>
                    <a:pt x="4312" y="5428"/>
                  </a:lnTo>
                  <a:cubicBezTo>
                    <a:pt x="4437" y="5428"/>
                    <a:pt x="4561" y="5521"/>
                    <a:pt x="4561" y="5676"/>
                  </a:cubicBezTo>
                  <a:cubicBezTo>
                    <a:pt x="4592" y="5770"/>
                    <a:pt x="4685" y="5832"/>
                    <a:pt x="4778" y="5863"/>
                  </a:cubicBezTo>
                  <a:cubicBezTo>
                    <a:pt x="4871" y="5832"/>
                    <a:pt x="4964" y="5770"/>
                    <a:pt x="4995" y="5676"/>
                  </a:cubicBezTo>
                  <a:cubicBezTo>
                    <a:pt x="4995" y="5521"/>
                    <a:pt x="5119" y="5428"/>
                    <a:pt x="5243" y="5428"/>
                  </a:cubicBezTo>
                  <a:lnTo>
                    <a:pt x="8128" y="5428"/>
                  </a:lnTo>
                  <a:cubicBezTo>
                    <a:pt x="8469" y="5428"/>
                    <a:pt x="8717" y="5180"/>
                    <a:pt x="8748" y="4839"/>
                  </a:cubicBezTo>
                  <a:lnTo>
                    <a:pt x="8748" y="900"/>
                  </a:lnTo>
                  <a:lnTo>
                    <a:pt x="8934" y="900"/>
                  </a:lnTo>
                  <a:cubicBezTo>
                    <a:pt x="9058" y="900"/>
                    <a:pt x="9182" y="1024"/>
                    <a:pt x="9182" y="1148"/>
                  </a:cubicBezTo>
                  <a:lnTo>
                    <a:pt x="9182" y="5645"/>
                  </a:lnTo>
                  <a:cubicBezTo>
                    <a:pt x="9182" y="5770"/>
                    <a:pt x="9058" y="5894"/>
                    <a:pt x="8934" y="5894"/>
                  </a:cubicBezTo>
                  <a:lnTo>
                    <a:pt x="8531" y="5894"/>
                  </a:lnTo>
                  <a:cubicBezTo>
                    <a:pt x="8438" y="5894"/>
                    <a:pt x="8345" y="5987"/>
                    <a:pt x="8345" y="6080"/>
                  </a:cubicBezTo>
                  <a:cubicBezTo>
                    <a:pt x="8345" y="6204"/>
                    <a:pt x="8438" y="6297"/>
                    <a:pt x="8531" y="6297"/>
                  </a:cubicBezTo>
                  <a:lnTo>
                    <a:pt x="8934" y="6297"/>
                  </a:lnTo>
                  <a:cubicBezTo>
                    <a:pt x="9307" y="6297"/>
                    <a:pt x="9586" y="5987"/>
                    <a:pt x="9586" y="5645"/>
                  </a:cubicBezTo>
                  <a:lnTo>
                    <a:pt x="9586" y="1179"/>
                  </a:lnTo>
                  <a:cubicBezTo>
                    <a:pt x="9586" y="806"/>
                    <a:pt x="9307" y="496"/>
                    <a:pt x="8934" y="496"/>
                  </a:cubicBezTo>
                  <a:lnTo>
                    <a:pt x="8717" y="496"/>
                  </a:lnTo>
                  <a:cubicBezTo>
                    <a:pt x="8655" y="217"/>
                    <a:pt x="8407" y="0"/>
                    <a:pt x="8128" y="0"/>
                  </a:cubicBezTo>
                  <a:lnTo>
                    <a:pt x="5243" y="0"/>
                  </a:lnTo>
                  <a:cubicBezTo>
                    <a:pt x="5057" y="0"/>
                    <a:pt x="4902" y="62"/>
                    <a:pt x="4778" y="186"/>
                  </a:cubicBezTo>
                  <a:cubicBezTo>
                    <a:pt x="4654" y="62"/>
                    <a:pt x="4499" y="0"/>
                    <a:pt x="4312" y="0"/>
                  </a:cubicBezTo>
                  <a:lnTo>
                    <a:pt x="3723" y="0"/>
                  </a:lnTo>
                  <a:cubicBezTo>
                    <a:pt x="3630" y="0"/>
                    <a:pt x="3537" y="93"/>
                    <a:pt x="3537" y="217"/>
                  </a:cubicBezTo>
                  <a:cubicBezTo>
                    <a:pt x="3537" y="310"/>
                    <a:pt x="3630" y="403"/>
                    <a:pt x="3723" y="403"/>
                  </a:cubicBezTo>
                  <a:lnTo>
                    <a:pt x="4312" y="403"/>
                  </a:lnTo>
                  <a:cubicBezTo>
                    <a:pt x="4468" y="403"/>
                    <a:pt x="4561" y="527"/>
                    <a:pt x="4561" y="682"/>
                  </a:cubicBezTo>
                  <a:lnTo>
                    <a:pt x="4561" y="5087"/>
                  </a:lnTo>
                  <a:cubicBezTo>
                    <a:pt x="4499" y="5056"/>
                    <a:pt x="4406" y="5025"/>
                    <a:pt x="4312" y="5025"/>
                  </a:cubicBezTo>
                  <a:lnTo>
                    <a:pt x="1428" y="5025"/>
                  </a:lnTo>
                  <a:cubicBezTo>
                    <a:pt x="1335" y="5025"/>
                    <a:pt x="1242" y="4963"/>
                    <a:pt x="1242" y="4839"/>
                  </a:cubicBezTo>
                  <a:lnTo>
                    <a:pt x="1242" y="589"/>
                  </a:lnTo>
                  <a:cubicBezTo>
                    <a:pt x="1242" y="496"/>
                    <a:pt x="1335" y="403"/>
                    <a:pt x="1428" y="403"/>
                  </a:cubicBezTo>
                  <a:lnTo>
                    <a:pt x="2917" y="403"/>
                  </a:lnTo>
                  <a:cubicBezTo>
                    <a:pt x="3041" y="403"/>
                    <a:pt x="3134" y="310"/>
                    <a:pt x="3134" y="186"/>
                  </a:cubicBezTo>
                  <a:cubicBezTo>
                    <a:pt x="3103" y="93"/>
                    <a:pt x="3041"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93"/>
            <p:cNvSpPr/>
            <p:nvPr/>
          </p:nvSpPr>
          <p:spPr>
            <a:xfrm>
              <a:off x="4816200" y="1951775"/>
              <a:ext cx="63625" cy="10100"/>
            </a:xfrm>
            <a:custGeom>
              <a:rect b="b" l="l" r="r" t="t"/>
              <a:pathLst>
                <a:path extrusionOk="0" h="404" w="2545">
                  <a:moveTo>
                    <a:pt x="280" y="1"/>
                  </a:moveTo>
                  <a:cubicBezTo>
                    <a:pt x="1" y="1"/>
                    <a:pt x="1" y="404"/>
                    <a:pt x="280" y="404"/>
                  </a:cubicBezTo>
                  <a:lnTo>
                    <a:pt x="2296" y="404"/>
                  </a:lnTo>
                  <a:cubicBezTo>
                    <a:pt x="2544" y="404"/>
                    <a:pt x="2544" y="1"/>
                    <a:pt x="22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93"/>
            <p:cNvSpPr/>
            <p:nvPr/>
          </p:nvSpPr>
          <p:spPr>
            <a:xfrm>
              <a:off x="4816200" y="1975050"/>
              <a:ext cx="63625" cy="10100"/>
            </a:xfrm>
            <a:custGeom>
              <a:rect b="b" l="l" r="r" t="t"/>
              <a:pathLst>
                <a:path extrusionOk="0" h="404" w="2545">
                  <a:moveTo>
                    <a:pt x="280" y="0"/>
                  </a:moveTo>
                  <a:cubicBezTo>
                    <a:pt x="1" y="0"/>
                    <a:pt x="1" y="404"/>
                    <a:pt x="280" y="404"/>
                  </a:cubicBezTo>
                  <a:lnTo>
                    <a:pt x="2296" y="404"/>
                  </a:lnTo>
                  <a:cubicBezTo>
                    <a:pt x="2544" y="404"/>
                    <a:pt x="2544" y="0"/>
                    <a:pt x="22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93"/>
            <p:cNvSpPr/>
            <p:nvPr/>
          </p:nvSpPr>
          <p:spPr>
            <a:xfrm>
              <a:off x="4816200" y="1998300"/>
              <a:ext cx="63625" cy="10125"/>
            </a:xfrm>
            <a:custGeom>
              <a:rect b="b" l="l" r="r" t="t"/>
              <a:pathLst>
                <a:path extrusionOk="0" h="405" w="2545">
                  <a:moveTo>
                    <a:pt x="280" y="1"/>
                  </a:moveTo>
                  <a:cubicBezTo>
                    <a:pt x="1" y="1"/>
                    <a:pt x="1" y="404"/>
                    <a:pt x="280" y="404"/>
                  </a:cubicBezTo>
                  <a:lnTo>
                    <a:pt x="2296" y="404"/>
                  </a:lnTo>
                  <a:cubicBezTo>
                    <a:pt x="2544" y="404"/>
                    <a:pt x="2544" y="1"/>
                    <a:pt x="22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93"/>
            <p:cNvSpPr/>
            <p:nvPr/>
          </p:nvSpPr>
          <p:spPr>
            <a:xfrm>
              <a:off x="4817750" y="2021575"/>
              <a:ext cx="60525" cy="10100"/>
            </a:xfrm>
            <a:custGeom>
              <a:rect b="b" l="l" r="r" t="t"/>
              <a:pathLst>
                <a:path extrusionOk="0" h="404" w="2421">
                  <a:moveTo>
                    <a:pt x="218" y="0"/>
                  </a:moveTo>
                  <a:cubicBezTo>
                    <a:pt x="94" y="0"/>
                    <a:pt x="1" y="93"/>
                    <a:pt x="1" y="187"/>
                  </a:cubicBezTo>
                  <a:cubicBezTo>
                    <a:pt x="1" y="311"/>
                    <a:pt x="94" y="404"/>
                    <a:pt x="218" y="404"/>
                  </a:cubicBezTo>
                  <a:lnTo>
                    <a:pt x="2234" y="404"/>
                  </a:lnTo>
                  <a:cubicBezTo>
                    <a:pt x="2327" y="404"/>
                    <a:pt x="2420" y="311"/>
                    <a:pt x="2420" y="187"/>
                  </a:cubicBezTo>
                  <a:cubicBezTo>
                    <a:pt x="2420" y="93"/>
                    <a:pt x="2327" y="0"/>
                    <a:pt x="22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93"/>
            <p:cNvSpPr/>
            <p:nvPr/>
          </p:nvSpPr>
          <p:spPr>
            <a:xfrm>
              <a:off x="4910825" y="1951775"/>
              <a:ext cx="63600" cy="10100"/>
            </a:xfrm>
            <a:custGeom>
              <a:rect b="b" l="l" r="r" t="t"/>
              <a:pathLst>
                <a:path extrusionOk="0" h="404" w="2544">
                  <a:moveTo>
                    <a:pt x="248" y="1"/>
                  </a:moveTo>
                  <a:cubicBezTo>
                    <a:pt x="0" y="1"/>
                    <a:pt x="0" y="404"/>
                    <a:pt x="248" y="404"/>
                  </a:cubicBezTo>
                  <a:lnTo>
                    <a:pt x="2265" y="404"/>
                  </a:lnTo>
                  <a:cubicBezTo>
                    <a:pt x="2544" y="404"/>
                    <a:pt x="2544" y="1"/>
                    <a:pt x="2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93"/>
            <p:cNvSpPr/>
            <p:nvPr/>
          </p:nvSpPr>
          <p:spPr>
            <a:xfrm>
              <a:off x="4910825" y="1975050"/>
              <a:ext cx="63600" cy="10100"/>
            </a:xfrm>
            <a:custGeom>
              <a:rect b="b" l="l" r="r" t="t"/>
              <a:pathLst>
                <a:path extrusionOk="0" h="404" w="2544">
                  <a:moveTo>
                    <a:pt x="248" y="0"/>
                  </a:moveTo>
                  <a:cubicBezTo>
                    <a:pt x="0" y="0"/>
                    <a:pt x="0" y="404"/>
                    <a:pt x="248" y="404"/>
                  </a:cubicBezTo>
                  <a:lnTo>
                    <a:pt x="2265" y="404"/>
                  </a:lnTo>
                  <a:cubicBezTo>
                    <a:pt x="2544" y="404"/>
                    <a:pt x="2544" y="0"/>
                    <a:pt x="22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93"/>
            <p:cNvSpPr/>
            <p:nvPr/>
          </p:nvSpPr>
          <p:spPr>
            <a:xfrm>
              <a:off x="4910825" y="1998300"/>
              <a:ext cx="63600" cy="10125"/>
            </a:xfrm>
            <a:custGeom>
              <a:rect b="b" l="l" r="r" t="t"/>
              <a:pathLst>
                <a:path extrusionOk="0" h="405" w="2544">
                  <a:moveTo>
                    <a:pt x="248" y="1"/>
                  </a:moveTo>
                  <a:cubicBezTo>
                    <a:pt x="0" y="1"/>
                    <a:pt x="0" y="404"/>
                    <a:pt x="248" y="404"/>
                  </a:cubicBezTo>
                  <a:lnTo>
                    <a:pt x="2265" y="404"/>
                  </a:lnTo>
                  <a:cubicBezTo>
                    <a:pt x="2544" y="404"/>
                    <a:pt x="2544" y="1"/>
                    <a:pt x="2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93"/>
            <p:cNvSpPr/>
            <p:nvPr/>
          </p:nvSpPr>
          <p:spPr>
            <a:xfrm>
              <a:off x="4912375" y="2021575"/>
              <a:ext cx="60500" cy="10100"/>
            </a:xfrm>
            <a:custGeom>
              <a:rect b="b" l="l" r="r" t="t"/>
              <a:pathLst>
                <a:path extrusionOk="0" h="404" w="2420">
                  <a:moveTo>
                    <a:pt x="186" y="0"/>
                  </a:moveTo>
                  <a:cubicBezTo>
                    <a:pt x="93" y="0"/>
                    <a:pt x="0" y="93"/>
                    <a:pt x="0" y="187"/>
                  </a:cubicBezTo>
                  <a:cubicBezTo>
                    <a:pt x="0" y="311"/>
                    <a:pt x="93" y="404"/>
                    <a:pt x="186" y="404"/>
                  </a:cubicBezTo>
                  <a:lnTo>
                    <a:pt x="2203" y="404"/>
                  </a:lnTo>
                  <a:cubicBezTo>
                    <a:pt x="2327" y="404"/>
                    <a:pt x="2420" y="311"/>
                    <a:pt x="2420" y="187"/>
                  </a:cubicBezTo>
                  <a:cubicBezTo>
                    <a:pt x="2420" y="93"/>
                    <a:pt x="2327"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93"/>
            <p:cNvSpPr/>
            <p:nvPr/>
          </p:nvSpPr>
          <p:spPr>
            <a:xfrm>
              <a:off x="4889100" y="2191400"/>
              <a:ext cx="10875" cy="13975"/>
            </a:xfrm>
            <a:custGeom>
              <a:rect b="b" l="l" r="r" t="t"/>
              <a:pathLst>
                <a:path extrusionOk="0" h="559" w="435">
                  <a:moveTo>
                    <a:pt x="218" y="1"/>
                  </a:moveTo>
                  <a:cubicBezTo>
                    <a:pt x="94" y="1"/>
                    <a:pt x="1" y="94"/>
                    <a:pt x="1" y="187"/>
                  </a:cubicBezTo>
                  <a:lnTo>
                    <a:pt x="1" y="373"/>
                  </a:lnTo>
                  <a:cubicBezTo>
                    <a:pt x="1" y="466"/>
                    <a:pt x="94" y="559"/>
                    <a:pt x="218" y="559"/>
                  </a:cubicBezTo>
                  <a:cubicBezTo>
                    <a:pt x="342" y="559"/>
                    <a:pt x="435" y="466"/>
                    <a:pt x="435" y="373"/>
                  </a:cubicBezTo>
                  <a:lnTo>
                    <a:pt x="435" y="187"/>
                  </a:lnTo>
                  <a:cubicBezTo>
                    <a:pt x="435" y="94"/>
                    <a:pt x="342"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2" name="Google Shape;14982;p93"/>
          <p:cNvGrpSpPr/>
          <p:nvPr/>
        </p:nvGrpSpPr>
        <p:grpSpPr>
          <a:xfrm>
            <a:off x="4725466" y="2293141"/>
            <a:ext cx="349000" cy="285450"/>
            <a:chOff x="4720050" y="3094050"/>
            <a:chExt cx="349000" cy="285450"/>
          </a:xfrm>
        </p:grpSpPr>
        <p:sp>
          <p:nvSpPr>
            <p:cNvPr id="14983" name="Google Shape;14983;p93"/>
            <p:cNvSpPr/>
            <p:nvPr/>
          </p:nvSpPr>
          <p:spPr>
            <a:xfrm>
              <a:off x="4783625" y="3198550"/>
              <a:ext cx="11675" cy="10300"/>
            </a:xfrm>
            <a:custGeom>
              <a:rect b="b" l="l" r="r" t="t"/>
              <a:pathLst>
                <a:path extrusionOk="0" h="412" w="467">
                  <a:moveTo>
                    <a:pt x="219" y="0"/>
                  </a:moveTo>
                  <a:cubicBezTo>
                    <a:pt x="126" y="0"/>
                    <a:pt x="58" y="61"/>
                    <a:pt x="32" y="163"/>
                  </a:cubicBezTo>
                  <a:cubicBezTo>
                    <a:pt x="1" y="257"/>
                    <a:pt x="63" y="381"/>
                    <a:pt x="187" y="412"/>
                  </a:cubicBezTo>
                  <a:cubicBezTo>
                    <a:pt x="404" y="412"/>
                    <a:pt x="466" y="101"/>
                    <a:pt x="280" y="8"/>
                  </a:cubicBezTo>
                  <a:cubicBezTo>
                    <a:pt x="259" y="3"/>
                    <a:pt x="238"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93"/>
            <p:cNvSpPr/>
            <p:nvPr/>
          </p:nvSpPr>
          <p:spPr>
            <a:xfrm>
              <a:off x="4720050" y="3094050"/>
              <a:ext cx="349000" cy="285450"/>
            </a:xfrm>
            <a:custGeom>
              <a:rect b="b" l="l" r="r" t="t"/>
              <a:pathLst>
                <a:path extrusionOk="0" h="11418" w="13960">
                  <a:moveTo>
                    <a:pt x="4002" y="1521"/>
                  </a:moveTo>
                  <a:cubicBezTo>
                    <a:pt x="4095" y="1521"/>
                    <a:pt x="4157" y="1583"/>
                    <a:pt x="4157" y="1676"/>
                  </a:cubicBezTo>
                  <a:lnTo>
                    <a:pt x="4157" y="1986"/>
                  </a:lnTo>
                  <a:lnTo>
                    <a:pt x="1769" y="1986"/>
                  </a:lnTo>
                  <a:lnTo>
                    <a:pt x="1769" y="1676"/>
                  </a:lnTo>
                  <a:cubicBezTo>
                    <a:pt x="1769" y="1583"/>
                    <a:pt x="1831" y="1521"/>
                    <a:pt x="1893" y="1521"/>
                  </a:cubicBezTo>
                  <a:close/>
                  <a:moveTo>
                    <a:pt x="3009" y="3878"/>
                  </a:moveTo>
                  <a:cubicBezTo>
                    <a:pt x="3506" y="3878"/>
                    <a:pt x="3878" y="4250"/>
                    <a:pt x="3878" y="4747"/>
                  </a:cubicBezTo>
                  <a:lnTo>
                    <a:pt x="3878" y="5305"/>
                  </a:lnTo>
                  <a:cubicBezTo>
                    <a:pt x="3878" y="5801"/>
                    <a:pt x="3506" y="6174"/>
                    <a:pt x="3009" y="6174"/>
                  </a:cubicBezTo>
                  <a:lnTo>
                    <a:pt x="1769" y="6174"/>
                  </a:lnTo>
                  <a:lnTo>
                    <a:pt x="1769" y="3878"/>
                  </a:lnTo>
                  <a:close/>
                  <a:moveTo>
                    <a:pt x="13215" y="435"/>
                  </a:moveTo>
                  <a:cubicBezTo>
                    <a:pt x="13401" y="435"/>
                    <a:pt x="13556" y="559"/>
                    <a:pt x="13556" y="745"/>
                  </a:cubicBezTo>
                  <a:lnTo>
                    <a:pt x="13556" y="7569"/>
                  </a:lnTo>
                  <a:lnTo>
                    <a:pt x="12439" y="7569"/>
                  </a:lnTo>
                  <a:lnTo>
                    <a:pt x="12439" y="2544"/>
                  </a:lnTo>
                  <a:cubicBezTo>
                    <a:pt x="12439" y="2234"/>
                    <a:pt x="12191" y="1986"/>
                    <a:pt x="11881" y="1986"/>
                  </a:cubicBezTo>
                  <a:lnTo>
                    <a:pt x="8252" y="1986"/>
                  </a:lnTo>
                  <a:cubicBezTo>
                    <a:pt x="8238" y="1983"/>
                    <a:pt x="8226" y="1981"/>
                    <a:pt x="8214" y="1981"/>
                  </a:cubicBezTo>
                  <a:cubicBezTo>
                    <a:pt x="8021" y="1981"/>
                    <a:pt x="8016" y="2400"/>
                    <a:pt x="8198" y="2400"/>
                  </a:cubicBezTo>
                  <a:cubicBezTo>
                    <a:pt x="8215" y="2400"/>
                    <a:pt x="8232" y="2396"/>
                    <a:pt x="8252" y="2389"/>
                  </a:cubicBezTo>
                  <a:lnTo>
                    <a:pt x="11881" y="2389"/>
                  </a:lnTo>
                  <a:cubicBezTo>
                    <a:pt x="11974" y="2389"/>
                    <a:pt x="12036" y="2451"/>
                    <a:pt x="12036" y="2513"/>
                  </a:cubicBezTo>
                  <a:lnTo>
                    <a:pt x="12036" y="7569"/>
                  </a:lnTo>
                  <a:lnTo>
                    <a:pt x="1769" y="7569"/>
                  </a:lnTo>
                  <a:lnTo>
                    <a:pt x="1769" y="6577"/>
                  </a:lnTo>
                  <a:lnTo>
                    <a:pt x="3009" y="6577"/>
                  </a:lnTo>
                  <a:cubicBezTo>
                    <a:pt x="3723" y="6577"/>
                    <a:pt x="4281" y="5987"/>
                    <a:pt x="4281" y="5305"/>
                  </a:cubicBezTo>
                  <a:lnTo>
                    <a:pt x="4281" y="4716"/>
                  </a:lnTo>
                  <a:cubicBezTo>
                    <a:pt x="4281" y="4002"/>
                    <a:pt x="3723" y="3444"/>
                    <a:pt x="3009" y="3444"/>
                  </a:cubicBezTo>
                  <a:lnTo>
                    <a:pt x="1769" y="3444"/>
                  </a:lnTo>
                  <a:lnTo>
                    <a:pt x="1769" y="2358"/>
                  </a:lnTo>
                  <a:lnTo>
                    <a:pt x="7445" y="2358"/>
                  </a:lnTo>
                  <a:cubicBezTo>
                    <a:pt x="7464" y="2365"/>
                    <a:pt x="7482" y="2369"/>
                    <a:pt x="7498" y="2369"/>
                  </a:cubicBezTo>
                  <a:cubicBezTo>
                    <a:pt x="7675" y="2369"/>
                    <a:pt x="7675" y="1976"/>
                    <a:pt x="7498" y="1976"/>
                  </a:cubicBezTo>
                  <a:cubicBezTo>
                    <a:pt x="7482" y="1976"/>
                    <a:pt x="7464" y="1979"/>
                    <a:pt x="7445" y="1986"/>
                  </a:cubicBezTo>
                  <a:lnTo>
                    <a:pt x="4560" y="1986"/>
                  </a:lnTo>
                  <a:lnTo>
                    <a:pt x="4560" y="1676"/>
                  </a:lnTo>
                  <a:cubicBezTo>
                    <a:pt x="4560" y="1366"/>
                    <a:pt x="4312" y="1086"/>
                    <a:pt x="4002" y="1086"/>
                  </a:cubicBezTo>
                  <a:lnTo>
                    <a:pt x="1893" y="1086"/>
                  </a:lnTo>
                  <a:cubicBezTo>
                    <a:pt x="1582" y="1086"/>
                    <a:pt x="1334" y="1366"/>
                    <a:pt x="1334" y="1676"/>
                  </a:cubicBezTo>
                  <a:lnTo>
                    <a:pt x="1334" y="7600"/>
                  </a:lnTo>
                  <a:lnTo>
                    <a:pt x="404" y="7600"/>
                  </a:lnTo>
                  <a:lnTo>
                    <a:pt x="404" y="745"/>
                  </a:lnTo>
                  <a:cubicBezTo>
                    <a:pt x="404" y="559"/>
                    <a:pt x="559" y="435"/>
                    <a:pt x="745" y="435"/>
                  </a:cubicBezTo>
                  <a:close/>
                  <a:moveTo>
                    <a:pt x="8283" y="9462"/>
                  </a:moveTo>
                  <a:lnTo>
                    <a:pt x="8500" y="11013"/>
                  </a:lnTo>
                  <a:lnTo>
                    <a:pt x="5491" y="11013"/>
                  </a:lnTo>
                  <a:lnTo>
                    <a:pt x="5708" y="9462"/>
                  </a:lnTo>
                  <a:close/>
                  <a:moveTo>
                    <a:pt x="745" y="1"/>
                  </a:moveTo>
                  <a:cubicBezTo>
                    <a:pt x="342" y="1"/>
                    <a:pt x="0" y="342"/>
                    <a:pt x="0" y="745"/>
                  </a:cubicBezTo>
                  <a:lnTo>
                    <a:pt x="0" y="8717"/>
                  </a:lnTo>
                  <a:cubicBezTo>
                    <a:pt x="0" y="9120"/>
                    <a:pt x="342" y="9462"/>
                    <a:pt x="745" y="9462"/>
                  </a:cubicBezTo>
                  <a:lnTo>
                    <a:pt x="2327" y="9462"/>
                  </a:lnTo>
                  <a:cubicBezTo>
                    <a:pt x="2606" y="9462"/>
                    <a:pt x="2606" y="9027"/>
                    <a:pt x="2327" y="9027"/>
                  </a:cubicBezTo>
                  <a:lnTo>
                    <a:pt x="745" y="9027"/>
                  </a:lnTo>
                  <a:cubicBezTo>
                    <a:pt x="559" y="9027"/>
                    <a:pt x="404" y="8903"/>
                    <a:pt x="404" y="8717"/>
                  </a:cubicBezTo>
                  <a:lnTo>
                    <a:pt x="404" y="7973"/>
                  </a:lnTo>
                  <a:lnTo>
                    <a:pt x="13556" y="7973"/>
                  </a:lnTo>
                  <a:lnTo>
                    <a:pt x="13556" y="8717"/>
                  </a:lnTo>
                  <a:cubicBezTo>
                    <a:pt x="13556" y="8903"/>
                    <a:pt x="13401" y="9027"/>
                    <a:pt x="13215" y="9027"/>
                  </a:cubicBezTo>
                  <a:lnTo>
                    <a:pt x="3164" y="9027"/>
                  </a:lnTo>
                  <a:cubicBezTo>
                    <a:pt x="2885" y="9027"/>
                    <a:pt x="2885" y="9462"/>
                    <a:pt x="3164" y="9462"/>
                  </a:cubicBezTo>
                  <a:lnTo>
                    <a:pt x="5274" y="9462"/>
                  </a:lnTo>
                  <a:lnTo>
                    <a:pt x="5057" y="11013"/>
                  </a:lnTo>
                  <a:lnTo>
                    <a:pt x="4405" y="11013"/>
                  </a:lnTo>
                  <a:cubicBezTo>
                    <a:pt x="4397" y="11012"/>
                    <a:pt x="4389" y="11011"/>
                    <a:pt x="4382" y="11011"/>
                  </a:cubicBezTo>
                  <a:cubicBezTo>
                    <a:pt x="4165" y="11011"/>
                    <a:pt x="4165" y="11417"/>
                    <a:pt x="4382" y="11417"/>
                  </a:cubicBezTo>
                  <a:cubicBezTo>
                    <a:pt x="4389" y="11417"/>
                    <a:pt x="4397" y="11417"/>
                    <a:pt x="4405" y="11416"/>
                  </a:cubicBezTo>
                  <a:lnTo>
                    <a:pt x="9554" y="11416"/>
                  </a:lnTo>
                  <a:cubicBezTo>
                    <a:pt x="9803" y="11385"/>
                    <a:pt x="9803" y="11044"/>
                    <a:pt x="9554" y="11013"/>
                  </a:cubicBezTo>
                  <a:lnTo>
                    <a:pt x="8903" y="11013"/>
                  </a:lnTo>
                  <a:lnTo>
                    <a:pt x="8686" y="9462"/>
                  </a:lnTo>
                  <a:lnTo>
                    <a:pt x="13215" y="9462"/>
                  </a:lnTo>
                  <a:cubicBezTo>
                    <a:pt x="13618" y="9462"/>
                    <a:pt x="13959" y="9120"/>
                    <a:pt x="13959" y="8717"/>
                  </a:cubicBezTo>
                  <a:lnTo>
                    <a:pt x="13959" y="745"/>
                  </a:lnTo>
                  <a:cubicBezTo>
                    <a:pt x="13959" y="342"/>
                    <a:pt x="13618" y="1"/>
                    <a:pt x="13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93"/>
            <p:cNvSpPr/>
            <p:nvPr/>
          </p:nvSpPr>
          <p:spPr>
            <a:xfrm>
              <a:off x="4784425" y="3215800"/>
              <a:ext cx="10100" cy="22325"/>
            </a:xfrm>
            <a:custGeom>
              <a:rect b="b" l="l" r="r" t="t"/>
              <a:pathLst>
                <a:path extrusionOk="0" h="893" w="404">
                  <a:moveTo>
                    <a:pt x="186" y="1"/>
                  </a:moveTo>
                  <a:cubicBezTo>
                    <a:pt x="93" y="1"/>
                    <a:pt x="0" y="94"/>
                    <a:pt x="0" y="218"/>
                  </a:cubicBezTo>
                  <a:lnTo>
                    <a:pt x="0" y="683"/>
                  </a:lnTo>
                  <a:cubicBezTo>
                    <a:pt x="0" y="823"/>
                    <a:pt x="101" y="893"/>
                    <a:pt x="202" y="893"/>
                  </a:cubicBezTo>
                  <a:cubicBezTo>
                    <a:pt x="302" y="893"/>
                    <a:pt x="403" y="823"/>
                    <a:pt x="403" y="683"/>
                  </a:cubicBezTo>
                  <a:lnTo>
                    <a:pt x="403" y="218"/>
                  </a:lnTo>
                  <a:cubicBezTo>
                    <a:pt x="403" y="94"/>
                    <a:pt x="310"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93"/>
            <p:cNvSpPr/>
            <p:nvPr/>
          </p:nvSpPr>
          <p:spPr>
            <a:xfrm>
              <a:off x="4851100" y="3180125"/>
              <a:ext cx="52750" cy="10900"/>
            </a:xfrm>
            <a:custGeom>
              <a:rect b="b" l="l" r="r" t="t"/>
              <a:pathLst>
                <a:path extrusionOk="0" h="436" w="2110">
                  <a:moveTo>
                    <a:pt x="280" y="1"/>
                  </a:moveTo>
                  <a:cubicBezTo>
                    <a:pt x="1" y="1"/>
                    <a:pt x="1" y="435"/>
                    <a:pt x="280" y="435"/>
                  </a:cubicBezTo>
                  <a:lnTo>
                    <a:pt x="1831" y="435"/>
                  </a:lnTo>
                  <a:cubicBezTo>
                    <a:pt x="2110" y="435"/>
                    <a:pt x="2110" y="1"/>
                    <a:pt x="18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93"/>
            <p:cNvSpPr/>
            <p:nvPr/>
          </p:nvSpPr>
          <p:spPr>
            <a:xfrm>
              <a:off x="4852650" y="3204175"/>
              <a:ext cx="138075" cy="10100"/>
            </a:xfrm>
            <a:custGeom>
              <a:rect b="b" l="l" r="r" t="t"/>
              <a:pathLst>
                <a:path extrusionOk="0" h="404" w="5523">
                  <a:moveTo>
                    <a:pt x="218" y="1"/>
                  </a:moveTo>
                  <a:cubicBezTo>
                    <a:pt x="94" y="1"/>
                    <a:pt x="1" y="94"/>
                    <a:pt x="1" y="187"/>
                  </a:cubicBezTo>
                  <a:cubicBezTo>
                    <a:pt x="1" y="311"/>
                    <a:pt x="94" y="404"/>
                    <a:pt x="218" y="404"/>
                  </a:cubicBezTo>
                  <a:lnTo>
                    <a:pt x="5305" y="404"/>
                  </a:lnTo>
                  <a:cubicBezTo>
                    <a:pt x="5522" y="373"/>
                    <a:pt x="5522" y="32"/>
                    <a:pt x="53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93"/>
            <p:cNvSpPr/>
            <p:nvPr/>
          </p:nvSpPr>
          <p:spPr>
            <a:xfrm>
              <a:off x="4852650" y="3225900"/>
              <a:ext cx="137300" cy="10100"/>
            </a:xfrm>
            <a:custGeom>
              <a:rect b="b" l="l" r="r" t="t"/>
              <a:pathLst>
                <a:path extrusionOk="0" h="404" w="5492">
                  <a:moveTo>
                    <a:pt x="218" y="0"/>
                  </a:moveTo>
                  <a:cubicBezTo>
                    <a:pt x="94" y="0"/>
                    <a:pt x="1" y="93"/>
                    <a:pt x="1" y="217"/>
                  </a:cubicBezTo>
                  <a:cubicBezTo>
                    <a:pt x="1" y="310"/>
                    <a:pt x="94" y="403"/>
                    <a:pt x="218" y="403"/>
                  </a:cubicBezTo>
                  <a:lnTo>
                    <a:pt x="5305" y="403"/>
                  </a:lnTo>
                  <a:cubicBezTo>
                    <a:pt x="5398" y="403"/>
                    <a:pt x="5491" y="310"/>
                    <a:pt x="5491" y="217"/>
                  </a:cubicBezTo>
                  <a:cubicBezTo>
                    <a:pt x="5491" y="93"/>
                    <a:pt x="5398" y="0"/>
                    <a:pt x="53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93"/>
            <p:cNvSpPr/>
            <p:nvPr/>
          </p:nvSpPr>
          <p:spPr>
            <a:xfrm>
              <a:off x="4851100" y="3247600"/>
              <a:ext cx="140400" cy="10875"/>
            </a:xfrm>
            <a:custGeom>
              <a:rect b="b" l="l" r="r" t="t"/>
              <a:pathLst>
                <a:path extrusionOk="0" h="435" w="5616">
                  <a:moveTo>
                    <a:pt x="280" y="1"/>
                  </a:moveTo>
                  <a:cubicBezTo>
                    <a:pt x="1" y="1"/>
                    <a:pt x="1" y="435"/>
                    <a:pt x="280" y="435"/>
                  </a:cubicBezTo>
                  <a:lnTo>
                    <a:pt x="5367" y="435"/>
                  </a:lnTo>
                  <a:cubicBezTo>
                    <a:pt x="5615" y="435"/>
                    <a:pt x="5615" y="1"/>
                    <a:pt x="53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0" name="Google Shape;14990;p93"/>
          <p:cNvGrpSpPr/>
          <p:nvPr/>
        </p:nvGrpSpPr>
        <p:grpSpPr>
          <a:xfrm>
            <a:off x="3227597" y="2293141"/>
            <a:ext cx="349000" cy="285450"/>
            <a:chOff x="3195450" y="3094050"/>
            <a:chExt cx="349000" cy="285450"/>
          </a:xfrm>
        </p:grpSpPr>
        <p:sp>
          <p:nvSpPr>
            <p:cNvPr id="14991" name="Google Shape;14991;p93"/>
            <p:cNvSpPr/>
            <p:nvPr/>
          </p:nvSpPr>
          <p:spPr>
            <a:xfrm>
              <a:off x="3392175" y="3132825"/>
              <a:ext cx="11900" cy="7550"/>
            </a:xfrm>
            <a:custGeom>
              <a:rect b="b" l="l" r="r" t="t"/>
              <a:pathLst>
                <a:path extrusionOk="0" h="302" w="476">
                  <a:moveTo>
                    <a:pt x="258" y="1"/>
                  </a:moveTo>
                  <a:cubicBezTo>
                    <a:pt x="1" y="1"/>
                    <a:pt x="256" y="302"/>
                    <a:pt x="397" y="302"/>
                  </a:cubicBezTo>
                  <a:cubicBezTo>
                    <a:pt x="442" y="302"/>
                    <a:pt x="476" y="270"/>
                    <a:pt x="476" y="187"/>
                  </a:cubicBezTo>
                  <a:cubicBezTo>
                    <a:pt x="476" y="94"/>
                    <a:pt x="383" y="1"/>
                    <a:pt x="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93"/>
            <p:cNvSpPr/>
            <p:nvPr/>
          </p:nvSpPr>
          <p:spPr>
            <a:xfrm>
              <a:off x="3392025" y="3179350"/>
              <a:ext cx="12050" cy="7900"/>
            </a:xfrm>
            <a:custGeom>
              <a:rect b="b" l="l" r="r" t="t"/>
              <a:pathLst>
                <a:path extrusionOk="0" h="316" w="482">
                  <a:moveTo>
                    <a:pt x="264" y="1"/>
                  </a:moveTo>
                  <a:cubicBezTo>
                    <a:pt x="1" y="1"/>
                    <a:pt x="274" y="316"/>
                    <a:pt x="412" y="316"/>
                  </a:cubicBezTo>
                  <a:cubicBezTo>
                    <a:pt x="453" y="316"/>
                    <a:pt x="482" y="289"/>
                    <a:pt x="482" y="218"/>
                  </a:cubicBezTo>
                  <a:cubicBezTo>
                    <a:pt x="482" y="94"/>
                    <a:pt x="389"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93"/>
            <p:cNvSpPr/>
            <p:nvPr/>
          </p:nvSpPr>
          <p:spPr>
            <a:xfrm>
              <a:off x="3392175" y="3226675"/>
              <a:ext cx="11900" cy="7550"/>
            </a:xfrm>
            <a:custGeom>
              <a:rect b="b" l="l" r="r" t="t"/>
              <a:pathLst>
                <a:path extrusionOk="0" h="302" w="476">
                  <a:moveTo>
                    <a:pt x="258" y="0"/>
                  </a:moveTo>
                  <a:cubicBezTo>
                    <a:pt x="1" y="0"/>
                    <a:pt x="239" y="301"/>
                    <a:pt x="384" y="301"/>
                  </a:cubicBezTo>
                  <a:cubicBezTo>
                    <a:pt x="431" y="301"/>
                    <a:pt x="468" y="270"/>
                    <a:pt x="476" y="186"/>
                  </a:cubicBezTo>
                  <a:cubicBezTo>
                    <a:pt x="476" y="93"/>
                    <a:pt x="383" y="0"/>
                    <a:pt x="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93"/>
            <p:cNvSpPr/>
            <p:nvPr/>
          </p:nvSpPr>
          <p:spPr>
            <a:xfrm>
              <a:off x="3195450" y="3094050"/>
              <a:ext cx="349000" cy="285450"/>
            </a:xfrm>
            <a:custGeom>
              <a:rect b="b" l="l" r="r" t="t"/>
              <a:pathLst>
                <a:path extrusionOk="0" h="11418" w="13960">
                  <a:moveTo>
                    <a:pt x="4343" y="1707"/>
                  </a:moveTo>
                  <a:cubicBezTo>
                    <a:pt x="5553" y="1707"/>
                    <a:pt x="6359" y="2917"/>
                    <a:pt x="5925" y="4033"/>
                  </a:cubicBezTo>
                  <a:cubicBezTo>
                    <a:pt x="5863" y="3630"/>
                    <a:pt x="5770" y="3227"/>
                    <a:pt x="5615" y="2824"/>
                  </a:cubicBezTo>
                  <a:cubicBezTo>
                    <a:pt x="5584" y="2699"/>
                    <a:pt x="5491" y="2606"/>
                    <a:pt x="5367" y="2544"/>
                  </a:cubicBezTo>
                  <a:cubicBezTo>
                    <a:pt x="5323" y="2522"/>
                    <a:pt x="5271" y="2512"/>
                    <a:pt x="5217" y="2512"/>
                  </a:cubicBezTo>
                  <a:cubicBezTo>
                    <a:pt x="5119" y="2512"/>
                    <a:pt x="5013" y="2546"/>
                    <a:pt x="4932" y="2606"/>
                  </a:cubicBezTo>
                  <a:cubicBezTo>
                    <a:pt x="4839" y="2668"/>
                    <a:pt x="4715" y="2730"/>
                    <a:pt x="4622" y="2824"/>
                  </a:cubicBezTo>
                  <a:cubicBezTo>
                    <a:pt x="4560" y="2886"/>
                    <a:pt x="4467" y="2917"/>
                    <a:pt x="4343" y="2948"/>
                  </a:cubicBezTo>
                  <a:cubicBezTo>
                    <a:pt x="4250" y="2948"/>
                    <a:pt x="4157" y="2886"/>
                    <a:pt x="4064" y="2824"/>
                  </a:cubicBezTo>
                  <a:cubicBezTo>
                    <a:pt x="3964" y="2723"/>
                    <a:pt x="3722" y="2502"/>
                    <a:pt x="3486" y="2502"/>
                  </a:cubicBezTo>
                  <a:cubicBezTo>
                    <a:pt x="3429" y="2502"/>
                    <a:pt x="3373" y="2514"/>
                    <a:pt x="3319" y="2544"/>
                  </a:cubicBezTo>
                  <a:cubicBezTo>
                    <a:pt x="3195" y="2606"/>
                    <a:pt x="3133" y="2699"/>
                    <a:pt x="3071" y="2824"/>
                  </a:cubicBezTo>
                  <a:cubicBezTo>
                    <a:pt x="2916" y="3196"/>
                    <a:pt x="2823" y="3599"/>
                    <a:pt x="2761" y="4033"/>
                  </a:cubicBezTo>
                  <a:cubicBezTo>
                    <a:pt x="2668" y="3816"/>
                    <a:pt x="2637" y="3599"/>
                    <a:pt x="2637" y="3413"/>
                  </a:cubicBezTo>
                  <a:cubicBezTo>
                    <a:pt x="2637" y="2451"/>
                    <a:pt x="3413" y="1707"/>
                    <a:pt x="4343" y="1707"/>
                  </a:cubicBezTo>
                  <a:close/>
                  <a:moveTo>
                    <a:pt x="5181" y="2948"/>
                  </a:moveTo>
                  <a:cubicBezTo>
                    <a:pt x="5212" y="2979"/>
                    <a:pt x="5212" y="2979"/>
                    <a:pt x="5212" y="3010"/>
                  </a:cubicBezTo>
                  <a:cubicBezTo>
                    <a:pt x="5398" y="3444"/>
                    <a:pt x="5491" y="3909"/>
                    <a:pt x="5553" y="4374"/>
                  </a:cubicBezTo>
                  <a:cubicBezTo>
                    <a:pt x="5615" y="4995"/>
                    <a:pt x="5367" y="5584"/>
                    <a:pt x="4839" y="5925"/>
                  </a:cubicBezTo>
                  <a:cubicBezTo>
                    <a:pt x="4684" y="6019"/>
                    <a:pt x="4506" y="6065"/>
                    <a:pt x="4328" y="6065"/>
                  </a:cubicBezTo>
                  <a:cubicBezTo>
                    <a:pt x="4149" y="6065"/>
                    <a:pt x="3971" y="6019"/>
                    <a:pt x="3816" y="5925"/>
                  </a:cubicBezTo>
                  <a:cubicBezTo>
                    <a:pt x="3319" y="5584"/>
                    <a:pt x="3040" y="4995"/>
                    <a:pt x="3133" y="4374"/>
                  </a:cubicBezTo>
                  <a:cubicBezTo>
                    <a:pt x="3164" y="3909"/>
                    <a:pt x="3257" y="3444"/>
                    <a:pt x="3444" y="3010"/>
                  </a:cubicBezTo>
                  <a:cubicBezTo>
                    <a:pt x="3444" y="2979"/>
                    <a:pt x="3475" y="2948"/>
                    <a:pt x="3475" y="2948"/>
                  </a:cubicBezTo>
                  <a:cubicBezTo>
                    <a:pt x="3599" y="3010"/>
                    <a:pt x="3692" y="3072"/>
                    <a:pt x="3785" y="3165"/>
                  </a:cubicBezTo>
                  <a:cubicBezTo>
                    <a:pt x="3940" y="3289"/>
                    <a:pt x="4126" y="3351"/>
                    <a:pt x="4343" y="3351"/>
                  </a:cubicBezTo>
                  <a:cubicBezTo>
                    <a:pt x="4529" y="3351"/>
                    <a:pt x="4715" y="3289"/>
                    <a:pt x="4870" y="3165"/>
                  </a:cubicBezTo>
                  <a:cubicBezTo>
                    <a:pt x="4963" y="3072"/>
                    <a:pt x="5057" y="3010"/>
                    <a:pt x="5181" y="2948"/>
                  </a:cubicBezTo>
                  <a:close/>
                  <a:moveTo>
                    <a:pt x="4746" y="6391"/>
                  </a:moveTo>
                  <a:cubicBezTo>
                    <a:pt x="4746" y="6546"/>
                    <a:pt x="4839" y="6701"/>
                    <a:pt x="4963" y="6763"/>
                  </a:cubicBezTo>
                  <a:lnTo>
                    <a:pt x="6142" y="7197"/>
                  </a:lnTo>
                  <a:cubicBezTo>
                    <a:pt x="6266" y="7259"/>
                    <a:pt x="6359" y="7352"/>
                    <a:pt x="6390" y="7476"/>
                  </a:cubicBezTo>
                  <a:cubicBezTo>
                    <a:pt x="6421" y="7476"/>
                    <a:pt x="6421" y="7507"/>
                    <a:pt x="6421" y="7538"/>
                  </a:cubicBezTo>
                  <a:lnTo>
                    <a:pt x="2172" y="7538"/>
                  </a:lnTo>
                  <a:cubicBezTo>
                    <a:pt x="2172" y="7507"/>
                    <a:pt x="2203" y="7476"/>
                    <a:pt x="2203" y="7476"/>
                  </a:cubicBezTo>
                  <a:cubicBezTo>
                    <a:pt x="2265" y="7352"/>
                    <a:pt x="2358" y="7259"/>
                    <a:pt x="2482" y="7228"/>
                  </a:cubicBezTo>
                  <a:lnTo>
                    <a:pt x="3630" y="6763"/>
                  </a:lnTo>
                  <a:cubicBezTo>
                    <a:pt x="3785" y="6701"/>
                    <a:pt x="3878" y="6577"/>
                    <a:pt x="3878" y="6422"/>
                  </a:cubicBezTo>
                  <a:lnTo>
                    <a:pt x="3878" y="6391"/>
                  </a:lnTo>
                  <a:cubicBezTo>
                    <a:pt x="4002" y="6422"/>
                    <a:pt x="4188" y="6453"/>
                    <a:pt x="4343" y="6453"/>
                  </a:cubicBezTo>
                  <a:cubicBezTo>
                    <a:pt x="4467" y="6453"/>
                    <a:pt x="4622" y="6453"/>
                    <a:pt x="4746" y="6391"/>
                  </a:cubicBezTo>
                  <a:close/>
                  <a:moveTo>
                    <a:pt x="8314" y="9462"/>
                  </a:moveTo>
                  <a:lnTo>
                    <a:pt x="8500" y="11013"/>
                  </a:lnTo>
                  <a:lnTo>
                    <a:pt x="5491" y="11013"/>
                  </a:lnTo>
                  <a:lnTo>
                    <a:pt x="5708" y="9462"/>
                  </a:lnTo>
                  <a:close/>
                  <a:moveTo>
                    <a:pt x="745" y="1"/>
                  </a:moveTo>
                  <a:cubicBezTo>
                    <a:pt x="311" y="1"/>
                    <a:pt x="0" y="342"/>
                    <a:pt x="0" y="745"/>
                  </a:cubicBezTo>
                  <a:lnTo>
                    <a:pt x="0" y="8717"/>
                  </a:lnTo>
                  <a:cubicBezTo>
                    <a:pt x="0" y="9120"/>
                    <a:pt x="311" y="9462"/>
                    <a:pt x="745" y="9462"/>
                  </a:cubicBezTo>
                  <a:lnTo>
                    <a:pt x="5274" y="9462"/>
                  </a:lnTo>
                  <a:lnTo>
                    <a:pt x="5057" y="11013"/>
                  </a:lnTo>
                  <a:lnTo>
                    <a:pt x="4374" y="11013"/>
                  </a:lnTo>
                  <a:cubicBezTo>
                    <a:pt x="4157" y="11044"/>
                    <a:pt x="4157" y="11385"/>
                    <a:pt x="4374" y="11416"/>
                  </a:cubicBezTo>
                  <a:lnTo>
                    <a:pt x="9554" y="11416"/>
                  </a:lnTo>
                  <a:cubicBezTo>
                    <a:pt x="9561" y="11417"/>
                    <a:pt x="9568" y="11417"/>
                    <a:pt x="9575" y="11417"/>
                  </a:cubicBezTo>
                  <a:cubicBezTo>
                    <a:pt x="9765" y="11417"/>
                    <a:pt x="9765" y="11011"/>
                    <a:pt x="9575" y="11011"/>
                  </a:cubicBezTo>
                  <a:cubicBezTo>
                    <a:pt x="9568" y="11011"/>
                    <a:pt x="9561" y="11012"/>
                    <a:pt x="9554" y="11013"/>
                  </a:cubicBezTo>
                  <a:lnTo>
                    <a:pt x="8872" y="11013"/>
                  </a:lnTo>
                  <a:lnTo>
                    <a:pt x="8655" y="9462"/>
                  </a:lnTo>
                  <a:lnTo>
                    <a:pt x="13184" y="9462"/>
                  </a:lnTo>
                  <a:cubicBezTo>
                    <a:pt x="13618" y="9462"/>
                    <a:pt x="13959" y="9120"/>
                    <a:pt x="13959" y="8717"/>
                  </a:cubicBezTo>
                  <a:lnTo>
                    <a:pt x="13959" y="745"/>
                  </a:lnTo>
                  <a:cubicBezTo>
                    <a:pt x="13959" y="342"/>
                    <a:pt x="13618" y="1"/>
                    <a:pt x="13184" y="1"/>
                  </a:cubicBezTo>
                  <a:lnTo>
                    <a:pt x="3940" y="1"/>
                  </a:lnTo>
                  <a:cubicBezTo>
                    <a:pt x="3661" y="1"/>
                    <a:pt x="3661" y="435"/>
                    <a:pt x="3940" y="435"/>
                  </a:cubicBezTo>
                  <a:lnTo>
                    <a:pt x="13246" y="435"/>
                  </a:lnTo>
                  <a:cubicBezTo>
                    <a:pt x="13432" y="435"/>
                    <a:pt x="13587" y="559"/>
                    <a:pt x="13587" y="745"/>
                  </a:cubicBezTo>
                  <a:lnTo>
                    <a:pt x="13587" y="7569"/>
                  </a:lnTo>
                  <a:lnTo>
                    <a:pt x="11198" y="7569"/>
                  </a:lnTo>
                  <a:cubicBezTo>
                    <a:pt x="11074" y="7569"/>
                    <a:pt x="10981" y="7663"/>
                    <a:pt x="10981" y="7787"/>
                  </a:cubicBezTo>
                  <a:cubicBezTo>
                    <a:pt x="10981" y="7880"/>
                    <a:pt x="11074" y="7973"/>
                    <a:pt x="11198" y="7973"/>
                  </a:cubicBezTo>
                  <a:lnTo>
                    <a:pt x="13587" y="7973"/>
                  </a:lnTo>
                  <a:lnTo>
                    <a:pt x="13587" y="8717"/>
                  </a:lnTo>
                  <a:cubicBezTo>
                    <a:pt x="13587" y="8903"/>
                    <a:pt x="13432" y="9027"/>
                    <a:pt x="13246" y="9027"/>
                  </a:cubicBezTo>
                  <a:lnTo>
                    <a:pt x="776" y="9027"/>
                  </a:lnTo>
                  <a:cubicBezTo>
                    <a:pt x="590" y="9027"/>
                    <a:pt x="435" y="8903"/>
                    <a:pt x="435" y="8717"/>
                  </a:cubicBezTo>
                  <a:lnTo>
                    <a:pt x="435" y="7973"/>
                  </a:lnTo>
                  <a:lnTo>
                    <a:pt x="10361" y="7973"/>
                  </a:lnTo>
                  <a:cubicBezTo>
                    <a:pt x="10485" y="7973"/>
                    <a:pt x="10578" y="7880"/>
                    <a:pt x="10578" y="7787"/>
                  </a:cubicBezTo>
                  <a:cubicBezTo>
                    <a:pt x="10578" y="7663"/>
                    <a:pt x="10485" y="7569"/>
                    <a:pt x="10361" y="7569"/>
                  </a:cubicBezTo>
                  <a:lnTo>
                    <a:pt x="6887" y="7569"/>
                  </a:lnTo>
                  <a:cubicBezTo>
                    <a:pt x="6856" y="7507"/>
                    <a:pt x="6825" y="7414"/>
                    <a:pt x="6794" y="7321"/>
                  </a:cubicBezTo>
                  <a:cubicBezTo>
                    <a:pt x="6701" y="7104"/>
                    <a:pt x="6514" y="6949"/>
                    <a:pt x="6297" y="6856"/>
                  </a:cubicBezTo>
                  <a:lnTo>
                    <a:pt x="5150" y="6391"/>
                  </a:lnTo>
                  <a:lnTo>
                    <a:pt x="5150" y="6236"/>
                  </a:lnTo>
                  <a:cubicBezTo>
                    <a:pt x="5150" y="6236"/>
                    <a:pt x="5150" y="6205"/>
                    <a:pt x="5150" y="6205"/>
                  </a:cubicBezTo>
                  <a:cubicBezTo>
                    <a:pt x="5584" y="5863"/>
                    <a:pt x="5894" y="5367"/>
                    <a:pt x="5925" y="4778"/>
                  </a:cubicBezTo>
                  <a:cubicBezTo>
                    <a:pt x="5925" y="4778"/>
                    <a:pt x="5925" y="4778"/>
                    <a:pt x="5956" y="4747"/>
                  </a:cubicBezTo>
                  <a:cubicBezTo>
                    <a:pt x="7095" y="3392"/>
                    <a:pt x="6126" y="1303"/>
                    <a:pt x="4351" y="1303"/>
                  </a:cubicBezTo>
                  <a:cubicBezTo>
                    <a:pt x="4338" y="1303"/>
                    <a:pt x="4325" y="1303"/>
                    <a:pt x="4312" y="1304"/>
                  </a:cubicBezTo>
                  <a:cubicBezTo>
                    <a:pt x="2513" y="1304"/>
                    <a:pt x="1551" y="3413"/>
                    <a:pt x="2699" y="4778"/>
                  </a:cubicBezTo>
                  <a:cubicBezTo>
                    <a:pt x="2761" y="5336"/>
                    <a:pt x="3009" y="5832"/>
                    <a:pt x="3444" y="6174"/>
                  </a:cubicBezTo>
                  <a:lnTo>
                    <a:pt x="3444" y="6391"/>
                  </a:lnTo>
                  <a:lnTo>
                    <a:pt x="2265" y="6856"/>
                  </a:lnTo>
                  <a:cubicBezTo>
                    <a:pt x="2079" y="6949"/>
                    <a:pt x="1893" y="7104"/>
                    <a:pt x="1800" y="7321"/>
                  </a:cubicBezTo>
                  <a:cubicBezTo>
                    <a:pt x="1769" y="7414"/>
                    <a:pt x="1737" y="7476"/>
                    <a:pt x="1706" y="7569"/>
                  </a:cubicBezTo>
                  <a:lnTo>
                    <a:pt x="404" y="7569"/>
                  </a:lnTo>
                  <a:lnTo>
                    <a:pt x="404" y="745"/>
                  </a:lnTo>
                  <a:cubicBezTo>
                    <a:pt x="404" y="559"/>
                    <a:pt x="559" y="435"/>
                    <a:pt x="745" y="435"/>
                  </a:cubicBezTo>
                  <a:lnTo>
                    <a:pt x="3071" y="435"/>
                  </a:lnTo>
                  <a:cubicBezTo>
                    <a:pt x="3319" y="435"/>
                    <a:pt x="3319" y="1"/>
                    <a:pt x="30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93"/>
            <p:cNvSpPr/>
            <p:nvPr/>
          </p:nvSpPr>
          <p:spPr>
            <a:xfrm>
              <a:off x="3411800" y="3132825"/>
              <a:ext cx="103175" cy="10125"/>
            </a:xfrm>
            <a:custGeom>
              <a:rect b="b" l="l" r="r" t="t"/>
              <a:pathLst>
                <a:path extrusionOk="0" h="405" w="4127">
                  <a:moveTo>
                    <a:pt x="280" y="1"/>
                  </a:moveTo>
                  <a:cubicBezTo>
                    <a:pt x="1" y="1"/>
                    <a:pt x="1" y="404"/>
                    <a:pt x="280" y="404"/>
                  </a:cubicBezTo>
                  <a:lnTo>
                    <a:pt x="3878" y="404"/>
                  </a:lnTo>
                  <a:cubicBezTo>
                    <a:pt x="4126" y="404"/>
                    <a:pt x="4126" y="1"/>
                    <a:pt x="38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93"/>
            <p:cNvSpPr/>
            <p:nvPr/>
          </p:nvSpPr>
          <p:spPr>
            <a:xfrm>
              <a:off x="3413350" y="3153000"/>
              <a:ext cx="55100" cy="10100"/>
            </a:xfrm>
            <a:custGeom>
              <a:rect b="b" l="l" r="r" t="t"/>
              <a:pathLst>
                <a:path extrusionOk="0" h="404" w="2204">
                  <a:moveTo>
                    <a:pt x="218" y="0"/>
                  </a:moveTo>
                  <a:cubicBezTo>
                    <a:pt x="94" y="0"/>
                    <a:pt x="1" y="93"/>
                    <a:pt x="1" y="186"/>
                  </a:cubicBezTo>
                  <a:cubicBezTo>
                    <a:pt x="1" y="310"/>
                    <a:pt x="94" y="404"/>
                    <a:pt x="218" y="404"/>
                  </a:cubicBezTo>
                  <a:lnTo>
                    <a:pt x="2017" y="404"/>
                  </a:lnTo>
                  <a:cubicBezTo>
                    <a:pt x="2110" y="404"/>
                    <a:pt x="2203" y="310"/>
                    <a:pt x="2203" y="186"/>
                  </a:cubicBezTo>
                  <a:cubicBezTo>
                    <a:pt x="2203" y="93"/>
                    <a:pt x="2110" y="0"/>
                    <a:pt x="20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93"/>
            <p:cNvSpPr/>
            <p:nvPr/>
          </p:nvSpPr>
          <p:spPr>
            <a:xfrm>
              <a:off x="3413350" y="3178575"/>
              <a:ext cx="100075" cy="10125"/>
            </a:xfrm>
            <a:custGeom>
              <a:rect b="b" l="l" r="r" t="t"/>
              <a:pathLst>
                <a:path extrusionOk="0" h="405" w="4003">
                  <a:moveTo>
                    <a:pt x="218" y="1"/>
                  </a:moveTo>
                  <a:cubicBezTo>
                    <a:pt x="94" y="1"/>
                    <a:pt x="1" y="94"/>
                    <a:pt x="1" y="218"/>
                  </a:cubicBezTo>
                  <a:cubicBezTo>
                    <a:pt x="1" y="311"/>
                    <a:pt x="94" y="404"/>
                    <a:pt x="218" y="404"/>
                  </a:cubicBezTo>
                  <a:lnTo>
                    <a:pt x="3816" y="404"/>
                  </a:lnTo>
                  <a:cubicBezTo>
                    <a:pt x="3909" y="404"/>
                    <a:pt x="4002" y="311"/>
                    <a:pt x="4002" y="218"/>
                  </a:cubicBezTo>
                  <a:cubicBezTo>
                    <a:pt x="4002" y="94"/>
                    <a:pt x="3909" y="1"/>
                    <a:pt x="38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93"/>
            <p:cNvSpPr/>
            <p:nvPr/>
          </p:nvSpPr>
          <p:spPr>
            <a:xfrm>
              <a:off x="3411800" y="3198750"/>
              <a:ext cx="58200" cy="10875"/>
            </a:xfrm>
            <a:custGeom>
              <a:rect b="b" l="l" r="r" t="t"/>
              <a:pathLst>
                <a:path extrusionOk="0" h="435" w="2328">
                  <a:moveTo>
                    <a:pt x="280" y="0"/>
                  </a:moveTo>
                  <a:cubicBezTo>
                    <a:pt x="1" y="0"/>
                    <a:pt x="1" y="435"/>
                    <a:pt x="280" y="435"/>
                  </a:cubicBezTo>
                  <a:lnTo>
                    <a:pt x="2079" y="435"/>
                  </a:lnTo>
                  <a:cubicBezTo>
                    <a:pt x="2327" y="435"/>
                    <a:pt x="2327" y="0"/>
                    <a:pt x="20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93"/>
            <p:cNvSpPr/>
            <p:nvPr/>
          </p:nvSpPr>
          <p:spPr>
            <a:xfrm>
              <a:off x="3413350" y="3225125"/>
              <a:ext cx="100075" cy="10100"/>
            </a:xfrm>
            <a:custGeom>
              <a:rect b="b" l="l" r="r" t="t"/>
              <a:pathLst>
                <a:path extrusionOk="0" h="404" w="4003">
                  <a:moveTo>
                    <a:pt x="218" y="0"/>
                  </a:moveTo>
                  <a:cubicBezTo>
                    <a:pt x="94" y="0"/>
                    <a:pt x="1" y="93"/>
                    <a:pt x="1" y="186"/>
                  </a:cubicBezTo>
                  <a:cubicBezTo>
                    <a:pt x="1" y="310"/>
                    <a:pt x="94" y="403"/>
                    <a:pt x="218" y="403"/>
                  </a:cubicBezTo>
                  <a:lnTo>
                    <a:pt x="3816" y="403"/>
                  </a:lnTo>
                  <a:cubicBezTo>
                    <a:pt x="3909" y="403"/>
                    <a:pt x="4002" y="310"/>
                    <a:pt x="4002" y="186"/>
                  </a:cubicBezTo>
                  <a:cubicBezTo>
                    <a:pt x="4002" y="93"/>
                    <a:pt x="3909" y="0"/>
                    <a:pt x="38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93"/>
            <p:cNvSpPr/>
            <p:nvPr/>
          </p:nvSpPr>
          <p:spPr>
            <a:xfrm>
              <a:off x="3413350" y="3245275"/>
              <a:ext cx="55100" cy="10100"/>
            </a:xfrm>
            <a:custGeom>
              <a:rect b="b" l="l" r="r" t="t"/>
              <a:pathLst>
                <a:path extrusionOk="0" h="404" w="2204">
                  <a:moveTo>
                    <a:pt x="218" y="1"/>
                  </a:moveTo>
                  <a:cubicBezTo>
                    <a:pt x="94" y="1"/>
                    <a:pt x="1" y="94"/>
                    <a:pt x="1" y="218"/>
                  </a:cubicBezTo>
                  <a:cubicBezTo>
                    <a:pt x="1" y="311"/>
                    <a:pt x="94" y="404"/>
                    <a:pt x="218" y="404"/>
                  </a:cubicBezTo>
                  <a:lnTo>
                    <a:pt x="2017" y="404"/>
                  </a:lnTo>
                  <a:cubicBezTo>
                    <a:pt x="2110" y="404"/>
                    <a:pt x="2203" y="311"/>
                    <a:pt x="2203" y="218"/>
                  </a:cubicBezTo>
                  <a:cubicBezTo>
                    <a:pt x="2203" y="94"/>
                    <a:pt x="2110" y="1"/>
                    <a:pt x="20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1" name="Google Shape;15001;p93"/>
          <p:cNvGrpSpPr/>
          <p:nvPr/>
        </p:nvGrpSpPr>
        <p:grpSpPr>
          <a:xfrm>
            <a:off x="2440774" y="2262529"/>
            <a:ext cx="349775" cy="346675"/>
            <a:chOff x="2443225" y="3063825"/>
            <a:chExt cx="349775" cy="346675"/>
          </a:xfrm>
        </p:grpSpPr>
        <p:sp>
          <p:nvSpPr>
            <p:cNvPr id="15002" name="Google Shape;15002;p93"/>
            <p:cNvSpPr/>
            <p:nvPr/>
          </p:nvSpPr>
          <p:spPr>
            <a:xfrm>
              <a:off x="2477350" y="3319725"/>
              <a:ext cx="281525" cy="90775"/>
            </a:xfrm>
            <a:custGeom>
              <a:rect b="b" l="l" r="r" t="t"/>
              <a:pathLst>
                <a:path extrusionOk="0" h="3631" w="11261">
                  <a:moveTo>
                    <a:pt x="993" y="1334"/>
                  </a:moveTo>
                  <a:lnTo>
                    <a:pt x="993" y="3226"/>
                  </a:lnTo>
                  <a:lnTo>
                    <a:pt x="466" y="3226"/>
                  </a:lnTo>
                  <a:cubicBezTo>
                    <a:pt x="435" y="3226"/>
                    <a:pt x="435" y="3195"/>
                    <a:pt x="404" y="3164"/>
                  </a:cubicBezTo>
                  <a:lnTo>
                    <a:pt x="404" y="1613"/>
                  </a:lnTo>
                  <a:cubicBezTo>
                    <a:pt x="404" y="1458"/>
                    <a:pt x="528" y="1334"/>
                    <a:pt x="683" y="1334"/>
                  </a:cubicBezTo>
                  <a:close/>
                  <a:moveTo>
                    <a:pt x="9523" y="404"/>
                  </a:moveTo>
                  <a:cubicBezTo>
                    <a:pt x="9710" y="404"/>
                    <a:pt x="9896" y="590"/>
                    <a:pt x="9896" y="776"/>
                  </a:cubicBezTo>
                  <a:lnTo>
                    <a:pt x="9896" y="3226"/>
                  </a:lnTo>
                  <a:lnTo>
                    <a:pt x="5832" y="3226"/>
                  </a:lnTo>
                  <a:lnTo>
                    <a:pt x="5832" y="776"/>
                  </a:lnTo>
                  <a:cubicBezTo>
                    <a:pt x="5832" y="590"/>
                    <a:pt x="5987" y="404"/>
                    <a:pt x="6204" y="404"/>
                  </a:cubicBezTo>
                  <a:close/>
                  <a:moveTo>
                    <a:pt x="10578" y="1334"/>
                  </a:moveTo>
                  <a:cubicBezTo>
                    <a:pt x="10733" y="1334"/>
                    <a:pt x="10857" y="1427"/>
                    <a:pt x="10857" y="1582"/>
                  </a:cubicBezTo>
                  <a:lnTo>
                    <a:pt x="10857" y="3164"/>
                  </a:lnTo>
                  <a:cubicBezTo>
                    <a:pt x="10857" y="3195"/>
                    <a:pt x="10826" y="3226"/>
                    <a:pt x="10795" y="3226"/>
                  </a:cubicBezTo>
                  <a:lnTo>
                    <a:pt x="10268" y="3226"/>
                  </a:lnTo>
                  <a:lnTo>
                    <a:pt x="10268" y="1334"/>
                  </a:lnTo>
                  <a:close/>
                  <a:moveTo>
                    <a:pt x="1769" y="0"/>
                  </a:moveTo>
                  <a:cubicBezTo>
                    <a:pt x="1334" y="0"/>
                    <a:pt x="993" y="342"/>
                    <a:pt x="993" y="776"/>
                  </a:cubicBezTo>
                  <a:lnTo>
                    <a:pt x="993" y="900"/>
                  </a:lnTo>
                  <a:lnTo>
                    <a:pt x="683" y="900"/>
                  </a:lnTo>
                  <a:cubicBezTo>
                    <a:pt x="311" y="900"/>
                    <a:pt x="1" y="1210"/>
                    <a:pt x="1" y="1582"/>
                  </a:cubicBezTo>
                  <a:lnTo>
                    <a:pt x="1" y="3164"/>
                  </a:lnTo>
                  <a:cubicBezTo>
                    <a:pt x="1" y="3412"/>
                    <a:pt x="218" y="3630"/>
                    <a:pt x="466" y="3630"/>
                  </a:cubicBezTo>
                  <a:lnTo>
                    <a:pt x="2885" y="3630"/>
                  </a:lnTo>
                  <a:cubicBezTo>
                    <a:pt x="2892" y="3631"/>
                    <a:pt x="2898" y="3631"/>
                    <a:pt x="2904" y="3631"/>
                  </a:cubicBezTo>
                  <a:cubicBezTo>
                    <a:pt x="3096" y="3631"/>
                    <a:pt x="3096" y="3194"/>
                    <a:pt x="2904" y="3194"/>
                  </a:cubicBezTo>
                  <a:cubicBezTo>
                    <a:pt x="2898" y="3194"/>
                    <a:pt x="2892" y="3194"/>
                    <a:pt x="2885" y="3195"/>
                  </a:cubicBezTo>
                  <a:lnTo>
                    <a:pt x="1396" y="3195"/>
                  </a:lnTo>
                  <a:lnTo>
                    <a:pt x="1396" y="776"/>
                  </a:lnTo>
                  <a:cubicBezTo>
                    <a:pt x="1396" y="590"/>
                    <a:pt x="1551" y="404"/>
                    <a:pt x="1769" y="404"/>
                  </a:cubicBezTo>
                  <a:lnTo>
                    <a:pt x="5057" y="404"/>
                  </a:lnTo>
                  <a:cubicBezTo>
                    <a:pt x="5274" y="404"/>
                    <a:pt x="5429" y="590"/>
                    <a:pt x="5429" y="776"/>
                  </a:cubicBezTo>
                  <a:lnTo>
                    <a:pt x="5429" y="3226"/>
                  </a:lnTo>
                  <a:lnTo>
                    <a:pt x="3723" y="3226"/>
                  </a:lnTo>
                  <a:cubicBezTo>
                    <a:pt x="3708" y="3223"/>
                    <a:pt x="3694" y="3221"/>
                    <a:pt x="3682" y="3221"/>
                  </a:cubicBezTo>
                  <a:cubicBezTo>
                    <a:pt x="3482" y="3221"/>
                    <a:pt x="3489" y="3631"/>
                    <a:pt x="3701" y="3631"/>
                  </a:cubicBezTo>
                  <a:cubicBezTo>
                    <a:pt x="3708" y="3631"/>
                    <a:pt x="3715" y="3631"/>
                    <a:pt x="3723" y="3630"/>
                  </a:cubicBezTo>
                  <a:lnTo>
                    <a:pt x="10795" y="3630"/>
                  </a:lnTo>
                  <a:cubicBezTo>
                    <a:pt x="11043" y="3630"/>
                    <a:pt x="11261" y="3412"/>
                    <a:pt x="11261" y="3164"/>
                  </a:cubicBezTo>
                  <a:lnTo>
                    <a:pt x="11261" y="1582"/>
                  </a:lnTo>
                  <a:cubicBezTo>
                    <a:pt x="11261" y="1210"/>
                    <a:pt x="10950" y="900"/>
                    <a:pt x="10578" y="900"/>
                  </a:cubicBezTo>
                  <a:lnTo>
                    <a:pt x="10578" y="931"/>
                  </a:lnTo>
                  <a:lnTo>
                    <a:pt x="10268" y="931"/>
                  </a:lnTo>
                  <a:lnTo>
                    <a:pt x="10268" y="776"/>
                  </a:lnTo>
                  <a:cubicBezTo>
                    <a:pt x="10268" y="342"/>
                    <a:pt x="9927" y="0"/>
                    <a:pt x="9492" y="0"/>
                  </a:cubicBezTo>
                  <a:lnTo>
                    <a:pt x="6173" y="0"/>
                  </a:lnTo>
                  <a:cubicBezTo>
                    <a:pt x="5987" y="0"/>
                    <a:pt x="5770" y="93"/>
                    <a:pt x="5615" y="249"/>
                  </a:cubicBezTo>
                  <a:cubicBezTo>
                    <a:pt x="5491" y="93"/>
                    <a:pt x="5274" y="0"/>
                    <a:pt x="50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93"/>
            <p:cNvSpPr/>
            <p:nvPr/>
          </p:nvSpPr>
          <p:spPr>
            <a:xfrm>
              <a:off x="2443225" y="3063825"/>
              <a:ext cx="349775" cy="225725"/>
            </a:xfrm>
            <a:custGeom>
              <a:rect b="b" l="l" r="r" t="t"/>
              <a:pathLst>
                <a:path extrusionOk="0" h="9029" w="13991">
                  <a:moveTo>
                    <a:pt x="7059" y="2236"/>
                  </a:moveTo>
                  <a:cubicBezTo>
                    <a:pt x="7896" y="2236"/>
                    <a:pt x="8596" y="2923"/>
                    <a:pt x="8624" y="3784"/>
                  </a:cubicBezTo>
                  <a:cubicBezTo>
                    <a:pt x="8624" y="3971"/>
                    <a:pt x="8593" y="4157"/>
                    <a:pt x="8531" y="4312"/>
                  </a:cubicBezTo>
                  <a:cubicBezTo>
                    <a:pt x="8469" y="3939"/>
                    <a:pt x="8376" y="3567"/>
                    <a:pt x="8221" y="3226"/>
                  </a:cubicBezTo>
                  <a:cubicBezTo>
                    <a:pt x="8190" y="3102"/>
                    <a:pt x="8097" y="3040"/>
                    <a:pt x="8004" y="2978"/>
                  </a:cubicBezTo>
                  <a:cubicBezTo>
                    <a:pt x="7978" y="2953"/>
                    <a:pt x="7933" y="2922"/>
                    <a:pt x="7856" y="2922"/>
                  </a:cubicBezTo>
                  <a:cubicBezTo>
                    <a:pt x="7744" y="2922"/>
                    <a:pt x="7566" y="2987"/>
                    <a:pt x="7290" y="3226"/>
                  </a:cubicBezTo>
                  <a:cubicBezTo>
                    <a:pt x="7228" y="3288"/>
                    <a:pt x="7135" y="3319"/>
                    <a:pt x="7042" y="3319"/>
                  </a:cubicBezTo>
                  <a:cubicBezTo>
                    <a:pt x="6949" y="3319"/>
                    <a:pt x="6856" y="3288"/>
                    <a:pt x="6763" y="3226"/>
                  </a:cubicBezTo>
                  <a:cubicBezTo>
                    <a:pt x="6689" y="3128"/>
                    <a:pt x="6460" y="2932"/>
                    <a:pt x="6229" y="2932"/>
                  </a:cubicBezTo>
                  <a:cubicBezTo>
                    <a:pt x="6168" y="2932"/>
                    <a:pt x="6107" y="2946"/>
                    <a:pt x="6049" y="2978"/>
                  </a:cubicBezTo>
                  <a:cubicBezTo>
                    <a:pt x="5956" y="3040"/>
                    <a:pt x="5894" y="3102"/>
                    <a:pt x="5832" y="3226"/>
                  </a:cubicBezTo>
                  <a:lnTo>
                    <a:pt x="5801" y="3226"/>
                  </a:lnTo>
                  <a:cubicBezTo>
                    <a:pt x="5677" y="3567"/>
                    <a:pt x="5584" y="3939"/>
                    <a:pt x="5522" y="4312"/>
                  </a:cubicBezTo>
                  <a:cubicBezTo>
                    <a:pt x="5212" y="3381"/>
                    <a:pt x="5801" y="2420"/>
                    <a:pt x="6763" y="2264"/>
                  </a:cubicBezTo>
                  <a:cubicBezTo>
                    <a:pt x="6863" y="2245"/>
                    <a:pt x="6962" y="2236"/>
                    <a:pt x="7059" y="2236"/>
                  </a:cubicBezTo>
                  <a:close/>
                  <a:moveTo>
                    <a:pt x="7818" y="3350"/>
                  </a:moveTo>
                  <a:cubicBezTo>
                    <a:pt x="7818" y="3350"/>
                    <a:pt x="7818" y="3381"/>
                    <a:pt x="7818" y="3381"/>
                  </a:cubicBezTo>
                  <a:cubicBezTo>
                    <a:pt x="8004" y="3784"/>
                    <a:pt x="8097" y="4219"/>
                    <a:pt x="8128" y="4653"/>
                  </a:cubicBezTo>
                  <a:cubicBezTo>
                    <a:pt x="8221" y="5242"/>
                    <a:pt x="7973" y="5801"/>
                    <a:pt x="7476" y="6111"/>
                  </a:cubicBezTo>
                  <a:cubicBezTo>
                    <a:pt x="7337" y="6204"/>
                    <a:pt x="7174" y="6250"/>
                    <a:pt x="7011" y="6250"/>
                  </a:cubicBezTo>
                  <a:cubicBezTo>
                    <a:pt x="6848" y="6250"/>
                    <a:pt x="6685" y="6204"/>
                    <a:pt x="6546" y="6111"/>
                  </a:cubicBezTo>
                  <a:cubicBezTo>
                    <a:pt x="6049" y="5801"/>
                    <a:pt x="5801" y="5242"/>
                    <a:pt x="5894" y="4653"/>
                  </a:cubicBezTo>
                  <a:cubicBezTo>
                    <a:pt x="5925" y="4219"/>
                    <a:pt x="6018" y="3784"/>
                    <a:pt x="6205" y="3381"/>
                  </a:cubicBezTo>
                  <a:cubicBezTo>
                    <a:pt x="6205" y="3381"/>
                    <a:pt x="6205" y="3350"/>
                    <a:pt x="6236" y="3350"/>
                  </a:cubicBezTo>
                  <a:cubicBezTo>
                    <a:pt x="6329" y="3381"/>
                    <a:pt x="6422" y="3443"/>
                    <a:pt x="6484" y="3536"/>
                  </a:cubicBezTo>
                  <a:cubicBezTo>
                    <a:pt x="6639" y="3660"/>
                    <a:pt x="6825" y="3722"/>
                    <a:pt x="7011" y="3722"/>
                  </a:cubicBezTo>
                  <a:cubicBezTo>
                    <a:pt x="7197" y="3722"/>
                    <a:pt x="7383" y="3660"/>
                    <a:pt x="7538" y="3536"/>
                  </a:cubicBezTo>
                  <a:cubicBezTo>
                    <a:pt x="7600" y="3443"/>
                    <a:pt x="7693" y="3381"/>
                    <a:pt x="7818" y="3350"/>
                  </a:cubicBezTo>
                  <a:close/>
                  <a:moveTo>
                    <a:pt x="6608" y="6607"/>
                  </a:moveTo>
                  <a:cubicBezTo>
                    <a:pt x="6732" y="6669"/>
                    <a:pt x="6887" y="6669"/>
                    <a:pt x="7011" y="6669"/>
                  </a:cubicBezTo>
                  <a:cubicBezTo>
                    <a:pt x="7135" y="6669"/>
                    <a:pt x="7290" y="6669"/>
                    <a:pt x="7414" y="6638"/>
                  </a:cubicBezTo>
                  <a:cubicBezTo>
                    <a:pt x="7414" y="6762"/>
                    <a:pt x="7507" y="6917"/>
                    <a:pt x="7631" y="6979"/>
                  </a:cubicBezTo>
                  <a:lnTo>
                    <a:pt x="8717" y="7383"/>
                  </a:lnTo>
                  <a:cubicBezTo>
                    <a:pt x="8841" y="7445"/>
                    <a:pt x="8903" y="7507"/>
                    <a:pt x="8965" y="7631"/>
                  </a:cubicBezTo>
                  <a:cubicBezTo>
                    <a:pt x="8965" y="7662"/>
                    <a:pt x="8996" y="7662"/>
                    <a:pt x="8996" y="7693"/>
                  </a:cubicBezTo>
                  <a:lnTo>
                    <a:pt x="5026" y="7693"/>
                  </a:lnTo>
                  <a:cubicBezTo>
                    <a:pt x="5026" y="7662"/>
                    <a:pt x="5026" y="7662"/>
                    <a:pt x="5057" y="7631"/>
                  </a:cubicBezTo>
                  <a:cubicBezTo>
                    <a:pt x="5088" y="7507"/>
                    <a:pt x="5181" y="7445"/>
                    <a:pt x="5274" y="7383"/>
                  </a:cubicBezTo>
                  <a:lnTo>
                    <a:pt x="6360" y="6948"/>
                  </a:lnTo>
                  <a:cubicBezTo>
                    <a:pt x="6484" y="6886"/>
                    <a:pt x="6577" y="6762"/>
                    <a:pt x="6608" y="6607"/>
                  </a:cubicBezTo>
                  <a:close/>
                  <a:moveTo>
                    <a:pt x="11850" y="1272"/>
                  </a:moveTo>
                  <a:cubicBezTo>
                    <a:pt x="11850" y="1272"/>
                    <a:pt x="11850" y="1272"/>
                    <a:pt x="11850" y="1303"/>
                  </a:cubicBezTo>
                  <a:lnTo>
                    <a:pt x="11850" y="7693"/>
                  </a:lnTo>
                  <a:lnTo>
                    <a:pt x="9431" y="7693"/>
                  </a:lnTo>
                  <a:cubicBezTo>
                    <a:pt x="9400" y="7600"/>
                    <a:pt x="9368" y="7538"/>
                    <a:pt x="9337" y="7445"/>
                  </a:cubicBezTo>
                  <a:cubicBezTo>
                    <a:pt x="9244" y="7228"/>
                    <a:pt x="9089" y="7072"/>
                    <a:pt x="8872" y="7010"/>
                  </a:cubicBezTo>
                  <a:lnTo>
                    <a:pt x="7787" y="6576"/>
                  </a:lnTo>
                  <a:lnTo>
                    <a:pt x="7787" y="6421"/>
                  </a:lnTo>
                  <a:cubicBezTo>
                    <a:pt x="8221" y="6080"/>
                    <a:pt x="8500" y="5615"/>
                    <a:pt x="8531" y="5087"/>
                  </a:cubicBezTo>
                  <a:lnTo>
                    <a:pt x="8562" y="5025"/>
                  </a:lnTo>
                  <a:cubicBezTo>
                    <a:pt x="9617" y="3722"/>
                    <a:pt x="8686" y="1799"/>
                    <a:pt x="7011" y="1799"/>
                  </a:cubicBezTo>
                  <a:cubicBezTo>
                    <a:pt x="5336" y="1799"/>
                    <a:pt x="4405" y="3722"/>
                    <a:pt x="5460" y="5025"/>
                  </a:cubicBezTo>
                  <a:cubicBezTo>
                    <a:pt x="5460" y="5056"/>
                    <a:pt x="5491" y="5056"/>
                    <a:pt x="5491" y="5087"/>
                  </a:cubicBezTo>
                  <a:cubicBezTo>
                    <a:pt x="5522" y="5583"/>
                    <a:pt x="5770" y="6049"/>
                    <a:pt x="6205" y="6390"/>
                  </a:cubicBezTo>
                  <a:lnTo>
                    <a:pt x="6205" y="6576"/>
                  </a:lnTo>
                  <a:lnTo>
                    <a:pt x="5119" y="7010"/>
                  </a:lnTo>
                  <a:cubicBezTo>
                    <a:pt x="4933" y="7103"/>
                    <a:pt x="4778" y="7259"/>
                    <a:pt x="4685" y="7445"/>
                  </a:cubicBezTo>
                  <a:cubicBezTo>
                    <a:pt x="4654" y="7538"/>
                    <a:pt x="4623" y="7600"/>
                    <a:pt x="4592" y="7693"/>
                  </a:cubicBezTo>
                  <a:lnTo>
                    <a:pt x="2172" y="7693"/>
                  </a:lnTo>
                  <a:lnTo>
                    <a:pt x="2172" y="1303"/>
                  </a:lnTo>
                  <a:cubicBezTo>
                    <a:pt x="2172" y="1272"/>
                    <a:pt x="2203" y="1272"/>
                    <a:pt x="2203" y="1272"/>
                  </a:cubicBezTo>
                  <a:close/>
                  <a:moveTo>
                    <a:pt x="7973" y="8096"/>
                  </a:moveTo>
                  <a:lnTo>
                    <a:pt x="7973" y="8592"/>
                  </a:lnTo>
                  <a:lnTo>
                    <a:pt x="5987" y="8592"/>
                  </a:lnTo>
                  <a:lnTo>
                    <a:pt x="5987" y="8096"/>
                  </a:lnTo>
                  <a:close/>
                  <a:moveTo>
                    <a:pt x="5584" y="8096"/>
                  </a:moveTo>
                  <a:lnTo>
                    <a:pt x="5584" y="8592"/>
                  </a:lnTo>
                  <a:lnTo>
                    <a:pt x="621" y="8592"/>
                  </a:lnTo>
                  <a:cubicBezTo>
                    <a:pt x="609" y="8596"/>
                    <a:pt x="597" y="8598"/>
                    <a:pt x="585" y="8598"/>
                  </a:cubicBezTo>
                  <a:cubicBezTo>
                    <a:pt x="505" y="8598"/>
                    <a:pt x="435" y="8514"/>
                    <a:pt x="435" y="8406"/>
                  </a:cubicBezTo>
                  <a:lnTo>
                    <a:pt x="435" y="8096"/>
                  </a:lnTo>
                  <a:close/>
                  <a:moveTo>
                    <a:pt x="1583" y="0"/>
                  </a:moveTo>
                  <a:cubicBezTo>
                    <a:pt x="1179" y="0"/>
                    <a:pt x="869" y="310"/>
                    <a:pt x="869" y="714"/>
                  </a:cubicBezTo>
                  <a:lnTo>
                    <a:pt x="869" y="4622"/>
                  </a:lnTo>
                  <a:cubicBezTo>
                    <a:pt x="869" y="4761"/>
                    <a:pt x="978" y="4831"/>
                    <a:pt x="1086" y="4831"/>
                  </a:cubicBezTo>
                  <a:cubicBezTo>
                    <a:pt x="1195" y="4831"/>
                    <a:pt x="1303" y="4761"/>
                    <a:pt x="1303" y="4622"/>
                  </a:cubicBezTo>
                  <a:lnTo>
                    <a:pt x="1303" y="682"/>
                  </a:lnTo>
                  <a:cubicBezTo>
                    <a:pt x="1303" y="527"/>
                    <a:pt x="1428" y="403"/>
                    <a:pt x="1583" y="403"/>
                  </a:cubicBezTo>
                  <a:lnTo>
                    <a:pt x="12439" y="403"/>
                  </a:lnTo>
                  <a:cubicBezTo>
                    <a:pt x="12595" y="403"/>
                    <a:pt x="12719" y="527"/>
                    <a:pt x="12719" y="682"/>
                  </a:cubicBezTo>
                  <a:lnTo>
                    <a:pt x="12719" y="7662"/>
                  </a:lnTo>
                  <a:lnTo>
                    <a:pt x="12284" y="7662"/>
                  </a:lnTo>
                  <a:lnTo>
                    <a:pt x="12284" y="1303"/>
                  </a:lnTo>
                  <a:cubicBezTo>
                    <a:pt x="12284" y="1055"/>
                    <a:pt x="12067" y="869"/>
                    <a:pt x="11850" y="869"/>
                  </a:cubicBezTo>
                  <a:lnTo>
                    <a:pt x="2172" y="869"/>
                  </a:lnTo>
                  <a:cubicBezTo>
                    <a:pt x="1955" y="869"/>
                    <a:pt x="1738" y="1055"/>
                    <a:pt x="1738" y="1303"/>
                  </a:cubicBezTo>
                  <a:lnTo>
                    <a:pt x="1738" y="7693"/>
                  </a:lnTo>
                  <a:lnTo>
                    <a:pt x="1303" y="7693"/>
                  </a:lnTo>
                  <a:lnTo>
                    <a:pt x="1303" y="5428"/>
                  </a:lnTo>
                  <a:cubicBezTo>
                    <a:pt x="1303" y="5304"/>
                    <a:pt x="1195" y="5242"/>
                    <a:pt x="1086" y="5242"/>
                  </a:cubicBezTo>
                  <a:cubicBezTo>
                    <a:pt x="978" y="5242"/>
                    <a:pt x="869" y="5304"/>
                    <a:pt x="869" y="5428"/>
                  </a:cubicBezTo>
                  <a:lnTo>
                    <a:pt x="869" y="7693"/>
                  </a:lnTo>
                  <a:lnTo>
                    <a:pt x="404" y="7693"/>
                  </a:lnTo>
                  <a:cubicBezTo>
                    <a:pt x="187" y="7693"/>
                    <a:pt x="1" y="7848"/>
                    <a:pt x="1" y="8065"/>
                  </a:cubicBezTo>
                  <a:lnTo>
                    <a:pt x="1" y="8437"/>
                  </a:lnTo>
                  <a:cubicBezTo>
                    <a:pt x="1" y="8778"/>
                    <a:pt x="280" y="9027"/>
                    <a:pt x="621" y="9027"/>
                  </a:cubicBezTo>
                  <a:lnTo>
                    <a:pt x="9679" y="9027"/>
                  </a:lnTo>
                  <a:cubicBezTo>
                    <a:pt x="9958" y="9027"/>
                    <a:pt x="9958" y="8623"/>
                    <a:pt x="9679" y="8623"/>
                  </a:cubicBezTo>
                  <a:lnTo>
                    <a:pt x="8407" y="8623"/>
                  </a:lnTo>
                  <a:lnTo>
                    <a:pt x="8407" y="8096"/>
                  </a:lnTo>
                  <a:lnTo>
                    <a:pt x="13587" y="8096"/>
                  </a:lnTo>
                  <a:lnTo>
                    <a:pt x="13587" y="8437"/>
                  </a:lnTo>
                  <a:cubicBezTo>
                    <a:pt x="13587" y="8530"/>
                    <a:pt x="13494" y="8623"/>
                    <a:pt x="13370" y="8623"/>
                  </a:cubicBezTo>
                  <a:lnTo>
                    <a:pt x="10516" y="8623"/>
                  </a:lnTo>
                  <a:cubicBezTo>
                    <a:pt x="10237" y="8623"/>
                    <a:pt x="10237" y="9027"/>
                    <a:pt x="10516" y="9027"/>
                  </a:cubicBezTo>
                  <a:lnTo>
                    <a:pt x="13370" y="9027"/>
                  </a:lnTo>
                  <a:cubicBezTo>
                    <a:pt x="13386" y="9028"/>
                    <a:pt x="13402" y="9029"/>
                    <a:pt x="13417" y="9029"/>
                  </a:cubicBezTo>
                  <a:cubicBezTo>
                    <a:pt x="13737" y="9029"/>
                    <a:pt x="13990" y="8732"/>
                    <a:pt x="13990" y="8406"/>
                  </a:cubicBezTo>
                  <a:lnTo>
                    <a:pt x="13990" y="8065"/>
                  </a:lnTo>
                  <a:cubicBezTo>
                    <a:pt x="13990" y="7848"/>
                    <a:pt x="13804" y="7662"/>
                    <a:pt x="13618" y="7662"/>
                  </a:cubicBezTo>
                  <a:lnTo>
                    <a:pt x="13618" y="7693"/>
                  </a:lnTo>
                  <a:lnTo>
                    <a:pt x="13122" y="7693"/>
                  </a:lnTo>
                  <a:lnTo>
                    <a:pt x="13122" y="714"/>
                  </a:lnTo>
                  <a:cubicBezTo>
                    <a:pt x="13122" y="310"/>
                    <a:pt x="12812" y="0"/>
                    <a:pt x="124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93"/>
            <p:cNvSpPr/>
            <p:nvPr/>
          </p:nvSpPr>
          <p:spPr>
            <a:xfrm>
              <a:off x="2526200" y="3349975"/>
              <a:ext cx="75250" cy="10875"/>
            </a:xfrm>
            <a:custGeom>
              <a:rect b="b" l="l" r="r" t="t"/>
              <a:pathLst>
                <a:path extrusionOk="0" h="435" w="3010">
                  <a:moveTo>
                    <a:pt x="280" y="0"/>
                  </a:moveTo>
                  <a:cubicBezTo>
                    <a:pt x="1" y="0"/>
                    <a:pt x="1" y="434"/>
                    <a:pt x="280" y="434"/>
                  </a:cubicBezTo>
                  <a:lnTo>
                    <a:pt x="2730" y="434"/>
                  </a:lnTo>
                  <a:cubicBezTo>
                    <a:pt x="3010" y="434"/>
                    <a:pt x="3010" y="0"/>
                    <a:pt x="2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93"/>
            <p:cNvSpPr/>
            <p:nvPr/>
          </p:nvSpPr>
          <p:spPr>
            <a:xfrm>
              <a:off x="2526200" y="3374000"/>
              <a:ext cx="75250" cy="10875"/>
            </a:xfrm>
            <a:custGeom>
              <a:rect b="b" l="l" r="r" t="t"/>
              <a:pathLst>
                <a:path extrusionOk="0" h="435" w="3010">
                  <a:moveTo>
                    <a:pt x="280" y="1"/>
                  </a:moveTo>
                  <a:cubicBezTo>
                    <a:pt x="1" y="1"/>
                    <a:pt x="1" y="435"/>
                    <a:pt x="280" y="435"/>
                  </a:cubicBezTo>
                  <a:lnTo>
                    <a:pt x="2730" y="435"/>
                  </a:lnTo>
                  <a:cubicBezTo>
                    <a:pt x="3010" y="435"/>
                    <a:pt x="3010" y="1"/>
                    <a:pt x="27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93"/>
            <p:cNvSpPr/>
            <p:nvPr/>
          </p:nvSpPr>
          <p:spPr>
            <a:xfrm>
              <a:off x="2635550" y="3349975"/>
              <a:ext cx="76025" cy="10875"/>
            </a:xfrm>
            <a:custGeom>
              <a:rect b="b" l="l" r="r" t="t"/>
              <a:pathLst>
                <a:path extrusionOk="0" h="435" w="3041">
                  <a:moveTo>
                    <a:pt x="280" y="0"/>
                  </a:moveTo>
                  <a:cubicBezTo>
                    <a:pt x="0" y="0"/>
                    <a:pt x="0" y="434"/>
                    <a:pt x="280" y="434"/>
                  </a:cubicBezTo>
                  <a:lnTo>
                    <a:pt x="2761" y="434"/>
                  </a:lnTo>
                  <a:cubicBezTo>
                    <a:pt x="3040" y="434"/>
                    <a:pt x="3040" y="0"/>
                    <a:pt x="27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93"/>
            <p:cNvSpPr/>
            <p:nvPr/>
          </p:nvSpPr>
          <p:spPr>
            <a:xfrm>
              <a:off x="2635550" y="3374000"/>
              <a:ext cx="76025" cy="10875"/>
            </a:xfrm>
            <a:custGeom>
              <a:rect b="b" l="l" r="r" t="t"/>
              <a:pathLst>
                <a:path extrusionOk="0" h="435" w="3041">
                  <a:moveTo>
                    <a:pt x="280" y="1"/>
                  </a:moveTo>
                  <a:cubicBezTo>
                    <a:pt x="0" y="1"/>
                    <a:pt x="0" y="435"/>
                    <a:pt x="280" y="435"/>
                  </a:cubicBezTo>
                  <a:lnTo>
                    <a:pt x="2761" y="435"/>
                  </a:lnTo>
                  <a:cubicBezTo>
                    <a:pt x="3040" y="435"/>
                    <a:pt x="3040" y="1"/>
                    <a:pt x="27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8" name="Google Shape;15008;p93"/>
          <p:cNvGrpSpPr/>
          <p:nvPr/>
        </p:nvGrpSpPr>
        <p:grpSpPr>
          <a:xfrm>
            <a:off x="1740309" y="2260766"/>
            <a:ext cx="334275" cy="350200"/>
            <a:chOff x="6224475" y="2492100"/>
            <a:chExt cx="334275" cy="350200"/>
          </a:xfrm>
        </p:grpSpPr>
        <p:sp>
          <p:nvSpPr>
            <p:cNvPr id="15009" name="Google Shape;15009;p93"/>
            <p:cNvSpPr/>
            <p:nvPr/>
          </p:nvSpPr>
          <p:spPr>
            <a:xfrm>
              <a:off x="6309800" y="2665025"/>
              <a:ext cx="168300" cy="117125"/>
            </a:xfrm>
            <a:custGeom>
              <a:rect b="b" l="l" r="r" t="t"/>
              <a:pathLst>
                <a:path extrusionOk="0" h="4685" w="6732">
                  <a:moveTo>
                    <a:pt x="3354" y="396"/>
                  </a:moveTo>
                  <a:cubicBezTo>
                    <a:pt x="3412" y="396"/>
                    <a:pt x="3474" y="411"/>
                    <a:pt x="3536" y="443"/>
                  </a:cubicBezTo>
                  <a:lnTo>
                    <a:pt x="6235" y="1652"/>
                  </a:lnTo>
                  <a:lnTo>
                    <a:pt x="3474" y="2924"/>
                  </a:lnTo>
                  <a:cubicBezTo>
                    <a:pt x="3428" y="2940"/>
                    <a:pt x="3381" y="2947"/>
                    <a:pt x="3335" y="2947"/>
                  </a:cubicBezTo>
                  <a:cubicBezTo>
                    <a:pt x="3288" y="2947"/>
                    <a:pt x="3242" y="2940"/>
                    <a:pt x="3195" y="2924"/>
                  </a:cubicBezTo>
                  <a:lnTo>
                    <a:pt x="465" y="1652"/>
                  </a:lnTo>
                  <a:lnTo>
                    <a:pt x="3195" y="443"/>
                  </a:lnTo>
                  <a:cubicBezTo>
                    <a:pt x="3242" y="411"/>
                    <a:pt x="3296" y="396"/>
                    <a:pt x="3354" y="396"/>
                  </a:cubicBezTo>
                  <a:close/>
                  <a:moveTo>
                    <a:pt x="1644" y="2645"/>
                  </a:moveTo>
                  <a:lnTo>
                    <a:pt x="3009" y="3327"/>
                  </a:lnTo>
                  <a:cubicBezTo>
                    <a:pt x="3117" y="3374"/>
                    <a:pt x="3226" y="3397"/>
                    <a:pt x="3335" y="3397"/>
                  </a:cubicBezTo>
                  <a:cubicBezTo>
                    <a:pt x="3443" y="3397"/>
                    <a:pt x="3552" y="3374"/>
                    <a:pt x="3660" y="3327"/>
                  </a:cubicBezTo>
                  <a:lnTo>
                    <a:pt x="5025" y="2676"/>
                  </a:lnTo>
                  <a:lnTo>
                    <a:pt x="5025" y="3886"/>
                  </a:lnTo>
                  <a:lnTo>
                    <a:pt x="4777" y="4010"/>
                  </a:lnTo>
                  <a:cubicBezTo>
                    <a:pt x="4312" y="4196"/>
                    <a:pt x="3823" y="4289"/>
                    <a:pt x="3335" y="4289"/>
                  </a:cubicBezTo>
                  <a:cubicBezTo>
                    <a:pt x="2846" y="4289"/>
                    <a:pt x="2357" y="4196"/>
                    <a:pt x="1892" y="4010"/>
                  </a:cubicBezTo>
                  <a:lnTo>
                    <a:pt x="1644" y="3886"/>
                  </a:lnTo>
                  <a:lnTo>
                    <a:pt x="1644" y="2645"/>
                  </a:lnTo>
                  <a:close/>
                  <a:moveTo>
                    <a:pt x="3335" y="0"/>
                  </a:moveTo>
                  <a:cubicBezTo>
                    <a:pt x="3211" y="0"/>
                    <a:pt x="3086" y="24"/>
                    <a:pt x="2978" y="70"/>
                  </a:cubicBezTo>
                  <a:lnTo>
                    <a:pt x="186" y="1342"/>
                  </a:lnTo>
                  <a:cubicBezTo>
                    <a:pt x="62" y="1404"/>
                    <a:pt x="0" y="1528"/>
                    <a:pt x="0" y="1652"/>
                  </a:cubicBezTo>
                  <a:cubicBezTo>
                    <a:pt x="0" y="1807"/>
                    <a:pt x="93" y="1931"/>
                    <a:pt x="217" y="1993"/>
                  </a:cubicBezTo>
                  <a:lnTo>
                    <a:pt x="1241" y="2459"/>
                  </a:lnTo>
                  <a:lnTo>
                    <a:pt x="1241" y="3948"/>
                  </a:lnTo>
                  <a:cubicBezTo>
                    <a:pt x="1210" y="4072"/>
                    <a:pt x="1303" y="4196"/>
                    <a:pt x="1427" y="4227"/>
                  </a:cubicBezTo>
                  <a:lnTo>
                    <a:pt x="1737" y="4382"/>
                  </a:lnTo>
                  <a:cubicBezTo>
                    <a:pt x="2249" y="4584"/>
                    <a:pt x="2792" y="4684"/>
                    <a:pt x="3335" y="4684"/>
                  </a:cubicBezTo>
                  <a:cubicBezTo>
                    <a:pt x="3877" y="4684"/>
                    <a:pt x="4420" y="4584"/>
                    <a:pt x="4932" y="4382"/>
                  </a:cubicBezTo>
                  <a:lnTo>
                    <a:pt x="5273" y="4227"/>
                  </a:lnTo>
                  <a:cubicBezTo>
                    <a:pt x="5397" y="4196"/>
                    <a:pt x="5459" y="4072"/>
                    <a:pt x="5459" y="3948"/>
                  </a:cubicBezTo>
                  <a:lnTo>
                    <a:pt x="5459" y="2459"/>
                  </a:lnTo>
                  <a:lnTo>
                    <a:pt x="6483" y="1993"/>
                  </a:lnTo>
                  <a:cubicBezTo>
                    <a:pt x="6731" y="1838"/>
                    <a:pt x="6731" y="1497"/>
                    <a:pt x="6483" y="1342"/>
                  </a:cubicBezTo>
                  <a:lnTo>
                    <a:pt x="3691" y="70"/>
                  </a:lnTo>
                  <a:cubicBezTo>
                    <a:pt x="3583" y="24"/>
                    <a:pt x="3459" y="0"/>
                    <a:pt x="3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93"/>
            <p:cNvSpPr/>
            <p:nvPr/>
          </p:nvSpPr>
          <p:spPr>
            <a:xfrm>
              <a:off x="6372600" y="2633425"/>
              <a:ext cx="38025" cy="15725"/>
            </a:xfrm>
            <a:custGeom>
              <a:rect b="b" l="l" r="r" t="t"/>
              <a:pathLst>
                <a:path extrusionOk="0" h="629" w="1521">
                  <a:moveTo>
                    <a:pt x="776" y="0"/>
                  </a:moveTo>
                  <a:cubicBezTo>
                    <a:pt x="497" y="0"/>
                    <a:pt x="280" y="94"/>
                    <a:pt x="94" y="280"/>
                  </a:cubicBezTo>
                  <a:cubicBezTo>
                    <a:pt x="1" y="342"/>
                    <a:pt x="1" y="497"/>
                    <a:pt x="94" y="559"/>
                  </a:cubicBezTo>
                  <a:cubicBezTo>
                    <a:pt x="125" y="605"/>
                    <a:pt x="179" y="629"/>
                    <a:pt x="233" y="629"/>
                  </a:cubicBezTo>
                  <a:cubicBezTo>
                    <a:pt x="288" y="629"/>
                    <a:pt x="342" y="605"/>
                    <a:pt x="373" y="559"/>
                  </a:cubicBezTo>
                  <a:cubicBezTo>
                    <a:pt x="481" y="450"/>
                    <a:pt x="621" y="396"/>
                    <a:pt x="761" y="396"/>
                  </a:cubicBezTo>
                  <a:cubicBezTo>
                    <a:pt x="900" y="396"/>
                    <a:pt x="1040" y="450"/>
                    <a:pt x="1148" y="559"/>
                  </a:cubicBezTo>
                  <a:cubicBezTo>
                    <a:pt x="1179" y="590"/>
                    <a:pt x="1241" y="621"/>
                    <a:pt x="1303" y="621"/>
                  </a:cubicBezTo>
                  <a:cubicBezTo>
                    <a:pt x="1365" y="621"/>
                    <a:pt x="1396" y="590"/>
                    <a:pt x="1458" y="559"/>
                  </a:cubicBezTo>
                  <a:cubicBezTo>
                    <a:pt x="1521" y="497"/>
                    <a:pt x="1521" y="342"/>
                    <a:pt x="1458" y="280"/>
                  </a:cubicBezTo>
                  <a:cubicBezTo>
                    <a:pt x="1272" y="94"/>
                    <a:pt x="1024" y="0"/>
                    <a:pt x="7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93"/>
            <p:cNvSpPr/>
            <p:nvPr/>
          </p:nvSpPr>
          <p:spPr>
            <a:xfrm>
              <a:off x="6356800" y="2612875"/>
              <a:ext cx="68550" cy="22125"/>
            </a:xfrm>
            <a:custGeom>
              <a:rect b="b" l="l" r="r" t="t"/>
              <a:pathLst>
                <a:path extrusionOk="0" h="885" w="2742">
                  <a:moveTo>
                    <a:pt x="1408" y="0"/>
                  </a:moveTo>
                  <a:cubicBezTo>
                    <a:pt x="958" y="0"/>
                    <a:pt x="508" y="171"/>
                    <a:pt x="167" y="512"/>
                  </a:cubicBezTo>
                  <a:cubicBezTo>
                    <a:pt x="0" y="679"/>
                    <a:pt x="146" y="883"/>
                    <a:pt x="306" y="883"/>
                  </a:cubicBezTo>
                  <a:cubicBezTo>
                    <a:pt x="354" y="883"/>
                    <a:pt x="404" y="865"/>
                    <a:pt x="446" y="822"/>
                  </a:cubicBezTo>
                  <a:cubicBezTo>
                    <a:pt x="710" y="543"/>
                    <a:pt x="1059" y="404"/>
                    <a:pt x="1408" y="404"/>
                  </a:cubicBezTo>
                  <a:cubicBezTo>
                    <a:pt x="1757" y="404"/>
                    <a:pt x="2106" y="543"/>
                    <a:pt x="2370" y="822"/>
                  </a:cubicBezTo>
                  <a:cubicBezTo>
                    <a:pt x="2401" y="853"/>
                    <a:pt x="2463" y="885"/>
                    <a:pt x="2525" y="885"/>
                  </a:cubicBezTo>
                  <a:cubicBezTo>
                    <a:pt x="2556" y="885"/>
                    <a:pt x="2618" y="853"/>
                    <a:pt x="2649" y="822"/>
                  </a:cubicBezTo>
                  <a:cubicBezTo>
                    <a:pt x="2742" y="729"/>
                    <a:pt x="2742" y="605"/>
                    <a:pt x="2649" y="512"/>
                  </a:cubicBezTo>
                  <a:cubicBezTo>
                    <a:pt x="2308" y="171"/>
                    <a:pt x="1858" y="0"/>
                    <a:pt x="14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93"/>
            <p:cNvSpPr/>
            <p:nvPr/>
          </p:nvSpPr>
          <p:spPr>
            <a:xfrm>
              <a:off x="6343900" y="2592525"/>
              <a:ext cx="96200" cy="27750"/>
            </a:xfrm>
            <a:custGeom>
              <a:rect b="b" l="l" r="r" t="t"/>
              <a:pathLst>
                <a:path extrusionOk="0" h="1110" w="3848">
                  <a:moveTo>
                    <a:pt x="1924" y="0"/>
                  </a:moveTo>
                  <a:cubicBezTo>
                    <a:pt x="1257" y="0"/>
                    <a:pt x="590" y="256"/>
                    <a:pt x="94" y="768"/>
                  </a:cubicBezTo>
                  <a:cubicBezTo>
                    <a:pt x="1" y="830"/>
                    <a:pt x="1" y="954"/>
                    <a:pt x="94" y="1047"/>
                  </a:cubicBezTo>
                  <a:cubicBezTo>
                    <a:pt x="125" y="1078"/>
                    <a:pt x="171" y="1094"/>
                    <a:pt x="222" y="1094"/>
                  </a:cubicBezTo>
                  <a:cubicBezTo>
                    <a:pt x="272" y="1094"/>
                    <a:pt x="327" y="1078"/>
                    <a:pt x="373" y="1047"/>
                  </a:cubicBezTo>
                  <a:cubicBezTo>
                    <a:pt x="792" y="613"/>
                    <a:pt x="1350" y="396"/>
                    <a:pt x="1912" y="396"/>
                  </a:cubicBezTo>
                  <a:cubicBezTo>
                    <a:pt x="2475" y="396"/>
                    <a:pt x="3041" y="613"/>
                    <a:pt x="3475" y="1047"/>
                  </a:cubicBezTo>
                  <a:cubicBezTo>
                    <a:pt x="3506" y="1078"/>
                    <a:pt x="3568" y="1109"/>
                    <a:pt x="3630" y="1109"/>
                  </a:cubicBezTo>
                  <a:cubicBezTo>
                    <a:pt x="3661" y="1109"/>
                    <a:pt x="3723" y="1078"/>
                    <a:pt x="3754" y="1047"/>
                  </a:cubicBezTo>
                  <a:cubicBezTo>
                    <a:pt x="3847" y="954"/>
                    <a:pt x="3847" y="830"/>
                    <a:pt x="3754" y="768"/>
                  </a:cubicBezTo>
                  <a:cubicBezTo>
                    <a:pt x="3258" y="256"/>
                    <a:pt x="2591"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93"/>
            <p:cNvSpPr/>
            <p:nvPr/>
          </p:nvSpPr>
          <p:spPr>
            <a:xfrm>
              <a:off x="6224475" y="2492100"/>
              <a:ext cx="334275" cy="350200"/>
            </a:xfrm>
            <a:custGeom>
              <a:rect b="b" l="l" r="r" t="t"/>
              <a:pathLst>
                <a:path extrusionOk="0" h="14008" w="13371">
                  <a:moveTo>
                    <a:pt x="6670" y="2179"/>
                  </a:moveTo>
                  <a:lnTo>
                    <a:pt x="12222" y="6646"/>
                  </a:lnTo>
                  <a:lnTo>
                    <a:pt x="12254" y="12447"/>
                  </a:lnTo>
                  <a:lnTo>
                    <a:pt x="1242" y="12447"/>
                  </a:lnTo>
                  <a:lnTo>
                    <a:pt x="1242" y="6553"/>
                  </a:lnTo>
                  <a:lnTo>
                    <a:pt x="6670" y="2179"/>
                  </a:lnTo>
                  <a:close/>
                  <a:moveTo>
                    <a:pt x="6701" y="0"/>
                  </a:moveTo>
                  <a:cubicBezTo>
                    <a:pt x="6624" y="0"/>
                    <a:pt x="6546" y="24"/>
                    <a:pt x="6484" y="70"/>
                  </a:cubicBezTo>
                  <a:lnTo>
                    <a:pt x="3103" y="2800"/>
                  </a:lnTo>
                  <a:cubicBezTo>
                    <a:pt x="2908" y="2921"/>
                    <a:pt x="3038" y="3176"/>
                    <a:pt x="3207" y="3176"/>
                  </a:cubicBezTo>
                  <a:cubicBezTo>
                    <a:pt x="3254" y="3176"/>
                    <a:pt x="3304" y="3157"/>
                    <a:pt x="3351" y="3110"/>
                  </a:cubicBezTo>
                  <a:lnTo>
                    <a:pt x="6701" y="442"/>
                  </a:lnTo>
                  <a:lnTo>
                    <a:pt x="12967" y="5467"/>
                  </a:lnTo>
                  <a:lnTo>
                    <a:pt x="12967" y="6708"/>
                  </a:lnTo>
                  <a:lnTo>
                    <a:pt x="6918" y="1838"/>
                  </a:lnTo>
                  <a:cubicBezTo>
                    <a:pt x="6856" y="1792"/>
                    <a:pt x="6779" y="1768"/>
                    <a:pt x="6701" y="1768"/>
                  </a:cubicBezTo>
                  <a:cubicBezTo>
                    <a:pt x="6624" y="1768"/>
                    <a:pt x="6546" y="1792"/>
                    <a:pt x="6484" y="1838"/>
                  </a:cubicBezTo>
                  <a:lnTo>
                    <a:pt x="435" y="6677"/>
                  </a:lnTo>
                  <a:lnTo>
                    <a:pt x="435" y="5436"/>
                  </a:lnTo>
                  <a:lnTo>
                    <a:pt x="2762" y="3575"/>
                  </a:lnTo>
                  <a:cubicBezTo>
                    <a:pt x="2855" y="3482"/>
                    <a:pt x="2855" y="3358"/>
                    <a:pt x="2793" y="3265"/>
                  </a:cubicBezTo>
                  <a:cubicBezTo>
                    <a:pt x="2754" y="3227"/>
                    <a:pt x="2692" y="3200"/>
                    <a:pt x="2628" y="3200"/>
                  </a:cubicBezTo>
                  <a:cubicBezTo>
                    <a:pt x="2589" y="3200"/>
                    <a:pt x="2549" y="3210"/>
                    <a:pt x="2513" y="3234"/>
                  </a:cubicBezTo>
                  <a:lnTo>
                    <a:pt x="156" y="5157"/>
                  </a:lnTo>
                  <a:cubicBezTo>
                    <a:pt x="63" y="5219"/>
                    <a:pt x="32" y="5312"/>
                    <a:pt x="32" y="5436"/>
                  </a:cubicBezTo>
                  <a:lnTo>
                    <a:pt x="32" y="6801"/>
                  </a:lnTo>
                  <a:cubicBezTo>
                    <a:pt x="1" y="6956"/>
                    <a:pt x="94" y="7080"/>
                    <a:pt x="218" y="7111"/>
                  </a:cubicBezTo>
                  <a:cubicBezTo>
                    <a:pt x="274" y="7139"/>
                    <a:pt x="336" y="7155"/>
                    <a:pt x="396" y="7155"/>
                  </a:cubicBezTo>
                  <a:cubicBezTo>
                    <a:pt x="469" y="7155"/>
                    <a:pt x="539" y="7132"/>
                    <a:pt x="590" y="7080"/>
                  </a:cubicBezTo>
                  <a:lnTo>
                    <a:pt x="838" y="6894"/>
                  </a:lnTo>
                  <a:lnTo>
                    <a:pt x="838" y="12447"/>
                  </a:lnTo>
                  <a:cubicBezTo>
                    <a:pt x="404" y="12509"/>
                    <a:pt x="63" y="12881"/>
                    <a:pt x="94" y="13346"/>
                  </a:cubicBezTo>
                  <a:lnTo>
                    <a:pt x="94" y="13594"/>
                  </a:lnTo>
                  <a:cubicBezTo>
                    <a:pt x="63" y="13811"/>
                    <a:pt x="249" y="13967"/>
                    <a:pt x="435" y="13998"/>
                  </a:cubicBezTo>
                  <a:lnTo>
                    <a:pt x="4437" y="13998"/>
                  </a:lnTo>
                  <a:cubicBezTo>
                    <a:pt x="4455" y="14004"/>
                    <a:pt x="4472" y="14008"/>
                    <a:pt x="4487" y="14008"/>
                  </a:cubicBezTo>
                  <a:cubicBezTo>
                    <a:pt x="4668" y="14008"/>
                    <a:pt x="4668" y="13584"/>
                    <a:pt x="4487" y="13584"/>
                  </a:cubicBezTo>
                  <a:cubicBezTo>
                    <a:pt x="4472" y="13584"/>
                    <a:pt x="4455" y="13588"/>
                    <a:pt x="4437" y="13594"/>
                  </a:cubicBezTo>
                  <a:lnTo>
                    <a:pt x="497" y="13594"/>
                  </a:lnTo>
                  <a:lnTo>
                    <a:pt x="497" y="13346"/>
                  </a:lnTo>
                  <a:cubicBezTo>
                    <a:pt x="497" y="13067"/>
                    <a:pt x="683" y="12881"/>
                    <a:pt x="962" y="12881"/>
                  </a:cubicBezTo>
                  <a:lnTo>
                    <a:pt x="12440" y="12881"/>
                  </a:lnTo>
                  <a:cubicBezTo>
                    <a:pt x="12688" y="12881"/>
                    <a:pt x="12905" y="13067"/>
                    <a:pt x="12905" y="13346"/>
                  </a:cubicBezTo>
                  <a:lnTo>
                    <a:pt x="12905" y="13563"/>
                  </a:lnTo>
                  <a:lnTo>
                    <a:pt x="5243" y="13563"/>
                  </a:lnTo>
                  <a:cubicBezTo>
                    <a:pt x="5224" y="13556"/>
                    <a:pt x="5206" y="13553"/>
                    <a:pt x="5190" y="13553"/>
                  </a:cubicBezTo>
                  <a:cubicBezTo>
                    <a:pt x="5008" y="13553"/>
                    <a:pt x="5013" y="13971"/>
                    <a:pt x="5206" y="13971"/>
                  </a:cubicBezTo>
                  <a:cubicBezTo>
                    <a:pt x="5218" y="13971"/>
                    <a:pt x="5230" y="13970"/>
                    <a:pt x="5243" y="13967"/>
                  </a:cubicBezTo>
                  <a:lnTo>
                    <a:pt x="12936" y="13967"/>
                  </a:lnTo>
                  <a:cubicBezTo>
                    <a:pt x="13153" y="13967"/>
                    <a:pt x="13339" y="13780"/>
                    <a:pt x="13339" y="13563"/>
                  </a:cubicBezTo>
                  <a:lnTo>
                    <a:pt x="13339" y="13346"/>
                  </a:lnTo>
                  <a:cubicBezTo>
                    <a:pt x="13339" y="12943"/>
                    <a:pt x="13060" y="12571"/>
                    <a:pt x="12657" y="12478"/>
                  </a:cubicBezTo>
                  <a:lnTo>
                    <a:pt x="12657" y="6987"/>
                  </a:lnTo>
                  <a:lnTo>
                    <a:pt x="12812" y="7080"/>
                  </a:lnTo>
                  <a:cubicBezTo>
                    <a:pt x="12843" y="7142"/>
                    <a:pt x="12936" y="7173"/>
                    <a:pt x="13029" y="7173"/>
                  </a:cubicBezTo>
                  <a:cubicBezTo>
                    <a:pt x="13060" y="7173"/>
                    <a:pt x="13122" y="7142"/>
                    <a:pt x="13184" y="7142"/>
                  </a:cubicBezTo>
                  <a:cubicBezTo>
                    <a:pt x="13308" y="7080"/>
                    <a:pt x="13370" y="6956"/>
                    <a:pt x="13370" y="6801"/>
                  </a:cubicBezTo>
                  <a:lnTo>
                    <a:pt x="13370" y="5436"/>
                  </a:lnTo>
                  <a:cubicBezTo>
                    <a:pt x="13370" y="5312"/>
                    <a:pt x="13339" y="5219"/>
                    <a:pt x="13246" y="5157"/>
                  </a:cubicBezTo>
                  <a:lnTo>
                    <a:pt x="6918" y="70"/>
                  </a:lnTo>
                  <a:cubicBezTo>
                    <a:pt x="6856" y="24"/>
                    <a:pt x="6779" y="0"/>
                    <a:pt x="67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4" name="Google Shape;15014;p93"/>
          <p:cNvGrpSpPr/>
          <p:nvPr/>
        </p:nvGrpSpPr>
        <p:grpSpPr>
          <a:xfrm>
            <a:off x="1058583" y="2894254"/>
            <a:ext cx="348975" cy="297025"/>
            <a:chOff x="931825" y="3088625"/>
            <a:chExt cx="348975" cy="297025"/>
          </a:xfrm>
        </p:grpSpPr>
        <p:sp>
          <p:nvSpPr>
            <p:cNvPr id="15015" name="Google Shape;15015;p93"/>
            <p:cNvSpPr/>
            <p:nvPr/>
          </p:nvSpPr>
          <p:spPr>
            <a:xfrm>
              <a:off x="1196775" y="3139025"/>
              <a:ext cx="11325" cy="7550"/>
            </a:xfrm>
            <a:custGeom>
              <a:rect b="b" l="l" r="r" t="t"/>
              <a:pathLst>
                <a:path extrusionOk="0" h="302" w="453">
                  <a:moveTo>
                    <a:pt x="259" y="1"/>
                  </a:moveTo>
                  <a:cubicBezTo>
                    <a:pt x="1" y="1"/>
                    <a:pt x="257" y="302"/>
                    <a:pt x="384" y="302"/>
                  </a:cubicBezTo>
                  <a:cubicBezTo>
                    <a:pt x="425" y="302"/>
                    <a:pt x="452" y="270"/>
                    <a:pt x="445" y="187"/>
                  </a:cubicBezTo>
                  <a:cubicBezTo>
                    <a:pt x="445" y="94"/>
                    <a:pt x="352" y="1"/>
                    <a:pt x="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93"/>
            <p:cNvSpPr/>
            <p:nvPr/>
          </p:nvSpPr>
          <p:spPr>
            <a:xfrm>
              <a:off x="1218400" y="3138775"/>
              <a:ext cx="11225" cy="10625"/>
            </a:xfrm>
            <a:custGeom>
              <a:rect b="b" l="l" r="r" t="t"/>
              <a:pathLst>
                <a:path extrusionOk="0" h="425" w="449">
                  <a:moveTo>
                    <a:pt x="181" y="1"/>
                  </a:moveTo>
                  <a:cubicBezTo>
                    <a:pt x="0" y="1"/>
                    <a:pt x="0" y="424"/>
                    <a:pt x="181" y="424"/>
                  </a:cubicBezTo>
                  <a:cubicBezTo>
                    <a:pt x="196" y="424"/>
                    <a:pt x="213" y="421"/>
                    <a:pt x="231" y="414"/>
                  </a:cubicBezTo>
                  <a:cubicBezTo>
                    <a:pt x="350" y="414"/>
                    <a:pt x="441" y="329"/>
                    <a:pt x="448" y="213"/>
                  </a:cubicBezTo>
                  <a:lnTo>
                    <a:pt x="448" y="213"/>
                  </a:lnTo>
                  <a:cubicBezTo>
                    <a:pt x="448" y="218"/>
                    <a:pt x="448" y="223"/>
                    <a:pt x="448" y="228"/>
                  </a:cubicBezTo>
                  <a:lnTo>
                    <a:pt x="448" y="197"/>
                  </a:lnTo>
                  <a:cubicBezTo>
                    <a:pt x="448" y="202"/>
                    <a:pt x="448" y="207"/>
                    <a:pt x="448" y="213"/>
                  </a:cubicBezTo>
                  <a:cubicBezTo>
                    <a:pt x="441" y="96"/>
                    <a:pt x="350" y="11"/>
                    <a:pt x="231" y="11"/>
                  </a:cubicBezTo>
                  <a:cubicBezTo>
                    <a:pt x="213" y="4"/>
                    <a:pt x="196"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93"/>
            <p:cNvSpPr/>
            <p:nvPr/>
          </p:nvSpPr>
          <p:spPr>
            <a:xfrm>
              <a:off x="1240100" y="3138775"/>
              <a:ext cx="10450" cy="10625"/>
            </a:xfrm>
            <a:custGeom>
              <a:rect b="b" l="l" r="r" t="t"/>
              <a:pathLst>
                <a:path extrusionOk="0" h="425" w="418">
                  <a:moveTo>
                    <a:pt x="181" y="1"/>
                  </a:moveTo>
                  <a:cubicBezTo>
                    <a:pt x="1" y="1"/>
                    <a:pt x="1" y="424"/>
                    <a:pt x="181" y="424"/>
                  </a:cubicBezTo>
                  <a:cubicBezTo>
                    <a:pt x="197" y="424"/>
                    <a:pt x="214" y="421"/>
                    <a:pt x="232" y="414"/>
                  </a:cubicBezTo>
                  <a:cubicBezTo>
                    <a:pt x="321" y="414"/>
                    <a:pt x="410" y="329"/>
                    <a:pt x="417" y="213"/>
                  </a:cubicBezTo>
                  <a:lnTo>
                    <a:pt x="417" y="213"/>
                  </a:lnTo>
                  <a:cubicBezTo>
                    <a:pt x="418" y="218"/>
                    <a:pt x="418" y="223"/>
                    <a:pt x="418" y="228"/>
                  </a:cubicBezTo>
                  <a:lnTo>
                    <a:pt x="418" y="197"/>
                  </a:lnTo>
                  <a:cubicBezTo>
                    <a:pt x="418" y="202"/>
                    <a:pt x="418" y="207"/>
                    <a:pt x="417" y="213"/>
                  </a:cubicBezTo>
                  <a:cubicBezTo>
                    <a:pt x="410" y="96"/>
                    <a:pt x="321" y="11"/>
                    <a:pt x="232" y="11"/>
                  </a:cubicBezTo>
                  <a:cubicBezTo>
                    <a:pt x="214" y="4"/>
                    <a:pt x="197"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93"/>
            <p:cNvSpPr/>
            <p:nvPr/>
          </p:nvSpPr>
          <p:spPr>
            <a:xfrm>
              <a:off x="931825" y="3088625"/>
              <a:ext cx="348975" cy="297025"/>
            </a:xfrm>
            <a:custGeom>
              <a:rect b="b" l="l" r="r" t="t"/>
              <a:pathLst>
                <a:path extrusionOk="0" h="11881" w="13959">
                  <a:moveTo>
                    <a:pt x="4591" y="404"/>
                  </a:moveTo>
                  <a:cubicBezTo>
                    <a:pt x="4715" y="404"/>
                    <a:pt x="4839" y="497"/>
                    <a:pt x="4839" y="652"/>
                  </a:cubicBezTo>
                  <a:lnTo>
                    <a:pt x="4839" y="1179"/>
                  </a:lnTo>
                  <a:lnTo>
                    <a:pt x="403" y="1179"/>
                  </a:lnTo>
                  <a:lnTo>
                    <a:pt x="403" y="652"/>
                  </a:lnTo>
                  <a:cubicBezTo>
                    <a:pt x="403" y="497"/>
                    <a:pt x="527" y="404"/>
                    <a:pt x="682" y="404"/>
                  </a:cubicBezTo>
                  <a:close/>
                  <a:moveTo>
                    <a:pt x="9988" y="5491"/>
                  </a:moveTo>
                  <a:lnTo>
                    <a:pt x="10298" y="6670"/>
                  </a:lnTo>
                  <a:cubicBezTo>
                    <a:pt x="10298" y="6670"/>
                    <a:pt x="10298" y="6701"/>
                    <a:pt x="10298" y="6701"/>
                  </a:cubicBezTo>
                  <a:lnTo>
                    <a:pt x="10329" y="6732"/>
                  </a:lnTo>
                  <a:lnTo>
                    <a:pt x="9709" y="6732"/>
                  </a:lnTo>
                  <a:lnTo>
                    <a:pt x="9709" y="6701"/>
                  </a:lnTo>
                  <a:cubicBezTo>
                    <a:pt x="9678" y="6701"/>
                    <a:pt x="9678" y="6670"/>
                    <a:pt x="9709" y="6670"/>
                  </a:cubicBezTo>
                  <a:lnTo>
                    <a:pt x="9988" y="5491"/>
                  </a:lnTo>
                  <a:close/>
                  <a:moveTo>
                    <a:pt x="12004" y="5522"/>
                  </a:moveTo>
                  <a:lnTo>
                    <a:pt x="12346" y="6918"/>
                  </a:lnTo>
                  <a:lnTo>
                    <a:pt x="12346" y="6949"/>
                  </a:lnTo>
                  <a:cubicBezTo>
                    <a:pt x="12346" y="6949"/>
                    <a:pt x="12346" y="6980"/>
                    <a:pt x="12346" y="6980"/>
                  </a:cubicBezTo>
                  <a:lnTo>
                    <a:pt x="12315" y="7383"/>
                  </a:lnTo>
                  <a:lnTo>
                    <a:pt x="11725" y="7383"/>
                  </a:lnTo>
                  <a:lnTo>
                    <a:pt x="11725" y="7011"/>
                  </a:lnTo>
                  <a:cubicBezTo>
                    <a:pt x="11694" y="7011"/>
                    <a:pt x="11694" y="6980"/>
                    <a:pt x="11725" y="6980"/>
                  </a:cubicBezTo>
                  <a:lnTo>
                    <a:pt x="11725" y="6949"/>
                  </a:lnTo>
                  <a:lnTo>
                    <a:pt x="12004" y="5522"/>
                  </a:lnTo>
                  <a:close/>
                  <a:moveTo>
                    <a:pt x="10329" y="7135"/>
                  </a:moveTo>
                  <a:lnTo>
                    <a:pt x="10329" y="11478"/>
                  </a:lnTo>
                  <a:lnTo>
                    <a:pt x="9709" y="11478"/>
                  </a:lnTo>
                  <a:lnTo>
                    <a:pt x="9709" y="7135"/>
                  </a:lnTo>
                  <a:close/>
                  <a:moveTo>
                    <a:pt x="12315" y="7786"/>
                  </a:moveTo>
                  <a:lnTo>
                    <a:pt x="12315" y="11478"/>
                  </a:lnTo>
                  <a:lnTo>
                    <a:pt x="11725" y="11478"/>
                  </a:lnTo>
                  <a:lnTo>
                    <a:pt x="11694" y="7786"/>
                  </a:lnTo>
                  <a:close/>
                  <a:moveTo>
                    <a:pt x="13586" y="1583"/>
                  </a:moveTo>
                  <a:lnTo>
                    <a:pt x="13586" y="2854"/>
                  </a:lnTo>
                  <a:lnTo>
                    <a:pt x="3722" y="2854"/>
                  </a:lnTo>
                  <a:cubicBezTo>
                    <a:pt x="3443" y="2854"/>
                    <a:pt x="3443" y="3258"/>
                    <a:pt x="3722" y="3258"/>
                  </a:cubicBezTo>
                  <a:lnTo>
                    <a:pt x="13586" y="3258"/>
                  </a:lnTo>
                  <a:lnTo>
                    <a:pt x="13586" y="11478"/>
                  </a:lnTo>
                  <a:lnTo>
                    <a:pt x="13524" y="11509"/>
                  </a:lnTo>
                  <a:lnTo>
                    <a:pt x="12749" y="11509"/>
                  </a:lnTo>
                  <a:lnTo>
                    <a:pt x="12749" y="6980"/>
                  </a:lnTo>
                  <a:cubicBezTo>
                    <a:pt x="12749" y="6918"/>
                    <a:pt x="12749" y="6856"/>
                    <a:pt x="12718" y="6825"/>
                  </a:cubicBezTo>
                  <a:lnTo>
                    <a:pt x="12377" y="5150"/>
                  </a:lnTo>
                  <a:cubicBezTo>
                    <a:pt x="12330" y="4948"/>
                    <a:pt x="12175" y="4847"/>
                    <a:pt x="12024" y="4847"/>
                  </a:cubicBezTo>
                  <a:cubicBezTo>
                    <a:pt x="11873" y="4847"/>
                    <a:pt x="11725" y="4948"/>
                    <a:pt x="11694" y="5150"/>
                  </a:cubicBezTo>
                  <a:lnTo>
                    <a:pt x="11322" y="6825"/>
                  </a:lnTo>
                  <a:cubicBezTo>
                    <a:pt x="11322" y="6856"/>
                    <a:pt x="11322" y="6918"/>
                    <a:pt x="11322" y="6980"/>
                  </a:cubicBezTo>
                  <a:lnTo>
                    <a:pt x="11322" y="11478"/>
                  </a:lnTo>
                  <a:lnTo>
                    <a:pt x="10733" y="11478"/>
                  </a:lnTo>
                  <a:lnTo>
                    <a:pt x="10733" y="6701"/>
                  </a:lnTo>
                  <a:cubicBezTo>
                    <a:pt x="10733" y="6670"/>
                    <a:pt x="10733" y="6608"/>
                    <a:pt x="10733" y="6546"/>
                  </a:cubicBezTo>
                  <a:lnTo>
                    <a:pt x="10329" y="5088"/>
                  </a:lnTo>
                  <a:cubicBezTo>
                    <a:pt x="10283" y="4933"/>
                    <a:pt x="10159" y="4855"/>
                    <a:pt x="10035" y="4855"/>
                  </a:cubicBezTo>
                  <a:cubicBezTo>
                    <a:pt x="9911" y="4855"/>
                    <a:pt x="9787" y="4933"/>
                    <a:pt x="9740" y="5088"/>
                  </a:cubicBezTo>
                  <a:lnTo>
                    <a:pt x="9337" y="6546"/>
                  </a:lnTo>
                  <a:cubicBezTo>
                    <a:pt x="9337" y="6608"/>
                    <a:pt x="9306" y="6670"/>
                    <a:pt x="9306" y="6701"/>
                  </a:cubicBezTo>
                  <a:lnTo>
                    <a:pt x="9306" y="11478"/>
                  </a:lnTo>
                  <a:lnTo>
                    <a:pt x="8685" y="11478"/>
                  </a:lnTo>
                  <a:lnTo>
                    <a:pt x="8685" y="10609"/>
                  </a:lnTo>
                  <a:cubicBezTo>
                    <a:pt x="8685" y="10470"/>
                    <a:pt x="8577" y="10400"/>
                    <a:pt x="8468" y="10400"/>
                  </a:cubicBezTo>
                  <a:cubicBezTo>
                    <a:pt x="8360" y="10400"/>
                    <a:pt x="8251" y="10470"/>
                    <a:pt x="8251" y="10609"/>
                  </a:cubicBezTo>
                  <a:lnTo>
                    <a:pt x="8251" y="11478"/>
                  </a:lnTo>
                  <a:lnTo>
                    <a:pt x="1675" y="11478"/>
                  </a:lnTo>
                  <a:lnTo>
                    <a:pt x="1675" y="5367"/>
                  </a:lnTo>
                  <a:cubicBezTo>
                    <a:pt x="1675" y="5305"/>
                    <a:pt x="1737" y="5243"/>
                    <a:pt x="1799" y="5243"/>
                  </a:cubicBezTo>
                  <a:lnTo>
                    <a:pt x="8158" y="5243"/>
                  </a:lnTo>
                  <a:cubicBezTo>
                    <a:pt x="8220" y="5243"/>
                    <a:pt x="8282" y="5305"/>
                    <a:pt x="8282" y="5367"/>
                  </a:cubicBezTo>
                  <a:lnTo>
                    <a:pt x="8282" y="9772"/>
                  </a:lnTo>
                  <a:cubicBezTo>
                    <a:pt x="8282" y="9911"/>
                    <a:pt x="8383" y="9981"/>
                    <a:pt x="8484" y="9981"/>
                  </a:cubicBezTo>
                  <a:cubicBezTo>
                    <a:pt x="8585" y="9981"/>
                    <a:pt x="8685" y="9911"/>
                    <a:pt x="8685" y="9772"/>
                  </a:cubicBezTo>
                  <a:lnTo>
                    <a:pt x="8685" y="5367"/>
                  </a:lnTo>
                  <a:cubicBezTo>
                    <a:pt x="8685" y="5057"/>
                    <a:pt x="8437" y="4840"/>
                    <a:pt x="8158" y="4840"/>
                  </a:cubicBezTo>
                  <a:lnTo>
                    <a:pt x="1799" y="4840"/>
                  </a:lnTo>
                  <a:cubicBezTo>
                    <a:pt x="1520" y="4840"/>
                    <a:pt x="1272" y="5057"/>
                    <a:pt x="1272" y="5367"/>
                  </a:cubicBezTo>
                  <a:lnTo>
                    <a:pt x="1272" y="11478"/>
                  </a:lnTo>
                  <a:lnTo>
                    <a:pt x="403" y="11478"/>
                  </a:lnTo>
                  <a:lnTo>
                    <a:pt x="403" y="3258"/>
                  </a:lnTo>
                  <a:lnTo>
                    <a:pt x="2885" y="3258"/>
                  </a:lnTo>
                  <a:cubicBezTo>
                    <a:pt x="3164" y="3258"/>
                    <a:pt x="3164" y="2854"/>
                    <a:pt x="2885" y="2854"/>
                  </a:cubicBezTo>
                  <a:lnTo>
                    <a:pt x="403" y="2854"/>
                  </a:lnTo>
                  <a:lnTo>
                    <a:pt x="403" y="1583"/>
                  </a:lnTo>
                  <a:close/>
                  <a:moveTo>
                    <a:pt x="682" y="1"/>
                  </a:moveTo>
                  <a:cubicBezTo>
                    <a:pt x="310" y="1"/>
                    <a:pt x="0" y="280"/>
                    <a:pt x="0" y="652"/>
                  </a:cubicBezTo>
                  <a:lnTo>
                    <a:pt x="0" y="11478"/>
                  </a:lnTo>
                  <a:cubicBezTo>
                    <a:pt x="0" y="11695"/>
                    <a:pt x="186" y="11881"/>
                    <a:pt x="403" y="11881"/>
                  </a:cubicBezTo>
                  <a:lnTo>
                    <a:pt x="13555" y="11881"/>
                  </a:lnTo>
                  <a:cubicBezTo>
                    <a:pt x="13773" y="11881"/>
                    <a:pt x="13959" y="11695"/>
                    <a:pt x="13959" y="11478"/>
                  </a:cubicBezTo>
                  <a:lnTo>
                    <a:pt x="13959" y="1583"/>
                  </a:lnTo>
                  <a:cubicBezTo>
                    <a:pt x="13959" y="1366"/>
                    <a:pt x="13773" y="1179"/>
                    <a:pt x="13555" y="1179"/>
                  </a:cubicBezTo>
                  <a:lnTo>
                    <a:pt x="5273" y="1179"/>
                  </a:lnTo>
                  <a:lnTo>
                    <a:pt x="5273" y="652"/>
                  </a:lnTo>
                  <a:cubicBezTo>
                    <a:pt x="5242" y="280"/>
                    <a:pt x="4963" y="1"/>
                    <a:pt x="45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93"/>
            <p:cNvSpPr/>
            <p:nvPr/>
          </p:nvSpPr>
          <p:spPr>
            <a:xfrm>
              <a:off x="999275" y="3246825"/>
              <a:ext cx="61300" cy="10100"/>
            </a:xfrm>
            <a:custGeom>
              <a:rect b="b" l="l" r="r" t="t"/>
              <a:pathLst>
                <a:path extrusionOk="0" h="404" w="2452">
                  <a:moveTo>
                    <a:pt x="187" y="1"/>
                  </a:moveTo>
                  <a:cubicBezTo>
                    <a:pt x="94" y="1"/>
                    <a:pt x="1" y="94"/>
                    <a:pt x="32" y="218"/>
                  </a:cubicBezTo>
                  <a:cubicBezTo>
                    <a:pt x="1" y="311"/>
                    <a:pt x="94" y="404"/>
                    <a:pt x="218" y="404"/>
                  </a:cubicBezTo>
                  <a:lnTo>
                    <a:pt x="2234" y="404"/>
                  </a:lnTo>
                  <a:cubicBezTo>
                    <a:pt x="2358" y="404"/>
                    <a:pt x="2451" y="311"/>
                    <a:pt x="2451" y="187"/>
                  </a:cubicBezTo>
                  <a:cubicBezTo>
                    <a:pt x="2451" y="94"/>
                    <a:pt x="2358" y="1"/>
                    <a:pt x="22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93"/>
            <p:cNvSpPr/>
            <p:nvPr/>
          </p:nvSpPr>
          <p:spPr>
            <a:xfrm>
              <a:off x="999275" y="3270875"/>
              <a:ext cx="117125" cy="10100"/>
            </a:xfrm>
            <a:custGeom>
              <a:rect b="b" l="l" r="r" t="t"/>
              <a:pathLst>
                <a:path extrusionOk="0" h="404" w="4685">
                  <a:moveTo>
                    <a:pt x="187" y="0"/>
                  </a:moveTo>
                  <a:cubicBezTo>
                    <a:pt x="94" y="0"/>
                    <a:pt x="1" y="93"/>
                    <a:pt x="1" y="186"/>
                  </a:cubicBezTo>
                  <a:cubicBezTo>
                    <a:pt x="1" y="310"/>
                    <a:pt x="94" y="403"/>
                    <a:pt x="187" y="403"/>
                  </a:cubicBezTo>
                  <a:lnTo>
                    <a:pt x="4498" y="403"/>
                  </a:lnTo>
                  <a:cubicBezTo>
                    <a:pt x="4592" y="403"/>
                    <a:pt x="4685" y="310"/>
                    <a:pt x="4685" y="186"/>
                  </a:cubicBezTo>
                  <a:cubicBezTo>
                    <a:pt x="4685" y="93"/>
                    <a:pt x="4592" y="0"/>
                    <a:pt x="44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93"/>
            <p:cNvSpPr/>
            <p:nvPr/>
          </p:nvSpPr>
          <p:spPr>
            <a:xfrm>
              <a:off x="997725" y="3294900"/>
              <a:ext cx="120225" cy="10100"/>
            </a:xfrm>
            <a:custGeom>
              <a:rect b="b" l="l" r="r" t="t"/>
              <a:pathLst>
                <a:path extrusionOk="0" h="404" w="4809">
                  <a:moveTo>
                    <a:pt x="249" y="1"/>
                  </a:moveTo>
                  <a:cubicBezTo>
                    <a:pt x="1" y="1"/>
                    <a:pt x="1" y="404"/>
                    <a:pt x="249" y="404"/>
                  </a:cubicBezTo>
                  <a:lnTo>
                    <a:pt x="4560" y="404"/>
                  </a:lnTo>
                  <a:cubicBezTo>
                    <a:pt x="4809" y="404"/>
                    <a:pt x="4809" y="1"/>
                    <a:pt x="4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93"/>
            <p:cNvSpPr/>
            <p:nvPr/>
          </p:nvSpPr>
          <p:spPr>
            <a:xfrm>
              <a:off x="999275" y="3318950"/>
              <a:ext cx="117125" cy="10100"/>
            </a:xfrm>
            <a:custGeom>
              <a:rect b="b" l="l" r="r" t="t"/>
              <a:pathLst>
                <a:path extrusionOk="0" h="404" w="4685">
                  <a:moveTo>
                    <a:pt x="187" y="0"/>
                  </a:moveTo>
                  <a:cubicBezTo>
                    <a:pt x="94" y="0"/>
                    <a:pt x="1" y="93"/>
                    <a:pt x="1" y="186"/>
                  </a:cubicBezTo>
                  <a:cubicBezTo>
                    <a:pt x="1" y="311"/>
                    <a:pt x="94" y="404"/>
                    <a:pt x="187" y="404"/>
                  </a:cubicBezTo>
                  <a:lnTo>
                    <a:pt x="4498" y="404"/>
                  </a:lnTo>
                  <a:cubicBezTo>
                    <a:pt x="4592" y="404"/>
                    <a:pt x="4685" y="311"/>
                    <a:pt x="4685" y="186"/>
                  </a:cubicBezTo>
                  <a:cubicBezTo>
                    <a:pt x="4685" y="62"/>
                    <a:pt x="4592" y="0"/>
                    <a:pt x="44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93"/>
            <p:cNvSpPr/>
            <p:nvPr/>
          </p:nvSpPr>
          <p:spPr>
            <a:xfrm>
              <a:off x="999275" y="3342825"/>
              <a:ext cx="117125" cy="10275"/>
            </a:xfrm>
            <a:custGeom>
              <a:rect b="b" l="l" r="r" t="t"/>
              <a:pathLst>
                <a:path extrusionOk="0" h="411" w="4685">
                  <a:moveTo>
                    <a:pt x="150" y="1"/>
                  </a:moveTo>
                  <a:cubicBezTo>
                    <a:pt x="71" y="1"/>
                    <a:pt x="1" y="85"/>
                    <a:pt x="1" y="193"/>
                  </a:cubicBezTo>
                  <a:cubicBezTo>
                    <a:pt x="1" y="317"/>
                    <a:pt x="94" y="410"/>
                    <a:pt x="187" y="410"/>
                  </a:cubicBezTo>
                  <a:lnTo>
                    <a:pt x="4498" y="410"/>
                  </a:lnTo>
                  <a:cubicBezTo>
                    <a:pt x="4592" y="410"/>
                    <a:pt x="4685" y="317"/>
                    <a:pt x="4685" y="193"/>
                  </a:cubicBezTo>
                  <a:cubicBezTo>
                    <a:pt x="4685" y="69"/>
                    <a:pt x="4592" y="7"/>
                    <a:pt x="4498" y="7"/>
                  </a:cubicBezTo>
                  <a:lnTo>
                    <a:pt x="187" y="7"/>
                  </a:lnTo>
                  <a:cubicBezTo>
                    <a:pt x="175" y="3"/>
                    <a:pt x="162" y="1"/>
                    <a:pt x="1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4" name="Google Shape;15024;p93"/>
          <p:cNvGrpSpPr/>
          <p:nvPr/>
        </p:nvGrpSpPr>
        <p:grpSpPr>
          <a:xfrm>
            <a:off x="1814372" y="2868279"/>
            <a:ext cx="186150" cy="348975"/>
            <a:chOff x="6298925" y="1923875"/>
            <a:chExt cx="186150" cy="348975"/>
          </a:xfrm>
        </p:grpSpPr>
        <p:sp>
          <p:nvSpPr>
            <p:cNvPr id="15025" name="Google Shape;15025;p93"/>
            <p:cNvSpPr/>
            <p:nvPr/>
          </p:nvSpPr>
          <p:spPr>
            <a:xfrm>
              <a:off x="6298925" y="1923875"/>
              <a:ext cx="186150" cy="348975"/>
            </a:xfrm>
            <a:custGeom>
              <a:rect b="b" l="l" r="r" t="t"/>
              <a:pathLst>
                <a:path extrusionOk="0" h="13959" w="7446">
                  <a:moveTo>
                    <a:pt x="6794" y="403"/>
                  </a:moveTo>
                  <a:cubicBezTo>
                    <a:pt x="6918" y="403"/>
                    <a:pt x="7042" y="527"/>
                    <a:pt x="7042" y="651"/>
                  </a:cubicBezTo>
                  <a:lnTo>
                    <a:pt x="7042" y="1427"/>
                  </a:lnTo>
                  <a:lnTo>
                    <a:pt x="404" y="1427"/>
                  </a:lnTo>
                  <a:lnTo>
                    <a:pt x="404" y="651"/>
                  </a:lnTo>
                  <a:cubicBezTo>
                    <a:pt x="404" y="527"/>
                    <a:pt x="497" y="403"/>
                    <a:pt x="652" y="403"/>
                  </a:cubicBezTo>
                  <a:close/>
                  <a:moveTo>
                    <a:pt x="652" y="0"/>
                  </a:moveTo>
                  <a:cubicBezTo>
                    <a:pt x="280" y="0"/>
                    <a:pt x="1" y="279"/>
                    <a:pt x="1" y="651"/>
                  </a:cubicBezTo>
                  <a:lnTo>
                    <a:pt x="1" y="6886"/>
                  </a:lnTo>
                  <a:cubicBezTo>
                    <a:pt x="1" y="7026"/>
                    <a:pt x="102" y="7096"/>
                    <a:pt x="202" y="7096"/>
                  </a:cubicBezTo>
                  <a:cubicBezTo>
                    <a:pt x="303" y="7096"/>
                    <a:pt x="404" y="7026"/>
                    <a:pt x="404" y="6886"/>
                  </a:cubicBezTo>
                  <a:lnTo>
                    <a:pt x="404" y="1861"/>
                  </a:lnTo>
                  <a:lnTo>
                    <a:pt x="7042" y="1861"/>
                  </a:lnTo>
                  <a:lnTo>
                    <a:pt x="7042" y="12128"/>
                  </a:lnTo>
                  <a:lnTo>
                    <a:pt x="5646" y="12128"/>
                  </a:lnTo>
                  <a:cubicBezTo>
                    <a:pt x="5553" y="12128"/>
                    <a:pt x="5460" y="12222"/>
                    <a:pt x="5460" y="12315"/>
                  </a:cubicBezTo>
                  <a:cubicBezTo>
                    <a:pt x="5460" y="12439"/>
                    <a:pt x="5522" y="12532"/>
                    <a:pt x="5646" y="12532"/>
                  </a:cubicBezTo>
                  <a:lnTo>
                    <a:pt x="7042" y="12532"/>
                  </a:lnTo>
                  <a:lnTo>
                    <a:pt x="7042" y="13307"/>
                  </a:lnTo>
                  <a:cubicBezTo>
                    <a:pt x="7042" y="13431"/>
                    <a:pt x="6918" y="13555"/>
                    <a:pt x="6794" y="13555"/>
                  </a:cubicBezTo>
                  <a:lnTo>
                    <a:pt x="652" y="13555"/>
                  </a:lnTo>
                  <a:cubicBezTo>
                    <a:pt x="497" y="13555"/>
                    <a:pt x="404" y="13431"/>
                    <a:pt x="404" y="13307"/>
                  </a:cubicBezTo>
                  <a:lnTo>
                    <a:pt x="404" y="12532"/>
                  </a:lnTo>
                  <a:lnTo>
                    <a:pt x="4840" y="12532"/>
                  </a:lnTo>
                  <a:cubicBezTo>
                    <a:pt x="4933" y="12532"/>
                    <a:pt x="5026" y="12439"/>
                    <a:pt x="5026" y="12315"/>
                  </a:cubicBezTo>
                  <a:cubicBezTo>
                    <a:pt x="5026" y="12222"/>
                    <a:pt x="4933" y="12128"/>
                    <a:pt x="4840" y="12128"/>
                  </a:cubicBezTo>
                  <a:lnTo>
                    <a:pt x="404" y="12128"/>
                  </a:lnTo>
                  <a:lnTo>
                    <a:pt x="404" y="7724"/>
                  </a:lnTo>
                  <a:cubicBezTo>
                    <a:pt x="404" y="7584"/>
                    <a:pt x="303" y="7514"/>
                    <a:pt x="202" y="7514"/>
                  </a:cubicBezTo>
                  <a:cubicBezTo>
                    <a:pt x="102" y="7514"/>
                    <a:pt x="1" y="7584"/>
                    <a:pt x="1" y="7724"/>
                  </a:cubicBezTo>
                  <a:lnTo>
                    <a:pt x="1" y="13307"/>
                  </a:lnTo>
                  <a:cubicBezTo>
                    <a:pt x="1" y="13679"/>
                    <a:pt x="280" y="13959"/>
                    <a:pt x="652" y="13959"/>
                  </a:cubicBezTo>
                  <a:lnTo>
                    <a:pt x="6794" y="13959"/>
                  </a:lnTo>
                  <a:cubicBezTo>
                    <a:pt x="7166" y="13959"/>
                    <a:pt x="7445" y="13679"/>
                    <a:pt x="7445" y="13307"/>
                  </a:cubicBezTo>
                  <a:lnTo>
                    <a:pt x="7445" y="651"/>
                  </a:lnTo>
                  <a:cubicBezTo>
                    <a:pt x="7445" y="279"/>
                    <a:pt x="7166" y="0"/>
                    <a:pt x="67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93"/>
            <p:cNvSpPr/>
            <p:nvPr/>
          </p:nvSpPr>
          <p:spPr>
            <a:xfrm>
              <a:off x="6324525" y="2049400"/>
              <a:ext cx="134175" cy="102475"/>
            </a:xfrm>
            <a:custGeom>
              <a:rect b="b" l="l" r="r" t="t"/>
              <a:pathLst>
                <a:path extrusionOk="0" h="4099" w="5367">
                  <a:moveTo>
                    <a:pt x="1427" y="407"/>
                  </a:moveTo>
                  <a:cubicBezTo>
                    <a:pt x="1986" y="407"/>
                    <a:pt x="2451" y="873"/>
                    <a:pt x="2451" y="1431"/>
                  </a:cubicBezTo>
                  <a:lnTo>
                    <a:pt x="2451" y="2982"/>
                  </a:lnTo>
                  <a:cubicBezTo>
                    <a:pt x="2172" y="2703"/>
                    <a:pt x="1799" y="2563"/>
                    <a:pt x="1427" y="2563"/>
                  </a:cubicBezTo>
                  <a:cubicBezTo>
                    <a:pt x="1055" y="2563"/>
                    <a:pt x="683" y="2703"/>
                    <a:pt x="404" y="2982"/>
                  </a:cubicBezTo>
                  <a:lnTo>
                    <a:pt x="404" y="1431"/>
                  </a:lnTo>
                  <a:cubicBezTo>
                    <a:pt x="404" y="873"/>
                    <a:pt x="869" y="407"/>
                    <a:pt x="1427" y="407"/>
                  </a:cubicBezTo>
                  <a:close/>
                  <a:moveTo>
                    <a:pt x="3909" y="407"/>
                  </a:moveTo>
                  <a:cubicBezTo>
                    <a:pt x="4498" y="407"/>
                    <a:pt x="4963" y="873"/>
                    <a:pt x="4963" y="1431"/>
                  </a:cubicBezTo>
                  <a:lnTo>
                    <a:pt x="4963" y="2982"/>
                  </a:lnTo>
                  <a:cubicBezTo>
                    <a:pt x="4669" y="2703"/>
                    <a:pt x="4289" y="2563"/>
                    <a:pt x="3913" y="2563"/>
                  </a:cubicBezTo>
                  <a:cubicBezTo>
                    <a:pt x="3537" y="2563"/>
                    <a:pt x="3164" y="2703"/>
                    <a:pt x="2885" y="2982"/>
                  </a:cubicBezTo>
                  <a:lnTo>
                    <a:pt x="2885" y="1431"/>
                  </a:lnTo>
                  <a:cubicBezTo>
                    <a:pt x="2885" y="873"/>
                    <a:pt x="3350" y="407"/>
                    <a:pt x="3909" y="407"/>
                  </a:cubicBezTo>
                  <a:close/>
                  <a:moveTo>
                    <a:pt x="1443" y="2974"/>
                  </a:moveTo>
                  <a:cubicBezTo>
                    <a:pt x="1854" y="2974"/>
                    <a:pt x="2265" y="3215"/>
                    <a:pt x="2420" y="3695"/>
                  </a:cubicBezTo>
                  <a:lnTo>
                    <a:pt x="466" y="3695"/>
                  </a:lnTo>
                  <a:cubicBezTo>
                    <a:pt x="621" y="3215"/>
                    <a:pt x="1032" y="2974"/>
                    <a:pt x="1443" y="2974"/>
                  </a:cubicBezTo>
                  <a:close/>
                  <a:moveTo>
                    <a:pt x="3924" y="2974"/>
                  </a:moveTo>
                  <a:cubicBezTo>
                    <a:pt x="4335" y="2974"/>
                    <a:pt x="4746" y="3215"/>
                    <a:pt x="4901" y="3695"/>
                  </a:cubicBezTo>
                  <a:lnTo>
                    <a:pt x="2947" y="3695"/>
                  </a:lnTo>
                  <a:cubicBezTo>
                    <a:pt x="3102" y="3215"/>
                    <a:pt x="3513" y="2974"/>
                    <a:pt x="3924" y="2974"/>
                  </a:cubicBezTo>
                  <a:close/>
                  <a:moveTo>
                    <a:pt x="1448" y="1"/>
                  </a:moveTo>
                  <a:cubicBezTo>
                    <a:pt x="719" y="1"/>
                    <a:pt x="0" y="552"/>
                    <a:pt x="0" y="1462"/>
                  </a:cubicBezTo>
                  <a:lnTo>
                    <a:pt x="0" y="3913"/>
                  </a:lnTo>
                  <a:cubicBezTo>
                    <a:pt x="0" y="4006"/>
                    <a:pt x="93" y="4099"/>
                    <a:pt x="186" y="4099"/>
                  </a:cubicBezTo>
                  <a:lnTo>
                    <a:pt x="5150" y="4099"/>
                  </a:lnTo>
                  <a:cubicBezTo>
                    <a:pt x="5274" y="4099"/>
                    <a:pt x="5367" y="4006"/>
                    <a:pt x="5367" y="3913"/>
                  </a:cubicBezTo>
                  <a:lnTo>
                    <a:pt x="5367" y="1462"/>
                  </a:lnTo>
                  <a:cubicBezTo>
                    <a:pt x="5367" y="552"/>
                    <a:pt x="4648" y="1"/>
                    <a:pt x="3912" y="1"/>
                  </a:cubicBezTo>
                  <a:cubicBezTo>
                    <a:pt x="3444" y="1"/>
                    <a:pt x="2969" y="223"/>
                    <a:pt x="2668" y="718"/>
                  </a:cubicBezTo>
                  <a:cubicBezTo>
                    <a:pt x="2379" y="223"/>
                    <a:pt x="1911"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93"/>
            <p:cNvSpPr/>
            <p:nvPr/>
          </p:nvSpPr>
          <p:spPr>
            <a:xfrm>
              <a:off x="6412925" y="2171625"/>
              <a:ext cx="21750" cy="32200"/>
            </a:xfrm>
            <a:custGeom>
              <a:rect b="b" l="l" r="r" t="t"/>
              <a:pathLst>
                <a:path extrusionOk="0" h="1288" w="870">
                  <a:moveTo>
                    <a:pt x="218" y="1"/>
                  </a:moveTo>
                  <a:cubicBezTo>
                    <a:pt x="163" y="1"/>
                    <a:pt x="109" y="16"/>
                    <a:pt x="63" y="47"/>
                  </a:cubicBezTo>
                  <a:cubicBezTo>
                    <a:pt x="1" y="140"/>
                    <a:pt x="1" y="264"/>
                    <a:pt x="63" y="357"/>
                  </a:cubicBezTo>
                  <a:lnTo>
                    <a:pt x="373" y="636"/>
                  </a:lnTo>
                  <a:lnTo>
                    <a:pt x="63" y="947"/>
                  </a:lnTo>
                  <a:cubicBezTo>
                    <a:pt x="1" y="1009"/>
                    <a:pt x="1" y="1164"/>
                    <a:pt x="63" y="1226"/>
                  </a:cubicBezTo>
                  <a:cubicBezTo>
                    <a:pt x="94" y="1257"/>
                    <a:pt x="156" y="1288"/>
                    <a:pt x="218" y="1288"/>
                  </a:cubicBezTo>
                  <a:cubicBezTo>
                    <a:pt x="280" y="1288"/>
                    <a:pt x="311" y="1257"/>
                    <a:pt x="373" y="1226"/>
                  </a:cubicBezTo>
                  <a:lnTo>
                    <a:pt x="807" y="792"/>
                  </a:lnTo>
                  <a:cubicBezTo>
                    <a:pt x="838" y="761"/>
                    <a:pt x="869" y="699"/>
                    <a:pt x="869" y="636"/>
                  </a:cubicBezTo>
                  <a:cubicBezTo>
                    <a:pt x="869" y="574"/>
                    <a:pt x="838" y="543"/>
                    <a:pt x="807" y="512"/>
                  </a:cubicBezTo>
                  <a:lnTo>
                    <a:pt x="373" y="47"/>
                  </a:lnTo>
                  <a:cubicBezTo>
                    <a:pt x="326" y="16"/>
                    <a:pt x="272"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93"/>
            <p:cNvSpPr/>
            <p:nvPr/>
          </p:nvSpPr>
          <p:spPr>
            <a:xfrm>
              <a:off x="6349325" y="2171625"/>
              <a:ext cx="21750" cy="32200"/>
            </a:xfrm>
            <a:custGeom>
              <a:rect b="b" l="l" r="r" t="t"/>
              <a:pathLst>
                <a:path extrusionOk="0" h="1288" w="870">
                  <a:moveTo>
                    <a:pt x="649" y="1"/>
                  </a:moveTo>
                  <a:cubicBezTo>
                    <a:pt x="598" y="1"/>
                    <a:pt x="544" y="16"/>
                    <a:pt x="497" y="47"/>
                  </a:cubicBezTo>
                  <a:lnTo>
                    <a:pt x="63" y="512"/>
                  </a:lnTo>
                  <a:cubicBezTo>
                    <a:pt x="1" y="543"/>
                    <a:pt x="1" y="574"/>
                    <a:pt x="1" y="636"/>
                  </a:cubicBezTo>
                  <a:cubicBezTo>
                    <a:pt x="1" y="699"/>
                    <a:pt x="1" y="761"/>
                    <a:pt x="63" y="792"/>
                  </a:cubicBezTo>
                  <a:lnTo>
                    <a:pt x="497" y="1226"/>
                  </a:lnTo>
                  <a:cubicBezTo>
                    <a:pt x="528" y="1257"/>
                    <a:pt x="590" y="1288"/>
                    <a:pt x="652" y="1288"/>
                  </a:cubicBezTo>
                  <a:cubicBezTo>
                    <a:pt x="683" y="1288"/>
                    <a:pt x="745" y="1257"/>
                    <a:pt x="776" y="1226"/>
                  </a:cubicBezTo>
                  <a:cubicBezTo>
                    <a:pt x="870" y="1164"/>
                    <a:pt x="870" y="1009"/>
                    <a:pt x="776" y="947"/>
                  </a:cubicBezTo>
                  <a:lnTo>
                    <a:pt x="497" y="636"/>
                  </a:lnTo>
                  <a:lnTo>
                    <a:pt x="776" y="357"/>
                  </a:lnTo>
                  <a:cubicBezTo>
                    <a:pt x="870" y="264"/>
                    <a:pt x="870" y="140"/>
                    <a:pt x="776" y="47"/>
                  </a:cubicBezTo>
                  <a:cubicBezTo>
                    <a:pt x="745" y="16"/>
                    <a:pt x="699" y="1"/>
                    <a:pt x="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93"/>
            <p:cNvSpPr/>
            <p:nvPr/>
          </p:nvSpPr>
          <p:spPr>
            <a:xfrm>
              <a:off x="6328850" y="1999600"/>
              <a:ext cx="37125" cy="9850"/>
            </a:xfrm>
            <a:custGeom>
              <a:rect b="b" l="l" r="r" t="t"/>
              <a:pathLst>
                <a:path extrusionOk="0" h="394" w="1485">
                  <a:moveTo>
                    <a:pt x="177" y="0"/>
                  </a:moveTo>
                  <a:cubicBezTo>
                    <a:pt x="0" y="0"/>
                    <a:pt x="0" y="394"/>
                    <a:pt x="177" y="394"/>
                  </a:cubicBezTo>
                  <a:cubicBezTo>
                    <a:pt x="194" y="394"/>
                    <a:pt x="211" y="390"/>
                    <a:pt x="231" y="383"/>
                  </a:cubicBezTo>
                  <a:lnTo>
                    <a:pt x="1254" y="383"/>
                  </a:lnTo>
                  <a:cubicBezTo>
                    <a:pt x="1273" y="390"/>
                    <a:pt x="1291" y="394"/>
                    <a:pt x="1307" y="394"/>
                  </a:cubicBezTo>
                  <a:cubicBezTo>
                    <a:pt x="1485" y="394"/>
                    <a:pt x="1485" y="0"/>
                    <a:pt x="1307" y="0"/>
                  </a:cubicBezTo>
                  <a:cubicBezTo>
                    <a:pt x="1291" y="0"/>
                    <a:pt x="1273" y="4"/>
                    <a:pt x="1254" y="11"/>
                  </a:cubicBezTo>
                  <a:lnTo>
                    <a:pt x="231" y="11"/>
                  </a:lnTo>
                  <a:cubicBezTo>
                    <a:pt x="211" y="4"/>
                    <a:pt x="194"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93"/>
            <p:cNvSpPr/>
            <p:nvPr/>
          </p:nvSpPr>
          <p:spPr>
            <a:xfrm>
              <a:off x="6327625" y="2020800"/>
              <a:ext cx="122550" cy="10100"/>
            </a:xfrm>
            <a:custGeom>
              <a:rect b="b" l="l" r="r" t="t"/>
              <a:pathLst>
                <a:path extrusionOk="0" h="404" w="4902">
                  <a:moveTo>
                    <a:pt x="280" y="0"/>
                  </a:moveTo>
                  <a:cubicBezTo>
                    <a:pt x="0" y="0"/>
                    <a:pt x="0" y="404"/>
                    <a:pt x="280" y="404"/>
                  </a:cubicBezTo>
                  <a:lnTo>
                    <a:pt x="4622" y="404"/>
                  </a:lnTo>
                  <a:cubicBezTo>
                    <a:pt x="4902" y="404"/>
                    <a:pt x="4902" y="0"/>
                    <a:pt x="46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1" name="Google Shape;15031;p93"/>
          <p:cNvGrpSpPr/>
          <p:nvPr/>
        </p:nvGrpSpPr>
        <p:grpSpPr>
          <a:xfrm>
            <a:off x="2427262" y="2879016"/>
            <a:ext cx="376800" cy="327500"/>
            <a:chOff x="7718850" y="3678550"/>
            <a:chExt cx="376800" cy="327500"/>
          </a:xfrm>
        </p:grpSpPr>
        <p:sp>
          <p:nvSpPr>
            <p:cNvPr id="15032" name="Google Shape;15032;p93"/>
            <p:cNvSpPr/>
            <p:nvPr/>
          </p:nvSpPr>
          <p:spPr>
            <a:xfrm>
              <a:off x="7718850" y="3678550"/>
              <a:ext cx="376800" cy="327500"/>
            </a:xfrm>
            <a:custGeom>
              <a:rect b="b" l="l" r="r" t="t"/>
              <a:pathLst>
                <a:path extrusionOk="0" h="13100" w="15072">
                  <a:moveTo>
                    <a:pt x="4560" y="5344"/>
                  </a:moveTo>
                  <a:cubicBezTo>
                    <a:pt x="4746" y="6709"/>
                    <a:pt x="5522" y="7950"/>
                    <a:pt x="6700" y="8726"/>
                  </a:cubicBezTo>
                  <a:lnTo>
                    <a:pt x="6762" y="9594"/>
                  </a:lnTo>
                  <a:cubicBezTo>
                    <a:pt x="6793" y="9687"/>
                    <a:pt x="6855" y="9780"/>
                    <a:pt x="6948" y="9811"/>
                  </a:cubicBezTo>
                  <a:cubicBezTo>
                    <a:pt x="6979" y="9842"/>
                    <a:pt x="7010" y="9842"/>
                    <a:pt x="7073" y="9842"/>
                  </a:cubicBezTo>
                  <a:cubicBezTo>
                    <a:pt x="7135" y="9842"/>
                    <a:pt x="7197" y="9842"/>
                    <a:pt x="7228" y="9780"/>
                  </a:cubicBezTo>
                  <a:lnTo>
                    <a:pt x="7941" y="9284"/>
                  </a:lnTo>
                  <a:cubicBezTo>
                    <a:pt x="8382" y="9417"/>
                    <a:pt x="8833" y="9483"/>
                    <a:pt x="9282" y="9483"/>
                  </a:cubicBezTo>
                  <a:cubicBezTo>
                    <a:pt x="10191" y="9483"/>
                    <a:pt x="11091" y="9214"/>
                    <a:pt x="11881" y="8695"/>
                  </a:cubicBezTo>
                  <a:lnTo>
                    <a:pt x="11881" y="11765"/>
                  </a:lnTo>
                  <a:lnTo>
                    <a:pt x="2202" y="11765"/>
                  </a:lnTo>
                  <a:lnTo>
                    <a:pt x="2202" y="5376"/>
                  </a:lnTo>
                  <a:cubicBezTo>
                    <a:pt x="2202" y="5344"/>
                    <a:pt x="2202" y="5344"/>
                    <a:pt x="2202" y="5344"/>
                  </a:cubicBezTo>
                  <a:close/>
                  <a:moveTo>
                    <a:pt x="12749" y="7950"/>
                  </a:moveTo>
                  <a:lnTo>
                    <a:pt x="12749" y="11765"/>
                  </a:lnTo>
                  <a:lnTo>
                    <a:pt x="12284" y="11765"/>
                  </a:lnTo>
                  <a:lnTo>
                    <a:pt x="12284" y="8415"/>
                  </a:lnTo>
                  <a:cubicBezTo>
                    <a:pt x="12284" y="8415"/>
                    <a:pt x="12284" y="8415"/>
                    <a:pt x="12284" y="8384"/>
                  </a:cubicBezTo>
                  <a:cubicBezTo>
                    <a:pt x="12439" y="8260"/>
                    <a:pt x="12594" y="8105"/>
                    <a:pt x="12749" y="7950"/>
                  </a:cubicBezTo>
                  <a:close/>
                  <a:moveTo>
                    <a:pt x="5615" y="12169"/>
                  </a:moveTo>
                  <a:lnTo>
                    <a:pt x="5615" y="12665"/>
                  </a:lnTo>
                  <a:lnTo>
                    <a:pt x="652" y="12665"/>
                  </a:lnTo>
                  <a:cubicBezTo>
                    <a:pt x="527" y="12665"/>
                    <a:pt x="434" y="12603"/>
                    <a:pt x="434" y="12479"/>
                  </a:cubicBezTo>
                  <a:lnTo>
                    <a:pt x="434" y="12169"/>
                  </a:lnTo>
                  <a:close/>
                  <a:moveTo>
                    <a:pt x="8003" y="12169"/>
                  </a:moveTo>
                  <a:lnTo>
                    <a:pt x="8003" y="12665"/>
                  </a:lnTo>
                  <a:lnTo>
                    <a:pt x="6018" y="12665"/>
                  </a:lnTo>
                  <a:lnTo>
                    <a:pt x="6018" y="12169"/>
                  </a:lnTo>
                  <a:close/>
                  <a:moveTo>
                    <a:pt x="9256" y="0"/>
                  </a:moveTo>
                  <a:cubicBezTo>
                    <a:pt x="8531" y="0"/>
                    <a:pt x="7779" y="176"/>
                    <a:pt x="7042" y="568"/>
                  </a:cubicBezTo>
                  <a:cubicBezTo>
                    <a:pt x="6824" y="622"/>
                    <a:pt x="6964" y="962"/>
                    <a:pt x="7148" y="962"/>
                  </a:cubicBezTo>
                  <a:cubicBezTo>
                    <a:pt x="7174" y="962"/>
                    <a:pt x="7201" y="955"/>
                    <a:pt x="7228" y="940"/>
                  </a:cubicBezTo>
                  <a:cubicBezTo>
                    <a:pt x="7887" y="588"/>
                    <a:pt x="8581" y="425"/>
                    <a:pt x="9258" y="425"/>
                  </a:cubicBezTo>
                  <a:cubicBezTo>
                    <a:pt x="11384" y="425"/>
                    <a:pt x="13344" y="2023"/>
                    <a:pt x="13556" y="4352"/>
                  </a:cubicBezTo>
                  <a:cubicBezTo>
                    <a:pt x="13793" y="6965"/>
                    <a:pt x="11694" y="9084"/>
                    <a:pt x="9248" y="9084"/>
                  </a:cubicBezTo>
                  <a:cubicBezTo>
                    <a:pt x="8819" y="9084"/>
                    <a:pt x="8380" y="9019"/>
                    <a:pt x="7941" y="8881"/>
                  </a:cubicBezTo>
                  <a:cubicBezTo>
                    <a:pt x="7915" y="8868"/>
                    <a:pt x="7890" y="8860"/>
                    <a:pt x="7864" y="8860"/>
                  </a:cubicBezTo>
                  <a:cubicBezTo>
                    <a:pt x="7828" y="8860"/>
                    <a:pt x="7791" y="8875"/>
                    <a:pt x="7755" y="8912"/>
                  </a:cubicBezTo>
                  <a:lnTo>
                    <a:pt x="7135" y="9346"/>
                  </a:lnTo>
                  <a:lnTo>
                    <a:pt x="7073" y="8570"/>
                  </a:lnTo>
                  <a:cubicBezTo>
                    <a:pt x="7073" y="8508"/>
                    <a:pt x="7010" y="8446"/>
                    <a:pt x="6979" y="8415"/>
                  </a:cubicBezTo>
                  <a:cubicBezTo>
                    <a:pt x="4405" y="6802"/>
                    <a:pt x="4219" y="3111"/>
                    <a:pt x="6638" y="1281"/>
                  </a:cubicBezTo>
                  <a:cubicBezTo>
                    <a:pt x="6833" y="1159"/>
                    <a:pt x="6703" y="904"/>
                    <a:pt x="6534" y="904"/>
                  </a:cubicBezTo>
                  <a:cubicBezTo>
                    <a:pt x="6487" y="904"/>
                    <a:pt x="6437" y="924"/>
                    <a:pt x="6390" y="971"/>
                  </a:cubicBezTo>
                  <a:cubicBezTo>
                    <a:pt x="5770" y="1436"/>
                    <a:pt x="5273" y="2056"/>
                    <a:pt x="4932" y="2770"/>
                  </a:cubicBezTo>
                  <a:cubicBezTo>
                    <a:pt x="4746" y="3173"/>
                    <a:pt x="4622" y="3607"/>
                    <a:pt x="4560" y="4042"/>
                  </a:cubicBezTo>
                  <a:lnTo>
                    <a:pt x="1582" y="4042"/>
                  </a:lnTo>
                  <a:cubicBezTo>
                    <a:pt x="1179" y="4042"/>
                    <a:pt x="869" y="4352"/>
                    <a:pt x="869" y="4755"/>
                  </a:cubicBezTo>
                  <a:lnTo>
                    <a:pt x="869" y="8664"/>
                  </a:lnTo>
                  <a:cubicBezTo>
                    <a:pt x="869" y="8803"/>
                    <a:pt x="977" y="8873"/>
                    <a:pt x="1086" y="8873"/>
                  </a:cubicBezTo>
                  <a:cubicBezTo>
                    <a:pt x="1194" y="8873"/>
                    <a:pt x="1303" y="8803"/>
                    <a:pt x="1303" y="8664"/>
                  </a:cubicBezTo>
                  <a:lnTo>
                    <a:pt x="1303" y="4755"/>
                  </a:lnTo>
                  <a:cubicBezTo>
                    <a:pt x="1272" y="4600"/>
                    <a:pt x="1427" y="4476"/>
                    <a:pt x="1582" y="4476"/>
                  </a:cubicBezTo>
                  <a:lnTo>
                    <a:pt x="4529" y="4476"/>
                  </a:lnTo>
                  <a:lnTo>
                    <a:pt x="4529" y="4941"/>
                  </a:lnTo>
                  <a:lnTo>
                    <a:pt x="2202" y="4941"/>
                  </a:lnTo>
                  <a:cubicBezTo>
                    <a:pt x="1954" y="4941"/>
                    <a:pt x="1768" y="5127"/>
                    <a:pt x="1768" y="5376"/>
                  </a:cubicBezTo>
                  <a:lnTo>
                    <a:pt x="1768" y="11765"/>
                  </a:lnTo>
                  <a:lnTo>
                    <a:pt x="1303" y="11765"/>
                  </a:lnTo>
                  <a:lnTo>
                    <a:pt x="1303" y="9501"/>
                  </a:lnTo>
                  <a:cubicBezTo>
                    <a:pt x="1303" y="9361"/>
                    <a:pt x="1194" y="9292"/>
                    <a:pt x="1086" y="9292"/>
                  </a:cubicBezTo>
                  <a:cubicBezTo>
                    <a:pt x="977" y="9292"/>
                    <a:pt x="869" y="9361"/>
                    <a:pt x="869" y="9501"/>
                  </a:cubicBezTo>
                  <a:lnTo>
                    <a:pt x="869" y="11765"/>
                  </a:lnTo>
                  <a:lnTo>
                    <a:pt x="403" y="11765"/>
                  </a:lnTo>
                  <a:cubicBezTo>
                    <a:pt x="186" y="11765"/>
                    <a:pt x="0" y="11921"/>
                    <a:pt x="0" y="12138"/>
                  </a:cubicBezTo>
                  <a:lnTo>
                    <a:pt x="0" y="12479"/>
                  </a:lnTo>
                  <a:cubicBezTo>
                    <a:pt x="0" y="12820"/>
                    <a:pt x="279" y="13099"/>
                    <a:pt x="621" y="13099"/>
                  </a:cubicBezTo>
                  <a:lnTo>
                    <a:pt x="9678" y="13099"/>
                  </a:lnTo>
                  <a:cubicBezTo>
                    <a:pt x="9802" y="13099"/>
                    <a:pt x="9895" y="13006"/>
                    <a:pt x="9895" y="12882"/>
                  </a:cubicBezTo>
                  <a:cubicBezTo>
                    <a:pt x="9895" y="12789"/>
                    <a:pt x="9802" y="12696"/>
                    <a:pt x="9678" y="12696"/>
                  </a:cubicBezTo>
                  <a:lnTo>
                    <a:pt x="8375" y="12696"/>
                  </a:lnTo>
                  <a:lnTo>
                    <a:pt x="8375" y="12169"/>
                  </a:lnTo>
                  <a:lnTo>
                    <a:pt x="13587" y="12169"/>
                  </a:lnTo>
                  <a:lnTo>
                    <a:pt x="13587" y="12479"/>
                  </a:lnTo>
                  <a:cubicBezTo>
                    <a:pt x="13587" y="12603"/>
                    <a:pt x="13494" y="12696"/>
                    <a:pt x="13400" y="12696"/>
                  </a:cubicBezTo>
                  <a:lnTo>
                    <a:pt x="10516" y="12696"/>
                  </a:lnTo>
                  <a:cubicBezTo>
                    <a:pt x="10423" y="12696"/>
                    <a:pt x="10330" y="12789"/>
                    <a:pt x="10330" y="12882"/>
                  </a:cubicBezTo>
                  <a:cubicBezTo>
                    <a:pt x="10330" y="13006"/>
                    <a:pt x="10392" y="13099"/>
                    <a:pt x="10516" y="13099"/>
                  </a:cubicBezTo>
                  <a:lnTo>
                    <a:pt x="13400" y="13099"/>
                  </a:lnTo>
                  <a:cubicBezTo>
                    <a:pt x="13711" y="13099"/>
                    <a:pt x="13990" y="12820"/>
                    <a:pt x="13990" y="12479"/>
                  </a:cubicBezTo>
                  <a:lnTo>
                    <a:pt x="13990" y="12138"/>
                  </a:lnTo>
                  <a:cubicBezTo>
                    <a:pt x="13990" y="11921"/>
                    <a:pt x="13835" y="11734"/>
                    <a:pt x="13618" y="11734"/>
                  </a:cubicBezTo>
                  <a:lnTo>
                    <a:pt x="13618" y="11765"/>
                  </a:lnTo>
                  <a:lnTo>
                    <a:pt x="13121" y="11765"/>
                  </a:lnTo>
                  <a:lnTo>
                    <a:pt x="13121" y="7516"/>
                  </a:lnTo>
                  <a:cubicBezTo>
                    <a:pt x="13121" y="7485"/>
                    <a:pt x="13121" y="7485"/>
                    <a:pt x="13121" y="7454"/>
                  </a:cubicBezTo>
                  <a:cubicBezTo>
                    <a:pt x="13276" y="7237"/>
                    <a:pt x="13431" y="6988"/>
                    <a:pt x="13556" y="6709"/>
                  </a:cubicBezTo>
                  <a:cubicBezTo>
                    <a:pt x="15071" y="3375"/>
                    <a:pt x="12432" y="0"/>
                    <a:pt x="92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93"/>
            <p:cNvSpPr/>
            <p:nvPr/>
          </p:nvSpPr>
          <p:spPr>
            <a:xfrm>
              <a:off x="7863075" y="3709550"/>
              <a:ext cx="203200" cy="174750"/>
            </a:xfrm>
            <a:custGeom>
              <a:rect b="b" l="l" r="r" t="t"/>
              <a:pathLst>
                <a:path extrusionOk="0" h="6990" w="8128">
                  <a:moveTo>
                    <a:pt x="4374" y="506"/>
                  </a:moveTo>
                  <a:cubicBezTo>
                    <a:pt x="5553" y="847"/>
                    <a:pt x="6422" y="1871"/>
                    <a:pt x="6577" y="3081"/>
                  </a:cubicBezTo>
                  <a:lnTo>
                    <a:pt x="3847" y="3081"/>
                  </a:lnTo>
                  <a:cubicBezTo>
                    <a:pt x="3785" y="3081"/>
                    <a:pt x="3754" y="3050"/>
                    <a:pt x="3754" y="2988"/>
                  </a:cubicBezTo>
                  <a:lnTo>
                    <a:pt x="3754" y="2523"/>
                  </a:lnTo>
                  <a:cubicBezTo>
                    <a:pt x="3754" y="2460"/>
                    <a:pt x="3785" y="2398"/>
                    <a:pt x="3847" y="2398"/>
                  </a:cubicBezTo>
                  <a:cubicBezTo>
                    <a:pt x="4126" y="2398"/>
                    <a:pt x="4343" y="2181"/>
                    <a:pt x="4374" y="1902"/>
                  </a:cubicBezTo>
                  <a:lnTo>
                    <a:pt x="4374" y="506"/>
                  </a:lnTo>
                  <a:close/>
                  <a:moveTo>
                    <a:pt x="2234" y="661"/>
                  </a:moveTo>
                  <a:lnTo>
                    <a:pt x="2234" y="1809"/>
                  </a:lnTo>
                  <a:cubicBezTo>
                    <a:pt x="2234" y="2647"/>
                    <a:pt x="1552" y="3298"/>
                    <a:pt x="745" y="3329"/>
                  </a:cubicBezTo>
                  <a:lnTo>
                    <a:pt x="404" y="3329"/>
                  </a:lnTo>
                  <a:cubicBezTo>
                    <a:pt x="466" y="2150"/>
                    <a:pt x="1179" y="1127"/>
                    <a:pt x="2234" y="661"/>
                  </a:cubicBezTo>
                  <a:close/>
                  <a:moveTo>
                    <a:pt x="2141" y="4787"/>
                  </a:moveTo>
                  <a:cubicBezTo>
                    <a:pt x="2451" y="4787"/>
                    <a:pt x="2699" y="5035"/>
                    <a:pt x="2699" y="5345"/>
                  </a:cubicBezTo>
                  <a:lnTo>
                    <a:pt x="2699" y="6121"/>
                  </a:lnTo>
                  <a:cubicBezTo>
                    <a:pt x="2699" y="6245"/>
                    <a:pt x="2699" y="6338"/>
                    <a:pt x="2668" y="6462"/>
                  </a:cubicBezTo>
                  <a:cubicBezTo>
                    <a:pt x="1800" y="6214"/>
                    <a:pt x="1055" y="5593"/>
                    <a:pt x="683" y="4787"/>
                  </a:cubicBezTo>
                  <a:close/>
                  <a:moveTo>
                    <a:pt x="6391" y="4570"/>
                  </a:moveTo>
                  <a:cubicBezTo>
                    <a:pt x="6018" y="5531"/>
                    <a:pt x="5181" y="6276"/>
                    <a:pt x="4157" y="6493"/>
                  </a:cubicBezTo>
                  <a:lnTo>
                    <a:pt x="4157" y="5842"/>
                  </a:lnTo>
                  <a:cubicBezTo>
                    <a:pt x="4157" y="5128"/>
                    <a:pt x="4747" y="4570"/>
                    <a:pt x="5460" y="4570"/>
                  </a:cubicBezTo>
                  <a:close/>
                  <a:moveTo>
                    <a:pt x="3506" y="382"/>
                  </a:moveTo>
                  <a:cubicBezTo>
                    <a:pt x="3661" y="382"/>
                    <a:pt x="3785" y="382"/>
                    <a:pt x="3940" y="413"/>
                  </a:cubicBezTo>
                  <a:lnTo>
                    <a:pt x="3940" y="1902"/>
                  </a:lnTo>
                  <a:cubicBezTo>
                    <a:pt x="3940" y="1933"/>
                    <a:pt x="3878" y="1995"/>
                    <a:pt x="3816" y="1995"/>
                  </a:cubicBezTo>
                  <a:cubicBezTo>
                    <a:pt x="3537" y="1995"/>
                    <a:pt x="3320" y="2212"/>
                    <a:pt x="3320" y="2523"/>
                  </a:cubicBezTo>
                  <a:lnTo>
                    <a:pt x="3320" y="2988"/>
                  </a:lnTo>
                  <a:cubicBezTo>
                    <a:pt x="3320" y="3267"/>
                    <a:pt x="3537" y="3515"/>
                    <a:pt x="3816" y="3515"/>
                  </a:cubicBezTo>
                  <a:lnTo>
                    <a:pt x="6577" y="3515"/>
                  </a:lnTo>
                  <a:cubicBezTo>
                    <a:pt x="6577" y="3732"/>
                    <a:pt x="6546" y="3949"/>
                    <a:pt x="6515" y="4167"/>
                  </a:cubicBezTo>
                  <a:lnTo>
                    <a:pt x="5429" y="4167"/>
                  </a:lnTo>
                  <a:cubicBezTo>
                    <a:pt x="4499" y="4167"/>
                    <a:pt x="3754" y="4911"/>
                    <a:pt x="3754" y="5842"/>
                  </a:cubicBezTo>
                  <a:lnTo>
                    <a:pt x="3754" y="6555"/>
                  </a:lnTo>
                  <a:lnTo>
                    <a:pt x="3475" y="6555"/>
                  </a:lnTo>
                  <a:cubicBezTo>
                    <a:pt x="3351" y="6555"/>
                    <a:pt x="3227" y="6555"/>
                    <a:pt x="3103" y="6524"/>
                  </a:cubicBezTo>
                  <a:cubicBezTo>
                    <a:pt x="3134" y="6400"/>
                    <a:pt x="3134" y="6276"/>
                    <a:pt x="3134" y="6121"/>
                  </a:cubicBezTo>
                  <a:lnTo>
                    <a:pt x="3134" y="5345"/>
                  </a:lnTo>
                  <a:cubicBezTo>
                    <a:pt x="3134" y="4818"/>
                    <a:pt x="2699" y="4384"/>
                    <a:pt x="2172" y="4384"/>
                  </a:cubicBezTo>
                  <a:lnTo>
                    <a:pt x="528" y="4384"/>
                  </a:lnTo>
                  <a:cubicBezTo>
                    <a:pt x="466" y="4167"/>
                    <a:pt x="435" y="3949"/>
                    <a:pt x="404" y="3701"/>
                  </a:cubicBezTo>
                  <a:lnTo>
                    <a:pt x="745" y="3701"/>
                  </a:lnTo>
                  <a:cubicBezTo>
                    <a:pt x="1800" y="3701"/>
                    <a:pt x="2637" y="2864"/>
                    <a:pt x="2637" y="1809"/>
                  </a:cubicBezTo>
                  <a:lnTo>
                    <a:pt x="2637" y="506"/>
                  </a:lnTo>
                  <a:cubicBezTo>
                    <a:pt x="2917" y="413"/>
                    <a:pt x="3227" y="382"/>
                    <a:pt x="3506" y="382"/>
                  </a:cubicBezTo>
                  <a:close/>
                  <a:moveTo>
                    <a:pt x="3506" y="0"/>
                  </a:moveTo>
                  <a:cubicBezTo>
                    <a:pt x="1715" y="0"/>
                    <a:pt x="1" y="1388"/>
                    <a:pt x="1" y="3484"/>
                  </a:cubicBezTo>
                  <a:cubicBezTo>
                    <a:pt x="1" y="5407"/>
                    <a:pt x="1552" y="6989"/>
                    <a:pt x="3475" y="6989"/>
                  </a:cubicBezTo>
                  <a:cubicBezTo>
                    <a:pt x="6577" y="6989"/>
                    <a:pt x="8128" y="3236"/>
                    <a:pt x="5956" y="1034"/>
                  </a:cubicBezTo>
                  <a:cubicBezTo>
                    <a:pt x="5242" y="320"/>
                    <a:pt x="4365" y="0"/>
                    <a:pt x="3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4" name="Google Shape;15034;p93"/>
          <p:cNvGrpSpPr/>
          <p:nvPr/>
        </p:nvGrpSpPr>
        <p:grpSpPr>
          <a:xfrm>
            <a:off x="3253184" y="2868179"/>
            <a:ext cx="297825" cy="349175"/>
            <a:chOff x="957400" y="1923675"/>
            <a:chExt cx="297825" cy="349175"/>
          </a:xfrm>
        </p:grpSpPr>
        <p:sp>
          <p:nvSpPr>
            <p:cNvPr id="15035" name="Google Shape;15035;p93"/>
            <p:cNvSpPr/>
            <p:nvPr/>
          </p:nvSpPr>
          <p:spPr>
            <a:xfrm>
              <a:off x="1085350" y="1977950"/>
              <a:ext cx="48400" cy="17275"/>
            </a:xfrm>
            <a:custGeom>
              <a:rect b="b" l="l" r="r" t="t"/>
              <a:pathLst>
                <a:path extrusionOk="0" h="691" w="1936">
                  <a:moveTo>
                    <a:pt x="931" y="1"/>
                  </a:moveTo>
                  <a:cubicBezTo>
                    <a:pt x="629" y="1"/>
                    <a:pt x="327" y="117"/>
                    <a:pt x="94" y="350"/>
                  </a:cubicBezTo>
                  <a:cubicBezTo>
                    <a:pt x="1" y="443"/>
                    <a:pt x="1" y="567"/>
                    <a:pt x="94" y="629"/>
                  </a:cubicBezTo>
                  <a:cubicBezTo>
                    <a:pt x="125" y="660"/>
                    <a:pt x="187" y="691"/>
                    <a:pt x="218" y="691"/>
                  </a:cubicBezTo>
                  <a:cubicBezTo>
                    <a:pt x="280" y="691"/>
                    <a:pt x="342" y="660"/>
                    <a:pt x="373" y="629"/>
                  </a:cubicBezTo>
                  <a:cubicBezTo>
                    <a:pt x="528" y="474"/>
                    <a:pt x="714" y="412"/>
                    <a:pt x="931" y="412"/>
                  </a:cubicBezTo>
                  <a:cubicBezTo>
                    <a:pt x="1149" y="412"/>
                    <a:pt x="1335" y="474"/>
                    <a:pt x="1490" y="629"/>
                  </a:cubicBezTo>
                  <a:cubicBezTo>
                    <a:pt x="1533" y="672"/>
                    <a:pt x="1583" y="690"/>
                    <a:pt x="1631" y="690"/>
                  </a:cubicBezTo>
                  <a:cubicBezTo>
                    <a:pt x="1792" y="690"/>
                    <a:pt x="1936" y="492"/>
                    <a:pt x="1769" y="350"/>
                  </a:cubicBezTo>
                  <a:cubicBezTo>
                    <a:pt x="1536" y="117"/>
                    <a:pt x="1234" y="1"/>
                    <a:pt x="9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93"/>
            <p:cNvSpPr/>
            <p:nvPr/>
          </p:nvSpPr>
          <p:spPr>
            <a:xfrm>
              <a:off x="1064725" y="1951200"/>
              <a:ext cx="85800" cy="25425"/>
            </a:xfrm>
            <a:custGeom>
              <a:rect b="b" l="l" r="r" t="t"/>
              <a:pathLst>
                <a:path extrusionOk="0" h="1017" w="3432">
                  <a:moveTo>
                    <a:pt x="1756" y="0"/>
                  </a:moveTo>
                  <a:cubicBezTo>
                    <a:pt x="1175" y="0"/>
                    <a:pt x="593" y="225"/>
                    <a:pt x="143" y="675"/>
                  </a:cubicBezTo>
                  <a:cubicBezTo>
                    <a:pt x="1" y="818"/>
                    <a:pt x="132" y="1016"/>
                    <a:pt x="299" y="1016"/>
                  </a:cubicBezTo>
                  <a:cubicBezTo>
                    <a:pt x="349" y="1016"/>
                    <a:pt x="403" y="998"/>
                    <a:pt x="454" y="954"/>
                  </a:cubicBezTo>
                  <a:cubicBezTo>
                    <a:pt x="810" y="598"/>
                    <a:pt x="1283" y="419"/>
                    <a:pt x="1756" y="419"/>
                  </a:cubicBezTo>
                  <a:cubicBezTo>
                    <a:pt x="2229" y="419"/>
                    <a:pt x="2702" y="598"/>
                    <a:pt x="3059" y="954"/>
                  </a:cubicBezTo>
                  <a:cubicBezTo>
                    <a:pt x="3121" y="985"/>
                    <a:pt x="3152" y="1016"/>
                    <a:pt x="3214" y="1016"/>
                  </a:cubicBezTo>
                  <a:cubicBezTo>
                    <a:pt x="3276" y="1016"/>
                    <a:pt x="3307" y="985"/>
                    <a:pt x="3369" y="954"/>
                  </a:cubicBezTo>
                  <a:cubicBezTo>
                    <a:pt x="3431" y="861"/>
                    <a:pt x="3431" y="737"/>
                    <a:pt x="3369" y="675"/>
                  </a:cubicBezTo>
                  <a:cubicBezTo>
                    <a:pt x="2920" y="225"/>
                    <a:pt x="2338" y="0"/>
                    <a:pt x="1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93"/>
            <p:cNvSpPr/>
            <p:nvPr/>
          </p:nvSpPr>
          <p:spPr>
            <a:xfrm>
              <a:off x="1047350" y="1923675"/>
              <a:ext cx="122550" cy="33750"/>
            </a:xfrm>
            <a:custGeom>
              <a:rect b="b" l="l" r="r" t="t"/>
              <a:pathLst>
                <a:path extrusionOk="0" h="1350" w="4902">
                  <a:moveTo>
                    <a:pt x="2455" y="0"/>
                  </a:moveTo>
                  <a:cubicBezTo>
                    <a:pt x="1598" y="0"/>
                    <a:pt x="745" y="334"/>
                    <a:pt x="94" y="1001"/>
                  </a:cubicBezTo>
                  <a:cubicBezTo>
                    <a:pt x="1" y="1063"/>
                    <a:pt x="1" y="1187"/>
                    <a:pt x="94" y="1280"/>
                  </a:cubicBezTo>
                  <a:cubicBezTo>
                    <a:pt x="125" y="1326"/>
                    <a:pt x="171" y="1350"/>
                    <a:pt x="222" y="1350"/>
                  </a:cubicBezTo>
                  <a:cubicBezTo>
                    <a:pt x="272" y="1350"/>
                    <a:pt x="327" y="1326"/>
                    <a:pt x="373" y="1280"/>
                  </a:cubicBezTo>
                  <a:cubicBezTo>
                    <a:pt x="947" y="706"/>
                    <a:pt x="1699" y="419"/>
                    <a:pt x="2451" y="419"/>
                  </a:cubicBezTo>
                  <a:cubicBezTo>
                    <a:pt x="3204" y="419"/>
                    <a:pt x="3956" y="706"/>
                    <a:pt x="4530" y="1280"/>
                  </a:cubicBezTo>
                  <a:cubicBezTo>
                    <a:pt x="4592" y="1311"/>
                    <a:pt x="4623" y="1342"/>
                    <a:pt x="4685" y="1342"/>
                  </a:cubicBezTo>
                  <a:cubicBezTo>
                    <a:pt x="4747" y="1342"/>
                    <a:pt x="4778" y="1311"/>
                    <a:pt x="4840" y="1280"/>
                  </a:cubicBezTo>
                  <a:cubicBezTo>
                    <a:pt x="4902" y="1187"/>
                    <a:pt x="4902" y="1063"/>
                    <a:pt x="4840" y="1001"/>
                  </a:cubicBezTo>
                  <a:cubicBezTo>
                    <a:pt x="4173" y="334"/>
                    <a:pt x="3312" y="0"/>
                    <a:pt x="2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93"/>
            <p:cNvSpPr/>
            <p:nvPr/>
          </p:nvSpPr>
          <p:spPr>
            <a:xfrm>
              <a:off x="957400" y="2025450"/>
              <a:ext cx="297825" cy="247400"/>
            </a:xfrm>
            <a:custGeom>
              <a:rect b="b" l="l" r="r" t="t"/>
              <a:pathLst>
                <a:path extrusionOk="0" h="9896" w="11913">
                  <a:moveTo>
                    <a:pt x="7197" y="404"/>
                  </a:moveTo>
                  <a:cubicBezTo>
                    <a:pt x="7321" y="404"/>
                    <a:pt x="7476" y="497"/>
                    <a:pt x="7507" y="652"/>
                  </a:cubicBezTo>
                  <a:lnTo>
                    <a:pt x="7507" y="683"/>
                  </a:lnTo>
                  <a:lnTo>
                    <a:pt x="4405" y="683"/>
                  </a:lnTo>
                  <a:lnTo>
                    <a:pt x="4405" y="652"/>
                  </a:lnTo>
                  <a:cubicBezTo>
                    <a:pt x="4436" y="497"/>
                    <a:pt x="4560" y="404"/>
                    <a:pt x="4716" y="404"/>
                  </a:cubicBezTo>
                  <a:close/>
                  <a:moveTo>
                    <a:pt x="7600" y="1086"/>
                  </a:moveTo>
                  <a:lnTo>
                    <a:pt x="7724" y="1551"/>
                  </a:lnTo>
                  <a:lnTo>
                    <a:pt x="4219" y="1551"/>
                  </a:lnTo>
                  <a:lnTo>
                    <a:pt x="4312" y="1086"/>
                  </a:lnTo>
                  <a:close/>
                  <a:moveTo>
                    <a:pt x="3584" y="5425"/>
                  </a:moveTo>
                  <a:cubicBezTo>
                    <a:pt x="3780" y="5425"/>
                    <a:pt x="3940" y="5600"/>
                    <a:pt x="3940" y="5801"/>
                  </a:cubicBezTo>
                  <a:lnTo>
                    <a:pt x="3940" y="7011"/>
                  </a:lnTo>
                  <a:lnTo>
                    <a:pt x="3134" y="7011"/>
                  </a:lnTo>
                  <a:lnTo>
                    <a:pt x="3134" y="5832"/>
                  </a:lnTo>
                  <a:cubicBezTo>
                    <a:pt x="3134" y="5584"/>
                    <a:pt x="3320" y="5429"/>
                    <a:pt x="3537" y="5429"/>
                  </a:cubicBezTo>
                  <a:cubicBezTo>
                    <a:pt x="3553" y="5427"/>
                    <a:pt x="3569" y="5425"/>
                    <a:pt x="3584" y="5425"/>
                  </a:cubicBezTo>
                  <a:close/>
                  <a:moveTo>
                    <a:pt x="8423" y="5425"/>
                  </a:moveTo>
                  <a:cubicBezTo>
                    <a:pt x="8619" y="5425"/>
                    <a:pt x="8779" y="5600"/>
                    <a:pt x="8779" y="5801"/>
                  </a:cubicBezTo>
                  <a:lnTo>
                    <a:pt x="8779" y="7042"/>
                  </a:lnTo>
                  <a:lnTo>
                    <a:pt x="7973" y="7042"/>
                  </a:lnTo>
                  <a:lnTo>
                    <a:pt x="7973" y="5832"/>
                  </a:lnTo>
                  <a:cubicBezTo>
                    <a:pt x="7942" y="5584"/>
                    <a:pt x="8128" y="5429"/>
                    <a:pt x="8376" y="5429"/>
                  </a:cubicBezTo>
                  <a:cubicBezTo>
                    <a:pt x="8392" y="5427"/>
                    <a:pt x="8408" y="5425"/>
                    <a:pt x="8423" y="5425"/>
                  </a:cubicBezTo>
                  <a:close/>
                  <a:moveTo>
                    <a:pt x="4281" y="7445"/>
                  </a:moveTo>
                  <a:cubicBezTo>
                    <a:pt x="4281" y="7445"/>
                    <a:pt x="4312" y="7476"/>
                    <a:pt x="4312" y="7476"/>
                  </a:cubicBezTo>
                  <a:lnTo>
                    <a:pt x="4312" y="7879"/>
                  </a:lnTo>
                  <a:lnTo>
                    <a:pt x="2761" y="7879"/>
                  </a:lnTo>
                  <a:lnTo>
                    <a:pt x="2761" y="7476"/>
                  </a:lnTo>
                  <a:cubicBezTo>
                    <a:pt x="2761" y="7476"/>
                    <a:pt x="2792" y="7445"/>
                    <a:pt x="2792" y="7445"/>
                  </a:cubicBezTo>
                  <a:close/>
                  <a:moveTo>
                    <a:pt x="9120" y="7445"/>
                  </a:moveTo>
                  <a:cubicBezTo>
                    <a:pt x="9120" y="7445"/>
                    <a:pt x="9151" y="7476"/>
                    <a:pt x="9151" y="7476"/>
                  </a:cubicBezTo>
                  <a:lnTo>
                    <a:pt x="9151" y="7879"/>
                  </a:lnTo>
                  <a:lnTo>
                    <a:pt x="7600" y="7879"/>
                  </a:lnTo>
                  <a:lnTo>
                    <a:pt x="7600" y="7476"/>
                  </a:lnTo>
                  <a:cubicBezTo>
                    <a:pt x="7600" y="7476"/>
                    <a:pt x="7631" y="7445"/>
                    <a:pt x="7631" y="7445"/>
                  </a:cubicBezTo>
                  <a:close/>
                  <a:moveTo>
                    <a:pt x="714" y="6018"/>
                  </a:moveTo>
                  <a:cubicBezTo>
                    <a:pt x="1179" y="6483"/>
                    <a:pt x="1831" y="6763"/>
                    <a:pt x="2513" y="6763"/>
                  </a:cubicBezTo>
                  <a:lnTo>
                    <a:pt x="2699" y="6763"/>
                  </a:lnTo>
                  <a:lnTo>
                    <a:pt x="2699" y="7073"/>
                  </a:lnTo>
                  <a:cubicBezTo>
                    <a:pt x="2513" y="7104"/>
                    <a:pt x="2358" y="7290"/>
                    <a:pt x="2358" y="7476"/>
                  </a:cubicBezTo>
                  <a:lnTo>
                    <a:pt x="2358" y="7879"/>
                  </a:lnTo>
                  <a:cubicBezTo>
                    <a:pt x="2358" y="8096"/>
                    <a:pt x="2513" y="8252"/>
                    <a:pt x="2699" y="8314"/>
                  </a:cubicBezTo>
                  <a:lnTo>
                    <a:pt x="2699" y="9523"/>
                  </a:lnTo>
                  <a:lnTo>
                    <a:pt x="1303" y="9523"/>
                  </a:lnTo>
                  <a:cubicBezTo>
                    <a:pt x="993" y="9523"/>
                    <a:pt x="714" y="9244"/>
                    <a:pt x="714" y="8934"/>
                  </a:cubicBezTo>
                  <a:lnTo>
                    <a:pt x="714" y="8903"/>
                  </a:lnTo>
                  <a:lnTo>
                    <a:pt x="714" y="6018"/>
                  </a:lnTo>
                  <a:close/>
                  <a:moveTo>
                    <a:pt x="3940" y="8283"/>
                  </a:moveTo>
                  <a:lnTo>
                    <a:pt x="3940" y="9523"/>
                  </a:lnTo>
                  <a:lnTo>
                    <a:pt x="3134" y="9523"/>
                  </a:lnTo>
                  <a:lnTo>
                    <a:pt x="3134" y="8283"/>
                  </a:lnTo>
                  <a:close/>
                  <a:moveTo>
                    <a:pt x="7538" y="6732"/>
                  </a:moveTo>
                  <a:lnTo>
                    <a:pt x="7538" y="7042"/>
                  </a:lnTo>
                  <a:cubicBezTo>
                    <a:pt x="7352" y="7104"/>
                    <a:pt x="7197" y="7259"/>
                    <a:pt x="7197" y="7476"/>
                  </a:cubicBezTo>
                  <a:lnTo>
                    <a:pt x="7197" y="7879"/>
                  </a:lnTo>
                  <a:cubicBezTo>
                    <a:pt x="7197" y="8065"/>
                    <a:pt x="7352" y="8252"/>
                    <a:pt x="7538" y="8283"/>
                  </a:cubicBezTo>
                  <a:lnTo>
                    <a:pt x="7538" y="9523"/>
                  </a:lnTo>
                  <a:lnTo>
                    <a:pt x="4343" y="9523"/>
                  </a:lnTo>
                  <a:lnTo>
                    <a:pt x="4343" y="8314"/>
                  </a:lnTo>
                  <a:cubicBezTo>
                    <a:pt x="4560" y="8283"/>
                    <a:pt x="4716" y="8096"/>
                    <a:pt x="4716" y="7879"/>
                  </a:cubicBezTo>
                  <a:lnTo>
                    <a:pt x="4716" y="7507"/>
                  </a:lnTo>
                  <a:cubicBezTo>
                    <a:pt x="4716" y="7290"/>
                    <a:pt x="4560" y="7104"/>
                    <a:pt x="4343" y="7073"/>
                  </a:cubicBezTo>
                  <a:lnTo>
                    <a:pt x="4343" y="6763"/>
                  </a:lnTo>
                  <a:lnTo>
                    <a:pt x="7538" y="6732"/>
                  </a:lnTo>
                  <a:close/>
                  <a:moveTo>
                    <a:pt x="8779" y="8283"/>
                  </a:moveTo>
                  <a:lnTo>
                    <a:pt x="8779" y="9523"/>
                  </a:lnTo>
                  <a:lnTo>
                    <a:pt x="7973" y="9523"/>
                  </a:lnTo>
                  <a:lnTo>
                    <a:pt x="7973" y="8283"/>
                  </a:lnTo>
                  <a:close/>
                  <a:moveTo>
                    <a:pt x="4716" y="1"/>
                  </a:moveTo>
                  <a:cubicBezTo>
                    <a:pt x="4374" y="1"/>
                    <a:pt x="4095" y="218"/>
                    <a:pt x="4033" y="559"/>
                  </a:cubicBezTo>
                  <a:lnTo>
                    <a:pt x="3785" y="1551"/>
                  </a:lnTo>
                  <a:lnTo>
                    <a:pt x="3134" y="1551"/>
                  </a:lnTo>
                  <a:cubicBezTo>
                    <a:pt x="3114" y="1544"/>
                    <a:pt x="3097" y="1541"/>
                    <a:pt x="3081" y="1541"/>
                  </a:cubicBezTo>
                  <a:cubicBezTo>
                    <a:pt x="2898" y="1541"/>
                    <a:pt x="2903" y="1960"/>
                    <a:pt x="3096" y="1960"/>
                  </a:cubicBezTo>
                  <a:cubicBezTo>
                    <a:pt x="3108" y="1960"/>
                    <a:pt x="3120" y="1958"/>
                    <a:pt x="3134" y="1955"/>
                  </a:cubicBezTo>
                  <a:lnTo>
                    <a:pt x="11044" y="1955"/>
                  </a:lnTo>
                  <a:cubicBezTo>
                    <a:pt x="11292" y="1955"/>
                    <a:pt x="11509" y="2141"/>
                    <a:pt x="11509" y="2420"/>
                  </a:cubicBezTo>
                  <a:lnTo>
                    <a:pt x="11509" y="4219"/>
                  </a:lnTo>
                  <a:cubicBezTo>
                    <a:pt x="11509" y="5367"/>
                    <a:pt x="10578" y="6328"/>
                    <a:pt x="9399" y="6328"/>
                  </a:cubicBezTo>
                  <a:lnTo>
                    <a:pt x="9182" y="6328"/>
                  </a:lnTo>
                  <a:lnTo>
                    <a:pt x="9182" y="5832"/>
                  </a:lnTo>
                  <a:cubicBezTo>
                    <a:pt x="9182" y="5367"/>
                    <a:pt x="8810" y="4995"/>
                    <a:pt x="8376" y="4995"/>
                  </a:cubicBezTo>
                  <a:cubicBezTo>
                    <a:pt x="7911" y="4995"/>
                    <a:pt x="7538" y="5367"/>
                    <a:pt x="7538" y="5832"/>
                  </a:cubicBezTo>
                  <a:lnTo>
                    <a:pt x="7538" y="6328"/>
                  </a:lnTo>
                  <a:lnTo>
                    <a:pt x="4343" y="6328"/>
                  </a:lnTo>
                  <a:lnTo>
                    <a:pt x="4343" y="5832"/>
                  </a:lnTo>
                  <a:cubicBezTo>
                    <a:pt x="4343" y="5367"/>
                    <a:pt x="3971" y="4995"/>
                    <a:pt x="3537" y="4995"/>
                  </a:cubicBezTo>
                  <a:cubicBezTo>
                    <a:pt x="3072" y="4995"/>
                    <a:pt x="2730" y="5367"/>
                    <a:pt x="2730" y="5832"/>
                  </a:cubicBezTo>
                  <a:lnTo>
                    <a:pt x="2730" y="6328"/>
                  </a:lnTo>
                  <a:lnTo>
                    <a:pt x="2513" y="6328"/>
                  </a:lnTo>
                  <a:cubicBezTo>
                    <a:pt x="1334" y="6328"/>
                    <a:pt x="404" y="5398"/>
                    <a:pt x="404" y="4250"/>
                  </a:cubicBezTo>
                  <a:lnTo>
                    <a:pt x="404" y="2451"/>
                  </a:lnTo>
                  <a:cubicBezTo>
                    <a:pt x="404" y="2172"/>
                    <a:pt x="621" y="1955"/>
                    <a:pt x="869" y="1955"/>
                  </a:cubicBezTo>
                  <a:lnTo>
                    <a:pt x="2296" y="1955"/>
                  </a:lnTo>
                  <a:cubicBezTo>
                    <a:pt x="2315" y="1962"/>
                    <a:pt x="2333" y="1965"/>
                    <a:pt x="2349" y="1965"/>
                  </a:cubicBezTo>
                  <a:cubicBezTo>
                    <a:pt x="2526" y="1965"/>
                    <a:pt x="2526" y="1572"/>
                    <a:pt x="2349" y="1572"/>
                  </a:cubicBezTo>
                  <a:cubicBezTo>
                    <a:pt x="2333" y="1572"/>
                    <a:pt x="2315" y="1575"/>
                    <a:pt x="2296" y="1582"/>
                  </a:cubicBezTo>
                  <a:lnTo>
                    <a:pt x="869" y="1582"/>
                  </a:lnTo>
                  <a:cubicBezTo>
                    <a:pt x="404" y="1582"/>
                    <a:pt x="1" y="1955"/>
                    <a:pt x="1" y="2451"/>
                  </a:cubicBezTo>
                  <a:lnTo>
                    <a:pt x="1" y="4250"/>
                  </a:lnTo>
                  <a:cubicBezTo>
                    <a:pt x="1" y="4684"/>
                    <a:pt x="125" y="5119"/>
                    <a:pt x="311" y="5491"/>
                  </a:cubicBezTo>
                  <a:lnTo>
                    <a:pt x="311" y="8934"/>
                  </a:lnTo>
                  <a:cubicBezTo>
                    <a:pt x="342" y="9461"/>
                    <a:pt x="776" y="9896"/>
                    <a:pt x="1303" y="9896"/>
                  </a:cubicBezTo>
                  <a:lnTo>
                    <a:pt x="10609" y="9896"/>
                  </a:lnTo>
                  <a:cubicBezTo>
                    <a:pt x="11137" y="9896"/>
                    <a:pt x="11602" y="9461"/>
                    <a:pt x="11602" y="8903"/>
                  </a:cubicBezTo>
                  <a:lnTo>
                    <a:pt x="11602" y="7662"/>
                  </a:lnTo>
                  <a:cubicBezTo>
                    <a:pt x="11602" y="7523"/>
                    <a:pt x="11501" y="7453"/>
                    <a:pt x="11400" y="7453"/>
                  </a:cubicBezTo>
                  <a:cubicBezTo>
                    <a:pt x="11299" y="7453"/>
                    <a:pt x="11199" y="7523"/>
                    <a:pt x="11199" y="7662"/>
                  </a:cubicBezTo>
                  <a:lnTo>
                    <a:pt x="11199" y="8903"/>
                  </a:lnTo>
                  <a:cubicBezTo>
                    <a:pt x="11199" y="9244"/>
                    <a:pt x="10919" y="9523"/>
                    <a:pt x="10609" y="9523"/>
                  </a:cubicBezTo>
                  <a:lnTo>
                    <a:pt x="9182" y="9523"/>
                  </a:lnTo>
                  <a:lnTo>
                    <a:pt x="9182" y="8314"/>
                  </a:lnTo>
                  <a:cubicBezTo>
                    <a:pt x="9399" y="8283"/>
                    <a:pt x="9555" y="8096"/>
                    <a:pt x="9555" y="7879"/>
                  </a:cubicBezTo>
                  <a:lnTo>
                    <a:pt x="9555" y="7507"/>
                  </a:lnTo>
                  <a:cubicBezTo>
                    <a:pt x="9555" y="7290"/>
                    <a:pt x="9399" y="7104"/>
                    <a:pt x="9182" y="7073"/>
                  </a:cubicBezTo>
                  <a:lnTo>
                    <a:pt x="9182" y="6763"/>
                  </a:lnTo>
                  <a:lnTo>
                    <a:pt x="9399" y="6763"/>
                  </a:lnTo>
                  <a:cubicBezTo>
                    <a:pt x="10082" y="6763"/>
                    <a:pt x="10702" y="6483"/>
                    <a:pt x="11168" y="6018"/>
                  </a:cubicBezTo>
                  <a:lnTo>
                    <a:pt x="11168" y="6856"/>
                  </a:lnTo>
                  <a:cubicBezTo>
                    <a:pt x="11168" y="6995"/>
                    <a:pt x="11276" y="7065"/>
                    <a:pt x="11385" y="7065"/>
                  </a:cubicBezTo>
                  <a:cubicBezTo>
                    <a:pt x="11493" y="7065"/>
                    <a:pt x="11602" y="6995"/>
                    <a:pt x="11602" y="6856"/>
                  </a:cubicBezTo>
                  <a:lnTo>
                    <a:pt x="11602" y="5522"/>
                  </a:lnTo>
                  <a:cubicBezTo>
                    <a:pt x="11602" y="5522"/>
                    <a:pt x="11602" y="5491"/>
                    <a:pt x="11602" y="5491"/>
                  </a:cubicBezTo>
                  <a:cubicBezTo>
                    <a:pt x="11819" y="5088"/>
                    <a:pt x="11912" y="4684"/>
                    <a:pt x="11912" y="4250"/>
                  </a:cubicBezTo>
                  <a:lnTo>
                    <a:pt x="11912" y="2451"/>
                  </a:lnTo>
                  <a:cubicBezTo>
                    <a:pt x="11912" y="1955"/>
                    <a:pt x="11509" y="1551"/>
                    <a:pt x="11044" y="1551"/>
                  </a:cubicBezTo>
                  <a:lnTo>
                    <a:pt x="8128" y="1551"/>
                  </a:lnTo>
                  <a:lnTo>
                    <a:pt x="7911" y="559"/>
                  </a:lnTo>
                  <a:cubicBezTo>
                    <a:pt x="7818" y="218"/>
                    <a:pt x="7538" y="1"/>
                    <a:pt x="7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93"/>
            <p:cNvSpPr/>
            <p:nvPr/>
          </p:nvSpPr>
          <p:spPr>
            <a:xfrm>
              <a:off x="1062875" y="2104550"/>
              <a:ext cx="86875" cy="38025"/>
            </a:xfrm>
            <a:custGeom>
              <a:rect b="b" l="l" r="r" t="t"/>
              <a:pathLst>
                <a:path extrusionOk="0" h="1521" w="3475">
                  <a:moveTo>
                    <a:pt x="3040" y="404"/>
                  </a:moveTo>
                  <a:cubicBezTo>
                    <a:pt x="3071" y="404"/>
                    <a:pt x="3071" y="435"/>
                    <a:pt x="3071" y="466"/>
                  </a:cubicBezTo>
                  <a:lnTo>
                    <a:pt x="3071" y="1055"/>
                  </a:lnTo>
                  <a:cubicBezTo>
                    <a:pt x="3071" y="1086"/>
                    <a:pt x="3071" y="1117"/>
                    <a:pt x="3040" y="1117"/>
                  </a:cubicBezTo>
                  <a:lnTo>
                    <a:pt x="435" y="1117"/>
                  </a:lnTo>
                  <a:cubicBezTo>
                    <a:pt x="404" y="1117"/>
                    <a:pt x="404" y="1086"/>
                    <a:pt x="404" y="1055"/>
                  </a:cubicBezTo>
                  <a:lnTo>
                    <a:pt x="404" y="466"/>
                  </a:lnTo>
                  <a:cubicBezTo>
                    <a:pt x="404" y="435"/>
                    <a:pt x="404" y="404"/>
                    <a:pt x="435" y="404"/>
                  </a:cubicBezTo>
                  <a:close/>
                  <a:moveTo>
                    <a:pt x="435" y="0"/>
                  </a:moveTo>
                  <a:cubicBezTo>
                    <a:pt x="186" y="0"/>
                    <a:pt x="0" y="218"/>
                    <a:pt x="0" y="466"/>
                  </a:cubicBezTo>
                  <a:lnTo>
                    <a:pt x="0" y="1055"/>
                  </a:lnTo>
                  <a:cubicBezTo>
                    <a:pt x="0" y="1303"/>
                    <a:pt x="186" y="1520"/>
                    <a:pt x="435" y="1520"/>
                  </a:cubicBezTo>
                  <a:lnTo>
                    <a:pt x="3040" y="1520"/>
                  </a:lnTo>
                  <a:cubicBezTo>
                    <a:pt x="3288" y="1520"/>
                    <a:pt x="3474" y="1303"/>
                    <a:pt x="3474" y="1055"/>
                  </a:cubicBezTo>
                  <a:lnTo>
                    <a:pt x="3474" y="466"/>
                  </a:lnTo>
                  <a:cubicBezTo>
                    <a:pt x="3474" y="218"/>
                    <a:pt x="3288" y="0"/>
                    <a:pt x="3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0" name="Google Shape;15040;p93"/>
          <p:cNvGrpSpPr/>
          <p:nvPr/>
        </p:nvGrpSpPr>
        <p:grpSpPr>
          <a:xfrm>
            <a:off x="3993516" y="2873704"/>
            <a:ext cx="349775" cy="338125"/>
            <a:chOff x="6970500" y="3673350"/>
            <a:chExt cx="349775" cy="338125"/>
          </a:xfrm>
        </p:grpSpPr>
        <p:sp>
          <p:nvSpPr>
            <p:cNvPr id="15041" name="Google Shape;15041;p93"/>
            <p:cNvSpPr/>
            <p:nvPr/>
          </p:nvSpPr>
          <p:spPr>
            <a:xfrm>
              <a:off x="6970500" y="3673350"/>
              <a:ext cx="349775" cy="338125"/>
            </a:xfrm>
            <a:custGeom>
              <a:rect b="b" l="l" r="r" t="t"/>
              <a:pathLst>
                <a:path extrusionOk="0" h="13525" w="13991">
                  <a:moveTo>
                    <a:pt x="6995" y="12617"/>
                  </a:moveTo>
                  <a:cubicBezTo>
                    <a:pt x="7112" y="12617"/>
                    <a:pt x="7228" y="12702"/>
                    <a:pt x="7228" y="12873"/>
                  </a:cubicBezTo>
                  <a:cubicBezTo>
                    <a:pt x="7228" y="12997"/>
                    <a:pt x="7135" y="13090"/>
                    <a:pt x="7011" y="13090"/>
                  </a:cubicBezTo>
                  <a:cubicBezTo>
                    <a:pt x="6856" y="13090"/>
                    <a:pt x="6763" y="12997"/>
                    <a:pt x="6763" y="12873"/>
                  </a:cubicBezTo>
                  <a:cubicBezTo>
                    <a:pt x="6763" y="12702"/>
                    <a:pt x="6879" y="12617"/>
                    <a:pt x="6995" y="12617"/>
                  </a:cubicBezTo>
                  <a:close/>
                  <a:moveTo>
                    <a:pt x="373" y="0"/>
                  </a:moveTo>
                  <a:cubicBezTo>
                    <a:pt x="156" y="0"/>
                    <a:pt x="0" y="155"/>
                    <a:pt x="0" y="372"/>
                  </a:cubicBezTo>
                  <a:lnTo>
                    <a:pt x="0" y="1210"/>
                  </a:lnTo>
                  <a:cubicBezTo>
                    <a:pt x="0" y="1396"/>
                    <a:pt x="156" y="1551"/>
                    <a:pt x="373" y="1582"/>
                  </a:cubicBezTo>
                  <a:lnTo>
                    <a:pt x="621" y="1582"/>
                  </a:lnTo>
                  <a:lnTo>
                    <a:pt x="621" y="9771"/>
                  </a:lnTo>
                  <a:cubicBezTo>
                    <a:pt x="621" y="10174"/>
                    <a:pt x="962" y="10485"/>
                    <a:pt x="1365" y="10485"/>
                  </a:cubicBezTo>
                  <a:lnTo>
                    <a:pt x="6794" y="10485"/>
                  </a:lnTo>
                  <a:lnTo>
                    <a:pt x="6794" y="12253"/>
                  </a:lnTo>
                  <a:cubicBezTo>
                    <a:pt x="6080" y="12470"/>
                    <a:pt x="6266" y="13524"/>
                    <a:pt x="6980" y="13524"/>
                  </a:cubicBezTo>
                  <a:cubicBezTo>
                    <a:pt x="7724" y="13524"/>
                    <a:pt x="7879" y="12470"/>
                    <a:pt x="7197" y="12253"/>
                  </a:cubicBezTo>
                  <a:lnTo>
                    <a:pt x="7197" y="10485"/>
                  </a:lnTo>
                  <a:lnTo>
                    <a:pt x="10609" y="10485"/>
                  </a:lnTo>
                  <a:cubicBezTo>
                    <a:pt x="10616" y="10486"/>
                    <a:pt x="10623" y="10486"/>
                    <a:pt x="10629" y="10486"/>
                  </a:cubicBezTo>
                  <a:cubicBezTo>
                    <a:pt x="10819" y="10486"/>
                    <a:pt x="10819" y="10080"/>
                    <a:pt x="10629" y="10080"/>
                  </a:cubicBezTo>
                  <a:cubicBezTo>
                    <a:pt x="10623" y="10080"/>
                    <a:pt x="10616" y="10080"/>
                    <a:pt x="10609" y="10081"/>
                  </a:cubicBezTo>
                  <a:lnTo>
                    <a:pt x="1365" y="10081"/>
                  </a:lnTo>
                  <a:cubicBezTo>
                    <a:pt x="1179" y="10081"/>
                    <a:pt x="1055" y="9926"/>
                    <a:pt x="1055" y="9771"/>
                  </a:cubicBezTo>
                  <a:lnTo>
                    <a:pt x="1055" y="1582"/>
                  </a:lnTo>
                  <a:lnTo>
                    <a:pt x="12967" y="1582"/>
                  </a:lnTo>
                  <a:lnTo>
                    <a:pt x="12967" y="9771"/>
                  </a:lnTo>
                  <a:cubicBezTo>
                    <a:pt x="12967" y="9926"/>
                    <a:pt x="12811" y="10081"/>
                    <a:pt x="12625" y="10081"/>
                  </a:cubicBezTo>
                  <a:lnTo>
                    <a:pt x="11416" y="10081"/>
                  </a:lnTo>
                  <a:cubicBezTo>
                    <a:pt x="11198" y="10112"/>
                    <a:pt x="11198" y="10454"/>
                    <a:pt x="11416" y="10485"/>
                  </a:cubicBezTo>
                  <a:lnTo>
                    <a:pt x="12625" y="10485"/>
                  </a:lnTo>
                  <a:cubicBezTo>
                    <a:pt x="13029" y="10485"/>
                    <a:pt x="13370" y="10174"/>
                    <a:pt x="13370" y="9771"/>
                  </a:cubicBezTo>
                  <a:lnTo>
                    <a:pt x="13370" y="1582"/>
                  </a:lnTo>
                  <a:lnTo>
                    <a:pt x="13618" y="1582"/>
                  </a:lnTo>
                  <a:cubicBezTo>
                    <a:pt x="13804" y="1582"/>
                    <a:pt x="13990" y="1396"/>
                    <a:pt x="13990" y="1210"/>
                  </a:cubicBezTo>
                  <a:lnTo>
                    <a:pt x="13990" y="372"/>
                  </a:lnTo>
                  <a:cubicBezTo>
                    <a:pt x="13990" y="155"/>
                    <a:pt x="13804" y="0"/>
                    <a:pt x="13618" y="0"/>
                  </a:cubicBezTo>
                  <a:lnTo>
                    <a:pt x="5832" y="0"/>
                  </a:lnTo>
                  <a:cubicBezTo>
                    <a:pt x="5553" y="0"/>
                    <a:pt x="5553" y="403"/>
                    <a:pt x="5832" y="403"/>
                  </a:cubicBezTo>
                  <a:lnTo>
                    <a:pt x="13556" y="403"/>
                  </a:lnTo>
                  <a:lnTo>
                    <a:pt x="13556" y="1148"/>
                  </a:lnTo>
                  <a:lnTo>
                    <a:pt x="435" y="1148"/>
                  </a:lnTo>
                  <a:lnTo>
                    <a:pt x="435" y="403"/>
                  </a:lnTo>
                  <a:lnTo>
                    <a:pt x="5026" y="403"/>
                  </a:lnTo>
                  <a:cubicBezTo>
                    <a:pt x="5274" y="403"/>
                    <a:pt x="5274" y="0"/>
                    <a:pt x="5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93"/>
            <p:cNvSpPr/>
            <p:nvPr/>
          </p:nvSpPr>
          <p:spPr>
            <a:xfrm>
              <a:off x="7202725" y="3883500"/>
              <a:ext cx="38450" cy="15825"/>
            </a:xfrm>
            <a:custGeom>
              <a:rect b="b" l="l" r="r" t="t"/>
              <a:pathLst>
                <a:path extrusionOk="0" h="633" w="1538">
                  <a:moveTo>
                    <a:pt x="793" y="0"/>
                  </a:moveTo>
                  <a:cubicBezTo>
                    <a:pt x="545" y="0"/>
                    <a:pt x="327" y="93"/>
                    <a:pt x="141" y="279"/>
                  </a:cubicBezTo>
                  <a:cubicBezTo>
                    <a:pt x="0" y="420"/>
                    <a:pt x="127" y="633"/>
                    <a:pt x="290" y="633"/>
                  </a:cubicBezTo>
                  <a:cubicBezTo>
                    <a:pt x="343" y="633"/>
                    <a:pt x="399" y="611"/>
                    <a:pt x="452" y="559"/>
                  </a:cubicBezTo>
                  <a:cubicBezTo>
                    <a:pt x="545" y="466"/>
                    <a:pt x="676" y="419"/>
                    <a:pt x="808" y="419"/>
                  </a:cubicBezTo>
                  <a:cubicBezTo>
                    <a:pt x="940" y="419"/>
                    <a:pt x="1072" y="466"/>
                    <a:pt x="1165" y="559"/>
                  </a:cubicBezTo>
                  <a:cubicBezTo>
                    <a:pt x="1196" y="621"/>
                    <a:pt x="1258" y="621"/>
                    <a:pt x="1320" y="621"/>
                  </a:cubicBezTo>
                  <a:cubicBezTo>
                    <a:pt x="1382" y="621"/>
                    <a:pt x="1413" y="621"/>
                    <a:pt x="1475" y="559"/>
                  </a:cubicBezTo>
                  <a:cubicBezTo>
                    <a:pt x="1537" y="497"/>
                    <a:pt x="1537" y="372"/>
                    <a:pt x="1475" y="279"/>
                  </a:cubicBezTo>
                  <a:cubicBezTo>
                    <a:pt x="1289" y="93"/>
                    <a:pt x="1041" y="0"/>
                    <a:pt x="7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93"/>
            <p:cNvSpPr/>
            <p:nvPr/>
          </p:nvSpPr>
          <p:spPr>
            <a:xfrm>
              <a:off x="7190725" y="3864300"/>
              <a:ext cx="64400" cy="21550"/>
            </a:xfrm>
            <a:custGeom>
              <a:rect b="b" l="l" r="r" t="t"/>
              <a:pathLst>
                <a:path extrusionOk="0" h="862" w="2576">
                  <a:moveTo>
                    <a:pt x="1288" y="1"/>
                  </a:moveTo>
                  <a:cubicBezTo>
                    <a:pt x="854" y="1"/>
                    <a:pt x="420" y="163"/>
                    <a:pt x="94" y="489"/>
                  </a:cubicBezTo>
                  <a:cubicBezTo>
                    <a:pt x="1" y="582"/>
                    <a:pt x="1" y="706"/>
                    <a:pt x="94" y="799"/>
                  </a:cubicBezTo>
                  <a:cubicBezTo>
                    <a:pt x="125" y="830"/>
                    <a:pt x="172" y="846"/>
                    <a:pt x="222" y="846"/>
                  </a:cubicBezTo>
                  <a:cubicBezTo>
                    <a:pt x="272" y="846"/>
                    <a:pt x="327" y="830"/>
                    <a:pt x="373" y="799"/>
                  </a:cubicBezTo>
                  <a:cubicBezTo>
                    <a:pt x="621" y="536"/>
                    <a:pt x="955" y="404"/>
                    <a:pt x="1288" y="404"/>
                  </a:cubicBezTo>
                  <a:cubicBezTo>
                    <a:pt x="1622" y="404"/>
                    <a:pt x="1955" y="536"/>
                    <a:pt x="2203" y="799"/>
                  </a:cubicBezTo>
                  <a:cubicBezTo>
                    <a:pt x="2234" y="830"/>
                    <a:pt x="2296" y="861"/>
                    <a:pt x="2358" y="861"/>
                  </a:cubicBezTo>
                  <a:cubicBezTo>
                    <a:pt x="2389" y="861"/>
                    <a:pt x="2451" y="830"/>
                    <a:pt x="2483" y="799"/>
                  </a:cubicBezTo>
                  <a:cubicBezTo>
                    <a:pt x="2576" y="706"/>
                    <a:pt x="2576" y="582"/>
                    <a:pt x="2483" y="489"/>
                  </a:cubicBezTo>
                  <a:cubicBezTo>
                    <a:pt x="2157" y="163"/>
                    <a:pt x="1723" y="1"/>
                    <a:pt x="1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93"/>
            <p:cNvSpPr/>
            <p:nvPr/>
          </p:nvSpPr>
          <p:spPr>
            <a:xfrm>
              <a:off x="7176775" y="3844525"/>
              <a:ext cx="92300" cy="27350"/>
            </a:xfrm>
            <a:custGeom>
              <a:rect b="b" l="l" r="r" t="t"/>
              <a:pathLst>
                <a:path extrusionOk="0" h="1094" w="3692">
                  <a:moveTo>
                    <a:pt x="1842" y="1"/>
                  </a:moveTo>
                  <a:cubicBezTo>
                    <a:pt x="1203" y="1"/>
                    <a:pt x="559" y="241"/>
                    <a:pt x="63" y="722"/>
                  </a:cubicBezTo>
                  <a:cubicBezTo>
                    <a:pt x="1" y="815"/>
                    <a:pt x="1" y="939"/>
                    <a:pt x="63" y="1032"/>
                  </a:cubicBezTo>
                  <a:cubicBezTo>
                    <a:pt x="109" y="1063"/>
                    <a:pt x="163" y="1078"/>
                    <a:pt x="218" y="1078"/>
                  </a:cubicBezTo>
                  <a:cubicBezTo>
                    <a:pt x="272" y="1078"/>
                    <a:pt x="326" y="1063"/>
                    <a:pt x="373" y="1032"/>
                  </a:cubicBezTo>
                  <a:cubicBezTo>
                    <a:pt x="776" y="613"/>
                    <a:pt x="1311" y="404"/>
                    <a:pt x="1846" y="404"/>
                  </a:cubicBezTo>
                  <a:cubicBezTo>
                    <a:pt x="2381" y="404"/>
                    <a:pt x="2916" y="613"/>
                    <a:pt x="3320" y="1032"/>
                  </a:cubicBezTo>
                  <a:cubicBezTo>
                    <a:pt x="3351" y="1063"/>
                    <a:pt x="3413" y="1094"/>
                    <a:pt x="3475" y="1094"/>
                  </a:cubicBezTo>
                  <a:cubicBezTo>
                    <a:pt x="3537" y="1094"/>
                    <a:pt x="3568" y="1063"/>
                    <a:pt x="3599" y="1032"/>
                  </a:cubicBezTo>
                  <a:cubicBezTo>
                    <a:pt x="3692" y="939"/>
                    <a:pt x="3692" y="815"/>
                    <a:pt x="3599" y="722"/>
                  </a:cubicBezTo>
                  <a:cubicBezTo>
                    <a:pt x="3118" y="241"/>
                    <a:pt x="2482" y="1"/>
                    <a:pt x="18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93"/>
            <p:cNvSpPr/>
            <p:nvPr/>
          </p:nvSpPr>
          <p:spPr>
            <a:xfrm>
              <a:off x="7020125" y="3734600"/>
              <a:ext cx="111700" cy="33375"/>
            </a:xfrm>
            <a:custGeom>
              <a:rect b="b" l="l" r="r" t="t"/>
              <a:pathLst>
                <a:path extrusionOk="0" h="1335" w="4468">
                  <a:moveTo>
                    <a:pt x="4064" y="404"/>
                  </a:moveTo>
                  <a:lnTo>
                    <a:pt x="4064" y="931"/>
                  </a:lnTo>
                  <a:lnTo>
                    <a:pt x="435" y="931"/>
                  </a:lnTo>
                  <a:lnTo>
                    <a:pt x="435" y="404"/>
                  </a:lnTo>
                  <a:close/>
                  <a:moveTo>
                    <a:pt x="373" y="1"/>
                  </a:moveTo>
                  <a:cubicBezTo>
                    <a:pt x="156" y="1"/>
                    <a:pt x="1" y="156"/>
                    <a:pt x="1" y="342"/>
                  </a:cubicBezTo>
                  <a:lnTo>
                    <a:pt x="1" y="993"/>
                  </a:lnTo>
                  <a:cubicBezTo>
                    <a:pt x="1" y="1179"/>
                    <a:pt x="156" y="1334"/>
                    <a:pt x="373" y="1334"/>
                  </a:cubicBezTo>
                  <a:lnTo>
                    <a:pt x="4095" y="1334"/>
                  </a:lnTo>
                  <a:cubicBezTo>
                    <a:pt x="4312" y="1334"/>
                    <a:pt x="4467" y="1179"/>
                    <a:pt x="4467" y="993"/>
                  </a:cubicBezTo>
                  <a:lnTo>
                    <a:pt x="4467" y="342"/>
                  </a:lnTo>
                  <a:cubicBezTo>
                    <a:pt x="4467" y="156"/>
                    <a:pt x="4312" y="1"/>
                    <a:pt x="4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93"/>
            <p:cNvSpPr/>
            <p:nvPr/>
          </p:nvSpPr>
          <p:spPr>
            <a:xfrm>
              <a:off x="7172125" y="3735375"/>
              <a:ext cx="93075" cy="86100"/>
            </a:xfrm>
            <a:custGeom>
              <a:rect b="b" l="l" r="r" t="t"/>
              <a:pathLst>
                <a:path extrusionOk="0" h="3444" w="3723">
                  <a:moveTo>
                    <a:pt x="3320" y="435"/>
                  </a:moveTo>
                  <a:lnTo>
                    <a:pt x="3320" y="3040"/>
                  </a:lnTo>
                  <a:lnTo>
                    <a:pt x="435" y="3040"/>
                  </a:lnTo>
                  <a:lnTo>
                    <a:pt x="435" y="435"/>
                  </a:lnTo>
                  <a:close/>
                  <a:moveTo>
                    <a:pt x="373" y="1"/>
                  </a:moveTo>
                  <a:cubicBezTo>
                    <a:pt x="156" y="1"/>
                    <a:pt x="0" y="156"/>
                    <a:pt x="0" y="373"/>
                  </a:cubicBezTo>
                  <a:lnTo>
                    <a:pt x="0" y="3071"/>
                  </a:lnTo>
                  <a:cubicBezTo>
                    <a:pt x="0" y="3289"/>
                    <a:pt x="156" y="3444"/>
                    <a:pt x="373" y="3444"/>
                  </a:cubicBezTo>
                  <a:lnTo>
                    <a:pt x="3382" y="3444"/>
                  </a:lnTo>
                  <a:cubicBezTo>
                    <a:pt x="3568" y="3444"/>
                    <a:pt x="3723" y="3289"/>
                    <a:pt x="3723" y="3071"/>
                  </a:cubicBezTo>
                  <a:lnTo>
                    <a:pt x="3723" y="373"/>
                  </a:lnTo>
                  <a:cubicBezTo>
                    <a:pt x="3723" y="156"/>
                    <a:pt x="3568"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93"/>
            <p:cNvSpPr/>
            <p:nvPr/>
          </p:nvSpPr>
          <p:spPr>
            <a:xfrm>
              <a:off x="7024775" y="3785000"/>
              <a:ext cx="103175" cy="10125"/>
            </a:xfrm>
            <a:custGeom>
              <a:rect b="b" l="l" r="r" t="t"/>
              <a:pathLst>
                <a:path extrusionOk="0" h="405" w="4127">
                  <a:moveTo>
                    <a:pt x="187" y="1"/>
                  </a:moveTo>
                  <a:cubicBezTo>
                    <a:pt x="94" y="1"/>
                    <a:pt x="1" y="94"/>
                    <a:pt x="1" y="218"/>
                  </a:cubicBezTo>
                  <a:cubicBezTo>
                    <a:pt x="1" y="311"/>
                    <a:pt x="94" y="404"/>
                    <a:pt x="187" y="404"/>
                  </a:cubicBezTo>
                  <a:lnTo>
                    <a:pt x="3909" y="404"/>
                  </a:lnTo>
                  <a:cubicBezTo>
                    <a:pt x="4033" y="404"/>
                    <a:pt x="4126" y="311"/>
                    <a:pt x="4126" y="218"/>
                  </a:cubicBezTo>
                  <a:cubicBezTo>
                    <a:pt x="4126" y="94"/>
                    <a:pt x="4033" y="1"/>
                    <a:pt x="39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93"/>
            <p:cNvSpPr/>
            <p:nvPr/>
          </p:nvSpPr>
          <p:spPr>
            <a:xfrm>
              <a:off x="7024775" y="3812925"/>
              <a:ext cx="103175" cy="10100"/>
            </a:xfrm>
            <a:custGeom>
              <a:rect b="b" l="l" r="r" t="t"/>
              <a:pathLst>
                <a:path extrusionOk="0" h="404" w="4127">
                  <a:moveTo>
                    <a:pt x="187" y="1"/>
                  </a:moveTo>
                  <a:cubicBezTo>
                    <a:pt x="94" y="1"/>
                    <a:pt x="1" y="94"/>
                    <a:pt x="1" y="187"/>
                  </a:cubicBezTo>
                  <a:cubicBezTo>
                    <a:pt x="1" y="311"/>
                    <a:pt x="94" y="404"/>
                    <a:pt x="187" y="404"/>
                  </a:cubicBezTo>
                  <a:lnTo>
                    <a:pt x="3909" y="404"/>
                  </a:lnTo>
                  <a:cubicBezTo>
                    <a:pt x="4033" y="404"/>
                    <a:pt x="4126" y="311"/>
                    <a:pt x="4126" y="187"/>
                  </a:cubicBezTo>
                  <a:cubicBezTo>
                    <a:pt x="4126" y="94"/>
                    <a:pt x="4033" y="1"/>
                    <a:pt x="39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93"/>
            <p:cNvSpPr/>
            <p:nvPr/>
          </p:nvSpPr>
          <p:spPr>
            <a:xfrm>
              <a:off x="7024775" y="3840075"/>
              <a:ext cx="102400" cy="10100"/>
            </a:xfrm>
            <a:custGeom>
              <a:rect b="b" l="l" r="r" t="t"/>
              <a:pathLst>
                <a:path extrusionOk="0" h="404" w="4096">
                  <a:moveTo>
                    <a:pt x="187" y="0"/>
                  </a:moveTo>
                  <a:cubicBezTo>
                    <a:pt x="1" y="62"/>
                    <a:pt x="1" y="341"/>
                    <a:pt x="187" y="403"/>
                  </a:cubicBezTo>
                  <a:lnTo>
                    <a:pt x="3909" y="403"/>
                  </a:lnTo>
                  <a:cubicBezTo>
                    <a:pt x="4095" y="341"/>
                    <a:pt x="4095" y="62"/>
                    <a:pt x="39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93"/>
            <p:cNvSpPr/>
            <p:nvPr/>
          </p:nvSpPr>
          <p:spPr>
            <a:xfrm>
              <a:off x="7024000" y="3867975"/>
              <a:ext cx="104725" cy="10125"/>
            </a:xfrm>
            <a:custGeom>
              <a:rect b="b" l="l" r="r" t="t"/>
              <a:pathLst>
                <a:path extrusionOk="0" h="405" w="4189">
                  <a:moveTo>
                    <a:pt x="218" y="1"/>
                  </a:moveTo>
                  <a:cubicBezTo>
                    <a:pt x="1" y="32"/>
                    <a:pt x="1" y="373"/>
                    <a:pt x="218" y="404"/>
                  </a:cubicBezTo>
                  <a:lnTo>
                    <a:pt x="3940" y="404"/>
                  </a:lnTo>
                  <a:cubicBezTo>
                    <a:pt x="4188" y="373"/>
                    <a:pt x="4188" y="32"/>
                    <a:pt x="39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93"/>
            <p:cNvSpPr/>
            <p:nvPr/>
          </p:nvSpPr>
          <p:spPr>
            <a:xfrm>
              <a:off x="7024000" y="3895900"/>
              <a:ext cx="104725" cy="10100"/>
            </a:xfrm>
            <a:custGeom>
              <a:rect b="b" l="l" r="r" t="t"/>
              <a:pathLst>
                <a:path extrusionOk="0" h="404" w="4189">
                  <a:moveTo>
                    <a:pt x="218" y="1"/>
                  </a:moveTo>
                  <a:cubicBezTo>
                    <a:pt x="1" y="32"/>
                    <a:pt x="1" y="373"/>
                    <a:pt x="218" y="404"/>
                  </a:cubicBezTo>
                  <a:lnTo>
                    <a:pt x="3940" y="404"/>
                  </a:lnTo>
                  <a:cubicBezTo>
                    <a:pt x="4188" y="373"/>
                    <a:pt x="4188" y="32"/>
                    <a:pt x="39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2" name="Google Shape;15052;p93"/>
          <p:cNvGrpSpPr/>
          <p:nvPr/>
        </p:nvGrpSpPr>
        <p:grpSpPr>
          <a:xfrm>
            <a:off x="4725466" y="2874054"/>
            <a:ext cx="349000" cy="337425"/>
            <a:chOff x="6217500" y="3673850"/>
            <a:chExt cx="349000" cy="337425"/>
          </a:xfrm>
        </p:grpSpPr>
        <p:sp>
          <p:nvSpPr>
            <p:cNvPr id="15053" name="Google Shape;15053;p93"/>
            <p:cNvSpPr/>
            <p:nvPr/>
          </p:nvSpPr>
          <p:spPr>
            <a:xfrm>
              <a:off x="6217500" y="3673850"/>
              <a:ext cx="349000" cy="337425"/>
            </a:xfrm>
            <a:custGeom>
              <a:rect b="b" l="l" r="r" t="t"/>
              <a:pathLst>
                <a:path extrusionOk="0" h="13497" w="13960">
                  <a:moveTo>
                    <a:pt x="12843" y="4416"/>
                  </a:moveTo>
                  <a:lnTo>
                    <a:pt x="12843" y="4974"/>
                  </a:lnTo>
                  <a:cubicBezTo>
                    <a:pt x="12843" y="5098"/>
                    <a:pt x="12750" y="5191"/>
                    <a:pt x="12626" y="5191"/>
                  </a:cubicBezTo>
                  <a:lnTo>
                    <a:pt x="6794" y="5191"/>
                  </a:lnTo>
                  <a:lnTo>
                    <a:pt x="6794" y="5098"/>
                  </a:lnTo>
                  <a:cubicBezTo>
                    <a:pt x="6794" y="4850"/>
                    <a:pt x="6763" y="4633"/>
                    <a:pt x="6701" y="4416"/>
                  </a:cubicBezTo>
                  <a:close/>
                  <a:moveTo>
                    <a:pt x="7756" y="5595"/>
                  </a:moveTo>
                  <a:lnTo>
                    <a:pt x="7662" y="6153"/>
                  </a:lnTo>
                  <a:lnTo>
                    <a:pt x="6794" y="6153"/>
                  </a:lnTo>
                  <a:lnTo>
                    <a:pt x="6794" y="5595"/>
                  </a:lnTo>
                  <a:close/>
                  <a:moveTo>
                    <a:pt x="9524" y="5595"/>
                  </a:moveTo>
                  <a:lnTo>
                    <a:pt x="9617" y="6153"/>
                  </a:lnTo>
                  <a:lnTo>
                    <a:pt x="8097" y="6153"/>
                  </a:lnTo>
                  <a:lnTo>
                    <a:pt x="8190" y="5595"/>
                  </a:lnTo>
                  <a:close/>
                  <a:moveTo>
                    <a:pt x="2513" y="6587"/>
                  </a:moveTo>
                  <a:lnTo>
                    <a:pt x="2513" y="7052"/>
                  </a:lnTo>
                  <a:lnTo>
                    <a:pt x="435" y="7021"/>
                  </a:lnTo>
                  <a:cubicBezTo>
                    <a:pt x="435" y="7021"/>
                    <a:pt x="404" y="7021"/>
                    <a:pt x="404" y="6990"/>
                  </a:cubicBezTo>
                  <a:lnTo>
                    <a:pt x="404" y="6618"/>
                  </a:lnTo>
                  <a:cubicBezTo>
                    <a:pt x="404" y="6587"/>
                    <a:pt x="435" y="6587"/>
                    <a:pt x="435" y="6587"/>
                  </a:cubicBezTo>
                  <a:close/>
                  <a:moveTo>
                    <a:pt x="13494" y="6587"/>
                  </a:moveTo>
                  <a:cubicBezTo>
                    <a:pt x="13525" y="6587"/>
                    <a:pt x="13556" y="6587"/>
                    <a:pt x="13556" y="6618"/>
                  </a:cubicBezTo>
                  <a:lnTo>
                    <a:pt x="13556" y="7052"/>
                  </a:lnTo>
                  <a:lnTo>
                    <a:pt x="6794" y="7052"/>
                  </a:lnTo>
                  <a:lnTo>
                    <a:pt x="6794" y="6587"/>
                  </a:lnTo>
                  <a:close/>
                  <a:moveTo>
                    <a:pt x="13556" y="7456"/>
                  </a:moveTo>
                  <a:lnTo>
                    <a:pt x="13556" y="9100"/>
                  </a:lnTo>
                  <a:lnTo>
                    <a:pt x="9710" y="9100"/>
                  </a:lnTo>
                  <a:lnTo>
                    <a:pt x="9710" y="7456"/>
                  </a:lnTo>
                  <a:close/>
                  <a:moveTo>
                    <a:pt x="4685" y="6494"/>
                  </a:moveTo>
                  <a:cubicBezTo>
                    <a:pt x="4840" y="6494"/>
                    <a:pt x="4964" y="6618"/>
                    <a:pt x="4964" y="6773"/>
                  </a:cubicBezTo>
                  <a:lnTo>
                    <a:pt x="4964" y="9658"/>
                  </a:lnTo>
                  <a:lnTo>
                    <a:pt x="4343" y="9689"/>
                  </a:lnTo>
                  <a:lnTo>
                    <a:pt x="4343" y="6773"/>
                  </a:lnTo>
                  <a:cubicBezTo>
                    <a:pt x="4343" y="6618"/>
                    <a:pt x="4467" y="6494"/>
                    <a:pt x="4623" y="6494"/>
                  </a:cubicBezTo>
                  <a:close/>
                  <a:moveTo>
                    <a:pt x="6360" y="10092"/>
                  </a:moveTo>
                  <a:cubicBezTo>
                    <a:pt x="6453" y="10092"/>
                    <a:pt x="6546" y="10154"/>
                    <a:pt x="6546" y="10278"/>
                  </a:cubicBezTo>
                  <a:lnTo>
                    <a:pt x="6546" y="10651"/>
                  </a:lnTo>
                  <a:cubicBezTo>
                    <a:pt x="6546" y="10744"/>
                    <a:pt x="6453" y="10837"/>
                    <a:pt x="6360" y="10837"/>
                  </a:cubicBezTo>
                  <a:lnTo>
                    <a:pt x="2948" y="10837"/>
                  </a:lnTo>
                  <a:cubicBezTo>
                    <a:pt x="2854" y="10837"/>
                    <a:pt x="2761" y="10744"/>
                    <a:pt x="2761" y="10651"/>
                  </a:cubicBezTo>
                  <a:lnTo>
                    <a:pt x="2761" y="10278"/>
                  </a:lnTo>
                  <a:cubicBezTo>
                    <a:pt x="2761" y="10154"/>
                    <a:pt x="2854" y="10092"/>
                    <a:pt x="2948" y="10092"/>
                  </a:cubicBezTo>
                  <a:close/>
                  <a:moveTo>
                    <a:pt x="13556" y="9503"/>
                  </a:moveTo>
                  <a:lnTo>
                    <a:pt x="13556" y="11147"/>
                  </a:lnTo>
                  <a:lnTo>
                    <a:pt x="9741" y="11147"/>
                  </a:lnTo>
                  <a:lnTo>
                    <a:pt x="9741" y="9503"/>
                  </a:lnTo>
                  <a:close/>
                  <a:moveTo>
                    <a:pt x="13556" y="11581"/>
                  </a:moveTo>
                  <a:lnTo>
                    <a:pt x="13556" y="12946"/>
                  </a:lnTo>
                  <a:cubicBezTo>
                    <a:pt x="13556" y="13039"/>
                    <a:pt x="13494" y="13070"/>
                    <a:pt x="13401" y="13070"/>
                  </a:cubicBezTo>
                  <a:lnTo>
                    <a:pt x="9834" y="13070"/>
                  </a:lnTo>
                  <a:cubicBezTo>
                    <a:pt x="9772" y="13070"/>
                    <a:pt x="9710" y="13008"/>
                    <a:pt x="9710" y="12946"/>
                  </a:cubicBezTo>
                  <a:lnTo>
                    <a:pt x="9710" y="11581"/>
                  </a:lnTo>
                  <a:close/>
                  <a:moveTo>
                    <a:pt x="10228" y="1"/>
                  </a:moveTo>
                  <a:cubicBezTo>
                    <a:pt x="10212" y="1"/>
                    <a:pt x="10194" y="4"/>
                    <a:pt x="10175" y="11"/>
                  </a:cubicBezTo>
                  <a:lnTo>
                    <a:pt x="5088" y="11"/>
                  </a:lnTo>
                  <a:cubicBezTo>
                    <a:pt x="4716" y="11"/>
                    <a:pt x="4436" y="290"/>
                    <a:pt x="4436" y="631"/>
                  </a:cubicBezTo>
                  <a:lnTo>
                    <a:pt x="4436" y="3051"/>
                  </a:lnTo>
                  <a:cubicBezTo>
                    <a:pt x="3847" y="3082"/>
                    <a:pt x="3289" y="3361"/>
                    <a:pt x="2948" y="3826"/>
                  </a:cubicBezTo>
                  <a:cubicBezTo>
                    <a:pt x="2854" y="3919"/>
                    <a:pt x="2886" y="4044"/>
                    <a:pt x="2979" y="4106"/>
                  </a:cubicBezTo>
                  <a:cubicBezTo>
                    <a:pt x="3020" y="4133"/>
                    <a:pt x="3068" y="4149"/>
                    <a:pt x="3114" y="4149"/>
                  </a:cubicBezTo>
                  <a:cubicBezTo>
                    <a:pt x="3171" y="4149"/>
                    <a:pt x="3224" y="4126"/>
                    <a:pt x="3258" y="4075"/>
                  </a:cubicBezTo>
                  <a:cubicBezTo>
                    <a:pt x="3568" y="3671"/>
                    <a:pt x="4033" y="3454"/>
                    <a:pt x="4530" y="3454"/>
                  </a:cubicBezTo>
                  <a:lnTo>
                    <a:pt x="4778" y="3454"/>
                  </a:lnTo>
                  <a:cubicBezTo>
                    <a:pt x="5677" y="3454"/>
                    <a:pt x="6391" y="4168"/>
                    <a:pt x="6391" y="5036"/>
                  </a:cubicBezTo>
                  <a:lnTo>
                    <a:pt x="6391" y="8727"/>
                  </a:lnTo>
                  <a:lnTo>
                    <a:pt x="5367" y="8727"/>
                  </a:lnTo>
                  <a:lnTo>
                    <a:pt x="5367" y="6804"/>
                  </a:lnTo>
                  <a:cubicBezTo>
                    <a:pt x="5367" y="6432"/>
                    <a:pt x="5057" y="6122"/>
                    <a:pt x="4685" y="6122"/>
                  </a:cubicBezTo>
                  <a:lnTo>
                    <a:pt x="4623" y="6122"/>
                  </a:lnTo>
                  <a:cubicBezTo>
                    <a:pt x="4250" y="6122"/>
                    <a:pt x="3940" y="6432"/>
                    <a:pt x="3940" y="6804"/>
                  </a:cubicBezTo>
                  <a:lnTo>
                    <a:pt x="3940" y="8727"/>
                  </a:lnTo>
                  <a:lnTo>
                    <a:pt x="2917" y="8727"/>
                  </a:lnTo>
                  <a:lnTo>
                    <a:pt x="2917" y="5067"/>
                  </a:lnTo>
                  <a:cubicBezTo>
                    <a:pt x="2917" y="4943"/>
                    <a:pt x="2948" y="4819"/>
                    <a:pt x="2979" y="4695"/>
                  </a:cubicBezTo>
                  <a:cubicBezTo>
                    <a:pt x="3010" y="4571"/>
                    <a:pt x="2948" y="4447"/>
                    <a:pt x="2823" y="4447"/>
                  </a:cubicBezTo>
                  <a:cubicBezTo>
                    <a:pt x="2807" y="4441"/>
                    <a:pt x="2790" y="4439"/>
                    <a:pt x="2772" y="4439"/>
                  </a:cubicBezTo>
                  <a:cubicBezTo>
                    <a:pt x="2689" y="4439"/>
                    <a:pt x="2601" y="4494"/>
                    <a:pt x="2575" y="4571"/>
                  </a:cubicBezTo>
                  <a:cubicBezTo>
                    <a:pt x="2544" y="4757"/>
                    <a:pt x="2513" y="4912"/>
                    <a:pt x="2513" y="5067"/>
                  </a:cubicBezTo>
                  <a:lnTo>
                    <a:pt x="2513" y="6153"/>
                  </a:lnTo>
                  <a:lnTo>
                    <a:pt x="435" y="6153"/>
                  </a:lnTo>
                  <a:cubicBezTo>
                    <a:pt x="187" y="6153"/>
                    <a:pt x="1" y="6370"/>
                    <a:pt x="1" y="6618"/>
                  </a:cubicBezTo>
                  <a:lnTo>
                    <a:pt x="1" y="6990"/>
                  </a:lnTo>
                  <a:cubicBezTo>
                    <a:pt x="1" y="7239"/>
                    <a:pt x="187" y="7425"/>
                    <a:pt x="435" y="7425"/>
                  </a:cubicBezTo>
                  <a:lnTo>
                    <a:pt x="962" y="7425"/>
                  </a:lnTo>
                  <a:lnTo>
                    <a:pt x="962" y="13256"/>
                  </a:lnTo>
                  <a:cubicBezTo>
                    <a:pt x="962" y="13349"/>
                    <a:pt x="1055" y="13442"/>
                    <a:pt x="1179" y="13442"/>
                  </a:cubicBezTo>
                  <a:cubicBezTo>
                    <a:pt x="1304" y="13442"/>
                    <a:pt x="1366" y="13349"/>
                    <a:pt x="1366" y="13256"/>
                  </a:cubicBezTo>
                  <a:lnTo>
                    <a:pt x="1366" y="7425"/>
                  </a:lnTo>
                  <a:lnTo>
                    <a:pt x="2513" y="7425"/>
                  </a:lnTo>
                  <a:lnTo>
                    <a:pt x="2513" y="8727"/>
                  </a:lnTo>
                  <a:cubicBezTo>
                    <a:pt x="2513" y="8945"/>
                    <a:pt x="2699" y="9162"/>
                    <a:pt x="2948" y="9162"/>
                  </a:cubicBezTo>
                  <a:lnTo>
                    <a:pt x="3940" y="9162"/>
                  </a:lnTo>
                  <a:lnTo>
                    <a:pt x="3940" y="9689"/>
                  </a:lnTo>
                  <a:lnTo>
                    <a:pt x="2948" y="9689"/>
                  </a:lnTo>
                  <a:cubicBezTo>
                    <a:pt x="2637" y="9689"/>
                    <a:pt x="2358" y="9937"/>
                    <a:pt x="2358" y="10278"/>
                  </a:cubicBezTo>
                  <a:lnTo>
                    <a:pt x="2358" y="10651"/>
                  </a:lnTo>
                  <a:cubicBezTo>
                    <a:pt x="2358" y="10992"/>
                    <a:pt x="2637" y="11240"/>
                    <a:pt x="2948" y="11240"/>
                  </a:cubicBezTo>
                  <a:lnTo>
                    <a:pt x="4467" y="11240"/>
                  </a:lnTo>
                  <a:lnTo>
                    <a:pt x="4467" y="12202"/>
                  </a:lnTo>
                  <a:lnTo>
                    <a:pt x="3382" y="12202"/>
                  </a:lnTo>
                  <a:cubicBezTo>
                    <a:pt x="2886" y="12202"/>
                    <a:pt x="2451" y="12605"/>
                    <a:pt x="2451" y="13101"/>
                  </a:cubicBezTo>
                  <a:lnTo>
                    <a:pt x="2451" y="13287"/>
                  </a:lnTo>
                  <a:cubicBezTo>
                    <a:pt x="2451" y="13427"/>
                    <a:pt x="2560" y="13497"/>
                    <a:pt x="2664" y="13497"/>
                  </a:cubicBezTo>
                  <a:cubicBezTo>
                    <a:pt x="2769" y="13497"/>
                    <a:pt x="2870" y="13427"/>
                    <a:pt x="2854" y="13287"/>
                  </a:cubicBezTo>
                  <a:lnTo>
                    <a:pt x="2854" y="13101"/>
                  </a:lnTo>
                  <a:cubicBezTo>
                    <a:pt x="2854" y="12838"/>
                    <a:pt x="3075" y="12602"/>
                    <a:pt x="3334" y="12602"/>
                  </a:cubicBezTo>
                  <a:cubicBezTo>
                    <a:pt x="3350" y="12602"/>
                    <a:pt x="3366" y="12603"/>
                    <a:pt x="3382" y="12605"/>
                  </a:cubicBezTo>
                  <a:lnTo>
                    <a:pt x="4467" y="12605"/>
                  </a:lnTo>
                  <a:lnTo>
                    <a:pt x="4467" y="13256"/>
                  </a:lnTo>
                  <a:cubicBezTo>
                    <a:pt x="4467" y="13396"/>
                    <a:pt x="4568" y="13466"/>
                    <a:pt x="4669" y="13466"/>
                  </a:cubicBezTo>
                  <a:cubicBezTo>
                    <a:pt x="4770" y="13466"/>
                    <a:pt x="4871" y="13396"/>
                    <a:pt x="4871" y="13256"/>
                  </a:cubicBezTo>
                  <a:lnTo>
                    <a:pt x="4871" y="12605"/>
                  </a:lnTo>
                  <a:lnTo>
                    <a:pt x="5956" y="12605"/>
                  </a:lnTo>
                  <a:cubicBezTo>
                    <a:pt x="5974" y="12603"/>
                    <a:pt x="5992" y="12602"/>
                    <a:pt x="6010" y="12602"/>
                  </a:cubicBezTo>
                  <a:cubicBezTo>
                    <a:pt x="6266" y="12602"/>
                    <a:pt x="6484" y="12809"/>
                    <a:pt x="6484" y="13070"/>
                  </a:cubicBezTo>
                  <a:lnTo>
                    <a:pt x="6484" y="13287"/>
                  </a:lnTo>
                  <a:cubicBezTo>
                    <a:pt x="6484" y="13411"/>
                    <a:pt x="6585" y="13473"/>
                    <a:pt x="6685" y="13473"/>
                  </a:cubicBezTo>
                  <a:cubicBezTo>
                    <a:pt x="6786" y="13473"/>
                    <a:pt x="6887" y="13411"/>
                    <a:pt x="6887" y="13287"/>
                  </a:cubicBezTo>
                  <a:lnTo>
                    <a:pt x="6887" y="13070"/>
                  </a:lnTo>
                  <a:cubicBezTo>
                    <a:pt x="6887" y="12574"/>
                    <a:pt x="6484" y="12171"/>
                    <a:pt x="5956" y="12171"/>
                  </a:cubicBezTo>
                  <a:lnTo>
                    <a:pt x="4871" y="12171"/>
                  </a:lnTo>
                  <a:lnTo>
                    <a:pt x="4871" y="11240"/>
                  </a:lnTo>
                  <a:lnTo>
                    <a:pt x="6391" y="11240"/>
                  </a:lnTo>
                  <a:cubicBezTo>
                    <a:pt x="6701" y="11240"/>
                    <a:pt x="6980" y="10961"/>
                    <a:pt x="6980" y="10651"/>
                  </a:cubicBezTo>
                  <a:lnTo>
                    <a:pt x="6980" y="10278"/>
                  </a:lnTo>
                  <a:cubicBezTo>
                    <a:pt x="6980" y="9937"/>
                    <a:pt x="6701" y="9689"/>
                    <a:pt x="6391" y="9689"/>
                  </a:cubicBezTo>
                  <a:lnTo>
                    <a:pt x="5398" y="9689"/>
                  </a:lnTo>
                  <a:lnTo>
                    <a:pt x="5398" y="9131"/>
                  </a:lnTo>
                  <a:lnTo>
                    <a:pt x="6391" y="9131"/>
                  </a:lnTo>
                  <a:cubicBezTo>
                    <a:pt x="6608" y="9131"/>
                    <a:pt x="6825" y="8945"/>
                    <a:pt x="6825" y="8696"/>
                  </a:cubicBezTo>
                  <a:lnTo>
                    <a:pt x="6825" y="7456"/>
                  </a:lnTo>
                  <a:lnTo>
                    <a:pt x="9338" y="7456"/>
                  </a:lnTo>
                  <a:lnTo>
                    <a:pt x="9338" y="12946"/>
                  </a:lnTo>
                  <a:cubicBezTo>
                    <a:pt x="9338" y="13225"/>
                    <a:pt x="9586" y="13473"/>
                    <a:pt x="9865" y="13473"/>
                  </a:cubicBezTo>
                  <a:lnTo>
                    <a:pt x="13432" y="13473"/>
                  </a:lnTo>
                  <a:cubicBezTo>
                    <a:pt x="13742" y="13473"/>
                    <a:pt x="13959" y="13225"/>
                    <a:pt x="13959" y="12946"/>
                  </a:cubicBezTo>
                  <a:lnTo>
                    <a:pt x="13959" y="6587"/>
                  </a:lnTo>
                  <a:cubicBezTo>
                    <a:pt x="13959" y="6339"/>
                    <a:pt x="13742" y="6153"/>
                    <a:pt x="13525" y="6153"/>
                  </a:cubicBezTo>
                  <a:lnTo>
                    <a:pt x="10020" y="6153"/>
                  </a:lnTo>
                  <a:lnTo>
                    <a:pt x="9958" y="5595"/>
                  </a:lnTo>
                  <a:lnTo>
                    <a:pt x="12657" y="5595"/>
                  </a:lnTo>
                  <a:cubicBezTo>
                    <a:pt x="12998" y="5564"/>
                    <a:pt x="13308" y="5284"/>
                    <a:pt x="13308" y="4943"/>
                  </a:cubicBezTo>
                  <a:lnTo>
                    <a:pt x="13308" y="631"/>
                  </a:lnTo>
                  <a:cubicBezTo>
                    <a:pt x="13277" y="290"/>
                    <a:pt x="12998" y="11"/>
                    <a:pt x="12657" y="11"/>
                  </a:cubicBezTo>
                  <a:lnTo>
                    <a:pt x="11044" y="11"/>
                  </a:lnTo>
                  <a:cubicBezTo>
                    <a:pt x="11024" y="4"/>
                    <a:pt x="11007" y="1"/>
                    <a:pt x="10990" y="1"/>
                  </a:cubicBezTo>
                  <a:cubicBezTo>
                    <a:pt x="10813" y="1"/>
                    <a:pt x="10813" y="394"/>
                    <a:pt x="10990" y="394"/>
                  </a:cubicBezTo>
                  <a:cubicBezTo>
                    <a:pt x="11007" y="394"/>
                    <a:pt x="11024" y="391"/>
                    <a:pt x="11044" y="383"/>
                  </a:cubicBezTo>
                  <a:lnTo>
                    <a:pt x="12657" y="383"/>
                  </a:lnTo>
                  <a:cubicBezTo>
                    <a:pt x="12781" y="383"/>
                    <a:pt x="12874" y="476"/>
                    <a:pt x="12874" y="600"/>
                  </a:cubicBezTo>
                  <a:lnTo>
                    <a:pt x="12874" y="3982"/>
                  </a:lnTo>
                  <a:lnTo>
                    <a:pt x="6484" y="3982"/>
                  </a:lnTo>
                  <a:cubicBezTo>
                    <a:pt x="6143" y="3392"/>
                    <a:pt x="5522" y="3051"/>
                    <a:pt x="4840" y="3020"/>
                  </a:cubicBezTo>
                  <a:lnTo>
                    <a:pt x="4840" y="600"/>
                  </a:lnTo>
                  <a:cubicBezTo>
                    <a:pt x="4840" y="476"/>
                    <a:pt x="4933" y="383"/>
                    <a:pt x="5057" y="383"/>
                  </a:cubicBezTo>
                  <a:lnTo>
                    <a:pt x="10175" y="383"/>
                  </a:lnTo>
                  <a:cubicBezTo>
                    <a:pt x="10194" y="391"/>
                    <a:pt x="10212" y="394"/>
                    <a:pt x="10228" y="394"/>
                  </a:cubicBezTo>
                  <a:cubicBezTo>
                    <a:pt x="10405" y="394"/>
                    <a:pt x="10405" y="1"/>
                    <a:pt x="102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93"/>
            <p:cNvSpPr/>
            <p:nvPr/>
          </p:nvSpPr>
          <p:spPr>
            <a:xfrm>
              <a:off x="6498225" y="3875600"/>
              <a:ext cx="19425" cy="10250"/>
            </a:xfrm>
            <a:custGeom>
              <a:rect b="b" l="l" r="r" t="t"/>
              <a:pathLst>
                <a:path extrusionOk="0" h="410" w="777">
                  <a:moveTo>
                    <a:pt x="606" y="0"/>
                  </a:moveTo>
                  <a:cubicBezTo>
                    <a:pt x="591" y="0"/>
                    <a:pt x="575" y="2"/>
                    <a:pt x="559" y="6"/>
                  </a:cubicBezTo>
                  <a:lnTo>
                    <a:pt x="218" y="6"/>
                  </a:lnTo>
                  <a:cubicBezTo>
                    <a:pt x="94" y="6"/>
                    <a:pt x="1" y="68"/>
                    <a:pt x="1" y="192"/>
                  </a:cubicBezTo>
                  <a:cubicBezTo>
                    <a:pt x="1" y="316"/>
                    <a:pt x="94" y="409"/>
                    <a:pt x="218" y="409"/>
                  </a:cubicBezTo>
                  <a:lnTo>
                    <a:pt x="559" y="409"/>
                  </a:lnTo>
                  <a:cubicBezTo>
                    <a:pt x="683" y="409"/>
                    <a:pt x="776" y="316"/>
                    <a:pt x="776" y="192"/>
                  </a:cubicBezTo>
                  <a:cubicBezTo>
                    <a:pt x="776" y="84"/>
                    <a:pt x="706" y="0"/>
                    <a:pt x="6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93"/>
            <p:cNvSpPr/>
            <p:nvPr/>
          </p:nvSpPr>
          <p:spPr>
            <a:xfrm>
              <a:off x="6496675" y="3928475"/>
              <a:ext cx="22525" cy="10100"/>
            </a:xfrm>
            <a:custGeom>
              <a:rect b="b" l="l" r="r" t="t"/>
              <a:pathLst>
                <a:path extrusionOk="0" h="404" w="901">
                  <a:moveTo>
                    <a:pt x="280" y="0"/>
                  </a:moveTo>
                  <a:cubicBezTo>
                    <a:pt x="1" y="0"/>
                    <a:pt x="1" y="404"/>
                    <a:pt x="280" y="404"/>
                  </a:cubicBezTo>
                  <a:lnTo>
                    <a:pt x="621" y="404"/>
                  </a:lnTo>
                  <a:cubicBezTo>
                    <a:pt x="900" y="404"/>
                    <a:pt x="900" y="0"/>
                    <a:pt x="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93"/>
            <p:cNvSpPr/>
            <p:nvPr/>
          </p:nvSpPr>
          <p:spPr>
            <a:xfrm>
              <a:off x="6496675" y="3981200"/>
              <a:ext cx="22525" cy="10100"/>
            </a:xfrm>
            <a:custGeom>
              <a:rect b="b" l="l" r="r" t="t"/>
              <a:pathLst>
                <a:path extrusionOk="0" h="404" w="901">
                  <a:moveTo>
                    <a:pt x="280" y="1"/>
                  </a:moveTo>
                  <a:cubicBezTo>
                    <a:pt x="1" y="1"/>
                    <a:pt x="1" y="404"/>
                    <a:pt x="280" y="404"/>
                  </a:cubicBezTo>
                  <a:lnTo>
                    <a:pt x="621" y="404"/>
                  </a:lnTo>
                  <a:cubicBezTo>
                    <a:pt x="900" y="404"/>
                    <a:pt x="900" y="1"/>
                    <a:pt x="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7" name="Google Shape;15057;p93"/>
          <p:cNvGrpSpPr/>
          <p:nvPr/>
        </p:nvGrpSpPr>
        <p:grpSpPr>
          <a:xfrm>
            <a:off x="5508381" y="2881329"/>
            <a:ext cx="349000" cy="322875"/>
            <a:chOff x="5452875" y="3681100"/>
            <a:chExt cx="349000" cy="322875"/>
          </a:xfrm>
        </p:grpSpPr>
        <p:sp>
          <p:nvSpPr>
            <p:cNvPr id="15058" name="Google Shape;15058;p93"/>
            <p:cNvSpPr/>
            <p:nvPr/>
          </p:nvSpPr>
          <p:spPr>
            <a:xfrm>
              <a:off x="5717700" y="3731500"/>
              <a:ext cx="11275" cy="7900"/>
            </a:xfrm>
            <a:custGeom>
              <a:rect b="b" l="l" r="r" t="t"/>
              <a:pathLst>
                <a:path extrusionOk="0" h="316" w="451">
                  <a:moveTo>
                    <a:pt x="264" y="1"/>
                  </a:moveTo>
                  <a:cubicBezTo>
                    <a:pt x="1" y="1"/>
                    <a:pt x="256" y="315"/>
                    <a:pt x="385" y="315"/>
                  </a:cubicBezTo>
                  <a:cubicBezTo>
                    <a:pt x="423" y="315"/>
                    <a:pt x="451" y="288"/>
                    <a:pt x="451" y="218"/>
                  </a:cubicBezTo>
                  <a:cubicBezTo>
                    <a:pt x="451" y="94"/>
                    <a:pt x="357"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93"/>
            <p:cNvSpPr/>
            <p:nvPr/>
          </p:nvSpPr>
          <p:spPr>
            <a:xfrm>
              <a:off x="5738650" y="3731500"/>
              <a:ext cx="12050" cy="7900"/>
            </a:xfrm>
            <a:custGeom>
              <a:rect b="b" l="l" r="r" t="t"/>
              <a:pathLst>
                <a:path extrusionOk="0" h="316" w="482">
                  <a:moveTo>
                    <a:pt x="264" y="1"/>
                  </a:moveTo>
                  <a:cubicBezTo>
                    <a:pt x="0" y="1"/>
                    <a:pt x="274" y="315"/>
                    <a:pt x="412" y="315"/>
                  </a:cubicBezTo>
                  <a:cubicBezTo>
                    <a:pt x="452" y="315"/>
                    <a:pt x="481" y="288"/>
                    <a:pt x="481" y="218"/>
                  </a:cubicBezTo>
                  <a:cubicBezTo>
                    <a:pt x="481" y="94"/>
                    <a:pt x="388"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93"/>
            <p:cNvSpPr/>
            <p:nvPr/>
          </p:nvSpPr>
          <p:spPr>
            <a:xfrm>
              <a:off x="5760425" y="3732025"/>
              <a:ext cx="11200" cy="9850"/>
            </a:xfrm>
            <a:custGeom>
              <a:rect b="b" l="l" r="r" t="t"/>
              <a:pathLst>
                <a:path extrusionOk="0" h="394" w="448">
                  <a:moveTo>
                    <a:pt x="177" y="0"/>
                  </a:moveTo>
                  <a:cubicBezTo>
                    <a:pt x="0" y="0"/>
                    <a:pt x="0" y="393"/>
                    <a:pt x="177" y="393"/>
                  </a:cubicBezTo>
                  <a:cubicBezTo>
                    <a:pt x="194" y="393"/>
                    <a:pt x="211" y="390"/>
                    <a:pt x="230" y="383"/>
                  </a:cubicBezTo>
                  <a:cubicBezTo>
                    <a:pt x="355" y="383"/>
                    <a:pt x="448" y="290"/>
                    <a:pt x="448" y="197"/>
                  </a:cubicBezTo>
                  <a:cubicBezTo>
                    <a:pt x="448" y="89"/>
                    <a:pt x="377" y="5"/>
                    <a:pt x="278" y="5"/>
                  </a:cubicBezTo>
                  <a:cubicBezTo>
                    <a:pt x="263" y="5"/>
                    <a:pt x="247" y="6"/>
                    <a:pt x="230" y="11"/>
                  </a:cubicBezTo>
                  <a:cubicBezTo>
                    <a:pt x="211" y="3"/>
                    <a:pt x="194"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93"/>
            <p:cNvSpPr/>
            <p:nvPr/>
          </p:nvSpPr>
          <p:spPr>
            <a:xfrm>
              <a:off x="5452875" y="3681100"/>
              <a:ext cx="349000" cy="322875"/>
            </a:xfrm>
            <a:custGeom>
              <a:rect b="b" l="l" r="r" t="t"/>
              <a:pathLst>
                <a:path extrusionOk="0" h="12915" w="13960">
                  <a:moveTo>
                    <a:pt x="4560" y="404"/>
                  </a:moveTo>
                  <a:cubicBezTo>
                    <a:pt x="4716" y="404"/>
                    <a:pt x="4840" y="528"/>
                    <a:pt x="4840" y="652"/>
                  </a:cubicBezTo>
                  <a:lnTo>
                    <a:pt x="4840" y="1179"/>
                  </a:lnTo>
                  <a:lnTo>
                    <a:pt x="404" y="1179"/>
                  </a:lnTo>
                  <a:lnTo>
                    <a:pt x="404" y="683"/>
                  </a:lnTo>
                  <a:cubicBezTo>
                    <a:pt x="404" y="528"/>
                    <a:pt x="528" y="404"/>
                    <a:pt x="683" y="404"/>
                  </a:cubicBezTo>
                  <a:close/>
                  <a:moveTo>
                    <a:pt x="683" y="0"/>
                  </a:moveTo>
                  <a:cubicBezTo>
                    <a:pt x="311" y="0"/>
                    <a:pt x="1" y="279"/>
                    <a:pt x="1" y="683"/>
                  </a:cubicBezTo>
                  <a:lnTo>
                    <a:pt x="1" y="12470"/>
                  </a:lnTo>
                  <a:cubicBezTo>
                    <a:pt x="1" y="12718"/>
                    <a:pt x="187" y="12904"/>
                    <a:pt x="404" y="12904"/>
                  </a:cubicBezTo>
                  <a:lnTo>
                    <a:pt x="8035" y="12904"/>
                  </a:lnTo>
                  <a:cubicBezTo>
                    <a:pt x="8221" y="12842"/>
                    <a:pt x="8221" y="12563"/>
                    <a:pt x="8035" y="12501"/>
                  </a:cubicBezTo>
                  <a:lnTo>
                    <a:pt x="404" y="12501"/>
                  </a:lnTo>
                  <a:lnTo>
                    <a:pt x="404" y="3288"/>
                  </a:lnTo>
                  <a:lnTo>
                    <a:pt x="13556" y="3288"/>
                  </a:lnTo>
                  <a:lnTo>
                    <a:pt x="13556" y="12501"/>
                  </a:lnTo>
                  <a:lnTo>
                    <a:pt x="8872" y="12501"/>
                  </a:lnTo>
                  <a:cubicBezTo>
                    <a:pt x="8854" y="12494"/>
                    <a:pt x="8837" y="12491"/>
                    <a:pt x="8821" y="12491"/>
                  </a:cubicBezTo>
                  <a:cubicBezTo>
                    <a:pt x="8641" y="12491"/>
                    <a:pt x="8641" y="12914"/>
                    <a:pt x="8821" y="12914"/>
                  </a:cubicBezTo>
                  <a:cubicBezTo>
                    <a:pt x="8837" y="12914"/>
                    <a:pt x="8854" y="12911"/>
                    <a:pt x="8872" y="12904"/>
                  </a:cubicBezTo>
                  <a:lnTo>
                    <a:pt x="13525" y="12904"/>
                  </a:lnTo>
                  <a:cubicBezTo>
                    <a:pt x="13773" y="12904"/>
                    <a:pt x="13959" y="12718"/>
                    <a:pt x="13959" y="12470"/>
                  </a:cubicBezTo>
                  <a:lnTo>
                    <a:pt x="13959" y="1582"/>
                  </a:lnTo>
                  <a:cubicBezTo>
                    <a:pt x="13959" y="1365"/>
                    <a:pt x="13773" y="1179"/>
                    <a:pt x="13525" y="1179"/>
                  </a:cubicBezTo>
                  <a:lnTo>
                    <a:pt x="8345" y="1179"/>
                  </a:lnTo>
                  <a:cubicBezTo>
                    <a:pt x="8066" y="1179"/>
                    <a:pt x="8066" y="1582"/>
                    <a:pt x="8345" y="1582"/>
                  </a:cubicBezTo>
                  <a:lnTo>
                    <a:pt x="13556" y="1582"/>
                  </a:lnTo>
                  <a:lnTo>
                    <a:pt x="13556" y="2854"/>
                  </a:lnTo>
                  <a:lnTo>
                    <a:pt x="404" y="2854"/>
                  </a:lnTo>
                  <a:lnTo>
                    <a:pt x="404" y="1582"/>
                  </a:lnTo>
                  <a:lnTo>
                    <a:pt x="7538" y="1582"/>
                  </a:lnTo>
                  <a:cubicBezTo>
                    <a:pt x="7787" y="1582"/>
                    <a:pt x="7787" y="1179"/>
                    <a:pt x="7538" y="1179"/>
                  </a:cubicBezTo>
                  <a:lnTo>
                    <a:pt x="5243" y="1179"/>
                  </a:lnTo>
                  <a:lnTo>
                    <a:pt x="5243" y="683"/>
                  </a:lnTo>
                  <a:cubicBezTo>
                    <a:pt x="5243" y="279"/>
                    <a:pt x="4933" y="0"/>
                    <a:pt x="4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93"/>
            <p:cNvSpPr/>
            <p:nvPr/>
          </p:nvSpPr>
          <p:spPr>
            <a:xfrm>
              <a:off x="5664575" y="3774025"/>
              <a:ext cx="111700" cy="96300"/>
            </a:xfrm>
            <a:custGeom>
              <a:rect b="b" l="l" r="r" t="t"/>
              <a:pathLst>
                <a:path extrusionOk="0" h="3852" w="4468">
                  <a:moveTo>
                    <a:pt x="2528" y="420"/>
                  </a:moveTo>
                  <a:cubicBezTo>
                    <a:pt x="2738" y="420"/>
                    <a:pt x="2954" y="465"/>
                    <a:pt x="3165" y="564"/>
                  </a:cubicBezTo>
                  <a:cubicBezTo>
                    <a:pt x="4189" y="998"/>
                    <a:pt x="4375" y="2332"/>
                    <a:pt x="3537" y="3076"/>
                  </a:cubicBezTo>
                  <a:cubicBezTo>
                    <a:pt x="3382" y="2797"/>
                    <a:pt x="3072" y="2642"/>
                    <a:pt x="2762" y="2642"/>
                  </a:cubicBezTo>
                  <a:lnTo>
                    <a:pt x="2296" y="2642"/>
                  </a:lnTo>
                  <a:cubicBezTo>
                    <a:pt x="1986" y="2642"/>
                    <a:pt x="1707" y="2797"/>
                    <a:pt x="1521" y="3076"/>
                  </a:cubicBezTo>
                  <a:cubicBezTo>
                    <a:pt x="1211" y="2766"/>
                    <a:pt x="1025" y="2363"/>
                    <a:pt x="1025" y="1929"/>
                  </a:cubicBezTo>
                  <a:lnTo>
                    <a:pt x="1056" y="1929"/>
                  </a:lnTo>
                  <a:cubicBezTo>
                    <a:pt x="1056" y="1049"/>
                    <a:pt x="1749" y="420"/>
                    <a:pt x="2528" y="420"/>
                  </a:cubicBezTo>
                  <a:close/>
                  <a:moveTo>
                    <a:pt x="2793" y="3045"/>
                  </a:moveTo>
                  <a:cubicBezTo>
                    <a:pt x="2948" y="3045"/>
                    <a:pt x="3103" y="3138"/>
                    <a:pt x="3196" y="3294"/>
                  </a:cubicBezTo>
                  <a:cubicBezTo>
                    <a:pt x="2994" y="3387"/>
                    <a:pt x="2777" y="3433"/>
                    <a:pt x="2560" y="3433"/>
                  </a:cubicBezTo>
                  <a:cubicBezTo>
                    <a:pt x="2343" y="3433"/>
                    <a:pt x="2126" y="3387"/>
                    <a:pt x="1924" y="3294"/>
                  </a:cubicBezTo>
                  <a:cubicBezTo>
                    <a:pt x="1986" y="3138"/>
                    <a:pt x="2172" y="3045"/>
                    <a:pt x="2327" y="3045"/>
                  </a:cubicBezTo>
                  <a:close/>
                  <a:moveTo>
                    <a:pt x="2530" y="0"/>
                  </a:moveTo>
                  <a:cubicBezTo>
                    <a:pt x="2063" y="0"/>
                    <a:pt x="1590" y="174"/>
                    <a:pt x="1211" y="564"/>
                  </a:cubicBezTo>
                  <a:cubicBezTo>
                    <a:pt x="1" y="1774"/>
                    <a:pt x="838" y="3852"/>
                    <a:pt x="2545" y="3852"/>
                  </a:cubicBezTo>
                  <a:cubicBezTo>
                    <a:pt x="3599" y="3821"/>
                    <a:pt x="4468" y="2983"/>
                    <a:pt x="4468" y="1929"/>
                  </a:cubicBezTo>
                  <a:cubicBezTo>
                    <a:pt x="4468" y="772"/>
                    <a:pt x="3512" y="0"/>
                    <a:pt x="25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93"/>
            <p:cNvSpPr/>
            <p:nvPr/>
          </p:nvSpPr>
          <p:spPr>
            <a:xfrm>
              <a:off x="5711900" y="3793775"/>
              <a:ext cx="45725" cy="38875"/>
            </a:xfrm>
            <a:custGeom>
              <a:rect b="b" l="l" r="r" t="t"/>
              <a:pathLst>
                <a:path extrusionOk="0" h="1555" w="1829">
                  <a:moveTo>
                    <a:pt x="652" y="394"/>
                  </a:moveTo>
                  <a:cubicBezTo>
                    <a:pt x="776" y="394"/>
                    <a:pt x="869" y="549"/>
                    <a:pt x="869" y="767"/>
                  </a:cubicBezTo>
                  <a:cubicBezTo>
                    <a:pt x="869" y="984"/>
                    <a:pt x="776" y="1139"/>
                    <a:pt x="652" y="1139"/>
                  </a:cubicBezTo>
                  <a:cubicBezTo>
                    <a:pt x="558" y="1139"/>
                    <a:pt x="434" y="984"/>
                    <a:pt x="434" y="767"/>
                  </a:cubicBezTo>
                  <a:cubicBezTo>
                    <a:pt x="434" y="549"/>
                    <a:pt x="558" y="394"/>
                    <a:pt x="652" y="394"/>
                  </a:cubicBezTo>
                  <a:close/>
                  <a:moveTo>
                    <a:pt x="811" y="0"/>
                  </a:moveTo>
                  <a:cubicBezTo>
                    <a:pt x="419" y="0"/>
                    <a:pt x="31" y="306"/>
                    <a:pt x="31" y="767"/>
                  </a:cubicBezTo>
                  <a:cubicBezTo>
                    <a:pt x="0" y="1139"/>
                    <a:pt x="279" y="1511"/>
                    <a:pt x="652" y="1542"/>
                  </a:cubicBezTo>
                  <a:cubicBezTo>
                    <a:pt x="701" y="1551"/>
                    <a:pt x="750" y="1555"/>
                    <a:pt x="797" y="1555"/>
                  </a:cubicBezTo>
                  <a:cubicBezTo>
                    <a:pt x="1430" y="1555"/>
                    <a:pt x="1829" y="821"/>
                    <a:pt x="1396" y="301"/>
                  </a:cubicBezTo>
                  <a:cubicBezTo>
                    <a:pt x="1242" y="92"/>
                    <a:pt x="102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93"/>
            <p:cNvSpPr/>
            <p:nvPr/>
          </p:nvSpPr>
          <p:spPr>
            <a:xfrm>
              <a:off x="5478475" y="3856350"/>
              <a:ext cx="146575" cy="125575"/>
            </a:xfrm>
            <a:custGeom>
              <a:rect b="b" l="l" r="r" t="t"/>
              <a:pathLst>
                <a:path extrusionOk="0" h="5023" w="5863">
                  <a:moveTo>
                    <a:pt x="2502" y="391"/>
                  </a:moveTo>
                  <a:cubicBezTo>
                    <a:pt x="3614" y="391"/>
                    <a:pt x="4622" y="1287"/>
                    <a:pt x="4622" y="2513"/>
                  </a:cubicBezTo>
                  <a:cubicBezTo>
                    <a:pt x="4622" y="3134"/>
                    <a:pt x="4343" y="3754"/>
                    <a:pt x="3847" y="4157"/>
                  </a:cubicBezTo>
                  <a:cubicBezTo>
                    <a:pt x="3630" y="3785"/>
                    <a:pt x="3257" y="3568"/>
                    <a:pt x="2823" y="3568"/>
                  </a:cubicBezTo>
                  <a:lnTo>
                    <a:pt x="2203" y="3568"/>
                  </a:lnTo>
                  <a:cubicBezTo>
                    <a:pt x="1799" y="3568"/>
                    <a:pt x="1396" y="3785"/>
                    <a:pt x="1210" y="4157"/>
                  </a:cubicBezTo>
                  <a:cubicBezTo>
                    <a:pt x="0" y="3196"/>
                    <a:pt x="217" y="1272"/>
                    <a:pt x="1613" y="590"/>
                  </a:cubicBezTo>
                  <a:cubicBezTo>
                    <a:pt x="1906" y="453"/>
                    <a:pt x="2208" y="391"/>
                    <a:pt x="2502" y="391"/>
                  </a:cubicBezTo>
                  <a:close/>
                  <a:moveTo>
                    <a:pt x="2823" y="3971"/>
                  </a:moveTo>
                  <a:cubicBezTo>
                    <a:pt x="3102" y="3971"/>
                    <a:pt x="3350" y="4126"/>
                    <a:pt x="3474" y="4374"/>
                  </a:cubicBezTo>
                  <a:cubicBezTo>
                    <a:pt x="3164" y="4529"/>
                    <a:pt x="2831" y="4607"/>
                    <a:pt x="2497" y="4607"/>
                  </a:cubicBezTo>
                  <a:cubicBezTo>
                    <a:pt x="2164" y="4607"/>
                    <a:pt x="1830" y="4529"/>
                    <a:pt x="1520" y="4374"/>
                  </a:cubicBezTo>
                  <a:lnTo>
                    <a:pt x="1551" y="4374"/>
                  </a:lnTo>
                  <a:cubicBezTo>
                    <a:pt x="1644" y="4126"/>
                    <a:pt x="1923" y="3971"/>
                    <a:pt x="2203" y="3971"/>
                  </a:cubicBezTo>
                  <a:close/>
                  <a:moveTo>
                    <a:pt x="2513" y="1"/>
                  </a:moveTo>
                  <a:cubicBezTo>
                    <a:pt x="1117" y="1"/>
                    <a:pt x="0" y="1117"/>
                    <a:pt x="0" y="2513"/>
                  </a:cubicBezTo>
                  <a:cubicBezTo>
                    <a:pt x="0" y="4023"/>
                    <a:pt x="1234" y="5023"/>
                    <a:pt x="2522" y="5023"/>
                  </a:cubicBezTo>
                  <a:cubicBezTo>
                    <a:pt x="3139" y="5023"/>
                    <a:pt x="3769" y="4794"/>
                    <a:pt x="4281" y="4281"/>
                  </a:cubicBezTo>
                  <a:cubicBezTo>
                    <a:pt x="5863" y="2699"/>
                    <a:pt x="4746" y="1"/>
                    <a:pt x="2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93"/>
            <p:cNvSpPr/>
            <p:nvPr/>
          </p:nvSpPr>
          <p:spPr>
            <a:xfrm>
              <a:off x="5520350" y="3882725"/>
              <a:ext cx="45000" cy="38400"/>
            </a:xfrm>
            <a:custGeom>
              <a:rect b="b" l="l" r="r" t="t"/>
              <a:pathLst>
                <a:path extrusionOk="0" h="1536" w="1800">
                  <a:moveTo>
                    <a:pt x="807" y="403"/>
                  </a:moveTo>
                  <a:cubicBezTo>
                    <a:pt x="1024" y="403"/>
                    <a:pt x="1210" y="652"/>
                    <a:pt x="1210" y="962"/>
                  </a:cubicBezTo>
                  <a:cubicBezTo>
                    <a:pt x="1210" y="1272"/>
                    <a:pt x="1024" y="1520"/>
                    <a:pt x="807" y="1520"/>
                  </a:cubicBezTo>
                  <a:cubicBezTo>
                    <a:pt x="590" y="1520"/>
                    <a:pt x="466" y="1272"/>
                    <a:pt x="466" y="962"/>
                  </a:cubicBezTo>
                  <a:cubicBezTo>
                    <a:pt x="466" y="652"/>
                    <a:pt x="621" y="403"/>
                    <a:pt x="807" y="403"/>
                  </a:cubicBezTo>
                  <a:close/>
                  <a:moveTo>
                    <a:pt x="807" y="0"/>
                  </a:moveTo>
                  <a:cubicBezTo>
                    <a:pt x="342" y="62"/>
                    <a:pt x="0" y="497"/>
                    <a:pt x="31" y="962"/>
                  </a:cubicBezTo>
                  <a:cubicBezTo>
                    <a:pt x="124" y="1331"/>
                    <a:pt x="447" y="1536"/>
                    <a:pt x="779" y="1536"/>
                  </a:cubicBezTo>
                  <a:cubicBezTo>
                    <a:pt x="1004" y="1536"/>
                    <a:pt x="1233" y="1442"/>
                    <a:pt x="1396" y="1241"/>
                  </a:cubicBezTo>
                  <a:cubicBezTo>
                    <a:pt x="1799" y="745"/>
                    <a:pt x="1458"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93"/>
            <p:cNvSpPr/>
            <p:nvPr/>
          </p:nvSpPr>
          <p:spPr>
            <a:xfrm>
              <a:off x="5484675" y="3774150"/>
              <a:ext cx="148925" cy="68450"/>
            </a:xfrm>
            <a:custGeom>
              <a:rect b="b" l="l" r="r" t="t"/>
              <a:pathLst>
                <a:path extrusionOk="0" h="2738" w="5957">
                  <a:moveTo>
                    <a:pt x="5522" y="404"/>
                  </a:moveTo>
                  <a:lnTo>
                    <a:pt x="5522" y="1924"/>
                  </a:lnTo>
                  <a:lnTo>
                    <a:pt x="2606" y="1924"/>
                  </a:lnTo>
                  <a:cubicBezTo>
                    <a:pt x="2482" y="1924"/>
                    <a:pt x="2358" y="1986"/>
                    <a:pt x="2296" y="2079"/>
                  </a:cubicBezTo>
                  <a:lnTo>
                    <a:pt x="2172" y="2296"/>
                  </a:lnTo>
                  <a:lnTo>
                    <a:pt x="2048" y="2079"/>
                  </a:lnTo>
                  <a:cubicBezTo>
                    <a:pt x="1986" y="1986"/>
                    <a:pt x="1862" y="1924"/>
                    <a:pt x="1738" y="1924"/>
                  </a:cubicBezTo>
                  <a:lnTo>
                    <a:pt x="404" y="1924"/>
                  </a:lnTo>
                  <a:lnTo>
                    <a:pt x="404" y="404"/>
                  </a:lnTo>
                  <a:close/>
                  <a:moveTo>
                    <a:pt x="373" y="1"/>
                  </a:moveTo>
                  <a:cubicBezTo>
                    <a:pt x="156" y="1"/>
                    <a:pt x="0" y="156"/>
                    <a:pt x="0" y="373"/>
                  </a:cubicBezTo>
                  <a:lnTo>
                    <a:pt x="0" y="1955"/>
                  </a:lnTo>
                  <a:cubicBezTo>
                    <a:pt x="0" y="2172"/>
                    <a:pt x="156" y="2327"/>
                    <a:pt x="373" y="2327"/>
                  </a:cubicBezTo>
                  <a:lnTo>
                    <a:pt x="1707" y="2327"/>
                  </a:lnTo>
                  <a:lnTo>
                    <a:pt x="1831" y="2575"/>
                  </a:lnTo>
                  <a:cubicBezTo>
                    <a:pt x="1908" y="2684"/>
                    <a:pt x="2032" y="2738"/>
                    <a:pt x="2156" y="2738"/>
                  </a:cubicBezTo>
                  <a:cubicBezTo>
                    <a:pt x="2280" y="2738"/>
                    <a:pt x="2404" y="2684"/>
                    <a:pt x="2482" y="2575"/>
                  </a:cubicBezTo>
                  <a:lnTo>
                    <a:pt x="2637" y="2327"/>
                  </a:lnTo>
                  <a:lnTo>
                    <a:pt x="5553" y="2327"/>
                  </a:lnTo>
                  <a:cubicBezTo>
                    <a:pt x="5770" y="2327"/>
                    <a:pt x="5956" y="2172"/>
                    <a:pt x="5956" y="1955"/>
                  </a:cubicBezTo>
                  <a:lnTo>
                    <a:pt x="5956" y="373"/>
                  </a:lnTo>
                  <a:cubicBezTo>
                    <a:pt x="5956" y="156"/>
                    <a:pt x="5770" y="1"/>
                    <a:pt x="55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93"/>
            <p:cNvSpPr/>
            <p:nvPr/>
          </p:nvSpPr>
          <p:spPr>
            <a:xfrm>
              <a:off x="5621925" y="3889700"/>
              <a:ext cx="149700" cy="84550"/>
            </a:xfrm>
            <a:custGeom>
              <a:rect b="b" l="l" r="r" t="t"/>
              <a:pathLst>
                <a:path extrusionOk="0" h="3382" w="5988">
                  <a:moveTo>
                    <a:pt x="4375" y="466"/>
                  </a:moveTo>
                  <a:lnTo>
                    <a:pt x="4499" y="683"/>
                  </a:lnTo>
                  <a:cubicBezTo>
                    <a:pt x="4561" y="776"/>
                    <a:pt x="4685" y="838"/>
                    <a:pt x="4809" y="869"/>
                  </a:cubicBezTo>
                  <a:lnTo>
                    <a:pt x="5584" y="869"/>
                  </a:lnTo>
                  <a:lnTo>
                    <a:pt x="5584" y="2978"/>
                  </a:lnTo>
                  <a:lnTo>
                    <a:pt x="466" y="2978"/>
                  </a:lnTo>
                  <a:lnTo>
                    <a:pt x="466" y="869"/>
                  </a:lnTo>
                  <a:lnTo>
                    <a:pt x="3909" y="869"/>
                  </a:lnTo>
                  <a:cubicBezTo>
                    <a:pt x="4033" y="838"/>
                    <a:pt x="4157" y="776"/>
                    <a:pt x="4219" y="683"/>
                  </a:cubicBezTo>
                  <a:lnTo>
                    <a:pt x="4375" y="466"/>
                  </a:lnTo>
                  <a:close/>
                  <a:moveTo>
                    <a:pt x="4344" y="0"/>
                  </a:moveTo>
                  <a:cubicBezTo>
                    <a:pt x="4219" y="0"/>
                    <a:pt x="4095" y="62"/>
                    <a:pt x="4033" y="187"/>
                  </a:cubicBezTo>
                  <a:lnTo>
                    <a:pt x="3878" y="435"/>
                  </a:lnTo>
                  <a:lnTo>
                    <a:pt x="404" y="435"/>
                  </a:lnTo>
                  <a:cubicBezTo>
                    <a:pt x="187" y="435"/>
                    <a:pt x="1" y="590"/>
                    <a:pt x="1" y="807"/>
                  </a:cubicBezTo>
                  <a:lnTo>
                    <a:pt x="1" y="3009"/>
                  </a:lnTo>
                  <a:cubicBezTo>
                    <a:pt x="1" y="3226"/>
                    <a:pt x="187" y="3381"/>
                    <a:pt x="404" y="3381"/>
                  </a:cubicBezTo>
                  <a:lnTo>
                    <a:pt x="5584" y="3381"/>
                  </a:lnTo>
                  <a:cubicBezTo>
                    <a:pt x="5801" y="3381"/>
                    <a:pt x="5988" y="3226"/>
                    <a:pt x="5988" y="3009"/>
                  </a:cubicBezTo>
                  <a:lnTo>
                    <a:pt x="5988" y="807"/>
                  </a:lnTo>
                  <a:cubicBezTo>
                    <a:pt x="5988" y="590"/>
                    <a:pt x="5801" y="435"/>
                    <a:pt x="5584" y="435"/>
                  </a:cubicBezTo>
                  <a:lnTo>
                    <a:pt x="4809" y="435"/>
                  </a:lnTo>
                  <a:lnTo>
                    <a:pt x="4654" y="187"/>
                  </a:lnTo>
                  <a:cubicBezTo>
                    <a:pt x="4592" y="62"/>
                    <a:pt x="4468" y="0"/>
                    <a:pt x="4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93"/>
            <p:cNvSpPr/>
            <p:nvPr/>
          </p:nvSpPr>
          <p:spPr>
            <a:xfrm>
              <a:off x="5643650" y="3923050"/>
              <a:ext cx="47325" cy="10100"/>
            </a:xfrm>
            <a:custGeom>
              <a:rect b="b" l="l" r="r" t="t"/>
              <a:pathLst>
                <a:path extrusionOk="0" h="404" w="1893">
                  <a:moveTo>
                    <a:pt x="218" y="0"/>
                  </a:moveTo>
                  <a:cubicBezTo>
                    <a:pt x="93" y="0"/>
                    <a:pt x="0" y="93"/>
                    <a:pt x="0" y="217"/>
                  </a:cubicBezTo>
                  <a:cubicBezTo>
                    <a:pt x="0" y="310"/>
                    <a:pt x="93" y="403"/>
                    <a:pt x="218" y="403"/>
                  </a:cubicBezTo>
                  <a:lnTo>
                    <a:pt x="1675" y="403"/>
                  </a:lnTo>
                  <a:cubicBezTo>
                    <a:pt x="1800" y="403"/>
                    <a:pt x="1893" y="310"/>
                    <a:pt x="1893" y="217"/>
                  </a:cubicBezTo>
                  <a:cubicBezTo>
                    <a:pt x="1893" y="93"/>
                    <a:pt x="1800" y="0"/>
                    <a:pt x="16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93"/>
            <p:cNvSpPr/>
            <p:nvPr/>
          </p:nvSpPr>
          <p:spPr>
            <a:xfrm>
              <a:off x="5642100" y="3941650"/>
              <a:ext cx="108600" cy="10875"/>
            </a:xfrm>
            <a:custGeom>
              <a:rect b="b" l="l" r="r" t="t"/>
              <a:pathLst>
                <a:path extrusionOk="0" h="435" w="4344">
                  <a:moveTo>
                    <a:pt x="280" y="1"/>
                  </a:moveTo>
                  <a:cubicBezTo>
                    <a:pt x="0" y="1"/>
                    <a:pt x="0" y="435"/>
                    <a:pt x="280" y="435"/>
                  </a:cubicBezTo>
                  <a:lnTo>
                    <a:pt x="4064" y="435"/>
                  </a:lnTo>
                  <a:cubicBezTo>
                    <a:pt x="4343" y="435"/>
                    <a:pt x="4343" y="1"/>
                    <a:pt x="40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93"/>
            <p:cNvSpPr/>
            <p:nvPr/>
          </p:nvSpPr>
          <p:spPr>
            <a:xfrm>
              <a:off x="5508725" y="3796650"/>
              <a:ext cx="100825" cy="10100"/>
            </a:xfrm>
            <a:custGeom>
              <a:rect b="b" l="l" r="r" t="t"/>
              <a:pathLst>
                <a:path extrusionOk="0" h="404" w="4033">
                  <a:moveTo>
                    <a:pt x="186" y="0"/>
                  </a:moveTo>
                  <a:cubicBezTo>
                    <a:pt x="93" y="0"/>
                    <a:pt x="0" y="93"/>
                    <a:pt x="0" y="186"/>
                  </a:cubicBezTo>
                  <a:cubicBezTo>
                    <a:pt x="0" y="310"/>
                    <a:pt x="62" y="403"/>
                    <a:pt x="186" y="403"/>
                  </a:cubicBezTo>
                  <a:lnTo>
                    <a:pt x="3815" y="403"/>
                  </a:lnTo>
                  <a:cubicBezTo>
                    <a:pt x="3940" y="403"/>
                    <a:pt x="4033" y="310"/>
                    <a:pt x="4033" y="186"/>
                  </a:cubicBezTo>
                  <a:cubicBezTo>
                    <a:pt x="4033" y="93"/>
                    <a:pt x="3940" y="0"/>
                    <a:pt x="38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1" name="Google Shape;15071;p93"/>
          <p:cNvGrpSpPr/>
          <p:nvPr/>
        </p:nvGrpSpPr>
        <p:grpSpPr>
          <a:xfrm>
            <a:off x="6273597" y="2868454"/>
            <a:ext cx="352100" cy="348625"/>
            <a:chOff x="5456750" y="2492275"/>
            <a:chExt cx="352100" cy="348625"/>
          </a:xfrm>
        </p:grpSpPr>
        <p:sp>
          <p:nvSpPr>
            <p:cNvPr id="15072" name="Google Shape;15072;p93"/>
            <p:cNvSpPr/>
            <p:nvPr/>
          </p:nvSpPr>
          <p:spPr>
            <a:xfrm>
              <a:off x="5559125" y="2556650"/>
              <a:ext cx="113250" cy="10100"/>
            </a:xfrm>
            <a:custGeom>
              <a:rect b="b" l="l" r="r" t="t"/>
              <a:pathLst>
                <a:path extrusionOk="0" h="404" w="4530">
                  <a:moveTo>
                    <a:pt x="217" y="1"/>
                  </a:moveTo>
                  <a:cubicBezTo>
                    <a:pt x="93" y="1"/>
                    <a:pt x="0" y="94"/>
                    <a:pt x="0" y="218"/>
                  </a:cubicBezTo>
                  <a:cubicBezTo>
                    <a:pt x="0" y="311"/>
                    <a:pt x="93" y="404"/>
                    <a:pt x="217" y="404"/>
                  </a:cubicBezTo>
                  <a:lnTo>
                    <a:pt x="4312" y="404"/>
                  </a:lnTo>
                  <a:cubicBezTo>
                    <a:pt x="4436" y="404"/>
                    <a:pt x="4529" y="311"/>
                    <a:pt x="4529" y="218"/>
                  </a:cubicBezTo>
                  <a:cubicBezTo>
                    <a:pt x="4529" y="94"/>
                    <a:pt x="4436" y="1"/>
                    <a:pt x="43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93"/>
            <p:cNvSpPr/>
            <p:nvPr/>
          </p:nvSpPr>
          <p:spPr>
            <a:xfrm>
              <a:off x="5541275" y="2586900"/>
              <a:ext cx="150475" cy="10100"/>
            </a:xfrm>
            <a:custGeom>
              <a:rect b="b" l="l" r="r" t="t"/>
              <a:pathLst>
                <a:path extrusionOk="0" h="404" w="6019">
                  <a:moveTo>
                    <a:pt x="218" y="0"/>
                  </a:moveTo>
                  <a:cubicBezTo>
                    <a:pt x="94" y="0"/>
                    <a:pt x="1" y="93"/>
                    <a:pt x="1" y="186"/>
                  </a:cubicBezTo>
                  <a:cubicBezTo>
                    <a:pt x="1" y="311"/>
                    <a:pt x="94" y="404"/>
                    <a:pt x="218" y="404"/>
                  </a:cubicBezTo>
                  <a:lnTo>
                    <a:pt x="5739" y="404"/>
                  </a:lnTo>
                  <a:cubicBezTo>
                    <a:pt x="6019" y="404"/>
                    <a:pt x="6019"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93"/>
            <p:cNvSpPr/>
            <p:nvPr/>
          </p:nvSpPr>
          <p:spPr>
            <a:xfrm>
              <a:off x="5541275" y="2614025"/>
              <a:ext cx="148150" cy="10125"/>
            </a:xfrm>
            <a:custGeom>
              <a:rect b="b" l="l" r="r" t="t"/>
              <a:pathLst>
                <a:path extrusionOk="0" h="405" w="5926">
                  <a:moveTo>
                    <a:pt x="218" y="1"/>
                  </a:moveTo>
                  <a:cubicBezTo>
                    <a:pt x="94" y="1"/>
                    <a:pt x="1" y="94"/>
                    <a:pt x="1" y="187"/>
                  </a:cubicBezTo>
                  <a:cubicBezTo>
                    <a:pt x="1" y="311"/>
                    <a:pt x="94" y="404"/>
                    <a:pt x="218" y="404"/>
                  </a:cubicBezTo>
                  <a:lnTo>
                    <a:pt x="5739" y="404"/>
                  </a:lnTo>
                  <a:cubicBezTo>
                    <a:pt x="5832" y="404"/>
                    <a:pt x="5926" y="311"/>
                    <a:pt x="5926" y="187"/>
                  </a:cubicBezTo>
                  <a:cubicBezTo>
                    <a:pt x="5926" y="94"/>
                    <a:pt x="5832"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93"/>
            <p:cNvSpPr/>
            <p:nvPr/>
          </p:nvSpPr>
          <p:spPr>
            <a:xfrm>
              <a:off x="5540825" y="2640925"/>
              <a:ext cx="148600" cy="10475"/>
            </a:xfrm>
            <a:custGeom>
              <a:rect b="b" l="l" r="r" t="t"/>
              <a:pathLst>
                <a:path extrusionOk="0" h="419" w="5944">
                  <a:moveTo>
                    <a:pt x="183" y="0"/>
                  </a:moveTo>
                  <a:cubicBezTo>
                    <a:pt x="0" y="0"/>
                    <a:pt x="6" y="419"/>
                    <a:pt x="199" y="419"/>
                  </a:cubicBezTo>
                  <a:cubicBezTo>
                    <a:pt x="210" y="419"/>
                    <a:pt x="223" y="417"/>
                    <a:pt x="236" y="414"/>
                  </a:cubicBezTo>
                  <a:lnTo>
                    <a:pt x="5757" y="414"/>
                  </a:lnTo>
                  <a:cubicBezTo>
                    <a:pt x="5944" y="321"/>
                    <a:pt x="5944" y="73"/>
                    <a:pt x="5757" y="11"/>
                  </a:cubicBezTo>
                  <a:lnTo>
                    <a:pt x="236" y="11"/>
                  </a:lnTo>
                  <a:cubicBezTo>
                    <a:pt x="217" y="3"/>
                    <a:pt x="199"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93"/>
            <p:cNvSpPr/>
            <p:nvPr/>
          </p:nvSpPr>
          <p:spPr>
            <a:xfrm>
              <a:off x="5456750" y="2492275"/>
              <a:ext cx="352100" cy="348625"/>
            </a:xfrm>
            <a:custGeom>
              <a:rect b="b" l="l" r="r" t="t"/>
              <a:pathLst>
                <a:path extrusionOk="0" h="13945" w="14084">
                  <a:moveTo>
                    <a:pt x="6158" y="404"/>
                  </a:moveTo>
                  <a:cubicBezTo>
                    <a:pt x="6251" y="404"/>
                    <a:pt x="6344" y="435"/>
                    <a:pt x="6422" y="497"/>
                  </a:cubicBezTo>
                  <a:lnTo>
                    <a:pt x="7166" y="1087"/>
                  </a:lnTo>
                  <a:lnTo>
                    <a:pt x="5150" y="1087"/>
                  </a:lnTo>
                  <a:lnTo>
                    <a:pt x="5894" y="497"/>
                  </a:lnTo>
                  <a:cubicBezTo>
                    <a:pt x="5972" y="435"/>
                    <a:pt x="6065" y="404"/>
                    <a:pt x="6158" y="404"/>
                  </a:cubicBezTo>
                  <a:close/>
                  <a:moveTo>
                    <a:pt x="11106" y="4189"/>
                  </a:moveTo>
                  <a:lnTo>
                    <a:pt x="11819" y="4778"/>
                  </a:lnTo>
                  <a:lnTo>
                    <a:pt x="11106" y="5367"/>
                  </a:lnTo>
                  <a:lnTo>
                    <a:pt x="11106" y="4189"/>
                  </a:lnTo>
                  <a:close/>
                  <a:moveTo>
                    <a:pt x="1366" y="4064"/>
                  </a:moveTo>
                  <a:lnTo>
                    <a:pt x="1366" y="5491"/>
                  </a:lnTo>
                  <a:lnTo>
                    <a:pt x="497" y="4778"/>
                  </a:lnTo>
                  <a:lnTo>
                    <a:pt x="1366" y="4064"/>
                  </a:lnTo>
                  <a:close/>
                  <a:moveTo>
                    <a:pt x="11912" y="5212"/>
                  </a:moveTo>
                  <a:lnTo>
                    <a:pt x="11912" y="9958"/>
                  </a:lnTo>
                  <a:cubicBezTo>
                    <a:pt x="11819" y="9927"/>
                    <a:pt x="11726" y="9927"/>
                    <a:pt x="11602" y="9927"/>
                  </a:cubicBezTo>
                  <a:cubicBezTo>
                    <a:pt x="11168" y="9927"/>
                    <a:pt x="10764" y="10051"/>
                    <a:pt x="10392" y="10330"/>
                  </a:cubicBezTo>
                  <a:lnTo>
                    <a:pt x="7756" y="8779"/>
                  </a:lnTo>
                  <a:lnTo>
                    <a:pt x="11912" y="5212"/>
                  </a:lnTo>
                  <a:close/>
                  <a:moveTo>
                    <a:pt x="373" y="5212"/>
                  </a:moveTo>
                  <a:lnTo>
                    <a:pt x="4561" y="8779"/>
                  </a:lnTo>
                  <a:lnTo>
                    <a:pt x="373" y="11261"/>
                  </a:lnTo>
                  <a:lnTo>
                    <a:pt x="373" y="5212"/>
                  </a:lnTo>
                  <a:close/>
                  <a:moveTo>
                    <a:pt x="11589" y="10334"/>
                  </a:moveTo>
                  <a:cubicBezTo>
                    <a:pt x="12414" y="10334"/>
                    <a:pt x="13215" y="10974"/>
                    <a:pt x="13215" y="11943"/>
                  </a:cubicBezTo>
                  <a:cubicBezTo>
                    <a:pt x="13215" y="12812"/>
                    <a:pt x="12502" y="13525"/>
                    <a:pt x="11602" y="13556"/>
                  </a:cubicBezTo>
                  <a:cubicBezTo>
                    <a:pt x="10175" y="13556"/>
                    <a:pt x="9462" y="11819"/>
                    <a:pt x="10485" y="10796"/>
                  </a:cubicBezTo>
                  <a:cubicBezTo>
                    <a:pt x="10804" y="10477"/>
                    <a:pt x="11199" y="10334"/>
                    <a:pt x="11589" y="10334"/>
                  </a:cubicBezTo>
                  <a:close/>
                  <a:moveTo>
                    <a:pt x="6201" y="1"/>
                  </a:moveTo>
                  <a:cubicBezTo>
                    <a:pt x="6019" y="1"/>
                    <a:pt x="5832" y="63"/>
                    <a:pt x="5677" y="187"/>
                  </a:cubicBezTo>
                  <a:lnTo>
                    <a:pt x="4530" y="1087"/>
                  </a:lnTo>
                  <a:lnTo>
                    <a:pt x="4126" y="1087"/>
                  </a:lnTo>
                  <a:cubicBezTo>
                    <a:pt x="3847" y="1087"/>
                    <a:pt x="3847" y="1490"/>
                    <a:pt x="4126" y="1490"/>
                  </a:cubicBezTo>
                  <a:lnTo>
                    <a:pt x="10516" y="1490"/>
                  </a:lnTo>
                  <a:cubicBezTo>
                    <a:pt x="10640" y="1490"/>
                    <a:pt x="10733" y="1583"/>
                    <a:pt x="10733" y="1707"/>
                  </a:cubicBezTo>
                  <a:lnTo>
                    <a:pt x="10733" y="5677"/>
                  </a:lnTo>
                  <a:lnTo>
                    <a:pt x="10733" y="5709"/>
                  </a:lnTo>
                  <a:lnTo>
                    <a:pt x="7414" y="8562"/>
                  </a:lnTo>
                  <a:lnTo>
                    <a:pt x="6453" y="7973"/>
                  </a:lnTo>
                  <a:cubicBezTo>
                    <a:pt x="6375" y="7926"/>
                    <a:pt x="6282" y="7903"/>
                    <a:pt x="6189" y="7903"/>
                  </a:cubicBezTo>
                  <a:cubicBezTo>
                    <a:pt x="6096" y="7903"/>
                    <a:pt x="6003" y="7926"/>
                    <a:pt x="5925" y="7973"/>
                  </a:cubicBezTo>
                  <a:lnTo>
                    <a:pt x="4964" y="8562"/>
                  </a:lnTo>
                  <a:lnTo>
                    <a:pt x="1800" y="5833"/>
                  </a:lnTo>
                  <a:lnTo>
                    <a:pt x="1800" y="1707"/>
                  </a:lnTo>
                  <a:cubicBezTo>
                    <a:pt x="1800" y="1583"/>
                    <a:pt x="1893" y="1490"/>
                    <a:pt x="2017" y="1490"/>
                  </a:cubicBezTo>
                  <a:lnTo>
                    <a:pt x="3320" y="1490"/>
                  </a:lnTo>
                  <a:cubicBezTo>
                    <a:pt x="3568" y="1490"/>
                    <a:pt x="3568" y="1087"/>
                    <a:pt x="3320" y="1087"/>
                  </a:cubicBezTo>
                  <a:lnTo>
                    <a:pt x="2017" y="1087"/>
                  </a:lnTo>
                  <a:cubicBezTo>
                    <a:pt x="2000" y="1085"/>
                    <a:pt x="1982" y="1084"/>
                    <a:pt x="1965" y="1084"/>
                  </a:cubicBezTo>
                  <a:cubicBezTo>
                    <a:pt x="1648" y="1084"/>
                    <a:pt x="1397" y="1354"/>
                    <a:pt x="1397" y="1707"/>
                  </a:cubicBezTo>
                  <a:lnTo>
                    <a:pt x="1397" y="3568"/>
                  </a:lnTo>
                  <a:lnTo>
                    <a:pt x="94" y="4592"/>
                  </a:lnTo>
                  <a:cubicBezTo>
                    <a:pt x="32" y="4623"/>
                    <a:pt x="1" y="4685"/>
                    <a:pt x="1" y="4747"/>
                  </a:cubicBezTo>
                  <a:lnTo>
                    <a:pt x="1" y="11633"/>
                  </a:lnTo>
                  <a:cubicBezTo>
                    <a:pt x="1" y="12160"/>
                    <a:pt x="435" y="12626"/>
                    <a:pt x="993" y="12626"/>
                  </a:cubicBezTo>
                  <a:lnTo>
                    <a:pt x="4654" y="12626"/>
                  </a:lnTo>
                  <a:cubicBezTo>
                    <a:pt x="4902" y="12626"/>
                    <a:pt x="4902" y="12191"/>
                    <a:pt x="4654" y="12191"/>
                  </a:cubicBezTo>
                  <a:lnTo>
                    <a:pt x="993" y="12191"/>
                  </a:lnTo>
                  <a:cubicBezTo>
                    <a:pt x="714" y="12191"/>
                    <a:pt x="466" y="12005"/>
                    <a:pt x="435" y="11726"/>
                  </a:cubicBezTo>
                  <a:lnTo>
                    <a:pt x="6112" y="8345"/>
                  </a:lnTo>
                  <a:cubicBezTo>
                    <a:pt x="6143" y="8330"/>
                    <a:pt x="6166" y="8322"/>
                    <a:pt x="6185" y="8322"/>
                  </a:cubicBezTo>
                  <a:cubicBezTo>
                    <a:pt x="6205" y="8322"/>
                    <a:pt x="6220" y="8330"/>
                    <a:pt x="6236" y="8345"/>
                  </a:cubicBezTo>
                  <a:lnTo>
                    <a:pt x="10113" y="10641"/>
                  </a:lnTo>
                  <a:cubicBezTo>
                    <a:pt x="9803" y="10982"/>
                    <a:pt x="9648" y="11447"/>
                    <a:pt x="9648" y="11943"/>
                  </a:cubicBezTo>
                  <a:cubicBezTo>
                    <a:pt x="9648" y="12036"/>
                    <a:pt x="9648" y="12098"/>
                    <a:pt x="9648" y="12191"/>
                  </a:cubicBezTo>
                  <a:lnTo>
                    <a:pt x="5460" y="12191"/>
                  </a:lnTo>
                  <a:cubicBezTo>
                    <a:pt x="5181" y="12191"/>
                    <a:pt x="5181" y="12626"/>
                    <a:pt x="5460" y="12626"/>
                  </a:cubicBezTo>
                  <a:lnTo>
                    <a:pt x="9741" y="12626"/>
                  </a:lnTo>
                  <a:cubicBezTo>
                    <a:pt x="10047" y="13468"/>
                    <a:pt x="10827" y="13945"/>
                    <a:pt x="11627" y="13945"/>
                  </a:cubicBezTo>
                  <a:cubicBezTo>
                    <a:pt x="12122" y="13945"/>
                    <a:pt x="12625" y="13762"/>
                    <a:pt x="13029" y="13370"/>
                  </a:cubicBezTo>
                  <a:cubicBezTo>
                    <a:pt x="14084" y="12347"/>
                    <a:pt x="13711" y="10610"/>
                    <a:pt x="12346" y="10082"/>
                  </a:cubicBezTo>
                  <a:lnTo>
                    <a:pt x="12346" y="4747"/>
                  </a:lnTo>
                  <a:cubicBezTo>
                    <a:pt x="12346" y="4685"/>
                    <a:pt x="12315" y="4623"/>
                    <a:pt x="12284" y="4592"/>
                  </a:cubicBezTo>
                  <a:lnTo>
                    <a:pt x="11168" y="3723"/>
                  </a:lnTo>
                  <a:cubicBezTo>
                    <a:pt x="11137" y="3692"/>
                    <a:pt x="11137" y="3692"/>
                    <a:pt x="11106" y="3692"/>
                  </a:cubicBezTo>
                  <a:lnTo>
                    <a:pt x="11106" y="1707"/>
                  </a:lnTo>
                  <a:cubicBezTo>
                    <a:pt x="11106" y="1366"/>
                    <a:pt x="10826" y="1087"/>
                    <a:pt x="10485" y="1087"/>
                  </a:cubicBezTo>
                  <a:lnTo>
                    <a:pt x="7849" y="1087"/>
                  </a:lnTo>
                  <a:cubicBezTo>
                    <a:pt x="7787" y="1087"/>
                    <a:pt x="6701" y="187"/>
                    <a:pt x="6701" y="187"/>
                  </a:cubicBezTo>
                  <a:cubicBezTo>
                    <a:pt x="6561" y="63"/>
                    <a:pt x="6383" y="1"/>
                    <a:pt x="6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93"/>
            <p:cNvSpPr/>
            <p:nvPr/>
          </p:nvSpPr>
          <p:spPr>
            <a:xfrm>
              <a:off x="5734375" y="2771450"/>
              <a:ext cx="21750" cy="38625"/>
            </a:xfrm>
            <a:custGeom>
              <a:rect b="b" l="l" r="r" t="t"/>
              <a:pathLst>
                <a:path extrusionOk="0" h="1545" w="870">
                  <a:moveTo>
                    <a:pt x="652" y="1"/>
                  </a:moveTo>
                  <a:lnTo>
                    <a:pt x="652" y="32"/>
                  </a:lnTo>
                  <a:lnTo>
                    <a:pt x="280" y="32"/>
                  </a:lnTo>
                  <a:cubicBezTo>
                    <a:pt x="1" y="32"/>
                    <a:pt x="1" y="435"/>
                    <a:pt x="280" y="435"/>
                  </a:cubicBezTo>
                  <a:lnTo>
                    <a:pt x="466" y="435"/>
                  </a:lnTo>
                  <a:lnTo>
                    <a:pt x="466" y="1335"/>
                  </a:lnTo>
                  <a:cubicBezTo>
                    <a:pt x="466" y="1474"/>
                    <a:pt x="567" y="1544"/>
                    <a:pt x="668" y="1544"/>
                  </a:cubicBezTo>
                  <a:cubicBezTo>
                    <a:pt x="768" y="1544"/>
                    <a:pt x="869" y="1474"/>
                    <a:pt x="869" y="1335"/>
                  </a:cubicBezTo>
                  <a:lnTo>
                    <a:pt x="869" y="218"/>
                  </a:lnTo>
                  <a:cubicBezTo>
                    <a:pt x="869" y="94"/>
                    <a:pt x="776" y="1"/>
                    <a:pt x="6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8" name="Google Shape;15078;p93"/>
          <p:cNvGrpSpPr/>
          <p:nvPr/>
        </p:nvGrpSpPr>
        <p:grpSpPr>
          <a:xfrm>
            <a:off x="7090934" y="2868279"/>
            <a:ext cx="186150" cy="348975"/>
            <a:chOff x="5534300" y="1923875"/>
            <a:chExt cx="186150" cy="348975"/>
          </a:xfrm>
        </p:grpSpPr>
        <p:sp>
          <p:nvSpPr>
            <p:cNvPr id="15079" name="Google Shape;15079;p93"/>
            <p:cNvSpPr/>
            <p:nvPr/>
          </p:nvSpPr>
          <p:spPr>
            <a:xfrm>
              <a:off x="5534300" y="1923875"/>
              <a:ext cx="186150" cy="348975"/>
            </a:xfrm>
            <a:custGeom>
              <a:rect b="b" l="l" r="r" t="t"/>
              <a:pathLst>
                <a:path extrusionOk="0" h="13959" w="7446">
                  <a:moveTo>
                    <a:pt x="6794" y="403"/>
                  </a:moveTo>
                  <a:cubicBezTo>
                    <a:pt x="6918" y="403"/>
                    <a:pt x="7042" y="527"/>
                    <a:pt x="7042" y="651"/>
                  </a:cubicBezTo>
                  <a:lnTo>
                    <a:pt x="7042" y="1427"/>
                  </a:lnTo>
                  <a:lnTo>
                    <a:pt x="404" y="1427"/>
                  </a:lnTo>
                  <a:lnTo>
                    <a:pt x="404" y="651"/>
                  </a:lnTo>
                  <a:cubicBezTo>
                    <a:pt x="404" y="527"/>
                    <a:pt x="497" y="403"/>
                    <a:pt x="652" y="403"/>
                  </a:cubicBezTo>
                  <a:close/>
                  <a:moveTo>
                    <a:pt x="652" y="0"/>
                  </a:moveTo>
                  <a:cubicBezTo>
                    <a:pt x="280" y="0"/>
                    <a:pt x="1" y="279"/>
                    <a:pt x="1" y="651"/>
                  </a:cubicBezTo>
                  <a:lnTo>
                    <a:pt x="1" y="3350"/>
                  </a:lnTo>
                  <a:cubicBezTo>
                    <a:pt x="1" y="3474"/>
                    <a:pt x="94" y="3567"/>
                    <a:pt x="187" y="3567"/>
                  </a:cubicBezTo>
                  <a:cubicBezTo>
                    <a:pt x="311" y="3567"/>
                    <a:pt x="404" y="3474"/>
                    <a:pt x="404" y="3350"/>
                  </a:cubicBezTo>
                  <a:lnTo>
                    <a:pt x="404" y="1830"/>
                  </a:lnTo>
                  <a:lnTo>
                    <a:pt x="7042" y="1830"/>
                  </a:lnTo>
                  <a:lnTo>
                    <a:pt x="7042" y="12128"/>
                  </a:lnTo>
                  <a:lnTo>
                    <a:pt x="4561" y="12128"/>
                  </a:lnTo>
                  <a:cubicBezTo>
                    <a:pt x="4436" y="12128"/>
                    <a:pt x="4343" y="12222"/>
                    <a:pt x="4343" y="12315"/>
                  </a:cubicBezTo>
                  <a:cubicBezTo>
                    <a:pt x="4343" y="12439"/>
                    <a:pt x="4436" y="12532"/>
                    <a:pt x="4561" y="12532"/>
                  </a:cubicBezTo>
                  <a:lnTo>
                    <a:pt x="7042" y="12532"/>
                  </a:lnTo>
                  <a:lnTo>
                    <a:pt x="7042" y="13307"/>
                  </a:lnTo>
                  <a:cubicBezTo>
                    <a:pt x="7042" y="13431"/>
                    <a:pt x="6918" y="13555"/>
                    <a:pt x="6794" y="13555"/>
                  </a:cubicBezTo>
                  <a:lnTo>
                    <a:pt x="652" y="13555"/>
                  </a:lnTo>
                  <a:cubicBezTo>
                    <a:pt x="497" y="13555"/>
                    <a:pt x="404" y="13431"/>
                    <a:pt x="404" y="13307"/>
                  </a:cubicBezTo>
                  <a:lnTo>
                    <a:pt x="404" y="12532"/>
                  </a:lnTo>
                  <a:lnTo>
                    <a:pt x="3754" y="12532"/>
                  </a:lnTo>
                  <a:cubicBezTo>
                    <a:pt x="3847" y="12532"/>
                    <a:pt x="3940" y="12439"/>
                    <a:pt x="3940" y="12315"/>
                  </a:cubicBezTo>
                  <a:cubicBezTo>
                    <a:pt x="3940" y="12222"/>
                    <a:pt x="3847" y="12128"/>
                    <a:pt x="3754" y="12128"/>
                  </a:cubicBezTo>
                  <a:lnTo>
                    <a:pt x="404" y="12128"/>
                  </a:lnTo>
                  <a:lnTo>
                    <a:pt x="404" y="4157"/>
                  </a:lnTo>
                  <a:cubicBezTo>
                    <a:pt x="404" y="4064"/>
                    <a:pt x="311" y="3970"/>
                    <a:pt x="187" y="3970"/>
                  </a:cubicBezTo>
                  <a:cubicBezTo>
                    <a:pt x="94" y="3970"/>
                    <a:pt x="1" y="4064"/>
                    <a:pt x="1" y="4157"/>
                  </a:cubicBezTo>
                  <a:lnTo>
                    <a:pt x="1" y="13307"/>
                  </a:lnTo>
                  <a:cubicBezTo>
                    <a:pt x="1" y="13679"/>
                    <a:pt x="280" y="13959"/>
                    <a:pt x="652" y="13959"/>
                  </a:cubicBezTo>
                  <a:lnTo>
                    <a:pt x="6794" y="13959"/>
                  </a:lnTo>
                  <a:cubicBezTo>
                    <a:pt x="7166" y="13959"/>
                    <a:pt x="7445" y="13679"/>
                    <a:pt x="7445" y="13307"/>
                  </a:cubicBezTo>
                  <a:lnTo>
                    <a:pt x="7445" y="651"/>
                  </a:lnTo>
                  <a:cubicBezTo>
                    <a:pt x="7445" y="279"/>
                    <a:pt x="7166" y="0"/>
                    <a:pt x="67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93"/>
            <p:cNvSpPr/>
            <p:nvPr/>
          </p:nvSpPr>
          <p:spPr>
            <a:xfrm>
              <a:off x="5564550" y="1984350"/>
              <a:ext cx="127200" cy="159775"/>
            </a:xfrm>
            <a:custGeom>
              <a:rect b="b" l="l" r="r" t="t"/>
              <a:pathLst>
                <a:path extrusionOk="0" h="6391" w="5088">
                  <a:moveTo>
                    <a:pt x="4622" y="404"/>
                  </a:moveTo>
                  <a:cubicBezTo>
                    <a:pt x="4653" y="404"/>
                    <a:pt x="4653" y="435"/>
                    <a:pt x="4653" y="435"/>
                  </a:cubicBezTo>
                  <a:lnTo>
                    <a:pt x="4653" y="5956"/>
                  </a:lnTo>
                  <a:lnTo>
                    <a:pt x="435" y="5956"/>
                  </a:lnTo>
                  <a:lnTo>
                    <a:pt x="435" y="435"/>
                  </a:lnTo>
                  <a:cubicBezTo>
                    <a:pt x="404" y="435"/>
                    <a:pt x="404" y="404"/>
                    <a:pt x="435" y="404"/>
                  </a:cubicBezTo>
                  <a:close/>
                  <a:moveTo>
                    <a:pt x="435" y="0"/>
                  </a:moveTo>
                  <a:cubicBezTo>
                    <a:pt x="187" y="0"/>
                    <a:pt x="0" y="187"/>
                    <a:pt x="0" y="435"/>
                  </a:cubicBezTo>
                  <a:lnTo>
                    <a:pt x="0" y="5956"/>
                  </a:lnTo>
                  <a:cubicBezTo>
                    <a:pt x="0" y="6173"/>
                    <a:pt x="187" y="6390"/>
                    <a:pt x="435" y="6390"/>
                  </a:cubicBezTo>
                  <a:lnTo>
                    <a:pt x="4653" y="6390"/>
                  </a:lnTo>
                  <a:cubicBezTo>
                    <a:pt x="4870" y="6390"/>
                    <a:pt x="5088" y="6173"/>
                    <a:pt x="5088" y="5956"/>
                  </a:cubicBezTo>
                  <a:lnTo>
                    <a:pt x="5088" y="435"/>
                  </a:lnTo>
                  <a:cubicBezTo>
                    <a:pt x="5088" y="187"/>
                    <a:pt x="4870" y="0"/>
                    <a:pt x="46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93"/>
            <p:cNvSpPr/>
            <p:nvPr/>
          </p:nvSpPr>
          <p:spPr>
            <a:xfrm>
              <a:off x="5589375" y="2013050"/>
              <a:ext cx="39575" cy="10100"/>
            </a:xfrm>
            <a:custGeom>
              <a:rect b="b" l="l" r="r" t="t"/>
              <a:pathLst>
                <a:path extrusionOk="0" h="404" w="1583">
                  <a:moveTo>
                    <a:pt x="279" y="0"/>
                  </a:moveTo>
                  <a:cubicBezTo>
                    <a:pt x="0" y="0"/>
                    <a:pt x="0" y="403"/>
                    <a:pt x="279" y="403"/>
                  </a:cubicBezTo>
                  <a:lnTo>
                    <a:pt x="1303" y="403"/>
                  </a:lnTo>
                  <a:cubicBezTo>
                    <a:pt x="1582" y="403"/>
                    <a:pt x="1582"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93"/>
            <p:cNvSpPr/>
            <p:nvPr/>
          </p:nvSpPr>
          <p:spPr>
            <a:xfrm>
              <a:off x="5591700" y="2036300"/>
              <a:ext cx="72900" cy="10125"/>
            </a:xfrm>
            <a:custGeom>
              <a:rect b="b" l="l" r="r" t="t"/>
              <a:pathLst>
                <a:path extrusionOk="0" h="405" w="2916">
                  <a:moveTo>
                    <a:pt x="186" y="1"/>
                  </a:moveTo>
                  <a:cubicBezTo>
                    <a:pt x="0" y="63"/>
                    <a:pt x="0" y="342"/>
                    <a:pt x="186" y="404"/>
                  </a:cubicBezTo>
                  <a:lnTo>
                    <a:pt x="2730" y="404"/>
                  </a:lnTo>
                  <a:cubicBezTo>
                    <a:pt x="2916" y="342"/>
                    <a:pt x="2916" y="63"/>
                    <a:pt x="27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93"/>
            <p:cNvSpPr/>
            <p:nvPr/>
          </p:nvSpPr>
          <p:spPr>
            <a:xfrm>
              <a:off x="5591700" y="2059575"/>
              <a:ext cx="72900" cy="10100"/>
            </a:xfrm>
            <a:custGeom>
              <a:rect b="b" l="l" r="r" t="t"/>
              <a:pathLst>
                <a:path extrusionOk="0" h="404" w="2916">
                  <a:moveTo>
                    <a:pt x="186" y="0"/>
                  </a:moveTo>
                  <a:cubicBezTo>
                    <a:pt x="0" y="62"/>
                    <a:pt x="0" y="311"/>
                    <a:pt x="186" y="404"/>
                  </a:cubicBezTo>
                  <a:lnTo>
                    <a:pt x="2730" y="404"/>
                  </a:lnTo>
                  <a:cubicBezTo>
                    <a:pt x="2916" y="311"/>
                    <a:pt x="2916" y="62"/>
                    <a:pt x="2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93"/>
            <p:cNvSpPr/>
            <p:nvPr/>
          </p:nvSpPr>
          <p:spPr>
            <a:xfrm>
              <a:off x="5590925" y="2081275"/>
              <a:ext cx="73675" cy="10125"/>
            </a:xfrm>
            <a:custGeom>
              <a:rect b="b" l="l" r="r" t="t"/>
              <a:pathLst>
                <a:path extrusionOk="0" h="405" w="2947">
                  <a:moveTo>
                    <a:pt x="217" y="1"/>
                  </a:moveTo>
                  <a:cubicBezTo>
                    <a:pt x="93" y="1"/>
                    <a:pt x="0" y="94"/>
                    <a:pt x="0" y="218"/>
                  </a:cubicBezTo>
                  <a:cubicBezTo>
                    <a:pt x="0" y="311"/>
                    <a:pt x="93" y="404"/>
                    <a:pt x="217" y="404"/>
                  </a:cubicBezTo>
                  <a:lnTo>
                    <a:pt x="2761" y="404"/>
                  </a:lnTo>
                  <a:cubicBezTo>
                    <a:pt x="2854" y="404"/>
                    <a:pt x="2947" y="311"/>
                    <a:pt x="2947" y="218"/>
                  </a:cubicBezTo>
                  <a:cubicBezTo>
                    <a:pt x="2947" y="94"/>
                    <a:pt x="2854" y="1"/>
                    <a:pt x="27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93"/>
            <p:cNvSpPr/>
            <p:nvPr/>
          </p:nvSpPr>
          <p:spPr>
            <a:xfrm>
              <a:off x="5589375" y="2103775"/>
              <a:ext cx="76775" cy="10875"/>
            </a:xfrm>
            <a:custGeom>
              <a:rect b="b" l="l" r="r" t="t"/>
              <a:pathLst>
                <a:path extrusionOk="0" h="435" w="3071">
                  <a:moveTo>
                    <a:pt x="279" y="0"/>
                  </a:moveTo>
                  <a:cubicBezTo>
                    <a:pt x="0" y="0"/>
                    <a:pt x="0" y="435"/>
                    <a:pt x="279" y="435"/>
                  </a:cubicBezTo>
                  <a:lnTo>
                    <a:pt x="2823" y="435"/>
                  </a:lnTo>
                  <a:cubicBezTo>
                    <a:pt x="3071" y="435"/>
                    <a:pt x="3071" y="0"/>
                    <a:pt x="2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93"/>
            <p:cNvSpPr/>
            <p:nvPr/>
          </p:nvSpPr>
          <p:spPr>
            <a:xfrm>
              <a:off x="5556800" y="2155925"/>
              <a:ext cx="141750" cy="57600"/>
            </a:xfrm>
            <a:custGeom>
              <a:rect b="b" l="l" r="r" t="t"/>
              <a:pathLst>
                <a:path extrusionOk="0" h="2304" w="5670">
                  <a:moveTo>
                    <a:pt x="1496" y="426"/>
                  </a:moveTo>
                  <a:cubicBezTo>
                    <a:pt x="2153" y="426"/>
                    <a:pt x="2473" y="1212"/>
                    <a:pt x="2017" y="1699"/>
                  </a:cubicBezTo>
                  <a:cubicBezTo>
                    <a:pt x="1869" y="1847"/>
                    <a:pt x="1683" y="1913"/>
                    <a:pt x="1500" y="1913"/>
                  </a:cubicBezTo>
                  <a:cubicBezTo>
                    <a:pt x="1107" y="1913"/>
                    <a:pt x="724" y="1606"/>
                    <a:pt x="745" y="1140"/>
                  </a:cubicBezTo>
                  <a:cubicBezTo>
                    <a:pt x="745" y="737"/>
                    <a:pt x="1055" y="427"/>
                    <a:pt x="1458" y="427"/>
                  </a:cubicBezTo>
                  <a:cubicBezTo>
                    <a:pt x="1471" y="426"/>
                    <a:pt x="1484" y="426"/>
                    <a:pt x="1496" y="426"/>
                  </a:cubicBezTo>
                  <a:close/>
                  <a:moveTo>
                    <a:pt x="4194" y="426"/>
                  </a:moveTo>
                  <a:cubicBezTo>
                    <a:pt x="4851" y="426"/>
                    <a:pt x="5172" y="1242"/>
                    <a:pt x="4715" y="1699"/>
                  </a:cubicBezTo>
                  <a:cubicBezTo>
                    <a:pt x="4556" y="1848"/>
                    <a:pt x="4366" y="1914"/>
                    <a:pt x="4180" y="1914"/>
                  </a:cubicBezTo>
                  <a:cubicBezTo>
                    <a:pt x="3785" y="1914"/>
                    <a:pt x="3412" y="1614"/>
                    <a:pt x="3412" y="1171"/>
                  </a:cubicBezTo>
                  <a:cubicBezTo>
                    <a:pt x="3412" y="737"/>
                    <a:pt x="3754" y="427"/>
                    <a:pt x="4157" y="427"/>
                  </a:cubicBezTo>
                  <a:cubicBezTo>
                    <a:pt x="4169" y="426"/>
                    <a:pt x="4181" y="426"/>
                    <a:pt x="4194" y="426"/>
                  </a:cubicBezTo>
                  <a:close/>
                  <a:moveTo>
                    <a:pt x="1486" y="0"/>
                  </a:moveTo>
                  <a:cubicBezTo>
                    <a:pt x="1127" y="0"/>
                    <a:pt x="766" y="165"/>
                    <a:pt x="528" y="489"/>
                  </a:cubicBezTo>
                  <a:lnTo>
                    <a:pt x="217" y="489"/>
                  </a:lnTo>
                  <a:cubicBezTo>
                    <a:pt x="93" y="489"/>
                    <a:pt x="31" y="551"/>
                    <a:pt x="31" y="675"/>
                  </a:cubicBezTo>
                  <a:lnTo>
                    <a:pt x="0" y="675"/>
                  </a:lnTo>
                  <a:cubicBezTo>
                    <a:pt x="0" y="799"/>
                    <a:pt x="93" y="892"/>
                    <a:pt x="217" y="892"/>
                  </a:cubicBezTo>
                  <a:lnTo>
                    <a:pt x="341" y="892"/>
                  </a:lnTo>
                  <a:cubicBezTo>
                    <a:pt x="310" y="954"/>
                    <a:pt x="310" y="1047"/>
                    <a:pt x="310" y="1140"/>
                  </a:cubicBezTo>
                  <a:cubicBezTo>
                    <a:pt x="310" y="1916"/>
                    <a:pt x="892" y="2304"/>
                    <a:pt x="1474" y="2304"/>
                  </a:cubicBezTo>
                  <a:cubicBezTo>
                    <a:pt x="2055" y="2304"/>
                    <a:pt x="2637" y="1916"/>
                    <a:pt x="2637" y="1140"/>
                  </a:cubicBezTo>
                  <a:cubicBezTo>
                    <a:pt x="2637" y="985"/>
                    <a:pt x="2606" y="799"/>
                    <a:pt x="2544" y="675"/>
                  </a:cubicBezTo>
                  <a:cubicBezTo>
                    <a:pt x="2637" y="629"/>
                    <a:pt x="2738" y="605"/>
                    <a:pt x="2839" y="605"/>
                  </a:cubicBezTo>
                  <a:cubicBezTo>
                    <a:pt x="2939" y="605"/>
                    <a:pt x="3040" y="629"/>
                    <a:pt x="3133" y="675"/>
                  </a:cubicBezTo>
                  <a:cubicBezTo>
                    <a:pt x="3040" y="799"/>
                    <a:pt x="3009" y="985"/>
                    <a:pt x="3009" y="1140"/>
                  </a:cubicBezTo>
                  <a:cubicBezTo>
                    <a:pt x="3009" y="1916"/>
                    <a:pt x="3591" y="2304"/>
                    <a:pt x="4172" y="2304"/>
                  </a:cubicBezTo>
                  <a:cubicBezTo>
                    <a:pt x="4754" y="2304"/>
                    <a:pt x="5336" y="1916"/>
                    <a:pt x="5336" y="1140"/>
                  </a:cubicBezTo>
                  <a:cubicBezTo>
                    <a:pt x="5336" y="1047"/>
                    <a:pt x="5336" y="954"/>
                    <a:pt x="5305" y="892"/>
                  </a:cubicBezTo>
                  <a:lnTo>
                    <a:pt x="5429" y="892"/>
                  </a:lnTo>
                  <a:cubicBezTo>
                    <a:pt x="5436" y="893"/>
                    <a:pt x="5443" y="894"/>
                    <a:pt x="5451" y="894"/>
                  </a:cubicBezTo>
                  <a:cubicBezTo>
                    <a:pt x="5663" y="894"/>
                    <a:pt x="5669" y="484"/>
                    <a:pt x="5470" y="484"/>
                  </a:cubicBezTo>
                  <a:cubicBezTo>
                    <a:pt x="5457" y="484"/>
                    <a:pt x="5443" y="485"/>
                    <a:pt x="5429" y="489"/>
                  </a:cubicBezTo>
                  <a:lnTo>
                    <a:pt x="5118" y="489"/>
                  </a:lnTo>
                  <a:cubicBezTo>
                    <a:pt x="4897" y="165"/>
                    <a:pt x="4544" y="0"/>
                    <a:pt x="4188" y="0"/>
                  </a:cubicBezTo>
                  <a:cubicBezTo>
                    <a:pt x="3897" y="0"/>
                    <a:pt x="3605" y="111"/>
                    <a:pt x="3381" y="334"/>
                  </a:cubicBezTo>
                  <a:cubicBezTo>
                    <a:pt x="3211" y="241"/>
                    <a:pt x="3025" y="194"/>
                    <a:pt x="2839" y="194"/>
                  </a:cubicBezTo>
                  <a:cubicBezTo>
                    <a:pt x="2652" y="194"/>
                    <a:pt x="2466" y="241"/>
                    <a:pt x="2296" y="334"/>
                  </a:cubicBezTo>
                  <a:cubicBezTo>
                    <a:pt x="2072" y="111"/>
                    <a:pt x="1780" y="0"/>
                    <a:pt x="14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7" name="Google Shape;15087;p93"/>
          <p:cNvGrpSpPr/>
          <p:nvPr/>
        </p:nvGrpSpPr>
        <p:grpSpPr>
          <a:xfrm>
            <a:off x="7745342" y="2927979"/>
            <a:ext cx="349000" cy="229575"/>
            <a:chOff x="4720050" y="3726850"/>
            <a:chExt cx="349000" cy="229575"/>
          </a:xfrm>
        </p:grpSpPr>
        <p:sp>
          <p:nvSpPr>
            <p:cNvPr id="15088" name="Google Shape;15088;p93"/>
            <p:cNvSpPr/>
            <p:nvPr/>
          </p:nvSpPr>
          <p:spPr>
            <a:xfrm>
              <a:off x="4759600" y="3826100"/>
              <a:ext cx="12675" cy="8900"/>
            </a:xfrm>
            <a:custGeom>
              <a:rect b="b" l="l" r="r" t="t"/>
              <a:pathLst>
                <a:path extrusionOk="0" h="356" w="507">
                  <a:moveTo>
                    <a:pt x="218" y="1"/>
                  </a:moveTo>
                  <a:cubicBezTo>
                    <a:pt x="93" y="1"/>
                    <a:pt x="0" y="94"/>
                    <a:pt x="0" y="249"/>
                  </a:cubicBezTo>
                  <a:cubicBezTo>
                    <a:pt x="0" y="326"/>
                    <a:pt x="30" y="355"/>
                    <a:pt x="72" y="355"/>
                  </a:cubicBezTo>
                  <a:cubicBezTo>
                    <a:pt x="217" y="355"/>
                    <a:pt x="506"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93"/>
            <p:cNvSpPr/>
            <p:nvPr/>
          </p:nvSpPr>
          <p:spPr>
            <a:xfrm>
              <a:off x="4794500" y="3826100"/>
              <a:ext cx="13975" cy="11675"/>
            </a:xfrm>
            <a:custGeom>
              <a:rect b="b" l="l" r="r" t="t"/>
              <a:pathLst>
                <a:path extrusionOk="0" h="467" w="559">
                  <a:moveTo>
                    <a:pt x="217" y="1"/>
                  </a:moveTo>
                  <a:cubicBezTo>
                    <a:pt x="93" y="1"/>
                    <a:pt x="0" y="94"/>
                    <a:pt x="0" y="249"/>
                  </a:cubicBezTo>
                  <a:cubicBezTo>
                    <a:pt x="0" y="373"/>
                    <a:pt x="93" y="466"/>
                    <a:pt x="217" y="466"/>
                  </a:cubicBezTo>
                  <a:cubicBezTo>
                    <a:pt x="559" y="466"/>
                    <a:pt x="559"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93"/>
            <p:cNvSpPr/>
            <p:nvPr/>
          </p:nvSpPr>
          <p:spPr>
            <a:xfrm>
              <a:off x="4829400" y="3826100"/>
              <a:ext cx="13200" cy="11675"/>
            </a:xfrm>
            <a:custGeom>
              <a:rect b="b" l="l" r="r" t="t"/>
              <a:pathLst>
                <a:path extrusionOk="0" h="467" w="528">
                  <a:moveTo>
                    <a:pt x="217" y="1"/>
                  </a:moveTo>
                  <a:cubicBezTo>
                    <a:pt x="93" y="1"/>
                    <a:pt x="0" y="94"/>
                    <a:pt x="0" y="249"/>
                  </a:cubicBezTo>
                  <a:cubicBezTo>
                    <a:pt x="0" y="373"/>
                    <a:pt x="93" y="466"/>
                    <a:pt x="217" y="466"/>
                  </a:cubicBezTo>
                  <a:cubicBezTo>
                    <a:pt x="527" y="466"/>
                    <a:pt x="527"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93"/>
            <p:cNvSpPr/>
            <p:nvPr/>
          </p:nvSpPr>
          <p:spPr>
            <a:xfrm>
              <a:off x="4720050" y="3726850"/>
              <a:ext cx="349000" cy="229575"/>
            </a:xfrm>
            <a:custGeom>
              <a:rect b="b" l="l" r="r" t="t"/>
              <a:pathLst>
                <a:path extrusionOk="0" h="9183" w="13960">
                  <a:moveTo>
                    <a:pt x="1862" y="466"/>
                  </a:moveTo>
                  <a:cubicBezTo>
                    <a:pt x="2001" y="466"/>
                    <a:pt x="2141" y="559"/>
                    <a:pt x="2141" y="745"/>
                  </a:cubicBezTo>
                  <a:lnTo>
                    <a:pt x="2141" y="2513"/>
                  </a:lnTo>
                  <a:lnTo>
                    <a:pt x="1582" y="2513"/>
                  </a:lnTo>
                  <a:lnTo>
                    <a:pt x="1582" y="745"/>
                  </a:lnTo>
                  <a:cubicBezTo>
                    <a:pt x="1582" y="559"/>
                    <a:pt x="1722" y="466"/>
                    <a:pt x="1862" y="466"/>
                  </a:cubicBezTo>
                  <a:close/>
                  <a:moveTo>
                    <a:pt x="3940" y="466"/>
                  </a:moveTo>
                  <a:cubicBezTo>
                    <a:pt x="4079" y="466"/>
                    <a:pt x="4219" y="559"/>
                    <a:pt x="4219" y="745"/>
                  </a:cubicBezTo>
                  <a:lnTo>
                    <a:pt x="4219" y="2513"/>
                  </a:lnTo>
                  <a:lnTo>
                    <a:pt x="3661" y="2513"/>
                  </a:lnTo>
                  <a:lnTo>
                    <a:pt x="3661" y="745"/>
                  </a:lnTo>
                  <a:cubicBezTo>
                    <a:pt x="3661" y="559"/>
                    <a:pt x="3800" y="466"/>
                    <a:pt x="3940" y="466"/>
                  </a:cubicBezTo>
                  <a:close/>
                  <a:moveTo>
                    <a:pt x="12935" y="5739"/>
                  </a:moveTo>
                  <a:lnTo>
                    <a:pt x="12935" y="6390"/>
                  </a:lnTo>
                  <a:lnTo>
                    <a:pt x="1148" y="6390"/>
                  </a:lnTo>
                  <a:lnTo>
                    <a:pt x="1148" y="5739"/>
                  </a:lnTo>
                  <a:close/>
                  <a:moveTo>
                    <a:pt x="13463" y="6794"/>
                  </a:moveTo>
                  <a:cubicBezTo>
                    <a:pt x="13494" y="6794"/>
                    <a:pt x="13556" y="6856"/>
                    <a:pt x="13556" y="6887"/>
                  </a:cubicBezTo>
                  <a:lnTo>
                    <a:pt x="13556" y="7600"/>
                  </a:lnTo>
                  <a:lnTo>
                    <a:pt x="404" y="7600"/>
                  </a:lnTo>
                  <a:lnTo>
                    <a:pt x="404" y="6887"/>
                  </a:lnTo>
                  <a:cubicBezTo>
                    <a:pt x="404" y="6856"/>
                    <a:pt x="466" y="6794"/>
                    <a:pt x="497" y="6794"/>
                  </a:cubicBezTo>
                  <a:close/>
                  <a:moveTo>
                    <a:pt x="1862" y="0"/>
                  </a:moveTo>
                  <a:cubicBezTo>
                    <a:pt x="1497" y="0"/>
                    <a:pt x="1133" y="249"/>
                    <a:pt x="1179" y="745"/>
                  </a:cubicBezTo>
                  <a:lnTo>
                    <a:pt x="1179" y="2513"/>
                  </a:lnTo>
                  <a:lnTo>
                    <a:pt x="528" y="2513"/>
                  </a:lnTo>
                  <a:cubicBezTo>
                    <a:pt x="249" y="2513"/>
                    <a:pt x="31" y="2730"/>
                    <a:pt x="31" y="3009"/>
                  </a:cubicBezTo>
                  <a:lnTo>
                    <a:pt x="31" y="5212"/>
                  </a:lnTo>
                  <a:cubicBezTo>
                    <a:pt x="0" y="5491"/>
                    <a:pt x="249" y="5708"/>
                    <a:pt x="528" y="5739"/>
                  </a:cubicBezTo>
                  <a:lnTo>
                    <a:pt x="776" y="5739"/>
                  </a:lnTo>
                  <a:lnTo>
                    <a:pt x="776" y="6390"/>
                  </a:lnTo>
                  <a:lnTo>
                    <a:pt x="528" y="6390"/>
                  </a:lnTo>
                  <a:cubicBezTo>
                    <a:pt x="249" y="6390"/>
                    <a:pt x="31" y="6607"/>
                    <a:pt x="31" y="6887"/>
                  </a:cubicBezTo>
                  <a:lnTo>
                    <a:pt x="31" y="8655"/>
                  </a:lnTo>
                  <a:cubicBezTo>
                    <a:pt x="31" y="8934"/>
                    <a:pt x="249" y="9182"/>
                    <a:pt x="528" y="9182"/>
                  </a:cubicBezTo>
                  <a:lnTo>
                    <a:pt x="4250" y="9182"/>
                  </a:lnTo>
                  <a:cubicBezTo>
                    <a:pt x="4529" y="9182"/>
                    <a:pt x="4529" y="8748"/>
                    <a:pt x="4250" y="8748"/>
                  </a:cubicBezTo>
                  <a:lnTo>
                    <a:pt x="528" y="8748"/>
                  </a:lnTo>
                  <a:cubicBezTo>
                    <a:pt x="466" y="8748"/>
                    <a:pt x="435" y="8717"/>
                    <a:pt x="435" y="8655"/>
                  </a:cubicBezTo>
                  <a:lnTo>
                    <a:pt x="435" y="8003"/>
                  </a:lnTo>
                  <a:lnTo>
                    <a:pt x="13556" y="8003"/>
                  </a:lnTo>
                  <a:lnTo>
                    <a:pt x="13556" y="8655"/>
                  </a:lnTo>
                  <a:cubicBezTo>
                    <a:pt x="13556" y="8717"/>
                    <a:pt x="13525" y="8748"/>
                    <a:pt x="13463" y="8748"/>
                  </a:cubicBezTo>
                  <a:lnTo>
                    <a:pt x="5057" y="8748"/>
                  </a:lnTo>
                  <a:cubicBezTo>
                    <a:pt x="4777" y="8748"/>
                    <a:pt x="4777" y="9182"/>
                    <a:pt x="5057" y="9182"/>
                  </a:cubicBezTo>
                  <a:lnTo>
                    <a:pt x="13463" y="9182"/>
                  </a:lnTo>
                  <a:cubicBezTo>
                    <a:pt x="13742" y="9182"/>
                    <a:pt x="13959" y="8934"/>
                    <a:pt x="13959" y="8655"/>
                  </a:cubicBezTo>
                  <a:lnTo>
                    <a:pt x="13959" y="6887"/>
                  </a:lnTo>
                  <a:cubicBezTo>
                    <a:pt x="13959" y="6607"/>
                    <a:pt x="13742" y="6390"/>
                    <a:pt x="13463" y="6390"/>
                  </a:cubicBezTo>
                  <a:lnTo>
                    <a:pt x="13370" y="6390"/>
                  </a:lnTo>
                  <a:lnTo>
                    <a:pt x="13370" y="5739"/>
                  </a:lnTo>
                  <a:lnTo>
                    <a:pt x="13463" y="5739"/>
                  </a:lnTo>
                  <a:cubicBezTo>
                    <a:pt x="13742" y="5739"/>
                    <a:pt x="13959" y="5491"/>
                    <a:pt x="13959" y="5212"/>
                  </a:cubicBezTo>
                  <a:lnTo>
                    <a:pt x="13959" y="3040"/>
                  </a:lnTo>
                  <a:cubicBezTo>
                    <a:pt x="13959" y="2730"/>
                    <a:pt x="13742" y="2513"/>
                    <a:pt x="13463" y="2513"/>
                  </a:cubicBezTo>
                  <a:lnTo>
                    <a:pt x="9213" y="2513"/>
                  </a:lnTo>
                  <a:cubicBezTo>
                    <a:pt x="9089" y="2513"/>
                    <a:pt x="8996" y="2606"/>
                    <a:pt x="8996" y="2730"/>
                  </a:cubicBezTo>
                  <a:cubicBezTo>
                    <a:pt x="8996" y="2823"/>
                    <a:pt x="9089" y="2916"/>
                    <a:pt x="9213" y="2916"/>
                  </a:cubicBezTo>
                  <a:lnTo>
                    <a:pt x="13463" y="2916"/>
                  </a:lnTo>
                  <a:cubicBezTo>
                    <a:pt x="13494" y="2916"/>
                    <a:pt x="13556" y="2978"/>
                    <a:pt x="13556" y="3040"/>
                  </a:cubicBezTo>
                  <a:lnTo>
                    <a:pt x="13556" y="3971"/>
                  </a:lnTo>
                  <a:lnTo>
                    <a:pt x="7569" y="3971"/>
                  </a:lnTo>
                  <a:cubicBezTo>
                    <a:pt x="7290" y="3971"/>
                    <a:pt x="7290" y="4405"/>
                    <a:pt x="7569" y="4405"/>
                  </a:cubicBezTo>
                  <a:lnTo>
                    <a:pt x="13556" y="4405"/>
                  </a:lnTo>
                  <a:lnTo>
                    <a:pt x="13556" y="5212"/>
                  </a:lnTo>
                  <a:cubicBezTo>
                    <a:pt x="13556" y="5274"/>
                    <a:pt x="13494" y="5305"/>
                    <a:pt x="13463" y="5305"/>
                  </a:cubicBezTo>
                  <a:lnTo>
                    <a:pt x="497" y="5305"/>
                  </a:lnTo>
                  <a:cubicBezTo>
                    <a:pt x="466" y="5305"/>
                    <a:pt x="404" y="5274"/>
                    <a:pt x="404" y="5212"/>
                  </a:cubicBezTo>
                  <a:lnTo>
                    <a:pt x="404" y="3040"/>
                  </a:lnTo>
                  <a:cubicBezTo>
                    <a:pt x="404" y="2978"/>
                    <a:pt x="466" y="2916"/>
                    <a:pt x="497" y="2916"/>
                  </a:cubicBezTo>
                  <a:lnTo>
                    <a:pt x="8376" y="2916"/>
                  </a:lnTo>
                  <a:cubicBezTo>
                    <a:pt x="8389" y="2919"/>
                    <a:pt x="8402" y="2921"/>
                    <a:pt x="8415" y="2921"/>
                  </a:cubicBezTo>
                  <a:cubicBezTo>
                    <a:pt x="8525" y="2921"/>
                    <a:pt x="8624" y="2813"/>
                    <a:pt x="8624" y="2730"/>
                  </a:cubicBezTo>
                  <a:cubicBezTo>
                    <a:pt x="8624" y="2606"/>
                    <a:pt x="8531" y="2513"/>
                    <a:pt x="8407" y="2513"/>
                  </a:cubicBezTo>
                  <a:lnTo>
                    <a:pt x="4653" y="2513"/>
                  </a:lnTo>
                  <a:lnTo>
                    <a:pt x="4653" y="745"/>
                  </a:lnTo>
                  <a:cubicBezTo>
                    <a:pt x="4684" y="249"/>
                    <a:pt x="4312" y="0"/>
                    <a:pt x="3944" y="0"/>
                  </a:cubicBezTo>
                  <a:cubicBezTo>
                    <a:pt x="3575" y="0"/>
                    <a:pt x="3211" y="249"/>
                    <a:pt x="3257" y="745"/>
                  </a:cubicBezTo>
                  <a:lnTo>
                    <a:pt x="3257" y="2513"/>
                  </a:lnTo>
                  <a:lnTo>
                    <a:pt x="2544" y="2513"/>
                  </a:lnTo>
                  <a:lnTo>
                    <a:pt x="2544" y="745"/>
                  </a:lnTo>
                  <a:cubicBezTo>
                    <a:pt x="2591" y="249"/>
                    <a:pt x="2226" y="0"/>
                    <a:pt x="1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2" name="Google Shape;15092;p93"/>
          <p:cNvGrpSpPr/>
          <p:nvPr/>
        </p:nvGrpSpPr>
        <p:grpSpPr>
          <a:xfrm>
            <a:off x="7777529" y="3436529"/>
            <a:ext cx="284625" cy="349375"/>
            <a:chOff x="2475800" y="1923875"/>
            <a:chExt cx="284625" cy="349375"/>
          </a:xfrm>
        </p:grpSpPr>
        <p:sp>
          <p:nvSpPr>
            <p:cNvPr id="15093" name="Google Shape;15093;p93"/>
            <p:cNvSpPr/>
            <p:nvPr/>
          </p:nvSpPr>
          <p:spPr>
            <a:xfrm>
              <a:off x="2527750" y="2095250"/>
              <a:ext cx="69825" cy="38800"/>
            </a:xfrm>
            <a:custGeom>
              <a:rect b="b" l="l" r="r" t="t"/>
              <a:pathLst>
                <a:path extrusionOk="0" h="1552" w="2793">
                  <a:moveTo>
                    <a:pt x="2358" y="403"/>
                  </a:moveTo>
                  <a:lnTo>
                    <a:pt x="2358" y="1148"/>
                  </a:lnTo>
                  <a:lnTo>
                    <a:pt x="404" y="1148"/>
                  </a:lnTo>
                  <a:lnTo>
                    <a:pt x="404" y="403"/>
                  </a:lnTo>
                  <a:close/>
                  <a:moveTo>
                    <a:pt x="342" y="0"/>
                  </a:moveTo>
                  <a:cubicBezTo>
                    <a:pt x="156" y="0"/>
                    <a:pt x="1" y="155"/>
                    <a:pt x="1" y="341"/>
                  </a:cubicBezTo>
                  <a:lnTo>
                    <a:pt x="1" y="1241"/>
                  </a:lnTo>
                  <a:cubicBezTo>
                    <a:pt x="1" y="1396"/>
                    <a:pt x="156" y="1551"/>
                    <a:pt x="342" y="1551"/>
                  </a:cubicBezTo>
                  <a:lnTo>
                    <a:pt x="2482" y="1551"/>
                  </a:lnTo>
                  <a:cubicBezTo>
                    <a:pt x="2637" y="1551"/>
                    <a:pt x="2793" y="1396"/>
                    <a:pt x="2793" y="1241"/>
                  </a:cubicBezTo>
                  <a:lnTo>
                    <a:pt x="2793" y="341"/>
                  </a:lnTo>
                  <a:cubicBezTo>
                    <a:pt x="2793" y="155"/>
                    <a:pt x="2637"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93"/>
            <p:cNvSpPr/>
            <p:nvPr/>
          </p:nvSpPr>
          <p:spPr>
            <a:xfrm>
              <a:off x="2536275" y="1954100"/>
              <a:ext cx="52775" cy="10100"/>
            </a:xfrm>
            <a:custGeom>
              <a:rect b="b" l="l" r="r" t="t"/>
              <a:pathLst>
                <a:path extrusionOk="0" h="404" w="2111">
                  <a:moveTo>
                    <a:pt x="280" y="1"/>
                  </a:moveTo>
                  <a:cubicBezTo>
                    <a:pt x="1" y="1"/>
                    <a:pt x="1" y="404"/>
                    <a:pt x="280" y="404"/>
                  </a:cubicBezTo>
                  <a:lnTo>
                    <a:pt x="1831" y="404"/>
                  </a:lnTo>
                  <a:cubicBezTo>
                    <a:pt x="2110" y="404"/>
                    <a:pt x="2110" y="1"/>
                    <a:pt x="18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93"/>
            <p:cNvSpPr/>
            <p:nvPr/>
          </p:nvSpPr>
          <p:spPr>
            <a:xfrm>
              <a:off x="2613050" y="2027775"/>
              <a:ext cx="52000" cy="10100"/>
            </a:xfrm>
            <a:custGeom>
              <a:rect b="b" l="l" r="r" t="t"/>
              <a:pathLst>
                <a:path extrusionOk="0" h="404" w="2080">
                  <a:moveTo>
                    <a:pt x="280" y="1"/>
                  </a:moveTo>
                  <a:cubicBezTo>
                    <a:pt x="1" y="1"/>
                    <a:pt x="1" y="404"/>
                    <a:pt x="280" y="404"/>
                  </a:cubicBezTo>
                  <a:lnTo>
                    <a:pt x="1831" y="404"/>
                  </a:lnTo>
                  <a:cubicBezTo>
                    <a:pt x="2079" y="404"/>
                    <a:pt x="2079" y="1"/>
                    <a:pt x="18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93"/>
            <p:cNvSpPr/>
            <p:nvPr/>
          </p:nvSpPr>
          <p:spPr>
            <a:xfrm>
              <a:off x="2536275" y="1978150"/>
              <a:ext cx="128000" cy="10100"/>
            </a:xfrm>
            <a:custGeom>
              <a:rect b="b" l="l" r="r" t="t"/>
              <a:pathLst>
                <a:path extrusionOk="0" h="404" w="5120">
                  <a:moveTo>
                    <a:pt x="280" y="0"/>
                  </a:moveTo>
                  <a:cubicBezTo>
                    <a:pt x="1" y="0"/>
                    <a:pt x="1" y="404"/>
                    <a:pt x="280" y="404"/>
                  </a:cubicBezTo>
                  <a:lnTo>
                    <a:pt x="4840" y="404"/>
                  </a:lnTo>
                  <a:cubicBezTo>
                    <a:pt x="5119" y="404"/>
                    <a:pt x="5119" y="0"/>
                    <a:pt x="48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93"/>
            <p:cNvSpPr/>
            <p:nvPr/>
          </p:nvSpPr>
          <p:spPr>
            <a:xfrm>
              <a:off x="2538625" y="2002175"/>
              <a:ext cx="124100" cy="10125"/>
            </a:xfrm>
            <a:custGeom>
              <a:rect b="b" l="l" r="r" t="t"/>
              <a:pathLst>
                <a:path extrusionOk="0" h="405" w="4964">
                  <a:moveTo>
                    <a:pt x="186" y="1"/>
                  </a:moveTo>
                  <a:cubicBezTo>
                    <a:pt x="93" y="1"/>
                    <a:pt x="0" y="94"/>
                    <a:pt x="0" y="218"/>
                  </a:cubicBezTo>
                  <a:cubicBezTo>
                    <a:pt x="0" y="311"/>
                    <a:pt x="93" y="404"/>
                    <a:pt x="186" y="404"/>
                  </a:cubicBezTo>
                  <a:lnTo>
                    <a:pt x="4746" y="404"/>
                  </a:lnTo>
                  <a:cubicBezTo>
                    <a:pt x="4870" y="404"/>
                    <a:pt x="4963" y="311"/>
                    <a:pt x="4963" y="218"/>
                  </a:cubicBezTo>
                  <a:cubicBezTo>
                    <a:pt x="4963" y="94"/>
                    <a:pt x="4870" y="1"/>
                    <a:pt x="47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93"/>
            <p:cNvSpPr/>
            <p:nvPr/>
          </p:nvSpPr>
          <p:spPr>
            <a:xfrm>
              <a:off x="2527175" y="2148725"/>
              <a:ext cx="131500" cy="10175"/>
            </a:xfrm>
            <a:custGeom>
              <a:rect b="b" l="l" r="r" t="t"/>
              <a:pathLst>
                <a:path extrusionOk="0" h="407" w="5260">
                  <a:moveTo>
                    <a:pt x="218" y="0"/>
                  </a:moveTo>
                  <a:cubicBezTo>
                    <a:pt x="1" y="0"/>
                    <a:pt x="1" y="406"/>
                    <a:pt x="218" y="406"/>
                  </a:cubicBezTo>
                  <a:cubicBezTo>
                    <a:pt x="225" y="406"/>
                    <a:pt x="233" y="406"/>
                    <a:pt x="241" y="405"/>
                  </a:cubicBezTo>
                  <a:lnTo>
                    <a:pt x="5049" y="405"/>
                  </a:lnTo>
                  <a:cubicBezTo>
                    <a:pt x="5056" y="406"/>
                    <a:pt x="5063" y="406"/>
                    <a:pt x="5069" y="406"/>
                  </a:cubicBezTo>
                  <a:cubicBezTo>
                    <a:pt x="5259" y="406"/>
                    <a:pt x="5259" y="0"/>
                    <a:pt x="5069" y="0"/>
                  </a:cubicBezTo>
                  <a:cubicBezTo>
                    <a:pt x="5063" y="0"/>
                    <a:pt x="5056" y="1"/>
                    <a:pt x="5049" y="2"/>
                  </a:cubicBezTo>
                  <a:lnTo>
                    <a:pt x="241" y="2"/>
                  </a:lnTo>
                  <a:cubicBezTo>
                    <a:pt x="233" y="1"/>
                    <a:pt x="225" y="0"/>
                    <a:pt x="2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93"/>
            <p:cNvSpPr/>
            <p:nvPr/>
          </p:nvSpPr>
          <p:spPr>
            <a:xfrm>
              <a:off x="2526200" y="2172025"/>
              <a:ext cx="134200" cy="10875"/>
            </a:xfrm>
            <a:custGeom>
              <a:rect b="b" l="l" r="r" t="t"/>
              <a:pathLst>
                <a:path extrusionOk="0" h="435" w="5368">
                  <a:moveTo>
                    <a:pt x="280" y="0"/>
                  </a:moveTo>
                  <a:cubicBezTo>
                    <a:pt x="1" y="0"/>
                    <a:pt x="1" y="434"/>
                    <a:pt x="280" y="434"/>
                  </a:cubicBezTo>
                  <a:lnTo>
                    <a:pt x="5088" y="434"/>
                  </a:lnTo>
                  <a:cubicBezTo>
                    <a:pt x="5367" y="434"/>
                    <a:pt x="5367" y="0"/>
                    <a:pt x="5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93"/>
            <p:cNvSpPr/>
            <p:nvPr/>
          </p:nvSpPr>
          <p:spPr>
            <a:xfrm>
              <a:off x="2475800" y="1923875"/>
              <a:ext cx="284625" cy="349375"/>
            </a:xfrm>
            <a:custGeom>
              <a:rect b="b" l="l" r="r" t="t"/>
              <a:pathLst>
                <a:path extrusionOk="0" h="13975" w="11385">
                  <a:moveTo>
                    <a:pt x="4095" y="4560"/>
                  </a:moveTo>
                  <a:cubicBezTo>
                    <a:pt x="4281" y="4560"/>
                    <a:pt x="4436" y="4715"/>
                    <a:pt x="4436" y="4901"/>
                  </a:cubicBezTo>
                  <a:lnTo>
                    <a:pt x="4436" y="5180"/>
                  </a:lnTo>
                  <a:lnTo>
                    <a:pt x="435" y="5180"/>
                  </a:lnTo>
                  <a:lnTo>
                    <a:pt x="435" y="4901"/>
                  </a:lnTo>
                  <a:cubicBezTo>
                    <a:pt x="435" y="4715"/>
                    <a:pt x="590" y="4560"/>
                    <a:pt x="776" y="4560"/>
                  </a:cubicBezTo>
                  <a:close/>
                  <a:moveTo>
                    <a:pt x="1862" y="0"/>
                  </a:moveTo>
                  <a:cubicBezTo>
                    <a:pt x="1520" y="0"/>
                    <a:pt x="1272" y="279"/>
                    <a:pt x="1272" y="589"/>
                  </a:cubicBezTo>
                  <a:lnTo>
                    <a:pt x="1272" y="4157"/>
                  </a:lnTo>
                  <a:lnTo>
                    <a:pt x="776" y="4157"/>
                  </a:lnTo>
                  <a:cubicBezTo>
                    <a:pt x="342" y="4157"/>
                    <a:pt x="31" y="4498"/>
                    <a:pt x="31" y="4932"/>
                  </a:cubicBezTo>
                  <a:lnTo>
                    <a:pt x="31" y="11291"/>
                  </a:lnTo>
                  <a:cubicBezTo>
                    <a:pt x="0" y="11694"/>
                    <a:pt x="342" y="12035"/>
                    <a:pt x="714" y="12035"/>
                  </a:cubicBezTo>
                  <a:lnTo>
                    <a:pt x="2854" y="12035"/>
                  </a:lnTo>
                  <a:cubicBezTo>
                    <a:pt x="3133" y="12035"/>
                    <a:pt x="3133" y="11601"/>
                    <a:pt x="2854" y="11601"/>
                  </a:cubicBezTo>
                  <a:lnTo>
                    <a:pt x="714" y="11601"/>
                  </a:lnTo>
                  <a:cubicBezTo>
                    <a:pt x="559" y="11601"/>
                    <a:pt x="435" y="11477"/>
                    <a:pt x="435" y="11322"/>
                  </a:cubicBezTo>
                  <a:lnTo>
                    <a:pt x="435" y="5614"/>
                  </a:lnTo>
                  <a:lnTo>
                    <a:pt x="9306" y="5614"/>
                  </a:lnTo>
                  <a:cubicBezTo>
                    <a:pt x="9492" y="5614"/>
                    <a:pt x="9616" y="5739"/>
                    <a:pt x="9616" y="5894"/>
                  </a:cubicBezTo>
                  <a:lnTo>
                    <a:pt x="9616" y="9585"/>
                  </a:lnTo>
                  <a:lnTo>
                    <a:pt x="9151" y="9585"/>
                  </a:lnTo>
                  <a:cubicBezTo>
                    <a:pt x="8965" y="9585"/>
                    <a:pt x="8841" y="9709"/>
                    <a:pt x="8841" y="9864"/>
                  </a:cubicBezTo>
                  <a:lnTo>
                    <a:pt x="8841" y="11601"/>
                  </a:lnTo>
                  <a:lnTo>
                    <a:pt x="3692" y="11601"/>
                  </a:lnTo>
                  <a:cubicBezTo>
                    <a:pt x="3413" y="11601"/>
                    <a:pt x="3413" y="12004"/>
                    <a:pt x="3692" y="12004"/>
                  </a:cubicBezTo>
                  <a:lnTo>
                    <a:pt x="8283" y="12004"/>
                  </a:lnTo>
                  <a:cubicBezTo>
                    <a:pt x="8283" y="12066"/>
                    <a:pt x="9554" y="13835"/>
                    <a:pt x="9554" y="13835"/>
                  </a:cubicBezTo>
                  <a:cubicBezTo>
                    <a:pt x="9616" y="13928"/>
                    <a:pt x="9717" y="13974"/>
                    <a:pt x="9818" y="13974"/>
                  </a:cubicBezTo>
                  <a:cubicBezTo>
                    <a:pt x="9919" y="13974"/>
                    <a:pt x="10020" y="13928"/>
                    <a:pt x="10082" y="13835"/>
                  </a:cubicBezTo>
                  <a:lnTo>
                    <a:pt x="10516" y="13214"/>
                  </a:lnTo>
                  <a:cubicBezTo>
                    <a:pt x="10578" y="13121"/>
                    <a:pt x="10578" y="12997"/>
                    <a:pt x="10485" y="12935"/>
                  </a:cubicBezTo>
                  <a:cubicBezTo>
                    <a:pt x="10452" y="12913"/>
                    <a:pt x="10415" y="12903"/>
                    <a:pt x="10377" y="12903"/>
                  </a:cubicBezTo>
                  <a:cubicBezTo>
                    <a:pt x="10308" y="12903"/>
                    <a:pt x="10235" y="12937"/>
                    <a:pt x="10175" y="12997"/>
                  </a:cubicBezTo>
                  <a:lnTo>
                    <a:pt x="9834" y="13493"/>
                  </a:lnTo>
                  <a:lnTo>
                    <a:pt x="8748" y="12035"/>
                  </a:lnTo>
                  <a:lnTo>
                    <a:pt x="8934" y="12035"/>
                  </a:lnTo>
                  <a:cubicBezTo>
                    <a:pt x="9089" y="12004"/>
                    <a:pt x="9244" y="11880"/>
                    <a:pt x="9244" y="11694"/>
                  </a:cubicBezTo>
                  <a:lnTo>
                    <a:pt x="9244" y="9988"/>
                  </a:lnTo>
                  <a:lnTo>
                    <a:pt x="10392" y="9988"/>
                  </a:lnTo>
                  <a:lnTo>
                    <a:pt x="10392" y="11663"/>
                  </a:lnTo>
                  <a:cubicBezTo>
                    <a:pt x="10392" y="11849"/>
                    <a:pt x="10547" y="12004"/>
                    <a:pt x="10733" y="12004"/>
                  </a:cubicBezTo>
                  <a:lnTo>
                    <a:pt x="10888" y="12004"/>
                  </a:lnTo>
                  <a:lnTo>
                    <a:pt x="10578" y="12439"/>
                  </a:lnTo>
                  <a:cubicBezTo>
                    <a:pt x="10516" y="12532"/>
                    <a:pt x="10547" y="12656"/>
                    <a:pt x="10640" y="12718"/>
                  </a:cubicBezTo>
                  <a:cubicBezTo>
                    <a:pt x="10676" y="12742"/>
                    <a:pt x="10716" y="12752"/>
                    <a:pt x="10755" y="12752"/>
                  </a:cubicBezTo>
                  <a:cubicBezTo>
                    <a:pt x="10819" y="12752"/>
                    <a:pt x="10881" y="12725"/>
                    <a:pt x="10919" y="12687"/>
                  </a:cubicBezTo>
                  <a:lnTo>
                    <a:pt x="11323" y="12128"/>
                  </a:lnTo>
                  <a:cubicBezTo>
                    <a:pt x="11385" y="12035"/>
                    <a:pt x="11385" y="11880"/>
                    <a:pt x="11323" y="11787"/>
                  </a:cubicBezTo>
                  <a:lnTo>
                    <a:pt x="11354" y="11787"/>
                  </a:lnTo>
                  <a:cubicBezTo>
                    <a:pt x="11292" y="11663"/>
                    <a:pt x="11167" y="11601"/>
                    <a:pt x="11043" y="11601"/>
                  </a:cubicBezTo>
                  <a:lnTo>
                    <a:pt x="10795" y="11601"/>
                  </a:lnTo>
                  <a:lnTo>
                    <a:pt x="10795" y="9864"/>
                  </a:lnTo>
                  <a:cubicBezTo>
                    <a:pt x="10795" y="9709"/>
                    <a:pt x="10671" y="9585"/>
                    <a:pt x="10516" y="9585"/>
                  </a:cubicBezTo>
                  <a:lnTo>
                    <a:pt x="10020" y="9585"/>
                  </a:lnTo>
                  <a:lnTo>
                    <a:pt x="10020" y="5894"/>
                  </a:lnTo>
                  <a:cubicBezTo>
                    <a:pt x="10020" y="5521"/>
                    <a:pt x="9710" y="5180"/>
                    <a:pt x="9337" y="5180"/>
                  </a:cubicBezTo>
                  <a:lnTo>
                    <a:pt x="8717" y="5180"/>
                  </a:lnTo>
                  <a:lnTo>
                    <a:pt x="8717" y="3877"/>
                  </a:lnTo>
                  <a:cubicBezTo>
                    <a:pt x="8717" y="3753"/>
                    <a:pt x="8624" y="3660"/>
                    <a:pt x="8500" y="3660"/>
                  </a:cubicBezTo>
                  <a:cubicBezTo>
                    <a:pt x="8376" y="3660"/>
                    <a:pt x="8283" y="3753"/>
                    <a:pt x="8283" y="3877"/>
                  </a:cubicBezTo>
                  <a:lnTo>
                    <a:pt x="8283" y="5180"/>
                  </a:lnTo>
                  <a:lnTo>
                    <a:pt x="4839" y="5180"/>
                  </a:lnTo>
                  <a:lnTo>
                    <a:pt x="4839" y="4932"/>
                  </a:lnTo>
                  <a:cubicBezTo>
                    <a:pt x="4839" y="4498"/>
                    <a:pt x="4529" y="4157"/>
                    <a:pt x="4095" y="4157"/>
                  </a:cubicBezTo>
                  <a:lnTo>
                    <a:pt x="1676" y="4157"/>
                  </a:lnTo>
                  <a:lnTo>
                    <a:pt x="1676" y="589"/>
                  </a:lnTo>
                  <a:cubicBezTo>
                    <a:pt x="1676" y="496"/>
                    <a:pt x="1769" y="403"/>
                    <a:pt x="1862" y="403"/>
                  </a:cubicBezTo>
                  <a:lnTo>
                    <a:pt x="8097" y="403"/>
                  </a:lnTo>
                  <a:cubicBezTo>
                    <a:pt x="8221" y="403"/>
                    <a:pt x="8283" y="496"/>
                    <a:pt x="8283" y="589"/>
                  </a:cubicBezTo>
                  <a:lnTo>
                    <a:pt x="8283" y="3071"/>
                  </a:lnTo>
                  <a:cubicBezTo>
                    <a:pt x="8283" y="3164"/>
                    <a:pt x="8376" y="3257"/>
                    <a:pt x="8500" y="3257"/>
                  </a:cubicBezTo>
                  <a:cubicBezTo>
                    <a:pt x="8624" y="3257"/>
                    <a:pt x="8717" y="3164"/>
                    <a:pt x="8717" y="3071"/>
                  </a:cubicBezTo>
                  <a:lnTo>
                    <a:pt x="8717" y="589"/>
                  </a:lnTo>
                  <a:cubicBezTo>
                    <a:pt x="8717" y="279"/>
                    <a:pt x="8438" y="0"/>
                    <a:pt x="8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1" name="Google Shape;15101;p93"/>
          <p:cNvGrpSpPr/>
          <p:nvPr/>
        </p:nvGrpSpPr>
        <p:grpSpPr>
          <a:xfrm>
            <a:off x="7009122" y="3442541"/>
            <a:ext cx="349775" cy="337350"/>
            <a:chOff x="3960075" y="3673350"/>
            <a:chExt cx="349775" cy="337350"/>
          </a:xfrm>
        </p:grpSpPr>
        <p:sp>
          <p:nvSpPr>
            <p:cNvPr id="15102" name="Google Shape;15102;p93"/>
            <p:cNvSpPr/>
            <p:nvPr/>
          </p:nvSpPr>
          <p:spPr>
            <a:xfrm>
              <a:off x="3960075" y="3673350"/>
              <a:ext cx="349775" cy="337350"/>
            </a:xfrm>
            <a:custGeom>
              <a:rect b="b" l="l" r="r" t="t"/>
              <a:pathLst>
                <a:path extrusionOk="0" h="13494" w="13991">
                  <a:moveTo>
                    <a:pt x="11959" y="431"/>
                  </a:moveTo>
                  <a:cubicBezTo>
                    <a:pt x="12151" y="431"/>
                    <a:pt x="12284" y="603"/>
                    <a:pt x="12284" y="776"/>
                  </a:cubicBezTo>
                  <a:lnTo>
                    <a:pt x="12284" y="7072"/>
                  </a:lnTo>
                  <a:cubicBezTo>
                    <a:pt x="12284" y="7259"/>
                    <a:pt x="12129" y="7445"/>
                    <a:pt x="11912" y="7445"/>
                  </a:cubicBezTo>
                  <a:lnTo>
                    <a:pt x="7662" y="7445"/>
                  </a:lnTo>
                  <a:cubicBezTo>
                    <a:pt x="7476" y="7445"/>
                    <a:pt x="7321" y="7476"/>
                    <a:pt x="7166" y="7569"/>
                  </a:cubicBezTo>
                  <a:lnTo>
                    <a:pt x="7166" y="900"/>
                  </a:lnTo>
                  <a:cubicBezTo>
                    <a:pt x="7166" y="638"/>
                    <a:pt x="7356" y="431"/>
                    <a:pt x="7609" y="431"/>
                  </a:cubicBezTo>
                  <a:cubicBezTo>
                    <a:pt x="7627" y="431"/>
                    <a:pt x="7644" y="432"/>
                    <a:pt x="7662" y="434"/>
                  </a:cubicBezTo>
                  <a:lnTo>
                    <a:pt x="11912" y="434"/>
                  </a:lnTo>
                  <a:cubicBezTo>
                    <a:pt x="11928" y="432"/>
                    <a:pt x="11944" y="431"/>
                    <a:pt x="11959" y="431"/>
                  </a:cubicBezTo>
                  <a:close/>
                  <a:moveTo>
                    <a:pt x="8934" y="8530"/>
                  </a:moveTo>
                  <a:cubicBezTo>
                    <a:pt x="9182" y="8530"/>
                    <a:pt x="9430" y="8623"/>
                    <a:pt x="9616" y="8809"/>
                  </a:cubicBezTo>
                  <a:cubicBezTo>
                    <a:pt x="9803" y="8996"/>
                    <a:pt x="9896" y="9244"/>
                    <a:pt x="9896" y="9523"/>
                  </a:cubicBezTo>
                  <a:lnTo>
                    <a:pt x="9896" y="13059"/>
                  </a:lnTo>
                  <a:lnTo>
                    <a:pt x="9927" y="13059"/>
                  </a:lnTo>
                  <a:cubicBezTo>
                    <a:pt x="9927" y="13090"/>
                    <a:pt x="9927" y="13090"/>
                    <a:pt x="9896" y="13090"/>
                  </a:cubicBezTo>
                  <a:lnTo>
                    <a:pt x="9523" y="13090"/>
                  </a:lnTo>
                  <a:cubicBezTo>
                    <a:pt x="9492" y="13090"/>
                    <a:pt x="9492" y="13090"/>
                    <a:pt x="9492" y="13059"/>
                  </a:cubicBezTo>
                  <a:lnTo>
                    <a:pt x="9492" y="10236"/>
                  </a:lnTo>
                  <a:cubicBezTo>
                    <a:pt x="9492" y="10097"/>
                    <a:pt x="9392" y="10027"/>
                    <a:pt x="9291" y="10027"/>
                  </a:cubicBezTo>
                  <a:cubicBezTo>
                    <a:pt x="9190" y="10027"/>
                    <a:pt x="9089" y="10097"/>
                    <a:pt x="9089" y="10236"/>
                  </a:cubicBezTo>
                  <a:lnTo>
                    <a:pt x="9089" y="10485"/>
                  </a:lnTo>
                  <a:lnTo>
                    <a:pt x="8934" y="10485"/>
                  </a:lnTo>
                  <a:cubicBezTo>
                    <a:pt x="8593" y="10485"/>
                    <a:pt x="8252" y="10267"/>
                    <a:pt x="8097" y="9957"/>
                  </a:cubicBezTo>
                  <a:cubicBezTo>
                    <a:pt x="8097" y="9957"/>
                    <a:pt x="8097" y="9926"/>
                    <a:pt x="8097" y="9926"/>
                  </a:cubicBezTo>
                  <a:lnTo>
                    <a:pt x="8097" y="9089"/>
                  </a:lnTo>
                  <a:cubicBezTo>
                    <a:pt x="8097" y="9058"/>
                    <a:pt x="8097" y="9058"/>
                    <a:pt x="8097" y="9027"/>
                  </a:cubicBezTo>
                  <a:cubicBezTo>
                    <a:pt x="8252" y="8716"/>
                    <a:pt x="8593" y="8530"/>
                    <a:pt x="8934" y="8530"/>
                  </a:cubicBezTo>
                  <a:close/>
                  <a:moveTo>
                    <a:pt x="12284" y="8561"/>
                  </a:moveTo>
                  <a:cubicBezTo>
                    <a:pt x="12656" y="8561"/>
                    <a:pt x="12967" y="8747"/>
                    <a:pt x="13153" y="9058"/>
                  </a:cubicBezTo>
                  <a:cubicBezTo>
                    <a:pt x="13153" y="9058"/>
                    <a:pt x="13153" y="9089"/>
                    <a:pt x="13153" y="9089"/>
                  </a:cubicBezTo>
                  <a:lnTo>
                    <a:pt x="13153" y="9926"/>
                  </a:lnTo>
                  <a:cubicBezTo>
                    <a:pt x="13153" y="9957"/>
                    <a:pt x="13153" y="9957"/>
                    <a:pt x="13153" y="9988"/>
                  </a:cubicBezTo>
                  <a:cubicBezTo>
                    <a:pt x="12998" y="10298"/>
                    <a:pt x="12656" y="10485"/>
                    <a:pt x="12315" y="10485"/>
                  </a:cubicBezTo>
                  <a:lnTo>
                    <a:pt x="12160" y="10485"/>
                  </a:lnTo>
                  <a:lnTo>
                    <a:pt x="12160" y="10236"/>
                  </a:lnTo>
                  <a:cubicBezTo>
                    <a:pt x="12160" y="10143"/>
                    <a:pt x="12067" y="10050"/>
                    <a:pt x="11974" y="10050"/>
                  </a:cubicBezTo>
                  <a:cubicBezTo>
                    <a:pt x="11850" y="10050"/>
                    <a:pt x="11757" y="10143"/>
                    <a:pt x="11757" y="10236"/>
                  </a:cubicBezTo>
                  <a:lnTo>
                    <a:pt x="11757" y="13090"/>
                  </a:lnTo>
                  <a:lnTo>
                    <a:pt x="11323" y="13090"/>
                  </a:lnTo>
                  <a:lnTo>
                    <a:pt x="11323" y="9554"/>
                  </a:lnTo>
                  <a:cubicBezTo>
                    <a:pt x="11323" y="9275"/>
                    <a:pt x="11416" y="9027"/>
                    <a:pt x="11633" y="8841"/>
                  </a:cubicBezTo>
                  <a:cubicBezTo>
                    <a:pt x="11788" y="8654"/>
                    <a:pt x="12036" y="8561"/>
                    <a:pt x="12284" y="8561"/>
                  </a:cubicBezTo>
                  <a:close/>
                  <a:moveTo>
                    <a:pt x="2017" y="0"/>
                  </a:moveTo>
                  <a:cubicBezTo>
                    <a:pt x="1613" y="0"/>
                    <a:pt x="1272" y="310"/>
                    <a:pt x="1241" y="745"/>
                  </a:cubicBezTo>
                  <a:lnTo>
                    <a:pt x="683" y="745"/>
                  </a:lnTo>
                  <a:cubicBezTo>
                    <a:pt x="311" y="745"/>
                    <a:pt x="0" y="1024"/>
                    <a:pt x="0" y="1427"/>
                  </a:cubicBezTo>
                  <a:lnTo>
                    <a:pt x="0" y="8561"/>
                  </a:lnTo>
                  <a:cubicBezTo>
                    <a:pt x="0" y="8965"/>
                    <a:pt x="311" y="9244"/>
                    <a:pt x="683" y="9275"/>
                  </a:cubicBezTo>
                  <a:lnTo>
                    <a:pt x="2544" y="9275"/>
                  </a:lnTo>
                  <a:cubicBezTo>
                    <a:pt x="2792" y="9275"/>
                    <a:pt x="2792" y="8841"/>
                    <a:pt x="2544" y="8841"/>
                  </a:cubicBezTo>
                  <a:lnTo>
                    <a:pt x="683" y="8841"/>
                  </a:lnTo>
                  <a:cubicBezTo>
                    <a:pt x="528" y="8841"/>
                    <a:pt x="404" y="8716"/>
                    <a:pt x="404" y="8561"/>
                  </a:cubicBezTo>
                  <a:lnTo>
                    <a:pt x="404" y="1427"/>
                  </a:lnTo>
                  <a:cubicBezTo>
                    <a:pt x="404" y="1272"/>
                    <a:pt x="528" y="1148"/>
                    <a:pt x="683" y="1148"/>
                  </a:cubicBezTo>
                  <a:lnTo>
                    <a:pt x="1241" y="1148"/>
                  </a:lnTo>
                  <a:lnTo>
                    <a:pt x="1241" y="7072"/>
                  </a:lnTo>
                  <a:cubicBezTo>
                    <a:pt x="1241" y="7507"/>
                    <a:pt x="1582" y="7848"/>
                    <a:pt x="2017" y="7848"/>
                  </a:cubicBezTo>
                  <a:lnTo>
                    <a:pt x="6297" y="7848"/>
                  </a:lnTo>
                  <a:cubicBezTo>
                    <a:pt x="6546" y="7848"/>
                    <a:pt x="6732" y="8034"/>
                    <a:pt x="6763" y="8282"/>
                  </a:cubicBezTo>
                  <a:cubicBezTo>
                    <a:pt x="6763" y="8375"/>
                    <a:pt x="6856" y="8468"/>
                    <a:pt x="6980" y="8468"/>
                  </a:cubicBezTo>
                  <a:cubicBezTo>
                    <a:pt x="7073" y="8468"/>
                    <a:pt x="7166" y="8375"/>
                    <a:pt x="7166" y="8282"/>
                  </a:cubicBezTo>
                  <a:cubicBezTo>
                    <a:pt x="7197" y="8034"/>
                    <a:pt x="7414" y="7848"/>
                    <a:pt x="7662" y="7848"/>
                  </a:cubicBezTo>
                  <a:lnTo>
                    <a:pt x="11912" y="7848"/>
                  </a:lnTo>
                  <a:cubicBezTo>
                    <a:pt x="12346" y="7848"/>
                    <a:pt x="12687" y="7507"/>
                    <a:pt x="12687" y="7072"/>
                  </a:cubicBezTo>
                  <a:lnTo>
                    <a:pt x="12687" y="1148"/>
                  </a:lnTo>
                  <a:lnTo>
                    <a:pt x="13277" y="1148"/>
                  </a:lnTo>
                  <a:cubicBezTo>
                    <a:pt x="13401" y="1148"/>
                    <a:pt x="13525" y="1272"/>
                    <a:pt x="13525" y="1427"/>
                  </a:cubicBezTo>
                  <a:lnTo>
                    <a:pt x="13525" y="8561"/>
                  </a:lnTo>
                  <a:cubicBezTo>
                    <a:pt x="13525" y="8654"/>
                    <a:pt x="13494" y="8716"/>
                    <a:pt x="13432" y="8778"/>
                  </a:cubicBezTo>
                  <a:cubicBezTo>
                    <a:pt x="13184" y="8375"/>
                    <a:pt x="12749" y="8127"/>
                    <a:pt x="12284" y="8127"/>
                  </a:cubicBezTo>
                  <a:cubicBezTo>
                    <a:pt x="11912" y="8127"/>
                    <a:pt x="11571" y="8251"/>
                    <a:pt x="11323" y="8530"/>
                  </a:cubicBezTo>
                  <a:cubicBezTo>
                    <a:pt x="11229" y="8623"/>
                    <a:pt x="11136" y="8716"/>
                    <a:pt x="11074" y="8841"/>
                  </a:cubicBezTo>
                  <a:lnTo>
                    <a:pt x="10144" y="8841"/>
                  </a:lnTo>
                  <a:cubicBezTo>
                    <a:pt x="10082" y="8716"/>
                    <a:pt x="9989" y="8623"/>
                    <a:pt x="9896" y="8530"/>
                  </a:cubicBezTo>
                  <a:cubicBezTo>
                    <a:pt x="9647" y="8251"/>
                    <a:pt x="9306" y="8127"/>
                    <a:pt x="8934" y="8127"/>
                  </a:cubicBezTo>
                  <a:cubicBezTo>
                    <a:pt x="8438" y="8127"/>
                    <a:pt x="7972" y="8406"/>
                    <a:pt x="7724" y="8841"/>
                  </a:cubicBezTo>
                  <a:lnTo>
                    <a:pt x="3351" y="8841"/>
                  </a:lnTo>
                  <a:cubicBezTo>
                    <a:pt x="3071" y="8841"/>
                    <a:pt x="3071" y="9244"/>
                    <a:pt x="3351" y="9244"/>
                  </a:cubicBezTo>
                  <a:lnTo>
                    <a:pt x="7662" y="9244"/>
                  </a:lnTo>
                  <a:lnTo>
                    <a:pt x="7662" y="9926"/>
                  </a:lnTo>
                  <a:cubicBezTo>
                    <a:pt x="7662" y="10019"/>
                    <a:pt x="7693" y="10081"/>
                    <a:pt x="7724" y="10174"/>
                  </a:cubicBezTo>
                  <a:cubicBezTo>
                    <a:pt x="7972" y="10609"/>
                    <a:pt x="8438" y="10888"/>
                    <a:pt x="8934" y="10888"/>
                  </a:cubicBezTo>
                  <a:lnTo>
                    <a:pt x="9089" y="10888"/>
                  </a:lnTo>
                  <a:lnTo>
                    <a:pt x="9089" y="13059"/>
                  </a:lnTo>
                  <a:cubicBezTo>
                    <a:pt x="9089" y="13307"/>
                    <a:pt x="9275" y="13493"/>
                    <a:pt x="9523" y="13493"/>
                  </a:cubicBezTo>
                  <a:lnTo>
                    <a:pt x="9896" y="13493"/>
                  </a:lnTo>
                  <a:cubicBezTo>
                    <a:pt x="10144" y="13493"/>
                    <a:pt x="10330" y="13307"/>
                    <a:pt x="10330" y="13059"/>
                  </a:cubicBezTo>
                  <a:lnTo>
                    <a:pt x="10330" y="9523"/>
                  </a:lnTo>
                  <a:cubicBezTo>
                    <a:pt x="10330" y="9430"/>
                    <a:pt x="10330" y="9368"/>
                    <a:pt x="10299" y="9275"/>
                  </a:cubicBezTo>
                  <a:lnTo>
                    <a:pt x="10919" y="9275"/>
                  </a:lnTo>
                  <a:cubicBezTo>
                    <a:pt x="10919" y="9368"/>
                    <a:pt x="10888" y="9430"/>
                    <a:pt x="10919" y="9523"/>
                  </a:cubicBezTo>
                  <a:lnTo>
                    <a:pt x="10919" y="13059"/>
                  </a:lnTo>
                  <a:cubicBezTo>
                    <a:pt x="10919" y="13307"/>
                    <a:pt x="11105" y="13493"/>
                    <a:pt x="11354" y="13493"/>
                  </a:cubicBezTo>
                  <a:lnTo>
                    <a:pt x="11726" y="13493"/>
                  </a:lnTo>
                  <a:cubicBezTo>
                    <a:pt x="11974" y="13493"/>
                    <a:pt x="12160" y="13307"/>
                    <a:pt x="12160" y="13059"/>
                  </a:cubicBezTo>
                  <a:lnTo>
                    <a:pt x="12160" y="10888"/>
                  </a:lnTo>
                  <a:lnTo>
                    <a:pt x="12284" y="10888"/>
                  </a:lnTo>
                  <a:cubicBezTo>
                    <a:pt x="12811" y="10888"/>
                    <a:pt x="13277" y="10609"/>
                    <a:pt x="13494" y="10174"/>
                  </a:cubicBezTo>
                  <a:cubicBezTo>
                    <a:pt x="13556" y="10081"/>
                    <a:pt x="13556" y="10019"/>
                    <a:pt x="13556" y="9926"/>
                  </a:cubicBezTo>
                  <a:lnTo>
                    <a:pt x="13556" y="9213"/>
                  </a:lnTo>
                  <a:cubicBezTo>
                    <a:pt x="13804" y="9089"/>
                    <a:pt x="13959" y="8841"/>
                    <a:pt x="13990" y="8561"/>
                  </a:cubicBezTo>
                  <a:lnTo>
                    <a:pt x="13990" y="1427"/>
                  </a:lnTo>
                  <a:cubicBezTo>
                    <a:pt x="13990" y="1024"/>
                    <a:pt x="13680" y="745"/>
                    <a:pt x="13277" y="745"/>
                  </a:cubicBezTo>
                  <a:lnTo>
                    <a:pt x="12687" y="745"/>
                  </a:lnTo>
                  <a:cubicBezTo>
                    <a:pt x="12656" y="310"/>
                    <a:pt x="12315" y="0"/>
                    <a:pt x="11912" y="0"/>
                  </a:cubicBezTo>
                  <a:lnTo>
                    <a:pt x="7662" y="0"/>
                  </a:lnTo>
                  <a:cubicBezTo>
                    <a:pt x="7383" y="0"/>
                    <a:pt x="7135" y="124"/>
                    <a:pt x="6980" y="341"/>
                  </a:cubicBezTo>
                  <a:cubicBezTo>
                    <a:pt x="6794" y="124"/>
                    <a:pt x="6546" y="0"/>
                    <a:pt x="6297" y="0"/>
                  </a:cubicBezTo>
                  <a:lnTo>
                    <a:pt x="4498" y="0"/>
                  </a:lnTo>
                  <a:cubicBezTo>
                    <a:pt x="4374" y="0"/>
                    <a:pt x="4281" y="93"/>
                    <a:pt x="4281" y="217"/>
                  </a:cubicBezTo>
                  <a:cubicBezTo>
                    <a:pt x="4281" y="341"/>
                    <a:pt x="4374" y="434"/>
                    <a:pt x="4498" y="434"/>
                  </a:cubicBezTo>
                  <a:lnTo>
                    <a:pt x="6297" y="434"/>
                  </a:lnTo>
                  <a:cubicBezTo>
                    <a:pt x="6546" y="434"/>
                    <a:pt x="6763" y="620"/>
                    <a:pt x="6763" y="900"/>
                  </a:cubicBezTo>
                  <a:lnTo>
                    <a:pt x="6763" y="7569"/>
                  </a:lnTo>
                  <a:cubicBezTo>
                    <a:pt x="6639" y="7476"/>
                    <a:pt x="6452" y="7445"/>
                    <a:pt x="6297" y="7445"/>
                  </a:cubicBezTo>
                  <a:lnTo>
                    <a:pt x="2017" y="7445"/>
                  </a:lnTo>
                  <a:cubicBezTo>
                    <a:pt x="1831" y="7414"/>
                    <a:pt x="1676" y="7259"/>
                    <a:pt x="1676" y="7072"/>
                  </a:cubicBezTo>
                  <a:lnTo>
                    <a:pt x="1676" y="776"/>
                  </a:lnTo>
                  <a:cubicBezTo>
                    <a:pt x="1676" y="589"/>
                    <a:pt x="1831" y="434"/>
                    <a:pt x="2017" y="434"/>
                  </a:cubicBezTo>
                  <a:lnTo>
                    <a:pt x="3692" y="434"/>
                  </a:lnTo>
                  <a:cubicBezTo>
                    <a:pt x="3785" y="434"/>
                    <a:pt x="3878" y="341"/>
                    <a:pt x="3878" y="217"/>
                  </a:cubicBezTo>
                  <a:cubicBezTo>
                    <a:pt x="3878" y="93"/>
                    <a:pt x="3785" y="0"/>
                    <a:pt x="3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93"/>
            <p:cNvSpPr/>
            <p:nvPr/>
          </p:nvSpPr>
          <p:spPr>
            <a:xfrm>
              <a:off x="4019000" y="3709775"/>
              <a:ext cx="96975" cy="10125"/>
            </a:xfrm>
            <a:custGeom>
              <a:rect b="b" l="l" r="r" t="t"/>
              <a:pathLst>
                <a:path extrusionOk="0" h="405" w="3879">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93"/>
            <p:cNvSpPr/>
            <p:nvPr/>
          </p:nvSpPr>
          <p:spPr>
            <a:xfrm>
              <a:off x="4020550" y="3733050"/>
              <a:ext cx="93875" cy="10100"/>
            </a:xfrm>
            <a:custGeom>
              <a:rect b="b" l="l" r="r" t="t"/>
              <a:pathLst>
                <a:path extrusionOk="0" h="404" w="3755">
                  <a:moveTo>
                    <a:pt x="187" y="1"/>
                  </a:moveTo>
                  <a:cubicBezTo>
                    <a:pt x="94" y="1"/>
                    <a:pt x="1" y="94"/>
                    <a:pt x="1" y="187"/>
                  </a:cubicBezTo>
                  <a:cubicBezTo>
                    <a:pt x="1" y="311"/>
                    <a:pt x="94" y="404"/>
                    <a:pt x="187" y="404"/>
                  </a:cubicBezTo>
                  <a:lnTo>
                    <a:pt x="3537" y="404"/>
                  </a:lnTo>
                  <a:cubicBezTo>
                    <a:pt x="3661" y="404"/>
                    <a:pt x="3754" y="311"/>
                    <a:pt x="3754" y="187"/>
                  </a:cubicBezTo>
                  <a:cubicBezTo>
                    <a:pt x="3754" y="94"/>
                    <a:pt x="3661"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93"/>
            <p:cNvSpPr/>
            <p:nvPr/>
          </p:nvSpPr>
          <p:spPr>
            <a:xfrm>
              <a:off x="4019000" y="3756325"/>
              <a:ext cx="96975" cy="10100"/>
            </a:xfrm>
            <a:custGeom>
              <a:rect b="b" l="l" r="r" t="t"/>
              <a:pathLst>
                <a:path extrusionOk="0" h="404" w="3879">
                  <a:moveTo>
                    <a:pt x="249" y="0"/>
                  </a:moveTo>
                  <a:cubicBezTo>
                    <a:pt x="1" y="0"/>
                    <a:pt x="1" y="403"/>
                    <a:pt x="249" y="403"/>
                  </a:cubicBezTo>
                  <a:lnTo>
                    <a:pt x="3599" y="403"/>
                  </a:lnTo>
                  <a:cubicBezTo>
                    <a:pt x="3878" y="403"/>
                    <a:pt x="3878" y="0"/>
                    <a:pt x="35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93"/>
            <p:cNvSpPr/>
            <p:nvPr/>
          </p:nvSpPr>
          <p:spPr>
            <a:xfrm>
              <a:off x="4019000" y="3779575"/>
              <a:ext cx="96975" cy="10100"/>
            </a:xfrm>
            <a:custGeom>
              <a:rect b="b" l="l" r="r" t="t"/>
              <a:pathLst>
                <a:path extrusionOk="0" h="404" w="3879">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93"/>
            <p:cNvSpPr/>
            <p:nvPr/>
          </p:nvSpPr>
          <p:spPr>
            <a:xfrm>
              <a:off x="4019000" y="3804400"/>
              <a:ext cx="96975" cy="10100"/>
            </a:xfrm>
            <a:custGeom>
              <a:rect b="b" l="l" r="r" t="t"/>
              <a:pathLst>
                <a:path extrusionOk="0" h="404" w="3879">
                  <a:moveTo>
                    <a:pt x="249" y="0"/>
                  </a:moveTo>
                  <a:cubicBezTo>
                    <a:pt x="1" y="0"/>
                    <a:pt x="1" y="404"/>
                    <a:pt x="249" y="404"/>
                  </a:cubicBezTo>
                  <a:lnTo>
                    <a:pt x="3599" y="404"/>
                  </a:lnTo>
                  <a:cubicBezTo>
                    <a:pt x="3878" y="404"/>
                    <a:pt x="3878" y="0"/>
                    <a:pt x="35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93"/>
            <p:cNvSpPr/>
            <p:nvPr/>
          </p:nvSpPr>
          <p:spPr>
            <a:xfrm>
              <a:off x="4019000" y="3829200"/>
              <a:ext cx="96975" cy="10125"/>
            </a:xfrm>
            <a:custGeom>
              <a:rect b="b" l="l" r="r" t="t"/>
              <a:pathLst>
                <a:path extrusionOk="0" h="405" w="3879">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93"/>
            <p:cNvSpPr/>
            <p:nvPr/>
          </p:nvSpPr>
          <p:spPr>
            <a:xfrm>
              <a:off x="4157825" y="3779575"/>
              <a:ext cx="96950" cy="10100"/>
            </a:xfrm>
            <a:custGeom>
              <a:rect b="b" l="l" r="r" t="t"/>
              <a:pathLst>
                <a:path extrusionOk="0" h="404" w="3878">
                  <a:moveTo>
                    <a:pt x="280" y="1"/>
                  </a:moveTo>
                  <a:cubicBezTo>
                    <a:pt x="0" y="1"/>
                    <a:pt x="0" y="404"/>
                    <a:pt x="280" y="404"/>
                  </a:cubicBezTo>
                  <a:lnTo>
                    <a:pt x="3630" y="404"/>
                  </a:lnTo>
                  <a:cubicBezTo>
                    <a:pt x="3878" y="404"/>
                    <a:pt x="3878" y="1"/>
                    <a:pt x="36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93"/>
            <p:cNvSpPr/>
            <p:nvPr/>
          </p:nvSpPr>
          <p:spPr>
            <a:xfrm>
              <a:off x="4157825" y="3804400"/>
              <a:ext cx="96950" cy="10100"/>
            </a:xfrm>
            <a:custGeom>
              <a:rect b="b" l="l" r="r" t="t"/>
              <a:pathLst>
                <a:path extrusionOk="0" h="404" w="3878">
                  <a:moveTo>
                    <a:pt x="280" y="0"/>
                  </a:moveTo>
                  <a:cubicBezTo>
                    <a:pt x="0" y="0"/>
                    <a:pt x="0" y="404"/>
                    <a:pt x="280" y="404"/>
                  </a:cubicBezTo>
                  <a:lnTo>
                    <a:pt x="3630" y="404"/>
                  </a:lnTo>
                  <a:cubicBezTo>
                    <a:pt x="3878" y="404"/>
                    <a:pt x="3878" y="0"/>
                    <a:pt x="3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93"/>
            <p:cNvSpPr/>
            <p:nvPr/>
          </p:nvSpPr>
          <p:spPr>
            <a:xfrm>
              <a:off x="4157825" y="3829200"/>
              <a:ext cx="96950" cy="10125"/>
            </a:xfrm>
            <a:custGeom>
              <a:rect b="b" l="l" r="r" t="t"/>
              <a:pathLst>
                <a:path extrusionOk="0" h="405" w="3878">
                  <a:moveTo>
                    <a:pt x="280" y="1"/>
                  </a:moveTo>
                  <a:cubicBezTo>
                    <a:pt x="0" y="1"/>
                    <a:pt x="0" y="404"/>
                    <a:pt x="280" y="404"/>
                  </a:cubicBezTo>
                  <a:lnTo>
                    <a:pt x="3630" y="404"/>
                  </a:lnTo>
                  <a:cubicBezTo>
                    <a:pt x="3878" y="404"/>
                    <a:pt x="3878" y="1"/>
                    <a:pt x="36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93"/>
            <p:cNvSpPr/>
            <p:nvPr/>
          </p:nvSpPr>
          <p:spPr>
            <a:xfrm>
              <a:off x="4161700" y="3701250"/>
              <a:ext cx="89200" cy="63625"/>
            </a:xfrm>
            <a:custGeom>
              <a:rect b="b" l="l" r="r" t="t"/>
              <a:pathLst>
                <a:path extrusionOk="0" h="2545" w="3568">
                  <a:moveTo>
                    <a:pt x="3133" y="404"/>
                  </a:moveTo>
                  <a:cubicBezTo>
                    <a:pt x="3133" y="404"/>
                    <a:pt x="3164" y="435"/>
                    <a:pt x="3164" y="466"/>
                  </a:cubicBezTo>
                  <a:lnTo>
                    <a:pt x="3164" y="2079"/>
                  </a:lnTo>
                  <a:cubicBezTo>
                    <a:pt x="3164" y="2110"/>
                    <a:pt x="3133" y="2141"/>
                    <a:pt x="3133" y="2141"/>
                  </a:cubicBezTo>
                  <a:lnTo>
                    <a:pt x="466" y="2141"/>
                  </a:lnTo>
                  <a:cubicBezTo>
                    <a:pt x="435" y="2141"/>
                    <a:pt x="404" y="2110"/>
                    <a:pt x="404" y="2079"/>
                  </a:cubicBezTo>
                  <a:lnTo>
                    <a:pt x="404" y="466"/>
                  </a:lnTo>
                  <a:cubicBezTo>
                    <a:pt x="404" y="435"/>
                    <a:pt x="435" y="404"/>
                    <a:pt x="466" y="404"/>
                  </a:cubicBezTo>
                  <a:close/>
                  <a:moveTo>
                    <a:pt x="466" y="1"/>
                  </a:moveTo>
                  <a:cubicBezTo>
                    <a:pt x="187" y="1"/>
                    <a:pt x="0" y="218"/>
                    <a:pt x="0" y="466"/>
                  </a:cubicBezTo>
                  <a:lnTo>
                    <a:pt x="0" y="2079"/>
                  </a:lnTo>
                  <a:cubicBezTo>
                    <a:pt x="0" y="2327"/>
                    <a:pt x="187" y="2544"/>
                    <a:pt x="466" y="2544"/>
                  </a:cubicBezTo>
                  <a:lnTo>
                    <a:pt x="3133" y="2544"/>
                  </a:lnTo>
                  <a:cubicBezTo>
                    <a:pt x="3382" y="2544"/>
                    <a:pt x="3568" y="2327"/>
                    <a:pt x="3568" y="2079"/>
                  </a:cubicBezTo>
                  <a:lnTo>
                    <a:pt x="3568" y="466"/>
                  </a:lnTo>
                  <a:cubicBezTo>
                    <a:pt x="3568" y="218"/>
                    <a:pt x="3382" y="1"/>
                    <a:pt x="3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93"/>
            <p:cNvSpPr/>
            <p:nvPr/>
          </p:nvSpPr>
          <p:spPr>
            <a:xfrm>
              <a:off x="3999025" y="3928675"/>
              <a:ext cx="154175" cy="45575"/>
            </a:xfrm>
            <a:custGeom>
              <a:rect b="b" l="l" r="r" t="t"/>
              <a:pathLst>
                <a:path extrusionOk="0" h="1823" w="6167">
                  <a:moveTo>
                    <a:pt x="3619" y="0"/>
                  </a:moveTo>
                  <a:cubicBezTo>
                    <a:pt x="3499" y="0"/>
                    <a:pt x="3375" y="70"/>
                    <a:pt x="3312" y="209"/>
                  </a:cubicBezTo>
                  <a:lnTo>
                    <a:pt x="3095" y="768"/>
                  </a:lnTo>
                  <a:lnTo>
                    <a:pt x="2940" y="427"/>
                  </a:lnTo>
                  <a:cubicBezTo>
                    <a:pt x="2878" y="303"/>
                    <a:pt x="2785" y="241"/>
                    <a:pt x="2661" y="241"/>
                  </a:cubicBezTo>
                  <a:cubicBezTo>
                    <a:pt x="2506" y="241"/>
                    <a:pt x="2413" y="334"/>
                    <a:pt x="2351" y="458"/>
                  </a:cubicBezTo>
                  <a:lnTo>
                    <a:pt x="2072" y="1233"/>
                  </a:lnTo>
                  <a:lnTo>
                    <a:pt x="1762" y="334"/>
                  </a:lnTo>
                  <a:cubicBezTo>
                    <a:pt x="1731" y="209"/>
                    <a:pt x="1637" y="147"/>
                    <a:pt x="1513" y="116"/>
                  </a:cubicBezTo>
                  <a:cubicBezTo>
                    <a:pt x="1389" y="116"/>
                    <a:pt x="1265" y="178"/>
                    <a:pt x="1203" y="272"/>
                  </a:cubicBezTo>
                  <a:lnTo>
                    <a:pt x="924" y="768"/>
                  </a:lnTo>
                  <a:lnTo>
                    <a:pt x="242" y="768"/>
                  </a:lnTo>
                  <a:cubicBezTo>
                    <a:pt x="227" y="764"/>
                    <a:pt x="213" y="762"/>
                    <a:pt x="200" y="762"/>
                  </a:cubicBezTo>
                  <a:cubicBezTo>
                    <a:pt x="1" y="762"/>
                    <a:pt x="7" y="1172"/>
                    <a:pt x="220" y="1172"/>
                  </a:cubicBezTo>
                  <a:cubicBezTo>
                    <a:pt x="227" y="1172"/>
                    <a:pt x="234" y="1172"/>
                    <a:pt x="242" y="1171"/>
                  </a:cubicBezTo>
                  <a:lnTo>
                    <a:pt x="955" y="1171"/>
                  </a:lnTo>
                  <a:cubicBezTo>
                    <a:pt x="1079" y="1171"/>
                    <a:pt x="1172" y="1109"/>
                    <a:pt x="1234" y="1016"/>
                  </a:cubicBezTo>
                  <a:lnTo>
                    <a:pt x="1451" y="675"/>
                  </a:lnTo>
                  <a:lnTo>
                    <a:pt x="1793" y="1636"/>
                  </a:lnTo>
                  <a:cubicBezTo>
                    <a:pt x="1824" y="1760"/>
                    <a:pt x="1948" y="1822"/>
                    <a:pt x="2072" y="1822"/>
                  </a:cubicBezTo>
                  <a:cubicBezTo>
                    <a:pt x="2196" y="1822"/>
                    <a:pt x="2320" y="1760"/>
                    <a:pt x="2351" y="1636"/>
                  </a:cubicBezTo>
                  <a:lnTo>
                    <a:pt x="2661" y="799"/>
                  </a:lnTo>
                  <a:lnTo>
                    <a:pt x="2785" y="1109"/>
                  </a:lnTo>
                  <a:cubicBezTo>
                    <a:pt x="2847" y="1233"/>
                    <a:pt x="2940" y="1295"/>
                    <a:pt x="3064" y="1295"/>
                  </a:cubicBezTo>
                  <a:cubicBezTo>
                    <a:pt x="3188" y="1295"/>
                    <a:pt x="3312" y="1233"/>
                    <a:pt x="3344" y="1109"/>
                  </a:cubicBezTo>
                  <a:lnTo>
                    <a:pt x="3592" y="582"/>
                  </a:lnTo>
                  <a:lnTo>
                    <a:pt x="3933" y="1636"/>
                  </a:lnTo>
                  <a:cubicBezTo>
                    <a:pt x="3964" y="1760"/>
                    <a:pt x="4088" y="1822"/>
                    <a:pt x="4212" y="1822"/>
                  </a:cubicBezTo>
                  <a:cubicBezTo>
                    <a:pt x="4336" y="1822"/>
                    <a:pt x="4460" y="1760"/>
                    <a:pt x="4491" y="1636"/>
                  </a:cubicBezTo>
                  <a:lnTo>
                    <a:pt x="4708" y="1109"/>
                  </a:lnTo>
                  <a:lnTo>
                    <a:pt x="5949" y="1109"/>
                  </a:lnTo>
                  <a:cubicBezTo>
                    <a:pt x="6073" y="1109"/>
                    <a:pt x="6166" y="1016"/>
                    <a:pt x="6166" y="923"/>
                  </a:cubicBezTo>
                  <a:cubicBezTo>
                    <a:pt x="6166" y="799"/>
                    <a:pt x="6073" y="706"/>
                    <a:pt x="5949" y="706"/>
                  </a:cubicBezTo>
                  <a:lnTo>
                    <a:pt x="4646" y="706"/>
                  </a:lnTo>
                  <a:cubicBezTo>
                    <a:pt x="4522" y="706"/>
                    <a:pt x="4429" y="799"/>
                    <a:pt x="4367" y="892"/>
                  </a:cubicBezTo>
                  <a:lnTo>
                    <a:pt x="4243" y="1233"/>
                  </a:lnTo>
                  <a:lnTo>
                    <a:pt x="3902" y="209"/>
                  </a:lnTo>
                  <a:cubicBezTo>
                    <a:pt x="3855" y="70"/>
                    <a:pt x="3739" y="0"/>
                    <a:pt x="36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93"/>
            <p:cNvSpPr/>
            <p:nvPr/>
          </p:nvSpPr>
          <p:spPr>
            <a:xfrm>
              <a:off x="4174875" y="3903650"/>
              <a:ext cx="17100" cy="10100"/>
            </a:xfrm>
            <a:custGeom>
              <a:rect b="b" l="l" r="r" t="t"/>
              <a:pathLst>
                <a:path extrusionOk="0" h="404" w="684">
                  <a:moveTo>
                    <a:pt x="218" y="1"/>
                  </a:moveTo>
                  <a:cubicBezTo>
                    <a:pt x="94" y="1"/>
                    <a:pt x="1" y="94"/>
                    <a:pt x="1" y="218"/>
                  </a:cubicBezTo>
                  <a:cubicBezTo>
                    <a:pt x="1" y="311"/>
                    <a:pt x="94" y="404"/>
                    <a:pt x="218" y="404"/>
                  </a:cubicBezTo>
                  <a:lnTo>
                    <a:pt x="497" y="404"/>
                  </a:lnTo>
                  <a:cubicBezTo>
                    <a:pt x="590" y="404"/>
                    <a:pt x="683" y="311"/>
                    <a:pt x="683" y="218"/>
                  </a:cubicBezTo>
                  <a:cubicBezTo>
                    <a:pt x="683" y="94"/>
                    <a:pt x="590" y="1"/>
                    <a:pt x="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93"/>
            <p:cNvSpPr/>
            <p:nvPr/>
          </p:nvSpPr>
          <p:spPr>
            <a:xfrm>
              <a:off x="4258625" y="3903650"/>
              <a:ext cx="17100" cy="10100"/>
            </a:xfrm>
            <a:custGeom>
              <a:rect b="b" l="l" r="r" t="t"/>
              <a:pathLst>
                <a:path extrusionOk="0" h="404" w="684">
                  <a:moveTo>
                    <a:pt x="187" y="1"/>
                  </a:moveTo>
                  <a:cubicBezTo>
                    <a:pt x="94" y="1"/>
                    <a:pt x="1" y="94"/>
                    <a:pt x="1" y="218"/>
                  </a:cubicBezTo>
                  <a:cubicBezTo>
                    <a:pt x="1" y="311"/>
                    <a:pt x="94" y="404"/>
                    <a:pt x="187" y="404"/>
                  </a:cubicBezTo>
                  <a:lnTo>
                    <a:pt x="466" y="404"/>
                  </a:lnTo>
                  <a:cubicBezTo>
                    <a:pt x="590" y="404"/>
                    <a:pt x="683" y="311"/>
                    <a:pt x="683" y="218"/>
                  </a:cubicBezTo>
                  <a:cubicBezTo>
                    <a:pt x="683" y="94"/>
                    <a:pt x="590" y="1"/>
                    <a:pt x="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6" name="Google Shape;15116;p93"/>
          <p:cNvGrpSpPr/>
          <p:nvPr/>
        </p:nvGrpSpPr>
        <p:grpSpPr>
          <a:xfrm>
            <a:off x="6275147" y="3452216"/>
            <a:ext cx="349000" cy="318000"/>
            <a:chOff x="3196225" y="3683413"/>
            <a:chExt cx="349000" cy="318000"/>
          </a:xfrm>
        </p:grpSpPr>
        <p:sp>
          <p:nvSpPr>
            <p:cNvPr id="15117" name="Google Shape;15117;p93"/>
            <p:cNvSpPr/>
            <p:nvPr/>
          </p:nvSpPr>
          <p:spPr>
            <a:xfrm>
              <a:off x="3196225" y="3683413"/>
              <a:ext cx="349000" cy="318000"/>
            </a:xfrm>
            <a:custGeom>
              <a:rect b="b" l="l" r="r" t="t"/>
              <a:pathLst>
                <a:path extrusionOk="0" h="12720" w="13960">
                  <a:moveTo>
                    <a:pt x="5708" y="404"/>
                  </a:moveTo>
                  <a:cubicBezTo>
                    <a:pt x="5739" y="404"/>
                    <a:pt x="5739" y="404"/>
                    <a:pt x="5739" y="435"/>
                  </a:cubicBezTo>
                  <a:lnTo>
                    <a:pt x="5739" y="3443"/>
                  </a:lnTo>
                  <a:lnTo>
                    <a:pt x="5615" y="3381"/>
                  </a:lnTo>
                  <a:cubicBezTo>
                    <a:pt x="5568" y="3350"/>
                    <a:pt x="5514" y="3335"/>
                    <a:pt x="5464" y="3335"/>
                  </a:cubicBezTo>
                  <a:cubicBezTo>
                    <a:pt x="5413" y="3335"/>
                    <a:pt x="5367" y="3350"/>
                    <a:pt x="5336" y="3381"/>
                  </a:cubicBezTo>
                  <a:lnTo>
                    <a:pt x="5150" y="3474"/>
                  </a:lnTo>
                  <a:lnTo>
                    <a:pt x="5150" y="435"/>
                  </a:lnTo>
                  <a:cubicBezTo>
                    <a:pt x="5119" y="404"/>
                    <a:pt x="5150" y="404"/>
                    <a:pt x="5150" y="404"/>
                  </a:cubicBezTo>
                  <a:close/>
                  <a:moveTo>
                    <a:pt x="6359" y="1055"/>
                  </a:moveTo>
                  <a:cubicBezTo>
                    <a:pt x="6577" y="1055"/>
                    <a:pt x="6763" y="1210"/>
                    <a:pt x="6763" y="1458"/>
                  </a:cubicBezTo>
                  <a:lnTo>
                    <a:pt x="6763" y="7445"/>
                  </a:lnTo>
                  <a:cubicBezTo>
                    <a:pt x="6639" y="7383"/>
                    <a:pt x="6514" y="7352"/>
                    <a:pt x="6359" y="7352"/>
                  </a:cubicBezTo>
                  <a:lnTo>
                    <a:pt x="2513" y="7352"/>
                  </a:lnTo>
                  <a:cubicBezTo>
                    <a:pt x="2327" y="7352"/>
                    <a:pt x="2203" y="7197"/>
                    <a:pt x="2203" y="7042"/>
                  </a:cubicBezTo>
                  <a:lnTo>
                    <a:pt x="2203" y="1365"/>
                  </a:lnTo>
                  <a:cubicBezTo>
                    <a:pt x="2203" y="1179"/>
                    <a:pt x="2327" y="1055"/>
                    <a:pt x="2513" y="1055"/>
                  </a:cubicBezTo>
                  <a:lnTo>
                    <a:pt x="4715" y="1055"/>
                  </a:lnTo>
                  <a:lnTo>
                    <a:pt x="4715" y="3692"/>
                  </a:lnTo>
                  <a:cubicBezTo>
                    <a:pt x="4715" y="3847"/>
                    <a:pt x="4839" y="3971"/>
                    <a:pt x="5026" y="3971"/>
                  </a:cubicBezTo>
                  <a:cubicBezTo>
                    <a:pt x="5057" y="3971"/>
                    <a:pt x="5119" y="3940"/>
                    <a:pt x="5150" y="3940"/>
                  </a:cubicBezTo>
                  <a:lnTo>
                    <a:pt x="5460" y="3754"/>
                  </a:lnTo>
                  <a:lnTo>
                    <a:pt x="5708" y="3909"/>
                  </a:lnTo>
                  <a:cubicBezTo>
                    <a:pt x="5758" y="3942"/>
                    <a:pt x="5812" y="3957"/>
                    <a:pt x="5865" y="3957"/>
                  </a:cubicBezTo>
                  <a:cubicBezTo>
                    <a:pt x="6009" y="3957"/>
                    <a:pt x="6142" y="3842"/>
                    <a:pt x="6142" y="3661"/>
                  </a:cubicBezTo>
                  <a:lnTo>
                    <a:pt x="6142" y="1055"/>
                  </a:lnTo>
                  <a:close/>
                  <a:moveTo>
                    <a:pt x="13231" y="2261"/>
                  </a:moveTo>
                  <a:cubicBezTo>
                    <a:pt x="13395" y="2261"/>
                    <a:pt x="13525" y="2407"/>
                    <a:pt x="13525" y="2606"/>
                  </a:cubicBezTo>
                  <a:lnTo>
                    <a:pt x="13525" y="8872"/>
                  </a:lnTo>
                  <a:lnTo>
                    <a:pt x="3692" y="8872"/>
                  </a:lnTo>
                  <a:cubicBezTo>
                    <a:pt x="3413" y="8872"/>
                    <a:pt x="3413" y="9275"/>
                    <a:pt x="3692" y="9275"/>
                  </a:cubicBezTo>
                  <a:lnTo>
                    <a:pt x="13556" y="9275"/>
                  </a:lnTo>
                  <a:lnTo>
                    <a:pt x="13556" y="9988"/>
                  </a:lnTo>
                  <a:cubicBezTo>
                    <a:pt x="13556" y="10175"/>
                    <a:pt x="13401" y="10330"/>
                    <a:pt x="13215" y="10330"/>
                  </a:cubicBezTo>
                  <a:lnTo>
                    <a:pt x="745" y="10330"/>
                  </a:lnTo>
                  <a:cubicBezTo>
                    <a:pt x="559" y="10330"/>
                    <a:pt x="404" y="10175"/>
                    <a:pt x="404" y="9988"/>
                  </a:cubicBezTo>
                  <a:lnTo>
                    <a:pt x="404" y="9275"/>
                  </a:lnTo>
                  <a:lnTo>
                    <a:pt x="2885" y="9275"/>
                  </a:lnTo>
                  <a:cubicBezTo>
                    <a:pt x="3133" y="9275"/>
                    <a:pt x="3133" y="8872"/>
                    <a:pt x="2885" y="8872"/>
                  </a:cubicBezTo>
                  <a:lnTo>
                    <a:pt x="404" y="8872"/>
                  </a:lnTo>
                  <a:lnTo>
                    <a:pt x="404" y="2606"/>
                  </a:lnTo>
                  <a:cubicBezTo>
                    <a:pt x="404" y="2407"/>
                    <a:pt x="533" y="2261"/>
                    <a:pt x="698" y="2261"/>
                  </a:cubicBezTo>
                  <a:cubicBezTo>
                    <a:pt x="713" y="2261"/>
                    <a:pt x="729" y="2262"/>
                    <a:pt x="745" y="2265"/>
                  </a:cubicBezTo>
                  <a:lnTo>
                    <a:pt x="1800" y="2265"/>
                  </a:lnTo>
                  <a:lnTo>
                    <a:pt x="1800" y="7042"/>
                  </a:lnTo>
                  <a:cubicBezTo>
                    <a:pt x="1800" y="7414"/>
                    <a:pt x="2110" y="7755"/>
                    <a:pt x="2513" y="7755"/>
                  </a:cubicBezTo>
                  <a:lnTo>
                    <a:pt x="6359" y="7755"/>
                  </a:lnTo>
                  <a:cubicBezTo>
                    <a:pt x="6577" y="7755"/>
                    <a:pt x="6763" y="7910"/>
                    <a:pt x="6763" y="8127"/>
                  </a:cubicBezTo>
                  <a:cubicBezTo>
                    <a:pt x="6794" y="8251"/>
                    <a:pt x="6856" y="8313"/>
                    <a:pt x="6980" y="8313"/>
                  </a:cubicBezTo>
                  <a:cubicBezTo>
                    <a:pt x="7073" y="8313"/>
                    <a:pt x="7166" y="8251"/>
                    <a:pt x="7197" y="8127"/>
                  </a:cubicBezTo>
                  <a:cubicBezTo>
                    <a:pt x="7197" y="7941"/>
                    <a:pt x="7352" y="7755"/>
                    <a:pt x="7569" y="7755"/>
                  </a:cubicBezTo>
                  <a:lnTo>
                    <a:pt x="11416" y="7755"/>
                  </a:lnTo>
                  <a:cubicBezTo>
                    <a:pt x="11819" y="7755"/>
                    <a:pt x="12129" y="7414"/>
                    <a:pt x="12129" y="7042"/>
                  </a:cubicBezTo>
                  <a:lnTo>
                    <a:pt x="12129" y="2265"/>
                  </a:lnTo>
                  <a:lnTo>
                    <a:pt x="13184" y="2265"/>
                  </a:lnTo>
                  <a:cubicBezTo>
                    <a:pt x="13200" y="2262"/>
                    <a:pt x="13215" y="2261"/>
                    <a:pt x="13231" y="2261"/>
                  </a:cubicBezTo>
                  <a:close/>
                  <a:moveTo>
                    <a:pt x="8283" y="10764"/>
                  </a:moveTo>
                  <a:lnTo>
                    <a:pt x="8469" y="12315"/>
                  </a:lnTo>
                  <a:lnTo>
                    <a:pt x="5460" y="12315"/>
                  </a:lnTo>
                  <a:lnTo>
                    <a:pt x="5677" y="10764"/>
                  </a:lnTo>
                  <a:close/>
                  <a:moveTo>
                    <a:pt x="5181" y="0"/>
                  </a:moveTo>
                  <a:cubicBezTo>
                    <a:pt x="4932" y="0"/>
                    <a:pt x="4746" y="217"/>
                    <a:pt x="4746" y="435"/>
                  </a:cubicBezTo>
                  <a:lnTo>
                    <a:pt x="4746" y="652"/>
                  </a:lnTo>
                  <a:lnTo>
                    <a:pt x="2544" y="652"/>
                  </a:lnTo>
                  <a:cubicBezTo>
                    <a:pt x="2141" y="652"/>
                    <a:pt x="1800" y="962"/>
                    <a:pt x="1800" y="1365"/>
                  </a:cubicBezTo>
                  <a:lnTo>
                    <a:pt x="1800" y="1861"/>
                  </a:lnTo>
                  <a:lnTo>
                    <a:pt x="745" y="1861"/>
                  </a:lnTo>
                  <a:cubicBezTo>
                    <a:pt x="342" y="1861"/>
                    <a:pt x="0" y="2203"/>
                    <a:pt x="0" y="2606"/>
                  </a:cubicBezTo>
                  <a:lnTo>
                    <a:pt x="0" y="10019"/>
                  </a:lnTo>
                  <a:cubicBezTo>
                    <a:pt x="0" y="10423"/>
                    <a:pt x="342" y="10764"/>
                    <a:pt x="745" y="10764"/>
                  </a:cubicBezTo>
                  <a:lnTo>
                    <a:pt x="5274" y="10764"/>
                  </a:lnTo>
                  <a:lnTo>
                    <a:pt x="5088" y="12315"/>
                  </a:lnTo>
                  <a:lnTo>
                    <a:pt x="4405" y="12315"/>
                  </a:lnTo>
                  <a:cubicBezTo>
                    <a:pt x="4188" y="12346"/>
                    <a:pt x="4188" y="12687"/>
                    <a:pt x="4405" y="12718"/>
                  </a:cubicBezTo>
                  <a:lnTo>
                    <a:pt x="9585" y="12718"/>
                  </a:lnTo>
                  <a:cubicBezTo>
                    <a:pt x="9592" y="12719"/>
                    <a:pt x="9599" y="12720"/>
                    <a:pt x="9606" y="12720"/>
                  </a:cubicBezTo>
                  <a:cubicBezTo>
                    <a:pt x="9796" y="12720"/>
                    <a:pt x="9796" y="12313"/>
                    <a:pt x="9606" y="12313"/>
                  </a:cubicBezTo>
                  <a:cubicBezTo>
                    <a:pt x="9599" y="12313"/>
                    <a:pt x="9592" y="12314"/>
                    <a:pt x="9585" y="12315"/>
                  </a:cubicBezTo>
                  <a:lnTo>
                    <a:pt x="8903" y="12315"/>
                  </a:lnTo>
                  <a:lnTo>
                    <a:pt x="8686" y="10764"/>
                  </a:lnTo>
                  <a:lnTo>
                    <a:pt x="13215" y="10764"/>
                  </a:lnTo>
                  <a:cubicBezTo>
                    <a:pt x="13649" y="10764"/>
                    <a:pt x="13959" y="10423"/>
                    <a:pt x="13959" y="10019"/>
                  </a:cubicBezTo>
                  <a:lnTo>
                    <a:pt x="13959" y="2606"/>
                  </a:lnTo>
                  <a:cubicBezTo>
                    <a:pt x="13959" y="2172"/>
                    <a:pt x="13649" y="1830"/>
                    <a:pt x="13215" y="1830"/>
                  </a:cubicBezTo>
                  <a:lnTo>
                    <a:pt x="12191" y="1830"/>
                  </a:lnTo>
                  <a:lnTo>
                    <a:pt x="12191" y="1365"/>
                  </a:lnTo>
                  <a:cubicBezTo>
                    <a:pt x="12191" y="962"/>
                    <a:pt x="11850" y="621"/>
                    <a:pt x="11447" y="621"/>
                  </a:cubicBezTo>
                  <a:lnTo>
                    <a:pt x="8903" y="621"/>
                  </a:lnTo>
                  <a:cubicBezTo>
                    <a:pt x="8748" y="683"/>
                    <a:pt x="8748" y="962"/>
                    <a:pt x="8903" y="1024"/>
                  </a:cubicBezTo>
                  <a:lnTo>
                    <a:pt x="11447" y="1024"/>
                  </a:lnTo>
                  <a:cubicBezTo>
                    <a:pt x="11633" y="1024"/>
                    <a:pt x="11757" y="1148"/>
                    <a:pt x="11757" y="1334"/>
                  </a:cubicBezTo>
                  <a:lnTo>
                    <a:pt x="11757" y="7011"/>
                  </a:lnTo>
                  <a:cubicBezTo>
                    <a:pt x="11757" y="7197"/>
                    <a:pt x="11633" y="7321"/>
                    <a:pt x="11447" y="7321"/>
                  </a:cubicBezTo>
                  <a:lnTo>
                    <a:pt x="7600" y="7321"/>
                  </a:lnTo>
                  <a:cubicBezTo>
                    <a:pt x="7476" y="7321"/>
                    <a:pt x="7321" y="7352"/>
                    <a:pt x="7197" y="7445"/>
                  </a:cubicBezTo>
                  <a:lnTo>
                    <a:pt x="7197" y="1458"/>
                  </a:lnTo>
                  <a:cubicBezTo>
                    <a:pt x="7197" y="1210"/>
                    <a:pt x="7383" y="1055"/>
                    <a:pt x="7600" y="1055"/>
                  </a:cubicBezTo>
                  <a:lnTo>
                    <a:pt x="8096" y="1055"/>
                  </a:lnTo>
                  <a:cubicBezTo>
                    <a:pt x="8110" y="1058"/>
                    <a:pt x="8122" y="1060"/>
                    <a:pt x="8134" y="1060"/>
                  </a:cubicBezTo>
                  <a:cubicBezTo>
                    <a:pt x="8327" y="1060"/>
                    <a:pt x="8332" y="641"/>
                    <a:pt x="8150" y="641"/>
                  </a:cubicBezTo>
                  <a:cubicBezTo>
                    <a:pt x="8133" y="641"/>
                    <a:pt x="8116" y="645"/>
                    <a:pt x="8096" y="652"/>
                  </a:cubicBezTo>
                  <a:lnTo>
                    <a:pt x="7600" y="652"/>
                  </a:lnTo>
                  <a:cubicBezTo>
                    <a:pt x="7383" y="652"/>
                    <a:pt x="7135" y="745"/>
                    <a:pt x="6980" y="931"/>
                  </a:cubicBezTo>
                  <a:cubicBezTo>
                    <a:pt x="6825" y="745"/>
                    <a:pt x="6608" y="652"/>
                    <a:pt x="6390" y="652"/>
                  </a:cubicBezTo>
                  <a:lnTo>
                    <a:pt x="6173" y="652"/>
                  </a:lnTo>
                  <a:lnTo>
                    <a:pt x="6173" y="435"/>
                  </a:lnTo>
                  <a:cubicBezTo>
                    <a:pt x="6173" y="217"/>
                    <a:pt x="5987"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93"/>
            <p:cNvSpPr/>
            <p:nvPr/>
          </p:nvSpPr>
          <p:spPr>
            <a:xfrm>
              <a:off x="3267575" y="3731500"/>
              <a:ext cx="34925" cy="10100"/>
            </a:xfrm>
            <a:custGeom>
              <a:rect b="b" l="l" r="r" t="t"/>
              <a:pathLst>
                <a:path extrusionOk="0" h="404" w="1397">
                  <a:moveTo>
                    <a:pt x="186" y="1"/>
                  </a:moveTo>
                  <a:cubicBezTo>
                    <a:pt x="93" y="1"/>
                    <a:pt x="0" y="94"/>
                    <a:pt x="0" y="218"/>
                  </a:cubicBezTo>
                  <a:cubicBezTo>
                    <a:pt x="0" y="311"/>
                    <a:pt x="93" y="404"/>
                    <a:pt x="186" y="404"/>
                  </a:cubicBezTo>
                  <a:lnTo>
                    <a:pt x="1179" y="404"/>
                  </a:lnTo>
                  <a:cubicBezTo>
                    <a:pt x="1303" y="404"/>
                    <a:pt x="1396" y="311"/>
                    <a:pt x="1396" y="218"/>
                  </a:cubicBezTo>
                  <a:cubicBezTo>
                    <a:pt x="1396" y="94"/>
                    <a:pt x="1303"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93"/>
            <p:cNvSpPr/>
            <p:nvPr/>
          </p:nvSpPr>
          <p:spPr>
            <a:xfrm>
              <a:off x="3266025" y="3752450"/>
              <a:ext cx="38025" cy="10875"/>
            </a:xfrm>
            <a:custGeom>
              <a:rect b="b" l="l" r="r" t="t"/>
              <a:pathLst>
                <a:path extrusionOk="0" h="435" w="1521">
                  <a:moveTo>
                    <a:pt x="248" y="0"/>
                  </a:moveTo>
                  <a:cubicBezTo>
                    <a:pt x="0" y="0"/>
                    <a:pt x="0" y="434"/>
                    <a:pt x="248" y="434"/>
                  </a:cubicBezTo>
                  <a:lnTo>
                    <a:pt x="1241" y="434"/>
                  </a:lnTo>
                  <a:cubicBezTo>
                    <a:pt x="1520" y="434"/>
                    <a:pt x="1520" y="0"/>
                    <a:pt x="12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93"/>
            <p:cNvSpPr/>
            <p:nvPr/>
          </p:nvSpPr>
          <p:spPr>
            <a:xfrm>
              <a:off x="3267575" y="3773375"/>
              <a:ext cx="34925" cy="10875"/>
            </a:xfrm>
            <a:custGeom>
              <a:rect b="b" l="l" r="r" t="t"/>
              <a:pathLst>
                <a:path extrusionOk="0" h="435" w="1397">
                  <a:moveTo>
                    <a:pt x="186" y="1"/>
                  </a:moveTo>
                  <a:cubicBezTo>
                    <a:pt x="93" y="1"/>
                    <a:pt x="0" y="94"/>
                    <a:pt x="0" y="218"/>
                  </a:cubicBezTo>
                  <a:cubicBezTo>
                    <a:pt x="0" y="342"/>
                    <a:pt x="93" y="435"/>
                    <a:pt x="186" y="435"/>
                  </a:cubicBezTo>
                  <a:lnTo>
                    <a:pt x="1179" y="435"/>
                  </a:lnTo>
                  <a:cubicBezTo>
                    <a:pt x="1303" y="435"/>
                    <a:pt x="1396" y="342"/>
                    <a:pt x="1396" y="218"/>
                  </a:cubicBezTo>
                  <a:cubicBezTo>
                    <a:pt x="1396" y="94"/>
                    <a:pt x="1303"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93"/>
            <p:cNvSpPr/>
            <p:nvPr/>
          </p:nvSpPr>
          <p:spPr>
            <a:xfrm>
              <a:off x="3266025" y="3837325"/>
              <a:ext cx="87450" cy="10175"/>
            </a:xfrm>
            <a:custGeom>
              <a:rect b="b" l="l" r="r" t="t"/>
              <a:pathLst>
                <a:path extrusionOk="0" h="407" w="3498">
                  <a:moveTo>
                    <a:pt x="3280" y="1"/>
                  </a:moveTo>
                  <a:cubicBezTo>
                    <a:pt x="3273" y="1"/>
                    <a:pt x="3265" y="1"/>
                    <a:pt x="3257" y="2"/>
                  </a:cubicBezTo>
                  <a:lnTo>
                    <a:pt x="248" y="2"/>
                  </a:lnTo>
                  <a:cubicBezTo>
                    <a:pt x="0" y="33"/>
                    <a:pt x="0" y="374"/>
                    <a:pt x="248" y="405"/>
                  </a:cubicBezTo>
                  <a:lnTo>
                    <a:pt x="3257" y="405"/>
                  </a:lnTo>
                  <a:cubicBezTo>
                    <a:pt x="3265" y="406"/>
                    <a:pt x="3273" y="407"/>
                    <a:pt x="3280" y="407"/>
                  </a:cubicBezTo>
                  <a:cubicBezTo>
                    <a:pt x="3498" y="407"/>
                    <a:pt x="3498" y="1"/>
                    <a:pt x="3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93"/>
            <p:cNvSpPr/>
            <p:nvPr/>
          </p:nvSpPr>
          <p:spPr>
            <a:xfrm>
              <a:off x="3267575" y="3837113"/>
              <a:ext cx="85675" cy="10600"/>
            </a:xfrm>
            <a:custGeom>
              <a:rect b="b" l="l" r="r" t="t"/>
              <a:pathLst>
                <a:path extrusionOk="0" h="424" w="3427">
                  <a:moveTo>
                    <a:pt x="3246" y="1"/>
                  </a:moveTo>
                  <a:cubicBezTo>
                    <a:pt x="3230" y="1"/>
                    <a:pt x="3213" y="4"/>
                    <a:pt x="3195" y="11"/>
                  </a:cubicBezTo>
                  <a:lnTo>
                    <a:pt x="186" y="11"/>
                  </a:lnTo>
                  <a:cubicBezTo>
                    <a:pt x="0" y="73"/>
                    <a:pt x="0" y="352"/>
                    <a:pt x="186" y="414"/>
                  </a:cubicBezTo>
                  <a:lnTo>
                    <a:pt x="3195" y="414"/>
                  </a:lnTo>
                  <a:cubicBezTo>
                    <a:pt x="3213" y="421"/>
                    <a:pt x="3230" y="424"/>
                    <a:pt x="3246" y="424"/>
                  </a:cubicBezTo>
                  <a:cubicBezTo>
                    <a:pt x="3426" y="424"/>
                    <a:pt x="3426" y="1"/>
                    <a:pt x="3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93"/>
            <p:cNvSpPr/>
            <p:nvPr/>
          </p:nvSpPr>
          <p:spPr>
            <a:xfrm>
              <a:off x="3266800" y="3837363"/>
              <a:ext cx="86100" cy="10100"/>
            </a:xfrm>
            <a:custGeom>
              <a:rect b="b" l="l" r="r" t="t"/>
              <a:pathLst>
                <a:path extrusionOk="0" h="404" w="3444">
                  <a:moveTo>
                    <a:pt x="217" y="0"/>
                  </a:moveTo>
                  <a:cubicBezTo>
                    <a:pt x="93" y="0"/>
                    <a:pt x="0" y="93"/>
                    <a:pt x="31" y="186"/>
                  </a:cubicBezTo>
                  <a:cubicBezTo>
                    <a:pt x="31" y="310"/>
                    <a:pt x="93" y="403"/>
                    <a:pt x="217" y="403"/>
                  </a:cubicBezTo>
                  <a:lnTo>
                    <a:pt x="3226" y="403"/>
                  </a:lnTo>
                  <a:cubicBezTo>
                    <a:pt x="3350" y="403"/>
                    <a:pt x="3443" y="310"/>
                    <a:pt x="3443" y="186"/>
                  </a:cubicBezTo>
                  <a:cubicBezTo>
                    <a:pt x="3443" y="93"/>
                    <a:pt x="3350" y="0"/>
                    <a:pt x="3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93"/>
            <p:cNvSpPr/>
            <p:nvPr/>
          </p:nvSpPr>
          <p:spPr>
            <a:xfrm>
              <a:off x="3391825" y="3837275"/>
              <a:ext cx="87275" cy="10275"/>
            </a:xfrm>
            <a:custGeom>
              <a:rect b="b" l="l" r="r" t="t"/>
              <a:pathLst>
                <a:path extrusionOk="0" h="411" w="3491">
                  <a:moveTo>
                    <a:pt x="200" y="1"/>
                  </a:moveTo>
                  <a:cubicBezTo>
                    <a:pt x="1" y="1"/>
                    <a:pt x="7" y="411"/>
                    <a:pt x="220" y="411"/>
                  </a:cubicBezTo>
                  <a:cubicBezTo>
                    <a:pt x="227" y="411"/>
                    <a:pt x="234" y="410"/>
                    <a:pt x="241" y="409"/>
                  </a:cubicBezTo>
                  <a:lnTo>
                    <a:pt x="3250" y="409"/>
                  </a:lnTo>
                  <a:cubicBezTo>
                    <a:pt x="3258" y="410"/>
                    <a:pt x="3265" y="411"/>
                    <a:pt x="3272" y="411"/>
                  </a:cubicBezTo>
                  <a:cubicBezTo>
                    <a:pt x="3485" y="411"/>
                    <a:pt x="3491" y="1"/>
                    <a:pt x="3292" y="1"/>
                  </a:cubicBezTo>
                  <a:cubicBezTo>
                    <a:pt x="3279" y="1"/>
                    <a:pt x="3265" y="2"/>
                    <a:pt x="3250" y="6"/>
                  </a:cubicBezTo>
                  <a:lnTo>
                    <a:pt x="241" y="6"/>
                  </a:lnTo>
                  <a:cubicBezTo>
                    <a:pt x="227"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93"/>
            <p:cNvSpPr/>
            <p:nvPr/>
          </p:nvSpPr>
          <p:spPr>
            <a:xfrm>
              <a:off x="3392100" y="3837488"/>
              <a:ext cx="86750" cy="9850"/>
            </a:xfrm>
            <a:custGeom>
              <a:rect b="b" l="l" r="r" t="t"/>
              <a:pathLst>
                <a:path extrusionOk="0" h="394" w="3470">
                  <a:moveTo>
                    <a:pt x="177" y="0"/>
                  </a:moveTo>
                  <a:cubicBezTo>
                    <a:pt x="0" y="0"/>
                    <a:pt x="0" y="393"/>
                    <a:pt x="177" y="393"/>
                  </a:cubicBezTo>
                  <a:cubicBezTo>
                    <a:pt x="194" y="393"/>
                    <a:pt x="211" y="390"/>
                    <a:pt x="230" y="383"/>
                  </a:cubicBezTo>
                  <a:lnTo>
                    <a:pt x="3239" y="383"/>
                  </a:lnTo>
                  <a:cubicBezTo>
                    <a:pt x="3259" y="390"/>
                    <a:pt x="3276" y="393"/>
                    <a:pt x="3293" y="393"/>
                  </a:cubicBezTo>
                  <a:cubicBezTo>
                    <a:pt x="3470" y="393"/>
                    <a:pt x="3470" y="0"/>
                    <a:pt x="3293" y="0"/>
                  </a:cubicBezTo>
                  <a:cubicBezTo>
                    <a:pt x="3276" y="0"/>
                    <a:pt x="3259" y="3"/>
                    <a:pt x="3239" y="11"/>
                  </a:cubicBezTo>
                  <a:lnTo>
                    <a:pt x="230" y="11"/>
                  </a:lnTo>
                  <a:cubicBezTo>
                    <a:pt x="211" y="3"/>
                    <a:pt x="194"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93"/>
            <p:cNvSpPr/>
            <p:nvPr/>
          </p:nvSpPr>
          <p:spPr>
            <a:xfrm>
              <a:off x="3392425" y="3837363"/>
              <a:ext cx="86100" cy="10100"/>
            </a:xfrm>
            <a:custGeom>
              <a:rect b="b" l="l" r="r" t="t"/>
              <a:pathLst>
                <a:path extrusionOk="0" h="404" w="3444">
                  <a:moveTo>
                    <a:pt x="217" y="0"/>
                  </a:moveTo>
                  <a:cubicBezTo>
                    <a:pt x="93" y="0"/>
                    <a:pt x="0" y="93"/>
                    <a:pt x="0" y="186"/>
                  </a:cubicBezTo>
                  <a:cubicBezTo>
                    <a:pt x="0" y="310"/>
                    <a:pt x="93" y="403"/>
                    <a:pt x="217" y="403"/>
                  </a:cubicBezTo>
                  <a:lnTo>
                    <a:pt x="3226" y="403"/>
                  </a:lnTo>
                  <a:cubicBezTo>
                    <a:pt x="3350" y="403"/>
                    <a:pt x="3443" y="310"/>
                    <a:pt x="3443" y="186"/>
                  </a:cubicBezTo>
                  <a:cubicBezTo>
                    <a:pt x="3443" y="93"/>
                    <a:pt x="3350" y="0"/>
                    <a:pt x="3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93"/>
            <p:cNvSpPr/>
            <p:nvPr/>
          </p:nvSpPr>
          <p:spPr>
            <a:xfrm>
              <a:off x="3394750" y="3724525"/>
              <a:ext cx="82225" cy="58175"/>
            </a:xfrm>
            <a:custGeom>
              <a:rect b="b" l="l" r="r" t="t"/>
              <a:pathLst>
                <a:path extrusionOk="0" h="2327" w="3289">
                  <a:moveTo>
                    <a:pt x="2823" y="404"/>
                  </a:moveTo>
                  <a:cubicBezTo>
                    <a:pt x="2823" y="404"/>
                    <a:pt x="2854" y="435"/>
                    <a:pt x="2854" y="466"/>
                  </a:cubicBezTo>
                  <a:lnTo>
                    <a:pt x="2854" y="1861"/>
                  </a:lnTo>
                  <a:cubicBezTo>
                    <a:pt x="2854" y="1892"/>
                    <a:pt x="2823" y="1924"/>
                    <a:pt x="2823" y="1924"/>
                  </a:cubicBezTo>
                  <a:lnTo>
                    <a:pt x="466" y="1924"/>
                  </a:lnTo>
                  <a:cubicBezTo>
                    <a:pt x="435" y="1924"/>
                    <a:pt x="404" y="1892"/>
                    <a:pt x="404" y="1861"/>
                  </a:cubicBezTo>
                  <a:lnTo>
                    <a:pt x="404" y="466"/>
                  </a:lnTo>
                  <a:cubicBezTo>
                    <a:pt x="404" y="435"/>
                    <a:pt x="435" y="404"/>
                    <a:pt x="466" y="404"/>
                  </a:cubicBezTo>
                  <a:close/>
                  <a:moveTo>
                    <a:pt x="466" y="0"/>
                  </a:moveTo>
                  <a:cubicBezTo>
                    <a:pt x="186" y="0"/>
                    <a:pt x="0" y="186"/>
                    <a:pt x="0" y="466"/>
                  </a:cubicBezTo>
                  <a:lnTo>
                    <a:pt x="0" y="1861"/>
                  </a:lnTo>
                  <a:cubicBezTo>
                    <a:pt x="0" y="2110"/>
                    <a:pt x="186" y="2327"/>
                    <a:pt x="466" y="2327"/>
                  </a:cubicBezTo>
                  <a:lnTo>
                    <a:pt x="2823" y="2327"/>
                  </a:lnTo>
                  <a:cubicBezTo>
                    <a:pt x="3071" y="2327"/>
                    <a:pt x="3288" y="2110"/>
                    <a:pt x="3288" y="1861"/>
                  </a:cubicBezTo>
                  <a:lnTo>
                    <a:pt x="3288" y="466"/>
                  </a:lnTo>
                  <a:cubicBezTo>
                    <a:pt x="3288" y="186"/>
                    <a:pt x="3071" y="0"/>
                    <a:pt x="2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28" name="Google Shape;15128;p93"/>
          <p:cNvSpPr/>
          <p:nvPr/>
        </p:nvSpPr>
        <p:spPr>
          <a:xfrm>
            <a:off x="5552193" y="3436729"/>
            <a:ext cx="261375" cy="348975"/>
          </a:xfrm>
          <a:custGeom>
            <a:rect b="b" l="l" r="r" t="t"/>
            <a:pathLst>
              <a:path extrusionOk="0" h="13959" w="10455">
                <a:moveTo>
                  <a:pt x="9834" y="403"/>
                </a:moveTo>
                <a:cubicBezTo>
                  <a:pt x="9958" y="403"/>
                  <a:pt x="10082" y="527"/>
                  <a:pt x="10082" y="651"/>
                </a:cubicBezTo>
                <a:lnTo>
                  <a:pt x="10082" y="1427"/>
                </a:lnTo>
                <a:lnTo>
                  <a:pt x="435" y="1427"/>
                </a:lnTo>
                <a:lnTo>
                  <a:pt x="435" y="651"/>
                </a:lnTo>
                <a:cubicBezTo>
                  <a:pt x="435" y="527"/>
                  <a:pt x="528" y="403"/>
                  <a:pt x="683" y="403"/>
                </a:cubicBezTo>
                <a:close/>
                <a:moveTo>
                  <a:pt x="5677" y="4219"/>
                </a:moveTo>
                <a:lnTo>
                  <a:pt x="5677" y="4560"/>
                </a:lnTo>
                <a:lnTo>
                  <a:pt x="4995" y="4560"/>
                </a:lnTo>
                <a:lnTo>
                  <a:pt x="4995" y="4219"/>
                </a:lnTo>
                <a:close/>
                <a:moveTo>
                  <a:pt x="6794" y="4219"/>
                </a:moveTo>
                <a:lnTo>
                  <a:pt x="6794" y="4560"/>
                </a:lnTo>
                <a:lnTo>
                  <a:pt x="6111" y="4560"/>
                </a:lnTo>
                <a:lnTo>
                  <a:pt x="6111" y="4219"/>
                </a:lnTo>
                <a:close/>
                <a:moveTo>
                  <a:pt x="4560" y="4560"/>
                </a:moveTo>
                <a:lnTo>
                  <a:pt x="4560" y="5087"/>
                </a:lnTo>
                <a:lnTo>
                  <a:pt x="3878" y="5087"/>
                </a:lnTo>
                <a:lnTo>
                  <a:pt x="3878" y="4560"/>
                </a:lnTo>
                <a:close/>
                <a:moveTo>
                  <a:pt x="7910" y="4777"/>
                </a:moveTo>
                <a:lnTo>
                  <a:pt x="7941" y="5366"/>
                </a:lnTo>
                <a:lnTo>
                  <a:pt x="7228" y="5366"/>
                </a:lnTo>
                <a:lnTo>
                  <a:pt x="7228" y="4777"/>
                </a:lnTo>
                <a:close/>
                <a:moveTo>
                  <a:pt x="3444" y="5056"/>
                </a:moveTo>
                <a:lnTo>
                  <a:pt x="3444" y="5583"/>
                </a:lnTo>
                <a:lnTo>
                  <a:pt x="2761" y="5583"/>
                </a:lnTo>
                <a:lnTo>
                  <a:pt x="2761" y="5056"/>
                </a:lnTo>
                <a:close/>
                <a:moveTo>
                  <a:pt x="5708" y="4994"/>
                </a:moveTo>
                <a:lnTo>
                  <a:pt x="5708" y="6917"/>
                </a:lnTo>
                <a:lnTo>
                  <a:pt x="4995" y="6917"/>
                </a:lnTo>
                <a:lnTo>
                  <a:pt x="4995" y="4994"/>
                </a:lnTo>
                <a:close/>
                <a:moveTo>
                  <a:pt x="6825" y="4994"/>
                </a:moveTo>
                <a:lnTo>
                  <a:pt x="6825" y="6917"/>
                </a:lnTo>
                <a:lnTo>
                  <a:pt x="6111" y="6917"/>
                </a:lnTo>
                <a:lnTo>
                  <a:pt x="6111" y="4994"/>
                </a:lnTo>
                <a:close/>
                <a:moveTo>
                  <a:pt x="7941" y="5770"/>
                </a:moveTo>
                <a:lnTo>
                  <a:pt x="7941" y="6917"/>
                </a:lnTo>
                <a:lnTo>
                  <a:pt x="7228" y="6917"/>
                </a:lnTo>
                <a:lnTo>
                  <a:pt x="7228" y="5770"/>
                </a:lnTo>
                <a:close/>
                <a:moveTo>
                  <a:pt x="9120" y="3102"/>
                </a:moveTo>
                <a:cubicBezTo>
                  <a:pt x="9151" y="3102"/>
                  <a:pt x="9182" y="3133"/>
                  <a:pt x="9182" y="3164"/>
                </a:cubicBezTo>
                <a:lnTo>
                  <a:pt x="9182" y="6917"/>
                </a:lnTo>
                <a:lnTo>
                  <a:pt x="8345" y="6917"/>
                </a:lnTo>
                <a:lnTo>
                  <a:pt x="8345" y="4777"/>
                </a:lnTo>
                <a:cubicBezTo>
                  <a:pt x="8345" y="4560"/>
                  <a:pt x="8159" y="4374"/>
                  <a:pt x="7941" y="4374"/>
                </a:cubicBezTo>
                <a:lnTo>
                  <a:pt x="7228" y="4374"/>
                </a:lnTo>
                <a:lnTo>
                  <a:pt x="7228" y="4250"/>
                </a:lnTo>
                <a:cubicBezTo>
                  <a:pt x="7228" y="4001"/>
                  <a:pt x="7042" y="3815"/>
                  <a:pt x="6825" y="3815"/>
                </a:cubicBezTo>
                <a:lnTo>
                  <a:pt x="6142" y="3815"/>
                </a:lnTo>
                <a:cubicBezTo>
                  <a:pt x="6049" y="3815"/>
                  <a:pt x="5987" y="3846"/>
                  <a:pt x="5925" y="3877"/>
                </a:cubicBezTo>
                <a:cubicBezTo>
                  <a:pt x="5832" y="3846"/>
                  <a:pt x="5770" y="3815"/>
                  <a:pt x="5708" y="3815"/>
                </a:cubicBezTo>
                <a:lnTo>
                  <a:pt x="5026" y="3815"/>
                </a:lnTo>
                <a:cubicBezTo>
                  <a:pt x="4809" y="3815"/>
                  <a:pt x="4653" y="3939"/>
                  <a:pt x="4591" y="4157"/>
                </a:cubicBezTo>
                <a:lnTo>
                  <a:pt x="3909" y="4157"/>
                </a:lnTo>
                <a:cubicBezTo>
                  <a:pt x="3661" y="4157"/>
                  <a:pt x="3475" y="4343"/>
                  <a:pt x="3475" y="4560"/>
                </a:cubicBezTo>
                <a:lnTo>
                  <a:pt x="3475" y="4653"/>
                </a:lnTo>
                <a:lnTo>
                  <a:pt x="2761" y="4653"/>
                </a:lnTo>
                <a:cubicBezTo>
                  <a:pt x="2544" y="4684"/>
                  <a:pt x="2389" y="4839"/>
                  <a:pt x="2389" y="5056"/>
                </a:cubicBezTo>
                <a:lnTo>
                  <a:pt x="2389" y="6917"/>
                </a:lnTo>
                <a:lnTo>
                  <a:pt x="1520" y="6917"/>
                </a:lnTo>
                <a:lnTo>
                  <a:pt x="1520" y="3164"/>
                </a:lnTo>
                <a:cubicBezTo>
                  <a:pt x="1520" y="3133"/>
                  <a:pt x="1520" y="3102"/>
                  <a:pt x="1552" y="3102"/>
                </a:cubicBezTo>
                <a:close/>
                <a:moveTo>
                  <a:pt x="3475" y="6018"/>
                </a:moveTo>
                <a:lnTo>
                  <a:pt x="3475" y="6948"/>
                </a:lnTo>
                <a:lnTo>
                  <a:pt x="2761" y="6948"/>
                </a:lnTo>
                <a:lnTo>
                  <a:pt x="2761" y="6018"/>
                </a:lnTo>
                <a:close/>
                <a:moveTo>
                  <a:pt x="4591" y="5521"/>
                </a:moveTo>
                <a:lnTo>
                  <a:pt x="4591" y="6948"/>
                </a:lnTo>
                <a:lnTo>
                  <a:pt x="3878" y="6917"/>
                </a:lnTo>
                <a:lnTo>
                  <a:pt x="3878" y="5521"/>
                </a:lnTo>
                <a:close/>
                <a:moveTo>
                  <a:pt x="3444" y="9399"/>
                </a:moveTo>
                <a:lnTo>
                  <a:pt x="3444" y="9833"/>
                </a:lnTo>
                <a:lnTo>
                  <a:pt x="2761" y="9833"/>
                </a:lnTo>
                <a:lnTo>
                  <a:pt x="2761" y="9399"/>
                </a:lnTo>
                <a:close/>
                <a:moveTo>
                  <a:pt x="5677" y="9399"/>
                </a:moveTo>
                <a:lnTo>
                  <a:pt x="5677" y="9864"/>
                </a:lnTo>
                <a:lnTo>
                  <a:pt x="4995" y="9864"/>
                </a:lnTo>
                <a:lnTo>
                  <a:pt x="4995" y="9399"/>
                </a:lnTo>
                <a:close/>
                <a:moveTo>
                  <a:pt x="6825" y="9864"/>
                </a:moveTo>
                <a:lnTo>
                  <a:pt x="6825" y="10298"/>
                </a:lnTo>
                <a:lnTo>
                  <a:pt x="6142" y="10298"/>
                </a:lnTo>
                <a:lnTo>
                  <a:pt x="6142" y="9864"/>
                </a:lnTo>
                <a:close/>
                <a:moveTo>
                  <a:pt x="4560" y="9926"/>
                </a:moveTo>
                <a:lnTo>
                  <a:pt x="4560" y="10484"/>
                </a:lnTo>
                <a:lnTo>
                  <a:pt x="3878" y="10484"/>
                </a:lnTo>
                <a:lnTo>
                  <a:pt x="3878" y="9926"/>
                </a:lnTo>
                <a:close/>
                <a:moveTo>
                  <a:pt x="7941" y="10484"/>
                </a:moveTo>
                <a:lnTo>
                  <a:pt x="7941" y="10950"/>
                </a:lnTo>
                <a:lnTo>
                  <a:pt x="7259" y="10950"/>
                </a:lnTo>
                <a:lnTo>
                  <a:pt x="7259" y="10484"/>
                </a:lnTo>
                <a:close/>
                <a:moveTo>
                  <a:pt x="3475" y="10236"/>
                </a:moveTo>
                <a:lnTo>
                  <a:pt x="3475" y="12097"/>
                </a:lnTo>
                <a:lnTo>
                  <a:pt x="2761" y="12097"/>
                </a:lnTo>
                <a:lnTo>
                  <a:pt x="2761" y="10236"/>
                </a:lnTo>
                <a:close/>
                <a:moveTo>
                  <a:pt x="4591" y="10857"/>
                </a:moveTo>
                <a:lnTo>
                  <a:pt x="4591" y="12097"/>
                </a:lnTo>
                <a:lnTo>
                  <a:pt x="3878" y="12097"/>
                </a:lnTo>
                <a:lnTo>
                  <a:pt x="3878" y="10857"/>
                </a:lnTo>
                <a:close/>
                <a:moveTo>
                  <a:pt x="5708" y="10267"/>
                </a:moveTo>
                <a:lnTo>
                  <a:pt x="5708" y="12097"/>
                </a:lnTo>
                <a:lnTo>
                  <a:pt x="4995" y="12097"/>
                </a:lnTo>
                <a:lnTo>
                  <a:pt x="4995" y="10267"/>
                </a:lnTo>
                <a:close/>
                <a:moveTo>
                  <a:pt x="6825" y="10702"/>
                </a:moveTo>
                <a:lnTo>
                  <a:pt x="6825" y="12097"/>
                </a:lnTo>
                <a:lnTo>
                  <a:pt x="6111" y="12097"/>
                </a:lnTo>
                <a:lnTo>
                  <a:pt x="6111" y="10702"/>
                </a:lnTo>
                <a:close/>
                <a:moveTo>
                  <a:pt x="7941" y="11353"/>
                </a:moveTo>
                <a:lnTo>
                  <a:pt x="7941" y="12097"/>
                </a:lnTo>
                <a:lnTo>
                  <a:pt x="7259" y="12097"/>
                </a:lnTo>
                <a:lnTo>
                  <a:pt x="7259" y="11353"/>
                </a:lnTo>
                <a:close/>
                <a:moveTo>
                  <a:pt x="9182" y="7352"/>
                </a:moveTo>
                <a:lnTo>
                  <a:pt x="9182" y="7910"/>
                </a:lnTo>
                <a:lnTo>
                  <a:pt x="6484" y="7910"/>
                </a:lnTo>
                <a:cubicBezTo>
                  <a:pt x="6204" y="7910"/>
                  <a:pt x="6204" y="8313"/>
                  <a:pt x="6484" y="8313"/>
                </a:cubicBezTo>
                <a:lnTo>
                  <a:pt x="9182" y="8313"/>
                </a:lnTo>
                <a:lnTo>
                  <a:pt x="9182" y="12128"/>
                </a:lnTo>
                <a:lnTo>
                  <a:pt x="8345" y="12128"/>
                </a:lnTo>
                <a:lnTo>
                  <a:pt x="8345" y="10484"/>
                </a:lnTo>
                <a:cubicBezTo>
                  <a:pt x="8345" y="10236"/>
                  <a:pt x="8159" y="10050"/>
                  <a:pt x="7941" y="10050"/>
                </a:cubicBezTo>
                <a:lnTo>
                  <a:pt x="7228" y="10050"/>
                </a:lnTo>
                <a:lnTo>
                  <a:pt x="7228" y="9864"/>
                </a:lnTo>
                <a:cubicBezTo>
                  <a:pt x="7228" y="9616"/>
                  <a:pt x="7042" y="9430"/>
                  <a:pt x="6825" y="9430"/>
                </a:cubicBezTo>
                <a:lnTo>
                  <a:pt x="6111" y="9430"/>
                </a:lnTo>
                <a:lnTo>
                  <a:pt x="6111" y="9399"/>
                </a:lnTo>
                <a:cubicBezTo>
                  <a:pt x="6111" y="9151"/>
                  <a:pt x="5925" y="8965"/>
                  <a:pt x="5708" y="8965"/>
                </a:cubicBezTo>
                <a:lnTo>
                  <a:pt x="5026" y="8965"/>
                </a:lnTo>
                <a:cubicBezTo>
                  <a:pt x="4778" y="8965"/>
                  <a:pt x="4591" y="9151"/>
                  <a:pt x="4591" y="9399"/>
                </a:cubicBezTo>
                <a:lnTo>
                  <a:pt x="4591" y="9523"/>
                </a:lnTo>
                <a:lnTo>
                  <a:pt x="3878" y="9523"/>
                </a:lnTo>
                <a:lnTo>
                  <a:pt x="3878" y="9399"/>
                </a:lnTo>
                <a:cubicBezTo>
                  <a:pt x="3878" y="9151"/>
                  <a:pt x="3692" y="8965"/>
                  <a:pt x="3475" y="8965"/>
                </a:cubicBezTo>
                <a:lnTo>
                  <a:pt x="2761" y="8965"/>
                </a:lnTo>
                <a:cubicBezTo>
                  <a:pt x="2544" y="8965"/>
                  <a:pt x="2358" y="9151"/>
                  <a:pt x="2389" y="9399"/>
                </a:cubicBezTo>
                <a:lnTo>
                  <a:pt x="2389" y="12128"/>
                </a:lnTo>
                <a:lnTo>
                  <a:pt x="1520" y="12128"/>
                </a:lnTo>
                <a:lnTo>
                  <a:pt x="1520" y="8313"/>
                </a:lnTo>
                <a:lnTo>
                  <a:pt x="5677" y="8313"/>
                </a:lnTo>
                <a:cubicBezTo>
                  <a:pt x="5925" y="8313"/>
                  <a:pt x="5925" y="7910"/>
                  <a:pt x="5677" y="7910"/>
                </a:cubicBezTo>
                <a:lnTo>
                  <a:pt x="1489" y="7910"/>
                </a:lnTo>
                <a:lnTo>
                  <a:pt x="1489" y="7352"/>
                </a:lnTo>
                <a:close/>
                <a:moveTo>
                  <a:pt x="10051" y="12563"/>
                </a:moveTo>
                <a:lnTo>
                  <a:pt x="10051" y="13338"/>
                </a:lnTo>
                <a:cubicBezTo>
                  <a:pt x="10051" y="13462"/>
                  <a:pt x="9958" y="13586"/>
                  <a:pt x="9803" y="13586"/>
                </a:cubicBezTo>
                <a:lnTo>
                  <a:pt x="652" y="13586"/>
                </a:lnTo>
                <a:cubicBezTo>
                  <a:pt x="528" y="13586"/>
                  <a:pt x="404" y="13462"/>
                  <a:pt x="404" y="13338"/>
                </a:cubicBezTo>
                <a:lnTo>
                  <a:pt x="404" y="12563"/>
                </a:lnTo>
                <a:close/>
                <a:moveTo>
                  <a:pt x="652" y="0"/>
                </a:moveTo>
                <a:cubicBezTo>
                  <a:pt x="311" y="0"/>
                  <a:pt x="1" y="279"/>
                  <a:pt x="1" y="651"/>
                </a:cubicBezTo>
                <a:lnTo>
                  <a:pt x="1" y="3350"/>
                </a:lnTo>
                <a:cubicBezTo>
                  <a:pt x="1" y="3490"/>
                  <a:pt x="109" y="3559"/>
                  <a:pt x="214" y="3559"/>
                </a:cubicBezTo>
                <a:cubicBezTo>
                  <a:pt x="318" y="3559"/>
                  <a:pt x="419" y="3490"/>
                  <a:pt x="404" y="3350"/>
                </a:cubicBezTo>
                <a:lnTo>
                  <a:pt x="404" y="1830"/>
                </a:lnTo>
                <a:lnTo>
                  <a:pt x="10051" y="1830"/>
                </a:lnTo>
                <a:lnTo>
                  <a:pt x="10051" y="12128"/>
                </a:lnTo>
                <a:lnTo>
                  <a:pt x="9586" y="12128"/>
                </a:lnTo>
                <a:lnTo>
                  <a:pt x="9586" y="3164"/>
                </a:lnTo>
                <a:cubicBezTo>
                  <a:pt x="9586" y="2932"/>
                  <a:pt x="9395" y="2727"/>
                  <a:pt x="9168" y="2727"/>
                </a:cubicBezTo>
                <a:cubicBezTo>
                  <a:pt x="9152" y="2727"/>
                  <a:pt x="9136" y="2728"/>
                  <a:pt x="9120" y="2730"/>
                </a:cubicBezTo>
                <a:lnTo>
                  <a:pt x="1552" y="2730"/>
                </a:lnTo>
                <a:cubicBezTo>
                  <a:pt x="1272" y="2730"/>
                  <a:pt x="1086" y="2916"/>
                  <a:pt x="1086" y="3164"/>
                </a:cubicBezTo>
                <a:lnTo>
                  <a:pt x="1086" y="12128"/>
                </a:lnTo>
                <a:lnTo>
                  <a:pt x="435" y="12128"/>
                </a:lnTo>
                <a:lnTo>
                  <a:pt x="435" y="4157"/>
                </a:lnTo>
                <a:cubicBezTo>
                  <a:pt x="435" y="4017"/>
                  <a:pt x="334" y="3947"/>
                  <a:pt x="233" y="3947"/>
                </a:cubicBezTo>
                <a:cubicBezTo>
                  <a:pt x="132" y="3947"/>
                  <a:pt x="32" y="4017"/>
                  <a:pt x="32" y="4157"/>
                </a:cubicBezTo>
                <a:lnTo>
                  <a:pt x="32" y="13307"/>
                </a:lnTo>
                <a:cubicBezTo>
                  <a:pt x="32" y="13648"/>
                  <a:pt x="311" y="13959"/>
                  <a:pt x="652" y="13959"/>
                </a:cubicBezTo>
                <a:lnTo>
                  <a:pt x="9803" y="13959"/>
                </a:lnTo>
                <a:cubicBezTo>
                  <a:pt x="10175" y="13959"/>
                  <a:pt x="10454" y="13679"/>
                  <a:pt x="10454" y="13307"/>
                </a:cubicBezTo>
                <a:lnTo>
                  <a:pt x="10454" y="651"/>
                </a:lnTo>
                <a:cubicBezTo>
                  <a:pt x="10454" y="279"/>
                  <a:pt x="10175" y="0"/>
                  <a:pt x="98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29" name="Google Shape;15129;p93"/>
          <p:cNvGrpSpPr/>
          <p:nvPr/>
        </p:nvGrpSpPr>
        <p:grpSpPr>
          <a:xfrm>
            <a:off x="4725853" y="3468104"/>
            <a:ext cx="348225" cy="286225"/>
            <a:chOff x="2444000" y="3698925"/>
            <a:chExt cx="348225" cy="286225"/>
          </a:xfrm>
        </p:grpSpPr>
        <p:sp>
          <p:nvSpPr>
            <p:cNvPr id="15130" name="Google Shape;15130;p93"/>
            <p:cNvSpPr/>
            <p:nvPr/>
          </p:nvSpPr>
          <p:spPr>
            <a:xfrm>
              <a:off x="2444000" y="3698925"/>
              <a:ext cx="348225" cy="286225"/>
            </a:xfrm>
            <a:custGeom>
              <a:rect b="b" l="l" r="r" t="t"/>
              <a:pathLst>
                <a:path extrusionOk="0" h="11449" w="13929">
                  <a:moveTo>
                    <a:pt x="9989" y="1428"/>
                  </a:moveTo>
                  <a:lnTo>
                    <a:pt x="9989" y="7476"/>
                  </a:lnTo>
                  <a:lnTo>
                    <a:pt x="4933" y="7476"/>
                  </a:lnTo>
                  <a:lnTo>
                    <a:pt x="4933" y="1428"/>
                  </a:lnTo>
                  <a:close/>
                  <a:moveTo>
                    <a:pt x="13231" y="431"/>
                  </a:moveTo>
                  <a:cubicBezTo>
                    <a:pt x="13396" y="431"/>
                    <a:pt x="13525" y="575"/>
                    <a:pt x="13525" y="745"/>
                  </a:cubicBezTo>
                  <a:lnTo>
                    <a:pt x="13525" y="7476"/>
                  </a:lnTo>
                  <a:lnTo>
                    <a:pt x="10423" y="7476"/>
                  </a:lnTo>
                  <a:lnTo>
                    <a:pt x="10423" y="1459"/>
                  </a:lnTo>
                  <a:cubicBezTo>
                    <a:pt x="10423" y="1210"/>
                    <a:pt x="10206" y="1024"/>
                    <a:pt x="9989" y="1024"/>
                  </a:cubicBezTo>
                  <a:lnTo>
                    <a:pt x="3971" y="1024"/>
                  </a:lnTo>
                  <a:cubicBezTo>
                    <a:pt x="3723" y="1024"/>
                    <a:pt x="3537" y="1210"/>
                    <a:pt x="3537" y="1459"/>
                  </a:cubicBezTo>
                  <a:lnTo>
                    <a:pt x="3537" y="4374"/>
                  </a:lnTo>
                  <a:cubicBezTo>
                    <a:pt x="3537" y="4498"/>
                    <a:pt x="3638" y="4561"/>
                    <a:pt x="3739" y="4561"/>
                  </a:cubicBezTo>
                  <a:cubicBezTo>
                    <a:pt x="3839" y="4561"/>
                    <a:pt x="3940" y="4498"/>
                    <a:pt x="3940" y="4374"/>
                  </a:cubicBezTo>
                  <a:lnTo>
                    <a:pt x="3940" y="1459"/>
                  </a:lnTo>
                  <a:lnTo>
                    <a:pt x="4561" y="1459"/>
                  </a:lnTo>
                  <a:lnTo>
                    <a:pt x="4561" y="7507"/>
                  </a:lnTo>
                  <a:lnTo>
                    <a:pt x="3940" y="7507"/>
                  </a:lnTo>
                  <a:lnTo>
                    <a:pt x="3940" y="5181"/>
                  </a:lnTo>
                  <a:cubicBezTo>
                    <a:pt x="3940" y="5041"/>
                    <a:pt x="3839" y="4972"/>
                    <a:pt x="3739" y="4972"/>
                  </a:cubicBezTo>
                  <a:cubicBezTo>
                    <a:pt x="3638" y="4972"/>
                    <a:pt x="3537" y="5041"/>
                    <a:pt x="3537" y="5181"/>
                  </a:cubicBezTo>
                  <a:lnTo>
                    <a:pt x="3537" y="7507"/>
                  </a:lnTo>
                  <a:lnTo>
                    <a:pt x="404" y="7507"/>
                  </a:lnTo>
                  <a:lnTo>
                    <a:pt x="404" y="745"/>
                  </a:lnTo>
                  <a:cubicBezTo>
                    <a:pt x="404" y="575"/>
                    <a:pt x="507" y="431"/>
                    <a:pt x="691" y="431"/>
                  </a:cubicBezTo>
                  <a:cubicBezTo>
                    <a:pt x="708" y="431"/>
                    <a:pt x="726" y="432"/>
                    <a:pt x="745" y="435"/>
                  </a:cubicBezTo>
                  <a:lnTo>
                    <a:pt x="13184" y="435"/>
                  </a:lnTo>
                  <a:cubicBezTo>
                    <a:pt x="13200" y="432"/>
                    <a:pt x="13216" y="431"/>
                    <a:pt x="13231" y="431"/>
                  </a:cubicBezTo>
                  <a:close/>
                  <a:moveTo>
                    <a:pt x="8252" y="9462"/>
                  </a:moveTo>
                  <a:lnTo>
                    <a:pt x="8469" y="11043"/>
                  </a:lnTo>
                  <a:lnTo>
                    <a:pt x="5460" y="11043"/>
                  </a:lnTo>
                  <a:lnTo>
                    <a:pt x="5677" y="9462"/>
                  </a:lnTo>
                  <a:close/>
                  <a:moveTo>
                    <a:pt x="745" y="1"/>
                  </a:moveTo>
                  <a:cubicBezTo>
                    <a:pt x="311" y="1"/>
                    <a:pt x="1" y="342"/>
                    <a:pt x="1" y="745"/>
                  </a:cubicBezTo>
                  <a:lnTo>
                    <a:pt x="1" y="8717"/>
                  </a:lnTo>
                  <a:cubicBezTo>
                    <a:pt x="1" y="9120"/>
                    <a:pt x="311" y="9462"/>
                    <a:pt x="745" y="9462"/>
                  </a:cubicBezTo>
                  <a:lnTo>
                    <a:pt x="5274" y="9462"/>
                  </a:lnTo>
                  <a:lnTo>
                    <a:pt x="5057" y="11043"/>
                  </a:lnTo>
                  <a:lnTo>
                    <a:pt x="4374" y="11043"/>
                  </a:lnTo>
                  <a:cubicBezTo>
                    <a:pt x="4367" y="11042"/>
                    <a:pt x="4361" y="11042"/>
                    <a:pt x="4354" y="11042"/>
                  </a:cubicBezTo>
                  <a:cubicBezTo>
                    <a:pt x="4164" y="11042"/>
                    <a:pt x="4164" y="11448"/>
                    <a:pt x="4354" y="11448"/>
                  </a:cubicBezTo>
                  <a:cubicBezTo>
                    <a:pt x="4361" y="11448"/>
                    <a:pt x="4367" y="11448"/>
                    <a:pt x="4374" y="11447"/>
                  </a:cubicBezTo>
                  <a:lnTo>
                    <a:pt x="9555" y="11447"/>
                  </a:lnTo>
                  <a:cubicBezTo>
                    <a:pt x="9562" y="11448"/>
                    <a:pt x="9568" y="11448"/>
                    <a:pt x="9575" y="11448"/>
                  </a:cubicBezTo>
                  <a:cubicBezTo>
                    <a:pt x="9765" y="11448"/>
                    <a:pt x="9765" y="11042"/>
                    <a:pt x="9575" y="11042"/>
                  </a:cubicBezTo>
                  <a:cubicBezTo>
                    <a:pt x="9568" y="11042"/>
                    <a:pt x="9562" y="11042"/>
                    <a:pt x="9555" y="11043"/>
                  </a:cubicBezTo>
                  <a:lnTo>
                    <a:pt x="8872" y="11043"/>
                  </a:lnTo>
                  <a:lnTo>
                    <a:pt x="8655" y="9462"/>
                  </a:lnTo>
                  <a:lnTo>
                    <a:pt x="10733" y="9462"/>
                  </a:lnTo>
                  <a:cubicBezTo>
                    <a:pt x="10740" y="9462"/>
                    <a:pt x="10746" y="9463"/>
                    <a:pt x="10753" y="9463"/>
                  </a:cubicBezTo>
                  <a:cubicBezTo>
                    <a:pt x="10944" y="9463"/>
                    <a:pt x="10944" y="9026"/>
                    <a:pt x="10753" y="9026"/>
                  </a:cubicBezTo>
                  <a:cubicBezTo>
                    <a:pt x="10746" y="9026"/>
                    <a:pt x="10740" y="9026"/>
                    <a:pt x="10733" y="9027"/>
                  </a:cubicBezTo>
                  <a:lnTo>
                    <a:pt x="745" y="9027"/>
                  </a:lnTo>
                  <a:cubicBezTo>
                    <a:pt x="729" y="9030"/>
                    <a:pt x="713" y="9031"/>
                    <a:pt x="698" y="9031"/>
                  </a:cubicBezTo>
                  <a:cubicBezTo>
                    <a:pt x="533" y="9031"/>
                    <a:pt x="404" y="8887"/>
                    <a:pt x="404" y="8717"/>
                  </a:cubicBezTo>
                  <a:lnTo>
                    <a:pt x="404" y="7911"/>
                  </a:lnTo>
                  <a:lnTo>
                    <a:pt x="13556" y="7911"/>
                  </a:lnTo>
                  <a:lnTo>
                    <a:pt x="13556" y="8717"/>
                  </a:lnTo>
                  <a:cubicBezTo>
                    <a:pt x="13528" y="8887"/>
                    <a:pt x="13422" y="9031"/>
                    <a:pt x="13262" y="9031"/>
                  </a:cubicBezTo>
                  <a:cubicBezTo>
                    <a:pt x="13247" y="9031"/>
                    <a:pt x="13231" y="9030"/>
                    <a:pt x="13215" y="9027"/>
                  </a:cubicBezTo>
                  <a:lnTo>
                    <a:pt x="11540" y="9027"/>
                  </a:lnTo>
                  <a:cubicBezTo>
                    <a:pt x="11533" y="9026"/>
                    <a:pt x="11527" y="9026"/>
                    <a:pt x="11521" y="9026"/>
                  </a:cubicBezTo>
                  <a:cubicBezTo>
                    <a:pt x="11329" y="9026"/>
                    <a:pt x="11329" y="9463"/>
                    <a:pt x="11521" y="9463"/>
                  </a:cubicBezTo>
                  <a:cubicBezTo>
                    <a:pt x="11527" y="9463"/>
                    <a:pt x="11533" y="9462"/>
                    <a:pt x="11540" y="9462"/>
                  </a:cubicBezTo>
                  <a:lnTo>
                    <a:pt x="13184" y="9462"/>
                  </a:lnTo>
                  <a:cubicBezTo>
                    <a:pt x="13587" y="9462"/>
                    <a:pt x="13928" y="9120"/>
                    <a:pt x="13928" y="8717"/>
                  </a:cubicBezTo>
                  <a:lnTo>
                    <a:pt x="13928" y="745"/>
                  </a:lnTo>
                  <a:cubicBezTo>
                    <a:pt x="13928" y="342"/>
                    <a:pt x="13587" y="1"/>
                    <a:pt x="13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93"/>
            <p:cNvSpPr/>
            <p:nvPr/>
          </p:nvSpPr>
          <p:spPr>
            <a:xfrm>
              <a:off x="2596000" y="3786550"/>
              <a:ext cx="51200" cy="59175"/>
            </a:xfrm>
            <a:custGeom>
              <a:rect b="b" l="l" r="r" t="t"/>
              <a:pathLst>
                <a:path extrusionOk="0" h="2367" w="2048">
                  <a:moveTo>
                    <a:pt x="1024" y="683"/>
                  </a:moveTo>
                  <a:lnTo>
                    <a:pt x="1334" y="1459"/>
                  </a:lnTo>
                  <a:lnTo>
                    <a:pt x="714" y="1459"/>
                  </a:lnTo>
                  <a:lnTo>
                    <a:pt x="1024" y="683"/>
                  </a:lnTo>
                  <a:close/>
                  <a:moveTo>
                    <a:pt x="1024" y="1"/>
                  </a:moveTo>
                  <a:cubicBezTo>
                    <a:pt x="931" y="1"/>
                    <a:pt x="838" y="63"/>
                    <a:pt x="807" y="156"/>
                  </a:cubicBezTo>
                  <a:lnTo>
                    <a:pt x="63" y="2110"/>
                  </a:lnTo>
                  <a:cubicBezTo>
                    <a:pt x="0" y="2203"/>
                    <a:pt x="63" y="2327"/>
                    <a:pt x="187" y="2358"/>
                  </a:cubicBezTo>
                  <a:lnTo>
                    <a:pt x="156" y="2358"/>
                  </a:lnTo>
                  <a:cubicBezTo>
                    <a:pt x="178" y="2364"/>
                    <a:pt x="200" y="2366"/>
                    <a:pt x="221" y="2366"/>
                  </a:cubicBezTo>
                  <a:cubicBezTo>
                    <a:pt x="321" y="2366"/>
                    <a:pt x="409" y="2311"/>
                    <a:pt x="435" y="2234"/>
                  </a:cubicBezTo>
                  <a:lnTo>
                    <a:pt x="559" y="1893"/>
                  </a:lnTo>
                  <a:lnTo>
                    <a:pt x="1489" y="1893"/>
                  </a:lnTo>
                  <a:lnTo>
                    <a:pt x="1613" y="2234"/>
                  </a:lnTo>
                  <a:cubicBezTo>
                    <a:pt x="1644" y="2296"/>
                    <a:pt x="1707" y="2358"/>
                    <a:pt x="1800" y="2358"/>
                  </a:cubicBezTo>
                  <a:lnTo>
                    <a:pt x="1862" y="2358"/>
                  </a:lnTo>
                  <a:cubicBezTo>
                    <a:pt x="1986" y="2327"/>
                    <a:pt x="2048" y="2203"/>
                    <a:pt x="1986" y="2110"/>
                  </a:cubicBezTo>
                  <a:lnTo>
                    <a:pt x="1272" y="156"/>
                  </a:lnTo>
                  <a:cubicBezTo>
                    <a:pt x="1210" y="63"/>
                    <a:pt x="1117"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93"/>
            <p:cNvSpPr/>
            <p:nvPr/>
          </p:nvSpPr>
          <p:spPr>
            <a:xfrm>
              <a:off x="2641750" y="3774925"/>
              <a:ext cx="34925" cy="31825"/>
            </a:xfrm>
            <a:custGeom>
              <a:rect b="b" l="l" r="r" t="t"/>
              <a:pathLst>
                <a:path extrusionOk="0" h="1273" w="1397">
                  <a:moveTo>
                    <a:pt x="714" y="1"/>
                  </a:moveTo>
                  <a:cubicBezTo>
                    <a:pt x="590" y="1"/>
                    <a:pt x="497" y="94"/>
                    <a:pt x="497" y="218"/>
                  </a:cubicBezTo>
                  <a:lnTo>
                    <a:pt x="497" y="435"/>
                  </a:lnTo>
                  <a:lnTo>
                    <a:pt x="280" y="435"/>
                  </a:lnTo>
                  <a:cubicBezTo>
                    <a:pt x="1" y="435"/>
                    <a:pt x="1" y="838"/>
                    <a:pt x="280" y="838"/>
                  </a:cubicBezTo>
                  <a:lnTo>
                    <a:pt x="497" y="838"/>
                  </a:lnTo>
                  <a:lnTo>
                    <a:pt x="497" y="1086"/>
                  </a:lnTo>
                  <a:cubicBezTo>
                    <a:pt x="497" y="1179"/>
                    <a:pt x="590" y="1272"/>
                    <a:pt x="714" y="1272"/>
                  </a:cubicBezTo>
                  <a:cubicBezTo>
                    <a:pt x="807" y="1272"/>
                    <a:pt x="900" y="1179"/>
                    <a:pt x="900" y="1086"/>
                  </a:cubicBezTo>
                  <a:lnTo>
                    <a:pt x="900" y="838"/>
                  </a:lnTo>
                  <a:lnTo>
                    <a:pt x="1148" y="838"/>
                  </a:lnTo>
                  <a:cubicBezTo>
                    <a:pt x="1396" y="838"/>
                    <a:pt x="1396" y="435"/>
                    <a:pt x="1148" y="435"/>
                  </a:cubicBezTo>
                  <a:lnTo>
                    <a:pt x="900" y="435"/>
                  </a:lnTo>
                  <a:lnTo>
                    <a:pt x="900" y="218"/>
                  </a:lnTo>
                  <a:cubicBezTo>
                    <a:pt x="900" y="94"/>
                    <a:pt x="807"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3" name="Google Shape;15133;p93"/>
          <p:cNvGrpSpPr/>
          <p:nvPr/>
        </p:nvGrpSpPr>
        <p:grpSpPr>
          <a:xfrm>
            <a:off x="4009028" y="3436716"/>
            <a:ext cx="318750" cy="349000"/>
            <a:chOff x="7735125" y="2492275"/>
            <a:chExt cx="318750" cy="349000"/>
          </a:xfrm>
        </p:grpSpPr>
        <p:sp>
          <p:nvSpPr>
            <p:cNvPr id="15134" name="Google Shape;15134;p93"/>
            <p:cNvSpPr/>
            <p:nvPr/>
          </p:nvSpPr>
          <p:spPr>
            <a:xfrm>
              <a:off x="7880625" y="2613025"/>
              <a:ext cx="83300" cy="77550"/>
            </a:xfrm>
            <a:custGeom>
              <a:rect b="b" l="l" r="r" t="t"/>
              <a:pathLst>
                <a:path extrusionOk="0" h="3102" w="3332">
                  <a:moveTo>
                    <a:pt x="1613" y="422"/>
                  </a:moveTo>
                  <a:cubicBezTo>
                    <a:pt x="1875" y="422"/>
                    <a:pt x="2142" y="515"/>
                    <a:pt x="2370" y="723"/>
                  </a:cubicBezTo>
                  <a:cubicBezTo>
                    <a:pt x="2835" y="1127"/>
                    <a:pt x="2866" y="1871"/>
                    <a:pt x="2463" y="2336"/>
                  </a:cubicBezTo>
                  <a:cubicBezTo>
                    <a:pt x="2221" y="2578"/>
                    <a:pt x="1922" y="2688"/>
                    <a:pt x="1631" y="2688"/>
                  </a:cubicBezTo>
                  <a:cubicBezTo>
                    <a:pt x="1061" y="2688"/>
                    <a:pt x="518" y="2269"/>
                    <a:pt x="477" y="1592"/>
                  </a:cubicBezTo>
                  <a:cubicBezTo>
                    <a:pt x="456" y="902"/>
                    <a:pt x="1018" y="422"/>
                    <a:pt x="1613" y="422"/>
                  </a:cubicBezTo>
                  <a:close/>
                  <a:moveTo>
                    <a:pt x="1600" y="0"/>
                  </a:moveTo>
                  <a:cubicBezTo>
                    <a:pt x="778" y="0"/>
                    <a:pt x="0" y="655"/>
                    <a:pt x="43" y="1623"/>
                  </a:cubicBezTo>
                  <a:cubicBezTo>
                    <a:pt x="84" y="2534"/>
                    <a:pt x="824" y="3101"/>
                    <a:pt x="1592" y="3101"/>
                  </a:cubicBezTo>
                  <a:cubicBezTo>
                    <a:pt x="2001" y="3101"/>
                    <a:pt x="2418" y="2940"/>
                    <a:pt x="2742" y="2585"/>
                  </a:cubicBezTo>
                  <a:cubicBezTo>
                    <a:pt x="3331" y="1964"/>
                    <a:pt x="3269" y="1003"/>
                    <a:pt x="2649" y="413"/>
                  </a:cubicBezTo>
                  <a:cubicBezTo>
                    <a:pt x="2335" y="128"/>
                    <a:pt x="1963" y="0"/>
                    <a:pt x="16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93"/>
            <p:cNvSpPr/>
            <p:nvPr/>
          </p:nvSpPr>
          <p:spPr>
            <a:xfrm>
              <a:off x="7735125" y="2492275"/>
              <a:ext cx="318750" cy="349000"/>
            </a:xfrm>
            <a:custGeom>
              <a:rect b="b" l="l" r="r" t="t"/>
              <a:pathLst>
                <a:path extrusionOk="0" h="13960" w="12750">
                  <a:moveTo>
                    <a:pt x="9803" y="404"/>
                  </a:moveTo>
                  <a:cubicBezTo>
                    <a:pt x="9927" y="404"/>
                    <a:pt x="10051" y="497"/>
                    <a:pt x="10051" y="652"/>
                  </a:cubicBezTo>
                  <a:lnTo>
                    <a:pt x="10051" y="1428"/>
                  </a:lnTo>
                  <a:lnTo>
                    <a:pt x="404" y="1428"/>
                  </a:lnTo>
                  <a:lnTo>
                    <a:pt x="404" y="652"/>
                  </a:lnTo>
                  <a:cubicBezTo>
                    <a:pt x="404" y="528"/>
                    <a:pt x="528" y="404"/>
                    <a:pt x="652" y="404"/>
                  </a:cubicBezTo>
                  <a:close/>
                  <a:moveTo>
                    <a:pt x="7445" y="4437"/>
                  </a:moveTo>
                  <a:cubicBezTo>
                    <a:pt x="7910" y="4437"/>
                    <a:pt x="8376" y="4623"/>
                    <a:pt x="8748" y="4964"/>
                  </a:cubicBezTo>
                  <a:cubicBezTo>
                    <a:pt x="9523" y="5677"/>
                    <a:pt x="9554" y="6887"/>
                    <a:pt x="8872" y="7663"/>
                  </a:cubicBezTo>
                  <a:lnTo>
                    <a:pt x="8872" y="7694"/>
                  </a:lnTo>
                  <a:cubicBezTo>
                    <a:pt x="8477" y="8106"/>
                    <a:pt x="7950" y="8316"/>
                    <a:pt x="7427" y="8316"/>
                  </a:cubicBezTo>
                  <a:cubicBezTo>
                    <a:pt x="6965" y="8316"/>
                    <a:pt x="6506" y="8152"/>
                    <a:pt x="6142" y="7818"/>
                  </a:cubicBezTo>
                  <a:cubicBezTo>
                    <a:pt x="4840" y="6639"/>
                    <a:pt x="5677" y="4468"/>
                    <a:pt x="7445" y="4437"/>
                  </a:cubicBezTo>
                  <a:close/>
                  <a:moveTo>
                    <a:pt x="9275" y="7849"/>
                  </a:moveTo>
                  <a:lnTo>
                    <a:pt x="9896" y="8407"/>
                  </a:lnTo>
                  <a:lnTo>
                    <a:pt x="9648" y="8655"/>
                  </a:lnTo>
                  <a:lnTo>
                    <a:pt x="9027" y="8097"/>
                  </a:lnTo>
                  <a:lnTo>
                    <a:pt x="9151" y="7973"/>
                  </a:lnTo>
                  <a:lnTo>
                    <a:pt x="9275" y="7849"/>
                  </a:lnTo>
                  <a:close/>
                  <a:moveTo>
                    <a:pt x="10268" y="8593"/>
                  </a:moveTo>
                  <a:lnTo>
                    <a:pt x="12222" y="10361"/>
                  </a:lnTo>
                  <a:cubicBezTo>
                    <a:pt x="12284" y="10423"/>
                    <a:pt x="12315" y="10516"/>
                    <a:pt x="12315" y="10579"/>
                  </a:cubicBezTo>
                  <a:cubicBezTo>
                    <a:pt x="12315" y="10672"/>
                    <a:pt x="12284" y="10734"/>
                    <a:pt x="12253" y="10796"/>
                  </a:cubicBezTo>
                  <a:cubicBezTo>
                    <a:pt x="12191" y="10858"/>
                    <a:pt x="12098" y="10889"/>
                    <a:pt x="12036" y="10920"/>
                  </a:cubicBezTo>
                  <a:cubicBezTo>
                    <a:pt x="11943" y="10920"/>
                    <a:pt x="11881" y="10889"/>
                    <a:pt x="11819" y="10827"/>
                  </a:cubicBezTo>
                  <a:lnTo>
                    <a:pt x="9865" y="9059"/>
                  </a:lnTo>
                  <a:lnTo>
                    <a:pt x="10268" y="8593"/>
                  </a:lnTo>
                  <a:close/>
                  <a:moveTo>
                    <a:pt x="8686" y="3041"/>
                  </a:moveTo>
                  <a:lnTo>
                    <a:pt x="8686" y="4406"/>
                  </a:lnTo>
                  <a:cubicBezTo>
                    <a:pt x="8280" y="4151"/>
                    <a:pt x="7843" y="4035"/>
                    <a:pt x="7419" y="4035"/>
                  </a:cubicBezTo>
                  <a:cubicBezTo>
                    <a:pt x="6188" y="4035"/>
                    <a:pt x="5057" y="5007"/>
                    <a:pt x="5057" y="6391"/>
                  </a:cubicBezTo>
                  <a:cubicBezTo>
                    <a:pt x="5057" y="7748"/>
                    <a:pt x="6182" y="8729"/>
                    <a:pt x="7408" y="8729"/>
                  </a:cubicBezTo>
                  <a:cubicBezTo>
                    <a:pt x="7836" y="8729"/>
                    <a:pt x="8277" y="8610"/>
                    <a:pt x="8686" y="8345"/>
                  </a:cubicBezTo>
                  <a:lnTo>
                    <a:pt x="8686" y="11013"/>
                  </a:lnTo>
                  <a:lnTo>
                    <a:pt x="1955" y="11013"/>
                  </a:lnTo>
                  <a:lnTo>
                    <a:pt x="1955" y="3041"/>
                  </a:lnTo>
                  <a:close/>
                  <a:moveTo>
                    <a:pt x="9120" y="8717"/>
                  </a:moveTo>
                  <a:lnTo>
                    <a:pt x="9399" y="8966"/>
                  </a:lnTo>
                  <a:cubicBezTo>
                    <a:pt x="9337" y="9059"/>
                    <a:pt x="9368" y="9121"/>
                    <a:pt x="9430" y="9183"/>
                  </a:cubicBezTo>
                  <a:lnTo>
                    <a:pt x="10051" y="9741"/>
                  </a:lnTo>
                  <a:lnTo>
                    <a:pt x="10051" y="11013"/>
                  </a:lnTo>
                  <a:lnTo>
                    <a:pt x="9120" y="11013"/>
                  </a:lnTo>
                  <a:lnTo>
                    <a:pt x="9120" y="8717"/>
                  </a:lnTo>
                  <a:close/>
                  <a:moveTo>
                    <a:pt x="652" y="1"/>
                  </a:moveTo>
                  <a:cubicBezTo>
                    <a:pt x="280" y="1"/>
                    <a:pt x="1" y="280"/>
                    <a:pt x="1" y="652"/>
                  </a:cubicBezTo>
                  <a:lnTo>
                    <a:pt x="1" y="3351"/>
                  </a:lnTo>
                  <a:cubicBezTo>
                    <a:pt x="1" y="3475"/>
                    <a:pt x="94" y="3568"/>
                    <a:pt x="218" y="3568"/>
                  </a:cubicBezTo>
                  <a:cubicBezTo>
                    <a:pt x="311" y="3568"/>
                    <a:pt x="404" y="3475"/>
                    <a:pt x="404" y="3351"/>
                  </a:cubicBezTo>
                  <a:lnTo>
                    <a:pt x="404" y="1831"/>
                  </a:lnTo>
                  <a:lnTo>
                    <a:pt x="10051" y="1831"/>
                  </a:lnTo>
                  <a:lnTo>
                    <a:pt x="10051" y="7973"/>
                  </a:lnTo>
                  <a:lnTo>
                    <a:pt x="9492" y="7477"/>
                  </a:lnTo>
                  <a:cubicBezTo>
                    <a:pt x="9989" y="6577"/>
                    <a:pt x="9834" y="5491"/>
                    <a:pt x="9120" y="4747"/>
                  </a:cubicBezTo>
                  <a:lnTo>
                    <a:pt x="9120" y="3041"/>
                  </a:lnTo>
                  <a:cubicBezTo>
                    <a:pt x="9120" y="2793"/>
                    <a:pt x="8934" y="2607"/>
                    <a:pt x="8686" y="2607"/>
                  </a:cubicBezTo>
                  <a:lnTo>
                    <a:pt x="1955" y="2607"/>
                  </a:lnTo>
                  <a:cubicBezTo>
                    <a:pt x="1738" y="2607"/>
                    <a:pt x="1520" y="2793"/>
                    <a:pt x="1520" y="3041"/>
                  </a:cubicBezTo>
                  <a:lnTo>
                    <a:pt x="1520" y="11013"/>
                  </a:lnTo>
                  <a:lnTo>
                    <a:pt x="404" y="11013"/>
                  </a:lnTo>
                  <a:lnTo>
                    <a:pt x="404" y="4158"/>
                  </a:lnTo>
                  <a:cubicBezTo>
                    <a:pt x="404" y="4033"/>
                    <a:pt x="311" y="3940"/>
                    <a:pt x="218" y="3940"/>
                  </a:cubicBezTo>
                  <a:cubicBezTo>
                    <a:pt x="94" y="3940"/>
                    <a:pt x="1" y="4033"/>
                    <a:pt x="1" y="4158"/>
                  </a:cubicBezTo>
                  <a:lnTo>
                    <a:pt x="1" y="13308"/>
                  </a:lnTo>
                  <a:cubicBezTo>
                    <a:pt x="1" y="13649"/>
                    <a:pt x="280" y="13960"/>
                    <a:pt x="652" y="13960"/>
                  </a:cubicBezTo>
                  <a:lnTo>
                    <a:pt x="7507" y="13960"/>
                  </a:lnTo>
                  <a:cubicBezTo>
                    <a:pt x="7693" y="13898"/>
                    <a:pt x="7693" y="13618"/>
                    <a:pt x="7507" y="13556"/>
                  </a:cubicBezTo>
                  <a:lnTo>
                    <a:pt x="652" y="13556"/>
                  </a:lnTo>
                  <a:cubicBezTo>
                    <a:pt x="528" y="13556"/>
                    <a:pt x="404" y="13463"/>
                    <a:pt x="404" y="13308"/>
                  </a:cubicBezTo>
                  <a:lnTo>
                    <a:pt x="404" y="11385"/>
                  </a:lnTo>
                  <a:lnTo>
                    <a:pt x="10051" y="11385"/>
                  </a:lnTo>
                  <a:lnTo>
                    <a:pt x="10051" y="13308"/>
                  </a:lnTo>
                  <a:cubicBezTo>
                    <a:pt x="10051" y="13432"/>
                    <a:pt x="9927" y="13525"/>
                    <a:pt x="9803" y="13525"/>
                  </a:cubicBezTo>
                  <a:lnTo>
                    <a:pt x="8314" y="13525"/>
                  </a:lnTo>
                  <a:cubicBezTo>
                    <a:pt x="8301" y="13522"/>
                    <a:pt x="8288" y="13520"/>
                    <a:pt x="8276" y="13520"/>
                  </a:cubicBezTo>
                  <a:cubicBezTo>
                    <a:pt x="8083" y="13520"/>
                    <a:pt x="8078" y="13939"/>
                    <a:pt x="8261" y="13939"/>
                  </a:cubicBezTo>
                  <a:cubicBezTo>
                    <a:pt x="8277" y="13939"/>
                    <a:pt x="8295" y="13936"/>
                    <a:pt x="8314" y="13929"/>
                  </a:cubicBezTo>
                  <a:lnTo>
                    <a:pt x="9803" y="13929"/>
                  </a:lnTo>
                  <a:cubicBezTo>
                    <a:pt x="10175" y="13929"/>
                    <a:pt x="10454" y="13649"/>
                    <a:pt x="10454" y="13277"/>
                  </a:cubicBezTo>
                  <a:lnTo>
                    <a:pt x="10454" y="10113"/>
                  </a:lnTo>
                  <a:lnTo>
                    <a:pt x="11540" y="11106"/>
                  </a:lnTo>
                  <a:cubicBezTo>
                    <a:pt x="11664" y="11230"/>
                    <a:pt x="11819" y="11292"/>
                    <a:pt x="12005" y="11292"/>
                  </a:cubicBezTo>
                  <a:lnTo>
                    <a:pt x="12036" y="11292"/>
                  </a:lnTo>
                  <a:cubicBezTo>
                    <a:pt x="12222" y="11292"/>
                    <a:pt x="12408" y="11199"/>
                    <a:pt x="12532" y="11075"/>
                  </a:cubicBezTo>
                  <a:cubicBezTo>
                    <a:pt x="12656" y="10920"/>
                    <a:pt x="12749" y="10734"/>
                    <a:pt x="12718" y="10547"/>
                  </a:cubicBezTo>
                  <a:cubicBezTo>
                    <a:pt x="12718" y="10361"/>
                    <a:pt x="12625" y="10175"/>
                    <a:pt x="12501" y="10051"/>
                  </a:cubicBezTo>
                  <a:lnTo>
                    <a:pt x="10454" y="8190"/>
                  </a:lnTo>
                  <a:lnTo>
                    <a:pt x="10454" y="652"/>
                  </a:lnTo>
                  <a:cubicBezTo>
                    <a:pt x="10454" y="280"/>
                    <a:pt x="10175" y="1"/>
                    <a:pt x="9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93"/>
            <p:cNvSpPr/>
            <p:nvPr/>
          </p:nvSpPr>
          <p:spPr>
            <a:xfrm>
              <a:off x="7804150" y="2589225"/>
              <a:ext cx="58175" cy="10100"/>
            </a:xfrm>
            <a:custGeom>
              <a:rect b="b" l="l" r="r" t="t"/>
              <a:pathLst>
                <a:path extrusionOk="0" h="404" w="2327">
                  <a:moveTo>
                    <a:pt x="279" y="0"/>
                  </a:moveTo>
                  <a:cubicBezTo>
                    <a:pt x="0" y="0"/>
                    <a:pt x="0" y="404"/>
                    <a:pt x="279" y="404"/>
                  </a:cubicBezTo>
                  <a:lnTo>
                    <a:pt x="2048" y="404"/>
                  </a:lnTo>
                  <a:cubicBezTo>
                    <a:pt x="2327" y="404"/>
                    <a:pt x="2327"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93"/>
            <p:cNvSpPr/>
            <p:nvPr/>
          </p:nvSpPr>
          <p:spPr>
            <a:xfrm>
              <a:off x="7804150" y="2613250"/>
              <a:ext cx="52750" cy="10125"/>
            </a:xfrm>
            <a:custGeom>
              <a:rect b="b" l="l" r="r" t="t"/>
              <a:pathLst>
                <a:path extrusionOk="0" h="405" w="2110">
                  <a:moveTo>
                    <a:pt x="279" y="1"/>
                  </a:moveTo>
                  <a:cubicBezTo>
                    <a:pt x="0" y="1"/>
                    <a:pt x="0" y="404"/>
                    <a:pt x="279" y="404"/>
                  </a:cubicBezTo>
                  <a:lnTo>
                    <a:pt x="1830" y="404"/>
                  </a:lnTo>
                  <a:cubicBezTo>
                    <a:pt x="2110" y="404"/>
                    <a:pt x="2110" y="1"/>
                    <a:pt x="1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93"/>
            <p:cNvSpPr/>
            <p:nvPr/>
          </p:nvSpPr>
          <p:spPr>
            <a:xfrm>
              <a:off x="7805350" y="2637825"/>
              <a:ext cx="44900" cy="9850"/>
            </a:xfrm>
            <a:custGeom>
              <a:rect b="b" l="l" r="r" t="t"/>
              <a:pathLst>
                <a:path extrusionOk="0" h="394" w="1796">
                  <a:moveTo>
                    <a:pt x="178" y="0"/>
                  </a:moveTo>
                  <a:cubicBezTo>
                    <a:pt x="1" y="0"/>
                    <a:pt x="1" y="393"/>
                    <a:pt x="178" y="393"/>
                  </a:cubicBezTo>
                  <a:cubicBezTo>
                    <a:pt x="194" y="393"/>
                    <a:pt x="212" y="390"/>
                    <a:pt x="231" y="383"/>
                  </a:cubicBezTo>
                  <a:lnTo>
                    <a:pt x="1565" y="383"/>
                  </a:lnTo>
                  <a:cubicBezTo>
                    <a:pt x="1584" y="390"/>
                    <a:pt x="1602" y="393"/>
                    <a:pt x="1618" y="393"/>
                  </a:cubicBezTo>
                  <a:cubicBezTo>
                    <a:pt x="1796" y="393"/>
                    <a:pt x="1796" y="0"/>
                    <a:pt x="1618" y="0"/>
                  </a:cubicBezTo>
                  <a:cubicBezTo>
                    <a:pt x="1602" y="0"/>
                    <a:pt x="1584" y="3"/>
                    <a:pt x="1565" y="11"/>
                  </a:cubicBezTo>
                  <a:lnTo>
                    <a:pt x="231" y="11"/>
                  </a:lnTo>
                  <a:cubicBezTo>
                    <a:pt x="212" y="3"/>
                    <a:pt x="194"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93"/>
            <p:cNvSpPr/>
            <p:nvPr/>
          </p:nvSpPr>
          <p:spPr>
            <a:xfrm>
              <a:off x="7804150" y="2662125"/>
              <a:ext cx="47325" cy="10100"/>
            </a:xfrm>
            <a:custGeom>
              <a:rect b="b" l="l" r="r" t="t"/>
              <a:pathLst>
                <a:path extrusionOk="0" h="404" w="1893">
                  <a:moveTo>
                    <a:pt x="279" y="0"/>
                  </a:moveTo>
                  <a:cubicBezTo>
                    <a:pt x="0" y="0"/>
                    <a:pt x="0" y="403"/>
                    <a:pt x="279" y="403"/>
                  </a:cubicBezTo>
                  <a:lnTo>
                    <a:pt x="1613" y="403"/>
                  </a:lnTo>
                  <a:cubicBezTo>
                    <a:pt x="1892" y="403"/>
                    <a:pt x="1892" y="0"/>
                    <a:pt x="1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93"/>
            <p:cNvSpPr/>
            <p:nvPr/>
          </p:nvSpPr>
          <p:spPr>
            <a:xfrm>
              <a:off x="7805350" y="2686675"/>
              <a:ext cx="52325" cy="10625"/>
            </a:xfrm>
            <a:custGeom>
              <a:rect b="b" l="l" r="r" t="t"/>
              <a:pathLst>
                <a:path extrusionOk="0" h="425" w="2093">
                  <a:moveTo>
                    <a:pt x="181" y="1"/>
                  </a:moveTo>
                  <a:cubicBezTo>
                    <a:pt x="0" y="1"/>
                    <a:pt x="0" y="424"/>
                    <a:pt x="181" y="424"/>
                  </a:cubicBezTo>
                  <a:cubicBezTo>
                    <a:pt x="196" y="424"/>
                    <a:pt x="213" y="421"/>
                    <a:pt x="231" y="414"/>
                  </a:cubicBezTo>
                  <a:lnTo>
                    <a:pt x="1906" y="414"/>
                  </a:lnTo>
                  <a:cubicBezTo>
                    <a:pt x="2093" y="352"/>
                    <a:pt x="2093" y="73"/>
                    <a:pt x="1906" y="11"/>
                  </a:cubicBezTo>
                  <a:lnTo>
                    <a:pt x="231" y="11"/>
                  </a:lnTo>
                  <a:cubicBezTo>
                    <a:pt x="213" y="4"/>
                    <a:pt x="196"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93"/>
            <p:cNvSpPr/>
            <p:nvPr/>
          </p:nvSpPr>
          <p:spPr>
            <a:xfrm>
              <a:off x="7804150" y="2710975"/>
              <a:ext cx="68250" cy="10875"/>
            </a:xfrm>
            <a:custGeom>
              <a:rect b="b" l="l" r="r" t="t"/>
              <a:pathLst>
                <a:path extrusionOk="0" h="435" w="2730">
                  <a:moveTo>
                    <a:pt x="279" y="0"/>
                  </a:moveTo>
                  <a:cubicBezTo>
                    <a:pt x="0" y="0"/>
                    <a:pt x="0" y="435"/>
                    <a:pt x="279" y="435"/>
                  </a:cubicBezTo>
                  <a:lnTo>
                    <a:pt x="2451" y="435"/>
                  </a:lnTo>
                  <a:cubicBezTo>
                    <a:pt x="2730" y="435"/>
                    <a:pt x="2730" y="0"/>
                    <a:pt x="2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93"/>
            <p:cNvSpPr/>
            <p:nvPr/>
          </p:nvSpPr>
          <p:spPr>
            <a:xfrm>
              <a:off x="7805225" y="2735525"/>
              <a:ext cx="111075" cy="10500"/>
            </a:xfrm>
            <a:custGeom>
              <a:rect b="b" l="l" r="r" t="t"/>
              <a:pathLst>
                <a:path extrusionOk="0" h="420" w="4443">
                  <a:moveTo>
                    <a:pt x="183" y="0"/>
                  </a:moveTo>
                  <a:cubicBezTo>
                    <a:pt x="1" y="0"/>
                    <a:pt x="6" y="419"/>
                    <a:pt x="199" y="419"/>
                  </a:cubicBezTo>
                  <a:cubicBezTo>
                    <a:pt x="211" y="419"/>
                    <a:pt x="223" y="418"/>
                    <a:pt x="236" y="414"/>
                  </a:cubicBezTo>
                  <a:lnTo>
                    <a:pt x="4207" y="414"/>
                  </a:lnTo>
                  <a:cubicBezTo>
                    <a:pt x="4220" y="418"/>
                    <a:pt x="4232" y="419"/>
                    <a:pt x="4244" y="419"/>
                  </a:cubicBezTo>
                  <a:cubicBezTo>
                    <a:pt x="4437" y="419"/>
                    <a:pt x="4442" y="0"/>
                    <a:pt x="4260" y="0"/>
                  </a:cubicBezTo>
                  <a:cubicBezTo>
                    <a:pt x="4244" y="0"/>
                    <a:pt x="4226" y="4"/>
                    <a:pt x="4207" y="11"/>
                  </a:cubicBezTo>
                  <a:lnTo>
                    <a:pt x="236" y="11"/>
                  </a:lnTo>
                  <a:cubicBezTo>
                    <a:pt x="217" y="4"/>
                    <a:pt x="20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93"/>
            <p:cNvSpPr/>
            <p:nvPr/>
          </p:nvSpPr>
          <p:spPr>
            <a:xfrm>
              <a:off x="7849900" y="2786925"/>
              <a:ext cx="37025" cy="31975"/>
            </a:xfrm>
            <a:custGeom>
              <a:rect b="b" l="l" r="r" t="t"/>
              <a:pathLst>
                <a:path extrusionOk="0" h="1279" w="1481">
                  <a:moveTo>
                    <a:pt x="621" y="405"/>
                  </a:moveTo>
                  <a:cubicBezTo>
                    <a:pt x="745" y="405"/>
                    <a:pt x="869" y="499"/>
                    <a:pt x="869" y="654"/>
                  </a:cubicBezTo>
                  <a:cubicBezTo>
                    <a:pt x="869" y="778"/>
                    <a:pt x="776" y="871"/>
                    <a:pt x="621" y="871"/>
                  </a:cubicBezTo>
                  <a:cubicBezTo>
                    <a:pt x="373" y="840"/>
                    <a:pt x="373" y="437"/>
                    <a:pt x="621" y="405"/>
                  </a:cubicBezTo>
                  <a:close/>
                  <a:moveTo>
                    <a:pt x="574" y="0"/>
                  </a:moveTo>
                  <a:cubicBezTo>
                    <a:pt x="254" y="0"/>
                    <a:pt x="0" y="297"/>
                    <a:pt x="0" y="623"/>
                  </a:cubicBezTo>
                  <a:lnTo>
                    <a:pt x="0" y="654"/>
                  </a:lnTo>
                  <a:cubicBezTo>
                    <a:pt x="0" y="1029"/>
                    <a:pt x="309" y="1279"/>
                    <a:pt x="634" y="1279"/>
                  </a:cubicBezTo>
                  <a:cubicBezTo>
                    <a:pt x="792" y="1279"/>
                    <a:pt x="954" y="1220"/>
                    <a:pt x="1086" y="1088"/>
                  </a:cubicBezTo>
                  <a:cubicBezTo>
                    <a:pt x="1481" y="693"/>
                    <a:pt x="1222" y="1"/>
                    <a:pt x="658" y="1"/>
                  </a:cubicBezTo>
                  <a:cubicBezTo>
                    <a:pt x="646" y="1"/>
                    <a:pt x="633" y="2"/>
                    <a:pt x="621" y="2"/>
                  </a:cubicBezTo>
                  <a:cubicBezTo>
                    <a:pt x="605" y="1"/>
                    <a:pt x="589" y="0"/>
                    <a:pt x="5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4" name="Google Shape;15144;p93"/>
          <p:cNvGrpSpPr/>
          <p:nvPr/>
        </p:nvGrpSpPr>
        <p:grpSpPr>
          <a:xfrm>
            <a:off x="3227209" y="3464641"/>
            <a:ext cx="349775" cy="293150"/>
            <a:chOff x="1680925" y="3695825"/>
            <a:chExt cx="349775" cy="293150"/>
          </a:xfrm>
        </p:grpSpPr>
        <p:sp>
          <p:nvSpPr>
            <p:cNvPr id="15145" name="Google Shape;15145;p93"/>
            <p:cNvSpPr/>
            <p:nvPr/>
          </p:nvSpPr>
          <p:spPr>
            <a:xfrm>
              <a:off x="1947700" y="3716175"/>
              <a:ext cx="10100" cy="10500"/>
            </a:xfrm>
            <a:custGeom>
              <a:rect b="b" l="l" r="r" t="t"/>
              <a:pathLst>
                <a:path extrusionOk="0" h="420" w="404">
                  <a:moveTo>
                    <a:pt x="202" y="1"/>
                  </a:moveTo>
                  <a:cubicBezTo>
                    <a:pt x="101" y="1"/>
                    <a:pt x="0" y="71"/>
                    <a:pt x="0" y="210"/>
                  </a:cubicBezTo>
                  <a:cubicBezTo>
                    <a:pt x="0" y="350"/>
                    <a:pt x="101" y="420"/>
                    <a:pt x="202" y="420"/>
                  </a:cubicBezTo>
                  <a:cubicBezTo>
                    <a:pt x="303" y="420"/>
                    <a:pt x="404" y="350"/>
                    <a:pt x="404" y="210"/>
                  </a:cubicBezTo>
                  <a:cubicBezTo>
                    <a:pt x="404" y="71"/>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93"/>
            <p:cNvSpPr/>
            <p:nvPr/>
          </p:nvSpPr>
          <p:spPr>
            <a:xfrm>
              <a:off x="1968625" y="3716775"/>
              <a:ext cx="10125" cy="10100"/>
            </a:xfrm>
            <a:custGeom>
              <a:rect b="b" l="l" r="r" t="t"/>
              <a:pathLst>
                <a:path extrusionOk="0" h="404" w="405">
                  <a:moveTo>
                    <a:pt x="218" y="0"/>
                  </a:moveTo>
                  <a:cubicBezTo>
                    <a:pt x="94" y="0"/>
                    <a:pt x="1" y="93"/>
                    <a:pt x="1" y="186"/>
                  </a:cubicBezTo>
                  <a:cubicBezTo>
                    <a:pt x="1" y="310"/>
                    <a:pt x="94" y="403"/>
                    <a:pt x="218" y="403"/>
                  </a:cubicBezTo>
                  <a:cubicBezTo>
                    <a:pt x="311" y="403"/>
                    <a:pt x="404" y="310"/>
                    <a:pt x="404" y="186"/>
                  </a:cubicBezTo>
                  <a:cubicBezTo>
                    <a:pt x="404" y="93"/>
                    <a:pt x="311" y="0"/>
                    <a:pt x="2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93"/>
            <p:cNvSpPr/>
            <p:nvPr/>
          </p:nvSpPr>
          <p:spPr>
            <a:xfrm>
              <a:off x="1989175" y="3717925"/>
              <a:ext cx="12450" cy="8175"/>
            </a:xfrm>
            <a:custGeom>
              <a:rect b="b" l="l" r="r" t="t"/>
              <a:pathLst>
                <a:path extrusionOk="0" h="327" w="498">
                  <a:moveTo>
                    <a:pt x="249" y="1"/>
                  </a:moveTo>
                  <a:cubicBezTo>
                    <a:pt x="164" y="1"/>
                    <a:pt x="78" y="47"/>
                    <a:pt x="47" y="140"/>
                  </a:cubicBezTo>
                  <a:cubicBezTo>
                    <a:pt x="1" y="264"/>
                    <a:pt x="125" y="326"/>
                    <a:pt x="249" y="326"/>
                  </a:cubicBezTo>
                  <a:cubicBezTo>
                    <a:pt x="373" y="326"/>
                    <a:pt x="497" y="264"/>
                    <a:pt x="451" y="140"/>
                  </a:cubicBezTo>
                  <a:cubicBezTo>
                    <a:pt x="420" y="47"/>
                    <a:pt x="334"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93"/>
            <p:cNvSpPr/>
            <p:nvPr/>
          </p:nvSpPr>
          <p:spPr>
            <a:xfrm>
              <a:off x="1832150" y="3909850"/>
              <a:ext cx="175275" cy="36475"/>
            </a:xfrm>
            <a:custGeom>
              <a:rect b="b" l="l" r="r" t="t"/>
              <a:pathLst>
                <a:path extrusionOk="0" h="1459" w="7011">
                  <a:moveTo>
                    <a:pt x="6514" y="435"/>
                  </a:moveTo>
                  <a:cubicBezTo>
                    <a:pt x="6546" y="435"/>
                    <a:pt x="6577" y="466"/>
                    <a:pt x="6577" y="497"/>
                  </a:cubicBezTo>
                  <a:lnTo>
                    <a:pt x="6577" y="962"/>
                  </a:lnTo>
                  <a:cubicBezTo>
                    <a:pt x="6577" y="994"/>
                    <a:pt x="6546" y="1056"/>
                    <a:pt x="6514" y="1056"/>
                  </a:cubicBezTo>
                  <a:lnTo>
                    <a:pt x="497" y="1056"/>
                  </a:lnTo>
                  <a:cubicBezTo>
                    <a:pt x="466" y="1056"/>
                    <a:pt x="435" y="994"/>
                    <a:pt x="435" y="962"/>
                  </a:cubicBezTo>
                  <a:lnTo>
                    <a:pt x="435" y="497"/>
                  </a:lnTo>
                  <a:cubicBezTo>
                    <a:pt x="435" y="466"/>
                    <a:pt x="466" y="435"/>
                    <a:pt x="497" y="435"/>
                  </a:cubicBezTo>
                  <a:close/>
                  <a:moveTo>
                    <a:pt x="497" y="1"/>
                  </a:moveTo>
                  <a:cubicBezTo>
                    <a:pt x="218" y="1"/>
                    <a:pt x="0" y="218"/>
                    <a:pt x="0" y="497"/>
                  </a:cubicBezTo>
                  <a:lnTo>
                    <a:pt x="0" y="962"/>
                  </a:lnTo>
                  <a:cubicBezTo>
                    <a:pt x="0" y="1242"/>
                    <a:pt x="218" y="1459"/>
                    <a:pt x="497" y="1459"/>
                  </a:cubicBezTo>
                  <a:lnTo>
                    <a:pt x="6514" y="1459"/>
                  </a:lnTo>
                  <a:cubicBezTo>
                    <a:pt x="6794" y="1459"/>
                    <a:pt x="7011" y="1242"/>
                    <a:pt x="7011" y="962"/>
                  </a:cubicBezTo>
                  <a:lnTo>
                    <a:pt x="7011" y="497"/>
                  </a:lnTo>
                  <a:cubicBezTo>
                    <a:pt x="7011" y="218"/>
                    <a:pt x="6794" y="1"/>
                    <a:pt x="65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93"/>
            <p:cNvSpPr/>
            <p:nvPr/>
          </p:nvSpPr>
          <p:spPr>
            <a:xfrm>
              <a:off x="1680925" y="3695825"/>
              <a:ext cx="349775" cy="293150"/>
            </a:xfrm>
            <a:custGeom>
              <a:rect b="b" l="l" r="r" t="t"/>
              <a:pathLst>
                <a:path extrusionOk="0" h="11726" w="13991">
                  <a:moveTo>
                    <a:pt x="683" y="1"/>
                  </a:moveTo>
                  <a:cubicBezTo>
                    <a:pt x="311" y="1"/>
                    <a:pt x="1" y="280"/>
                    <a:pt x="1" y="652"/>
                  </a:cubicBezTo>
                  <a:lnTo>
                    <a:pt x="1" y="11012"/>
                  </a:lnTo>
                  <a:cubicBezTo>
                    <a:pt x="1" y="11385"/>
                    <a:pt x="342" y="11726"/>
                    <a:pt x="745" y="11726"/>
                  </a:cubicBezTo>
                  <a:lnTo>
                    <a:pt x="8376" y="11726"/>
                  </a:lnTo>
                  <a:cubicBezTo>
                    <a:pt x="8655" y="11726"/>
                    <a:pt x="8655" y="11292"/>
                    <a:pt x="8376" y="11292"/>
                  </a:cubicBezTo>
                  <a:lnTo>
                    <a:pt x="745" y="11292"/>
                  </a:lnTo>
                  <a:cubicBezTo>
                    <a:pt x="559" y="11292"/>
                    <a:pt x="435" y="11167"/>
                    <a:pt x="435" y="10981"/>
                  </a:cubicBezTo>
                  <a:lnTo>
                    <a:pt x="435" y="2079"/>
                  </a:lnTo>
                  <a:lnTo>
                    <a:pt x="13587" y="2079"/>
                  </a:lnTo>
                  <a:lnTo>
                    <a:pt x="13587" y="10981"/>
                  </a:lnTo>
                  <a:cubicBezTo>
                    <a:pt x="13587" y="11167"/>
                    <a:pt x="13432" y="11292"/>
                    <a:pt x="13277" y="11292"/>
                  </a:cubicBezTo>
                  <a:lnTo>
                    <a:pt x="9213" y="11292"/>
                  </a:lnTo>
                  <a:cubicBezTo>
                    <a:pt x="8934" y="11292"/>
                    <a:pt x="8934" y="11726"/>
                    <a:pt x="9213" y="11726"/>
                  </a:cubicBezTo>
                  <a:lnTo>
                    <a:pt x="13277" y="11726"/>
                  </a:lnTo>
                  <a:cubicBezTo>
                    <a:pt x="13649" y="11726"/>
                    <a:pt x="13990" y="11385"/>
                    <a:pt x="13990" y="10981"/>
                  </a:cubicBezTo>
                  <a:lnTo>
                    <a:pt x="13990" y="652"/>
                  </a:lnTo>
                  <a:cubicBezTo>
                    <a:pt x="13990" y="280"/>
                    <a:pt x="13680" y="1"/>
                    <a:pt x="13308" y="1"/>
                  </a:cubicBezTo>
                  <a:lnTo>
                    <a:pt x="4343" y="1"/>
                  </a:lnTo>
                  <a:cubicBezTo>
                    <a:pt x="4064" y="1"/>
                    <a:pt x="4064" y="404"/>
                    <a:pt x="4343" y="404"/>
                  </a:cubicBezTo>
                  <a:lnTo>
                    <a:pt x="13339" y="404"/>
                  </a:lnTo>
                  <a:cubicBezTo>
                    <a:pt x="13463" y="404"/>
                    <a:pt x="13587" y="528"/>
                    <a:pt x="13587" y="652"/>
                  </a:cubicBezTo>
                  <a:lnTo>
                    <a:pt x="13587" y="1676"/>
                  </a:lnTo>
                  <a:lnTo>
                    <a:pt x="435" y="1676"/>
                  </a:lnTo>
                  <a:lnTo>
                    <a:pt x="435" y="652"/>
                  </a:lnTo>
                  <a:cubicBezTo>
                    <a:pt x="435" y="528"/>
                    <a:pt x="559" y="404"/>
                    <a:pt x="683" y="404"/>
                  </a:cubicBezTo>
                  <a:lnTo>
                    <a:pt x="3537" y="404"/>
                  </a:lnTo>
                  <a:cubicBezTo>
                    <a:pt x="3816" y="404"/>
                    <a:pt x="3816"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93"/>
            <p:cNvSpPr/>
            <p:nvPr/>
          </p:nvSpPr>
          <p:spPr>
            <a:xfrm>
              <a:off x="1700325" y="3766375"/>
              <a:ext cx="111675" cy="93900"/>
            </a:xfrm>
            <a:custGeom>
              <a:rect b="b" l="l" r="r" t="t"/>
              <a:pathLst>
                <a:path extrusionOk="0" h="3756" w="4467">
                  <a:moveTo>
                    <a:pt x="2457" y="1285"/>
                  </a:moveTo>
                  <a:cubicBezTo>
                    <a:pt x="2555" y="1285"/>
                    <a:pt x="2653" y="1320"/>
                    <a:pt x="2730" y="1397"/>
                  </a:cubicBezTo>
                  <a:cubicBezTo>
                    <a:pt x="3009" y="1676"/>
                    <a:pt x="2823" y="2142"/>
                    <a:pt x="2451" y="2142"/>
                  </a:cubicBezTo>
                  <a:cubicBezTo>
                    <a:pt x="2203" y="2142"/>
                    <a:pt x="2016" y="1956"/>
                    <a:pt x="2016" y="1738"/>
                  </a:cubicBezTo>
                  <a:cubicBezTo>
                    <a:pt x="2016" y="1460"/>
                    <a:pt x="2238" y="1285"/>
                    <a:pt x="2457" y="1285"/>
                  </a:cubicBezTo>
                  <a:close/>
                  <a:moveTo>
                    <a:pt x="2513" y="405"/>
                  </a:moveTo>
                  <a:cubicBezTo>
                    <a:pt x="3319" y="405"/>
                    <a:pt x="3971" y="1056"/>
                    <a:pt x="3971" y="1894"/>
                  </a:cubicBezTo>
                  <a:cubicBezTo>
                    <a:pt x="3971" y="2142"/>
                    <a:pt x="3909" y="2421"/>
                    <a:pt x="3753" y="2669"/>
                  </a:cubicBezTo>
                  <a:cubicBezTo>
                    <a:pt x="3567" y="2483"/>
                    <a:pt x="3350" y="2359"/>
                    <a:pt x="3102" y="2266"/>
                  </a:cubicBezTo>
                  <a:cubicBezTo>
                    <a:pt x="3226" y="2111"/>
                    <a:pt x="3288" y="1925"/>
                    <a:pt x="3288" y="1738"/>
                  </a:cubicBezTo>
                  <a:cubicBezTo>
                    <a:pt x="3288" y="1180"/>
                    <a:pt x="2869" y="901"/>
                    <a:pt x="2451" y="901"/>
                  </a:cubicBezTo>
                  <a:cubicBezTo>
                    <a:pt x="2032" y="901"/>
                    <a:pt x="1613" y="1180"/>
                    <a:pt x="1613" y="1738"/>
                  </a:cubicBezTo>
                  <a:cubicBezTo>
                    <a:pt x="1613" y="1925"/>
                    <a:pt x="1675" y="2111"/>
                    <a:pt x="1799" y="2266"/>
                  </a:cubicBezTo>
                  <a:cubicBezTo>
                    <a:pt x="1551" y="2359"/>
                    <a:pt x="1334" y="2483"/>
                    <a:pt x="1148" y="2669"/>
                  </a:cubicBezTo>
                  <a:cubicBezTo>
                    <a:pt x="993" y="2421"/>
                    <a:pt x="931" y="2142"/>
                    <a:pt x="931" y="1894"/>
                  </a:cubicBezTo>
                  <a:cubicBezTo>
                    <a:pt x="931" y="1056"/>
                    <a:pt x="1582" y="405"/>
                    <a:pt x="2389" y="405"/>
                  </a:cubicBezTo>
                  <a:close/>
                  <a:moveTo>
                    <a:pt x="2513" y="2576"/>
                  </a:moveTo>
                  <a:cubicBezTo>
                    <a:pt x="2885" y="2576"/>
                    <a:pt x="3226" y="2700"/>
                    <a:pt x="3505" y="2948"/>
                  </a:cubicBezTo>
                  <a:cubicBezTo>
                    <a:pt x="3226" y="3196"/>
                    <a:pt x="2885" y="3351"/>
                    <a:pt x="2513" y="3351"/>
                  </a:cubicBezTo>
                  <a:lnTo>
                    <a:pt x="2389" y="3351"/>
                  </a:lnTo>
                  <a:cubicBezTo>
                    <a:pt x="2016" y="3351"/>
                    <a:pt x="1675" y="3196"/>
                    <a:pt x="1396" y="2948"/>
                  </a:cubicBezTo>
                  <a:cubicBezTo>
                    <a:pt x="1675" y="2700"/>
                    <a:pt x="2016" y="2576"/>
                    <a:pt x="2389" y="2576"/>
                  </a:cubicBezTo>
                  <a:close/>
                  <a:moveTo>
                    <a:pt x="2569" y="1"/>
                  </a:moveTo>
                  <a:cubicBezTo>
                    <a:pt x="2551" y="1"/>
                    <a:pt x="2532" y="1"/>
                    <a:pt x="2513" y="1"/>
                  </a:cubicBezTo>
                  <a:lnTo>
                    <a:pt x="2389" y="1"/>
                  </a:lnTo>
                  <a:cubicBezTo>
                    <a:pt x="0" y="125"/>
                    <a:pt x="0" y="3631"/>
                    <a:pt x="2389" y="3755"/>
                  </a:cubicBezTo>
                  <a:lnTo>
                    <a:pt x="2513" y="3755"/>
                  </a:lnTo>
                  <a:cubicBezTo>
                    <a:pt x="2532" y="3755"/>
                    <a:pt x="2551" y="3756"/>
                    <a:pt x="2569" y="3756"/>
                  </a:cubicBezTo>
                  <a:cubicBezTo>
                    <a:pt x="3599" y="3756"/>
                    <a:pt x="4467" y="2929"/>
                    <a:pt x="4467" y="1894"/>
                  </a:cubicBezTo>
                  <a:cubicBezTo>
                    <a:pt x="4467" y="827"/>
                    <a:pt x="3599" y="1"/>
                    <a:pt x="25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93"/>
            <p:cNvSpPr/>
            <p:nvPr/>
          </p:nvSpPr>
          <p:spPr>
            <a:xfrm>
              <a:off x="1713500" y="3878850"/>
              <a:ext cx="96175" cy="10100"/>
            </a:xfrm>
            <a:custGeom>
              <a:rect b="b" l="l" r="r" t="t"/>
              <a:pathLst>
                <a:path extrusionOk="0" h="404" w="3847">
                  <a:moveTo>
                    <a:pt x="218" y="0"/>
                  </a:moveTo>
                  <a:cubicBezTo>
                    <a:pt x="94" y="0"/>
                    <a:pt x="0" y="93"/>
                    <a:pt x="0" y="217"/>
                  </a:cubicBezTo>
                  <a:cubicBezTo>
                    <a:pt x="0" y="341"/>
                    <a:pt x="94" y="403"/>
                    <a:pt x="218" y="403"/>
                  </a:cubicBezTo>
                  <a:lnTo>
                    <a:pt x="3630" y="403"/>
                  </a:lnTo>
                  <a:cubicBezTo>
                    <a:pt x="3754" y="403"/>
                    <a:pt x="3847" y="341"/>
                    <a:pt x="3847" y="217"/>
                  </a:cubicBezTo>
                  <a:cubicBezTo>
                    <a:pt x="3847" y="93"/>
                    <a:pt x="3754" y="0"/>
                    <a:pt x="3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93"/>
            <p:cNvSpPr/>
            <p:nvPr/>
          </p:nvSpPr>
          <p:spPr>
            <a:xfrm>
              <a:off x="1711950" y="3904425"/>
              <a:ext cx="99275" cy="10900"/>
            </a:xfrm>
            <a:custGeom>
              <a:rect b="b" l="l" r="r" t="t"/>
              <a:pathLst>
                <a:path extrusionOk="0" h="436" w="3971">
                  <a:moveTo>
                    <a:pt x="280" y="1"/>
                  </a:moveTo>
                  <a:cubicBezTo>
                    <a:pt x="0" y="1"/>
                    <a:pt x="0" y="435"/>
                    <a:pt x="280" y="435"/>
                  </a:cubicBezTo>
                  <a:lnTo>
                    <a:pt x="3692" y="435"/>
                  </a:lnTo>
                  <a:cubicBezTo>
                    <a:pt x="3971" y="435"/>
                    <a:pt x="3971" y="1"/>
                    <a:pt x="3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93"/>
            <p:cNvSpPr/>
            <p:nvPr/>
          </p:nvSpPr>
          <p:spPr>
            <a:xfrm>
              <a:off x="1712900" y="3930675"/>
              <a:ext cx="96625" cy="10275"/>
            </a:xfrm>
            <a:custGeom>
              <a:rect b="b" l="l" r="r" t="t"/>
              <a:pathLst>
                <a:path extrusionOk="0" h="411" w="3865">
                  <a:moveTo>
                    <a:pt x="200" y="0"/>
                  </a:moveTo>
                  <a:cubicBezTo>
                    <a:pt x="1" y="0"/>
                    <a:pt x="7" y="410"/>
                    <a:pt x="220" y="410"/>
                  </a:cubicBezTo>
                  <a:cubicBezTo>
                    <a:pt x="227" y="410"/>
                    <a:pt x="234" y="410"/>
                    <a:pt x="242" y="409"/>
                  </a:cubicBezTo>
                  <a:lnTo>
                    <a:pt x="3654" y="409"/>
                  </a:lnTo>
                  <a:cubicBezTo>
                    <a:pt x="3660" y="410"/>
                    <a:pt x="3667" y="410"/>
                    <a:pt x="3673" y="410"/>
                  </a:cubicBezTo>
                  <a:cubicBezTo>
                    <a:pt x="3859" y="410"/>
                    <a:pt x="3864" y="0"/>
                    <a:pt x="3690" y="0"/>
                  </a:cubicBezTo>
                  <a:cubicBezTo>
                    <a:pt x="3679" y="0"/>
                    <a:pt x="3667" y="2"/>
                    <a:pt x="3654" y="5"/>
                  </a:cubicBezTo>
                  <a:lnTo>
                    <a:pt x="242" y="5"/>
                  </a:lnTo>
                  <a:cubicBezTo>
                    <a:pt x="227" y="2"/>
                    <a:pt x="213"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93"/>
            <p:cNvSpPr/>
            <p:nvPr/>
          </p:nvSpPr>
          <p:spPr>
            <a:xfrm>
              <a:off x="1832150" y="3778025"/>
              <a:ext cx="175275" cy="36475"/>
            </a:xfrm>
            <a:custGeom>
              <a:rect b="b" l="l" r="r" t="t"/>
              <a:pathLst>
                <a:path extrusionOk="0" h="1459" w="7011">
                  <a:moveTo>
                    <a:pt x="6514" y="404"/>
                  </a:moveTo>
                  <a:cubicBezTo>
                    <a:pt x="6546" y="404"/>
                    <a:pt x="6577" y="435"/>
                    <a:pt x="6577" y="497"/>
                  </a:cubicBezTo>
                  <a:lnTo>
                    <a:pt x="6577" y="962"/>
                  </a:lnTo>
                  <a:cubicBezTo>
                    <a:pt x="6577" y="993"/>
                    <a:pt x="6546" y="1024"/>
                    <a:pt x="6514" y="1024"/>
                  </a:cubicBezTo>
                  <a:lnTo>
                    <a:pt x="497" y="1024"/>
                  </a:lnTo>
                  <a:cubicBezTo>
                    <a:pt x="466" y="1024"/>
                    <a:pt x="435" y="993"/>
                    <a:pt x="435" y="962"/>
                  </a:cubicBezTo>
                  <a:lnTo>
                    <a:pt x="435" y="497"/>
                  </a:lnTo>
                  <a:cubicBezTo>
                    <a:pt x="404" y="435"/>
                    <a:pt x="466" y="404"/>
                    <a:pt x="497" y="404"/>
                  </a:cubicBezTo>
                  <a:close/>
                  <a:moveTo>
                    <a:pt x="497" y="1"/>
                  </a:moveTo>
                  <a:cubicBezTo>
                    <a:pt x="218" y="1"/>
                    <a:pt x="0" y="218"/>
                    <a:pt x="0" y="497"/>
                  </a:cubicBezTo>
                  <a:lnTo>
                    <a:pt x="0" y="962"/>
                  </a:lnTo>
                  <a:cubicBezTo>
                    <a:pt x="0" y="1241"/>
                    <a:pt x="218" y="1459"/>
                    <a:pt x="497" y="1459"/>
                  </a:cubicBezTo>
                  <a:lnTo>
                    <a:pt x="6514" y="1459"/>
                  </a:lnTo>
                  <a:cubicBezTo>
                    <a:pt x="6794" y="1459"/>
                    <a:pt x="7011" y="1241"/>
                    <a:pt x="7011" y="962"/>
                  </a:cubicBezTo>
                  <a:lnTo>
                    <a:pt x="7011" y="497"/>
                  </a:lnTo>
                  <a:cubicBezTo>
                    <a:pt x="7011" y="218"/>
                    <a:pt x="6794" y="1"/>
                    <a:pt x="65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93"/>
            <p:cNvSpPr/>
            <p:nvPr/>
          </p:nvSpPr>
          <p:spPr>
            <a:xfrm>
              <a:off x="1831550" y="3833725"/>
              <a:ext cx="176475" cy="10275"/>
            </a:xfrm>
            <a:custGeom>
              <a:rect b="b" l="l" r="r" t="t"/>
              <a:pathLst>
                <a:path extrusionOk="0" h="411" w="7059">
                  <a:moveTo>
                    <a:pt x="200" y="1"/>
                  </a:moveTo>
                  <a:cubicBezTo>
                    <a:pt x="1" y="1"/>
                    <a:pt x="7" y="411"/>
                    <a:pt x="220" y="411"/>
                  </a:cubicBezTo>
                  <a:cubicBezTo>
                    <a:pt x="227" y="411"/>
                    <a:pt x="234" y="410"/>
                    <a:pt x="242" y="409"/>
                  </a:cubicBezTo>
                  <a:lnTo>
                    <a:pt x="6818" y="409"/>
                  </a:lnTo>
                  <a:cubicBezTo>
                    <a:pt x="6825" y="410"/>
                    <a:pt x="6833" y="411"/>
                    <a:pt x="6840" y="411"/>
                  </a:cubicBezTo>
                  <a:cubicBezTo>
                    <a:pt x="7052" y="411"/>
                    <a:pt x="7058" y="1"/>
                    <a:pt x="6859" y="1"/>
                  </a:cubicBezTo>
                  <a:cubicBezTo>
                    <a:pt x="6846" y="1"/>
                    <a:pt x="6832" y="2"/>
                    <a:pt x="6818" y="6"/>
                  </a:cubicBezTo>
                  <a:lnTo>
                    <a:pt x="242" y="6"/>
                  </a:lnTo>
                  <a:cubicBezTo>
                    <a:pt x="227"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93"/>
            <p:cNvSpPr/>
            <p:nvPr/>
          </p:nvSpPr>
          <p:spPr>
            <a:xfrm>
              <a:off x="1831575" y="3857100"/>
              <a:ext cx="176450" cy="10175"/>
            </a:xfrm>
            <a:custGeom>
              <a:rect b="b" l="l" r="r" t="t"/>
              <a:pathLst>
                <a:path extrusionOk="0" h="407" w="7058">
                  <a:moveTo>
                    <a:pt x="217" y="0"/>
                  </a:moveTo>
                  <a:cubicBezTo>
                    <a:pt x="0" y="0"/>
                    <a:pt x="0" y="406"/>
                    <a:pt x="217" y="406"/>
                  </a:cubicBezTo>
                  <a:cubicBezTo>
                    <a:pt x="225" y="406"/>
                    <a:pt x="233" y="406"/>
                    <a:pt x="241" y="405"/>
                  </a:cubicBezTo>
                  <a:lnTo>
                    <a:pt x="6817" y="405"/>
                  </a:lnTo>
                  <a:cubicBezTo>
                    <a:pt x="6825" y="406"/>
                    <a:pt x="6832" y="406"/>
                    <a:pt x="6840" y="406"/>
                  </a:cubicBezTo>
                  <a:cubicBezTo>
                    <a:pt x="7057" y="406"/>
                    <a:pt x="7057" y="0"/>
                    <a:pt x="6840" y="0"/>
                  </a:cubicBezTo>
                  <a:cubicBezTo>
                    <a:pt x="6832" y="0"/>
                    <a:pt x="6825" y="1"/>
                    <a:pt x="6817" y="2"/>
                  </a:cubicBezTo>
                  <a:lnTo>
                    <a:pt x="241" y="2"/>
                  </a:lnTo>
                  <a:cubicBezTo>
                    <a:pt x="233" y="1"/>
                    <a:pt x="225"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93"/>
            <p:cNvSpPr/>
            <p:nvPr/>
          </p:nvSpPr>
          <p:spPr>
            <a:xfrm>
              <a:off x="1830600" y="3881175"/>
              <a:ext cx="178375" cy="10875"/>
            </a:xfrm>
            <a:custGeom>
              <a:rect b="b" l="l" r="r" t="t"/>
              <a:pathLst>
                <a:path extrusionOk="0" h="435" w="7135">
                  <a:moveTo>
                    <a:pt x="280" y="0"/>
                  </a:moveTo>
                  <a:cubicBezTo>
                    <a:pt x="0" y="0"/>
                    <a:pt x="0" y="434"/>
                    <a:pt x="280" y="434"/>
                  </a:cubicBezTo>
                  <a:lnTo>
                    <a:pt x="6856" y="434"/>
                  </a:lnTo>
                  <a:cubicBezTo>
                    <a:pt x="7135" y="434"/>
                    <a:pt x="7135" y="0"/>
                    <a:pt x="6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8" name="Google Shape;15158;p93"/>
          <p:cNvGrpSpPr/>
          <p:nvPr/>
        </p:nvGrpSpPr>
        <p:grpSpPr>
          <a:xfrm>
            <a:off x="2441174" y="3468104"/>
            <a:ext cx="348975" cy="286225"/>
            <a:chOff x="931825" y="3698925"/>
            <a:chExt cx="348975" cy="286225"/>
          </a:xfrm>
        </p:grpSpPr>
        <p:sp>
          <p:nvSpPr>
            <p:cNvPr id="15159" name="Google Shape;15159;p93"/>
            <p:cNvSpPr/>
            <p:nvPr/>
          </p:nvSpPr>
          <p:spPr>
            <a:xfrm>
              <a:off x="931825" y="3698925"/>
              <a:ext cx="348975" cy="286225"/>
            </a:xfrm>
            <a:custGeom>
              <a:rect b="b" l="l" r="r" t="t"/>
              <a:pathLst>
                <a:path extrusionOk="0" h="11449" w="13959">
                  <a:moveTo>
                    <a:pt x="13262" y="431"/>
                  </a:moveTo>
                  <a:cubicBezTo>
                    <a:pt x="13426" y="431"/>
                    <a:pt x="13555" y="575"/>
                    <a:pt x="13555" y="745"/>
                  </a:cubicBezTo>
                  <a:lnTo>
                    <a:pt x="13555" y="7476"/>
                  </a:lnTo>
                  <a:lnTo>
                    <a:pt x="10981" y="7476"/>
                  </a:lnTo>
                  <a:lnTo>
                    <a:pt x="10981" y="6360"/>
                  </a:lnTo>
                  <a:lnTo>
                    <a:pt x="11353" y="6360"/>
                  </a:lnTo>
                  <a:cubicBezTo>
                    <a:pt x="11508" y="6360"/>
                    <a:pt x="11632" y="6236"/>
                    <a:pt x="11632" y="6080"/>
                  </a:cubicBezTo>
                  <a:lnTo>
                    <a:pt x="11632" y="4623"/>
                  </a:lnTo>
                  <a:lnTo>
                    <a:pt x="11818" y="4623"/>
                  </a:lnTo>
                  <a:cubicBezTo>
                    <a:pt x="12098" y="4623"/>
                    <a:pt x="12253" y="4312"/>
                    <a:pt x="12098" y="4095"/>
                  </a:cubicBezTo>
                  <a:lnTo>
                    <a:pt x="11012" y="2637"/>
                  </a:lnTo>
                  <a:lnTo>
                    <a:pt x="10981" y="2606"/>
                  </a:lnTo>
                  <a:lnTo>
                    <a:pt x="10981" y="2513"/>
                  </a:lnTo>
                  <a:cubicBezTo>
                    <a:pt x="10981" y="2110"/>
                    <a:pt x="10640" y="1738"/>
                    <a:pt x="10205" y="1738"/>
                  </a:cubicBezTo>
                  <a:lnTo>
                    <a:pt x="6049" y="1738"/>
                  </a:lnTo>
                  <a:cubicBezTo>
                    <a:pt x="5770" y="1738"/>
                    <a:pt x="5770" y="2172"/>
                    <a:pt x="6049" y="2172"/>
                  </a:cubicBezTo>
                  <a:lnTo>
                    <a:pt x="10205" y="2172"/>
                  </a:lnTo>
                  <a:cubicBezTo>
                    <a:pt x="10422" y="2172"/>
                    <a:pt x="10578" y="2327"/>
                    <a:pt x="10578" y="2544"/>
                  </a:cubicBezTo>
                  <a:cubicBezTo>
                    <a:pt x="10547" y="2575"/>
                    <a:pt x="10516" y="2606"/>
                    <a:pt x="10516" y="2637"/>
                  </a:cubicBezTo>
                  <a:lnTo>
                    <a:pt x="10174" y="3072"/>
                  </a:lnTo>
                  <a:cubicBezTo>
                    <a:pt x="10112" y="3134"/>
                    <a:pt x="10143" y="3289"/>
                    <a:pt x="10236" y="3351"/>
                  </a:cubicBezTo>
                  <a:cubicBezTo>
                    <a:pt x="10269" y="3373"/>
                    <a:pt x="10306" y="3383"/>
                    <a:pt x="10343" y="3383"/>
                  </a:cubicBezTo>
                  <a:cubicBezTo>
                    <a:pt x="10410" y="3383"/>
                    <a:pt x="10475" y="3349"/>
                    <a:pt x="10516" y="3289"/>
                  </a:cubicBezTo>
                  <a:lnTo>
                    <a:pt x="10764" y="2948"/>
                  </a:lnTo>
                  <a:lnTo>
                    <a:pt x="11632" y="4188"/>
                  </a:lnTo>
                  <a:lnTo>
                    <a:pt x="11539" y="4188"/>
                  </a:lnTo>
                  <a:cubicBezTo>
                    <a:pt x="11353" y="4188"/>
                    <a:pt x="11229" y="4312"/>
                    <a:pt x="11229" y="4498"/>
                  </a:cubicBezTo>
                  <a:lnTo>
                    <a:pt x="11229" y="5956"/>
                  </a:lnTo>
                  <a:lnTo>
                    <a:pt x="10298" y="5956"/>
                  </a:lnTo>
                  <a:lnTo>
                    <a:pt x="10298" y="4498"/>
                  </a:lnTo>
                  <a:cubicBezTo>
                    <a:pt x="10298" y="4312"/>
                    <a:pt x="10143" y="4188"/>
                    <a:pt x="9957" y="4188"/>
                  </a:cubicBezTo>
                  <a:lnTo>
                    <a:pt x="9864" y="4188"/>
                  </a:lnTo>
                  <a:lnTo>
                    <a:pt x="10112" y="3847"/>
                  </a:lnTo>
                  <a:cubicBezTo>
                    <a:pt x="10231" y="3728"/>
                    <a:pt x="10041" y="3537"/>
                    <a:pt x="9890" y="3537"/>
                  </a:cubicBezTo>
                  <a:cubicBezTo>
                    <a:pt x="9843" y="3537"/>
                    <a:pt x="9800" y="3555"/>
                    <a:pt x="9771" y="3599"/>
                  </a:cubicBezTo>
                  <a:lnTo>
                    <a:pt x="9430" y="4095"/>
                  </a:lnTo>
                  <a:cubicBezTo>
                    <a:pt x="9244" y="4312"/>
                    <a:pt x="9430" y="4623"/>
                    <a:pt x="9709" y="4623"/>
                  </a:cubicBezTo>
                  <a:lnTo>
                    <a:pt x="9895" y="4623"/>
                  </a:lnTo>
                  <a:lnTo>
                    <a:pt x="9895" y="6080"/>
                  </a:lnTo>
                  <a:cubicBezTo>
                    <a:pt x="9895" y="6236"/>
                    <a:pt x="10019" y="6391"/>
                    <a:pt x="10174" y="6391"/>
                  </a:cubicBezTo>
                  <a:lnTo>
                    <a:pt x="10578" y="6391"/>
                  </a:lnTo>
                  <a:lnTo>
                    <a:pt x="10578" y="7507"/>
                  </a:lnTo>
                  <a:lnTo>
                    <a:pt x="3381" y="7507"/>
                  </a:lnTo>
                  <a:lnTo>
                    <a:pt x="3381" y="2513"/>
                  </a:lnTo>
                  <a:cubicBezTo>
                    <a:pt x="3381" y="2296"/>
                    <a:pt x="3536" y="2141"/>
                    <a:pt x="3753" y="2110"/>
                  </a:cubicBezTo>
                  <a:lnTo>
                    <a:pt x="5242" y="2110"/>
                  </a:lnTo>
                  <a:cubicBezTo>
                    <a:pt x="5521" y="2110"/>
                    <a:pt x="5521" y="1707"/>
                    <a:pt x="5242" y="1707"/>
                  </a:cubicBezTo>
                  <a:lnTo>
                    <a:pt x="3753" y="1707"/>
                  </a:lnTo>
                  <a:cubicBezTo>
                    <a:pt x="3319" y="1707"/>
                    <a:pt x="2978" y="2048"/>
                    <a:pt x="2978" y="2482"/>
                  </a:cubicBezTo>
                  <a:lnTo>
                    <a:pt x="2978" y="7476"/>
                  </a:lnTo>
                  <a:lnTo>
                    <a:pt x="403" y="7476"/>
                  </a:lnTo>
                  <a:lnTo>
                    <a:pt x="403" y="745"/>
                  </a:lnTo>
                  <a:cubicBezTo>
                    <a:pt x="403" y="575"/>
                    <a:pt x="533" y="431"/>
                    <a:pt x="697" y="431"/>
                  </a:cubicBezTo>
                  <a:cubicBezTo>
                    <a:pt x="713" y="431"/>
                    <a:pt x="728" y="432"/>
                    <a:pt x="744" y="435"/>
                  </a:cubicBezTo>
                  <a:lnTo>
                    <a:pt x="13214" y="435"/>
                  </a:lnTo>
                  <a:cubicBezTo>
                    <a:pt x="13230" y="432"/>
                    <a:pt x="13246" y="431"/>
                    <a:pt x="13262" y="431"/>
                  </a:cubicBezTo>
                  <a:close/>
                  <a:moveTo>
                    <a:pt x="8282" y="9462"/>
                  </a:moveTo>
                  <a:lnTo>
                    <a:pt x="8499" y="11043"/>
                  </a:lnTo>
                  <a:lnTo>
                    <a:pt x="5490" y="11043"/>
                  </a:lnTo>
                  <a:lnTo>
                    <a:pt x="5708" y="9462"/>
                  </a:lnTo>
                  <a:close/>
                  <a:moveTo>
                    <a:pt x="744" y="1"/>
                  </a:moveTo>
                  <a:cubicBezTo>
                    <a:pt x="341" y="1"/>
                    <a:pt x="0" y="342"/>
                    <a:pt x="0" y="745"/>
                  </a:cubicBezTo>
                  <a:lnTo>
                    <a:pt x="0" y="8717"/>
                  </a:lnTo>
                  <a:cubicBezTo>
                    <a:pt x="0" y="9120"/>
                    <a:pt x="341" y="9462"/>
                    <a:pt x="744" y="9462"/>
                  </a:cubicBezTo>
                  <a:lnTo>
                    <a:pt x="5273" y="9462"/>
                  </a:lnTo>
                  <a:lnTo>
                    <a:pt x="5056" y="11043"/>
                  </a:lnTo>
                  <a:lnTo>
                    <a:pt x="4405" y="11043"/>
                  </a:lnTo>
                  <a:cubicBezTo>
                    <a:pt x="4397" y="11042"/>
                    <a:pt x="4389" y="11042"/>
                    <a:pt x="4381" y="11042"/>
                  </a:cubicBezTo>
                  <a:cubicBezTo>
                    <a:pt x="4164" y="11042"/>
                    <a:pt x="4164" y="11448"/>
                    <a:pt x="4381" y="11448"/>
                  </a:cubicBezTo>
                  <a:cubicBezTo>
                    <a:pt x="4389" y="11448"/>
                    <a:pt x="4397" y="11448"/>
                    <a:pt x="4405" y="11447"/>
                  </a:cubicBezTo>
                  <a:lnTo>
                    <a:pt x="9554" y="11447"/>
                  </a:lnTo>
                  <a:cubicBezTo>
                    <a:pt x="9562" y="11448"/>
                    <a:pt x="9570" y="11448"/>
                    <a:pt x="9577" y="11448"/>
                  </a:cubicBezTo>
                  <a:cubicBezTo>
                    <a:pt x="9794" y="11448"/>
                    <a:pt x="9794" y="11042"/>
                    <a:pt x="9577" y="11042"/>
                  </a:cubicBezTo>
                  <a:cubicBezTo>
                    <a:pt x="9570" y="11042"/>
                    <a:pt x="9562" y="11042"/>
                    <a:pt x="9554" y="11043"/>
                  </a:cubicBezTo>
                  <a:lnTo>
                    <a:pt x="8934" y="11043"/>
                  </a:lnTo>
                  <a:lnTo>
                    <a:pt x="8685" y="9462"/>
                  </a:lnTo>
                  <a:lnTo>
                    <a:pt x="10267" y="9462"/>
                  </a:lnTo>
                  <a:cubicBezTo>
                    <a:pt x="10275" y="9462"/>
                    <a:pt x="10282" y="9463"/>
                    <a:pt x="10289" y="9463"/>
                  </a:cubicBezTo>
                  <a:cubicBezTo>
                    <a:pt x="10508" y="9463"/>
                    <a:pt x="10508" y="9026"/>
                    <a:pt x="10289" y="9026"/>
                  </a:cubicBezTo>
                  <a:cubicBezTo>
                    <a:pt x="10282" y="9026"/>
                    <a:pt x="10275" y="9026"/>
                    <a:pt x="10267" y="9027"/>
                  </a:cubicBezTo>
                  <a:lnTo>
                    <a:pt x="744" y="9027"/>
                  </a:lnTo>
                  <a:cubicBezTo>
                    <a:pt x="728" y="9030"/>
                    <a:pt x="713" y="9031"/>
                    <a:pt x="697" y="9031"/>
                  </a:cubicBezTo>
                  <a:cubicBezTo>
                    <a:pt x="533" y="9031"/>
                    <a:pt x="403" y="8887"/>
                    <a:pt x="403" y="8717"/>
                  </a:cubicBezTo>
                  <a:lnTo>
                    <a:pt x="403" y="7911"/>
                  </a:lnTo>
                  <a:lnTo>
                    <a:pt x="13586" y="7911"/>
                  </a:lnTo>
                  <a:lnTo>
                    <a:pt x="13586" y="8717"/>
                  </a:lnTo>
                  <a:cubicBezTo>
                    <a:pt x="13558" y="8887"/>
                    <a:pt x="13452" y="9031"/>
                    <a:pt x="13268" y="9031"/>
                  </a:cubicBezTo>
                  <a:cubicBezTo>
                    <a:pt x="13251" y="9031"/>
                    <a:pt x="13233" y="9030"/>
                    <a:pt x="13214" y="9027"/>
                  </a:cubicBezTo>
                  <a:lnTo>
                    <a:pt x="11105" y="9027"/>
                  </a:lnTo>
                  <a:cubicBezTo>
                    <a:pt x="10857" y="9089"/>
                    <a:pt x="10857" y="9431"/>
                    <a:pt x="11105" y="9462"/>
                  </a:cubicBezTo>
                  <a:lnTo>
                    <a:pt x="13214" y="9462"/>
                  </a:lnTo>
                  <a:cubicBezTo>
                    <a:pt x="13617" y="9462"/>
                    <a:pt x="13959" y="9120"/>
                    <a:pt x="13959" y="8717"/>
                  </a:cubicBezTo>
                  <a:lnTo>
                    <a:pt x="13959" y="745"/>
                  </a:lnTo>
                  <a:cubicBezTo>
                    <a:pt x="13959" y="342"/>
                    <a:pt x="13617" y="1"/>
                    <a:pt x="132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93"/>
            <p:cNvSpPr/>
            <p:nvPr/>
          </p:nvSpPr>
          <p:spPr>
            <a:xfrm>
              <a:off x="1058225" y="3771050"/>
              <a:ext cx="113225" cy="96825"/>
            </a:xfrm>
            <a:custGeom>
              <a:rect b="b" l="l" r="r" t="t"/>
              <a:pathLst>
                <a:path extrusionOk="0" h="3873" w="4529">
                  <a:moveTo>
                    <a:pt x="1737" y="435"/>
                  </a:moveTo>
                  <a:lnTo>
                    <a:pt x="1737" y="838"/>
                  </a:lnTo>
                  <a:cubicBezTo>
                    <a:pt x="1272" y="900"/>
                    <a:pt x="900" y="1272"/>
                    <a:pt x="838" y="1738"/>
                  </a:cubicBezTo>
                  <a:lnTo>
                    <a:pt x="434" y="1738"/>
                  </a:lnTo>
                  <a:cubicBezTo>
                    <a:pt x="496" y="1055"/>
                    <a:pt x="1055" y="497"/>
                    <a:pt x="1737" y="435"/>
                  </a:cubicBezTo>
                  <a:close/>
                  <a:moveTo>
                    <a:pt x="1923" y="1241"/>
                  </a:moveTo>
                  <a:cubicBezTo>
                    <a:pt x="2544" y="1241"/>
                    <a:pt x="2854" y="1986"/>
                    <a:pt x="2420" y="2420"/>
                  </a:cubicBezTo>
                  <a:cubicBezTo>
                    <a:pt x="2280" y="2560"/>
                    <a:pt x="2108" y="2622"/>
                    <a:pt x="1939" y="2622"/>
                  </a:cubicBezTo>
                  <a:cubicBezTo>
                    <a:pt x="1583" y="2622"/>
                    <a:pt x="1241" y="2344"/>
                    <a:pt x="1241" y="1924"/>
                  </a:cubicBezTo>
                  <a:cubicBezTo>
                    <a:pt x="1241" y="1551"/>
                    <a:pt x="1551" y="1241"/>
                    <a:pt x="1923" y="1241"/>
                  </a:cubicBezTo>
                  <a:close/>
                  <a:moveTo>
                    <a:pt x="2140" y="435"/>
                  </a:moveTo>
                  <a:cubicBezTo>
                    <a:pt x="2885" y="559"/>
                    <a:pt x="3443" y="1179"/>
                    <a:pt x="3443" y="1924"/>
                  </a:cubicBezTo>
                  <a:cubicBezTo>
                    <a:pt x="3443" y="2924"/>
                    <a:pt x="2672" y="3456"/>
                    <a:pt x="1903" y="3456"/>
                  </a:cubicBezTo>
                  <a:cubicBezTo>
                    <a:pt x="1218" y="3456"/>
                    <a:pt x="535" y="3033"/>
                    <a:pt x="403" y="2141"/>
                  </a:cubicBezTo>
                  <a:lnTo>
                    <a:pt x="838" y="2141"/>
                  </a:lnTo>
                  <a:cubicBezTo>
                    <a:pt x="959" y="2705"/>
                    <a:pt x="1446" y="3047"/>
                    <a:pt x="1943" y="3047"/>
                  </a:cubicBezTo>
                  <a:cubicBezTo>
                    <a:pt x="2211" y="3047"/>
                    <a:pt x="2482" y="2947"/>
                    <a:pt x="2699" y="2730"/>
                  </a:cubicBezTo>
                  <a:cubicBezTo>
                    <a:pt x="3319" y="2110"/>
                    <a:pt x="3009" y="1024"/>
                    <a:pt x="2140" y="838"/>
                  </a:cubicBezTo>
                  <a:lnTo>
                    <a:pt x="2140" y="435"/>
                  </a:lnTo>
                  <a:close/>
                  <a:moveTo>
                    <a:pt x="1923" y="0"/>
                  </a:moveTo>
                  <a:cubicBezTo>
                    <a:pt x="838" y="0"/>
                    <a:pt x="0" y="869"/>
                    <a:pt x="0" y="1924"/>
                  </a:cubicBezTo>
                  <a:cubicBezTo>
                    <a:pt x="0" y="3096"/>
                    <a:pt x="946" y="3872"/>
                    <a:pt x="1934" y="3872"/>
                  </a:cubicBezTo>
                  <a:cubicBezTo>
                    <a:pt x="2409" y="3872"/>
                    <a:pt x="2895" y="3692"/>
                    <a:pt x="3288" y="3288"/>
                  </a:cubicBezTo>
                  <a:cubicBezTo>
                    <a:pt x="4529" y="2079"/>
                    <a:pt x="3660" y="0"/>
                    <a:pt x="19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1" name="Google Shape;15161;p93"/>
          <p:cNvGrpSpPr/>
          <p:nvPr/>
        </p:nvGrpSpPr>
        <p:grpSpPr>
          <a:xfrm>
            <a:off x="1732959" y="3464629"/>
            <a:ext cx="348975" cy="293175"/>
            <a:chOff x="7719625" y="4198325"/>
            <a:chExt cx="348975" cy="293175"/>
          </a:xfrm>
        </p:grpSpPr>
        <p:sp>
          <p:nvSpPr>
            <p:cNvPr id="15162" name="Google Shape;15162;p93"/>
            <p:cNvSpPr/>
            <p:nvPr/>
          </p:nvSpPr>
          <p:spPr>
            <a:xfrm>
              <a:off x="7984600" y="4219275"/>
              <a:ext cx="11900" cy="7550"/>
            </a:xfrm>
            <a:custGeom>
              <a:rect b="b" l="l" r="r" t="t"/>
              <a:pathLst>
                <a:path extrusionOk="0" h="302" w="476">
                  <a:moveTo>
                    <a:pt x="258" y="1"/>
                  </a:moveTo>
                  <a:cubicBezTo>
                    <a:pt x="0" y="1"/>
                    <a:pt x="256" y="302"/>
                    <a:pt x="396" y="302"/>
                  </a:cubicBezTo>
                  <a:cubicBezTo>
                    <a:pt x="442" y="302"/>
                    <a:pt x="475" y="270"/>
                    <a:pt x="475" y="187"/>
                  </a:cubicBezTo>
                  <a:cubicBezTo>
                    <a:pt x="444" y="94"/>
                    <a:pt x="351" y="1"/>
                    <a:pt x="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93"/>
            <p:cNvSpPr/>
            <p:nvPr/>
          </p:nvSpPr>
          <p:spPr>
            <a:xfrm>
              <a:off x="8006200" y="4219025"/>
              <a:ext cx="11225" cy="10600"/>
            </a:xfrm>
            <a:custGeom>
              <a:rect b="b" l="l" r="r" t="t"/>
              <a:pathLst>
                <a:path extrusionOk="0" h="424" w="449">
                  <a:moveTo>
                    <a:pt x="181" y="1"/>
                  </a:moveTo>
                  <a:cubicBezTo>
                    <a:pt x="0" y="1"/>
                    <a:pt x="0" y="424"/>
                    <a:pt x="181" y="424"/>
                  </a:cubicBezTo>
                  <a:cubicBezTo>
                    <a:pt x="196" y="424"/>
                    <a:pt x="213" y="421"/>
                    <a:pt x="231" y="414"/>
                  </a:cubicBezTo>
                  <a:cubicBezTo>
                    <a:pt x="350" y="414"/>
                    <a:pt x="441" y="328"/>
                    <a:pt x="448" y="212"/>
                  </a:cubicBezTo>
                  <a:lnTo>
                    <a:pt x="448" y="212"/>
                  </a:lnTo>
                  <a:cubicBezTo>
                    <a:pt x="448" y="217"/>
                    <a:pt x="449" y="222"/>
                    <a:pt x="449" y="228"/>
                  </a:cubicBezTo>
                  <a:lnTo>
                    <a:pt x="449" y="197"/>
                  </a:lnTo>
                  <a:cubicBezTo>
                    <a:pt x="449" y="202"/>
                    <a:pt x="448" y="207"/>
                    <a:pt x="448" y="212"/>
                  </a:cubicBezTo>
                  <a:cubicBezTo>
                    <a:pt x="441" y="96"/>
                    <a:pt x="350" y="11"/>
                    <a:pt x="231" y="11"/>
                  </a:cubicBezTo>
                  <a:cubicBezTo>
                    <a:pt x="213" y="4"/>
                    <a:pt x="196"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93"/>
            <p:cNvSpPr/>
            <p:nvPr/>
          </p:nvSpPr>
          <p:spPr>
            <a:xfrm>
              <a:off x="8027900" y="4219025"/>
              <a:ext cx="10475" cy="10600"/>
            </a:xfrm>
            <a:custGeom>
              <a:rect b="b" l="l" r="r" t="t"/>
              <a:pathLst>
                <a:path extrusionOk="0" h="424" w="419">
                  <a:moveTo>
                    <a:pt x="181" y="1"/>
                  </a:moveTo>
                  <a:cubicBezTo>
                    <a:pt x="1" y="1"/>
                    <a:pt x="1" y="424"/>
                    <a:pt x="181" y="424"/>
                  </a:cubicBezTo>
                  <a:cubicBezTo>
                    <a:pt x="197" y="424"/>
                    <a:pt x="214" y="421"/>
                    <a:pt x="232" y="414"/>
                  </a:cubicBezTo>
                  <a:cubicBezTo>
                    <a:pt x="321" y="414"/>
                    <a:pt x="410" y="328"/>
                    <a:pt x="418" y="212"/>
                  </a:cubicBezTo>
                  <a:lnTo>
                    <a:pt x="418" y="212"/>
                  </a:lnTo>
                  <a:cubicBezTo>
                    <a:pt x="418" y="217"/>
                    <a:pt x="418" y="222"/>
                    <a:pt x="418" y="228"/>
                  </a:cubicBezTo>
                  <a:lnTo>
                    <a:pt x="418" y="197"/>
                  </a:lnTo>
                  <a:cubicBezTo>
                    <a:pt x="418" y="202"/>
                    <a:pt x="418" y="207"/>
                    <a:pt x="418" y="212"/>
                  </a:cubicBezTo>
                  <a:cubicBezTo>
                    <a:pt x="410" y="96"/>
                    <a:pt x="321" y="11"/>
                    <a:pt x="232" y="11"/>
                  </a:cubicBezTo>
                  <a:cubicBezTo>
                    <a:pt x="214" y="4"/>
                    <a:pt x="197"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93"/>
            <p:cNvSpPr/>
            <p:nvPr/>
          </p:nvSpPr>
          <p:spPr>
            <a:xfrm>
              <a:off x="7719625" y="4198325"/>
              <a:ext cx="348975" cy="293175"/>
            </a:xfrm>
            <a:custGeom>
              <a:rect b="b" l="l" r="r" t="t"/>
              <a:pathLst>
                <a:path extrusionOk="0" h="11727" w="13959">
                  <a:moveTo>
                    <a:pt x="3626" y="2914"/>
                  </a:moveTo>
                  <a:cubicBezTo>
                    <a:pt x="4230" y="2914"/>
                    <a:pt x="4230" y="3819"/>
                    <a:pt x="3626" y="3819"/>
                  </a:cubicBezTo>
                  <a:cubicBezTo>
                    <a:pt x="3607" y="3819"/>
                    <a:pt x="3587" y="3818"/>
                    <a:pt x="3567" y="3816"/>
                  </a:cubicBezTo>
                  <a:lnTo>
                    <a:pt x="403" y="3816"/>
                  </a:lnTo>
                  <a:lnTo>
                    <a:pt x="403" y="2917"/>
                  </a:lnTo>
                  <a:lnTo>
                    <a:pt x="3567" y="2917"/>
                  </a:lnTo>
                  <a:cubicBezTo>
                    <a:pt x="3587" y="2915"/>
                    <a:pt x="3607" y="2914"/>
                    <a:pt x="3626" y="2914"/>
                  </a:cubicBezTo>
                  <a:close/>
                  <a:moveTo>
                    <a:pt x="3660" y="5437"/>
                  </a:moveTo>
                  <a:cubicBezTo>
                    <a:pt x="4513" y="5437"/>
                    <a:pt x="5366" y="6003"/>
                    <a:pt x="5366" y="7135"/>
                  </a:cubicBezTo>
                  <a:cubicBezTo>
                    <a:pt x="5366" y="7353"/>
                    <a:pt x="5335" y="7570"/>
                    <a:pt x="5242" y="7756"/>
                  </a:cubicBezTo>
                  <a:cubicBezTo>
                    <a:pt x="5180" y="7353"/>
                    <a:pt x="5087" y="6949"/>
                    <a:pt x="4932" y="6546"/>
                  </a:cubicBezTo>
                  <a:cubicBezTo>
                    <a:pt x="4870" y="6422"/>
                    <a:pt x="4808" y="6329"/>
                    <a:pt x="4684" y="6267"/>
                  </a:cubicBezTo>
                  <a:cubicBezTo>
                    <a:pt x="4629" y="6245"/>
                    <a:pt x="4574" y="6235"/>
                    <a:pt x="4521" y="6235"/>
                  </a:cubicBezTo>
                  <a:cubicBezTo>
                    <a:pt x="4423" y="6235"/>
                    <a:pt x="4330" y="6269"/>
                    <a:pt x="4250" y="6329"/>
                  </a:cubicBezTo>
                  <a:cubicBezTo>
                    <a:pt x="4126" y="6391"/>
                    <a:pt x="4033" y="6453"/>
                    <a:pt x="3940" y="6546"/>
                  </a:cubicBezTo>
                  <a:cubicBezTo>
                    <a:pt x="3847" y="6608"/>
                    <a:pt x="3753" y="6670"/>
                    <a:pt x="3660" y="6670"/>
                  </a:cubicBezTo>
                  <a:cubicBezTo>
                    <a:pt x="3567" y="6670"/>
                    <a:pt x="3474" y="6608"/>
                    <a:pt x="3381" y="6546"/>
                  </a:cubicBezTo>
                  <a:cubicBezTo>
                    <a:pt x="3280" y="6470"/>
                    <a:pt x="3011" y="6227"/>
                    <a:pt x="2781" y="6227"/>
                  </a:cubicBezTo>
                  <a:cubicBezTo>
                    <a:pt x="2731" y="6227"/>
                    <a:pt x="2682" y="6239"/>
                    <a:pt x="2637" y="6267"/>
                  </a:cubicBezTo>
                  <a:cubicBezTo>
                    <a:pt x="2544" y="6329"/>
                    <a:pt x="2451" y="6422"/>
                    <a:pt x="2389" y="6546"/>
                  </a:cubicBezTo>
                  <a:cubicBezTo>
                    <a:pt x="2234" y="6949"/>
                    <a:pt x="2140" y="7321"/>
                    <a:pt x="2078" y="7756"/>
                  </a:cubicBezTo>
                  <a:cubicBezTo>
                    <a:pt x="1985" y="7539"/>
                    <a:pt x="1954" y="7353"/>
                    <a:pt x="1954" y="7135"/>
                  </a:cubicBezTo>
                  <a:cubicBezTo>
                    <a:pt x="1954" y="6003"/>
                    <a:pt x="2807" y="5437"/>
                    <a:pt x="3660" y="5437"/>
                  </a:cubicBezTo>
                  <a:close/>
                  <a:moveTo>
                    <a:pt x="4498" y="6639"/>
                  </a:moveTo>
                  <a:cubicBezTo>
                    <a:pt x="4529" y="6670"/>
                    <a:pt x="4529" y="6670"/>
                    <a:pt x="4529" y="6701"/>
                  </a:cubicBezTo>
                  <a:cubicBezTo>
                    <a:pt x="4715" y="7135"/>
                    <a:pt x="4839" y="7601"/>
                    <a:pt x="4870" y="8066"/>
                  </a:cubicBezTo>
                  <a:cubicBezTo>
                    <a:pt x="4932" y="8686"/>
                    <a:pt x="4684" y="9276"/>
                    <a:pt x="4188" y="9617"/>
                  </a:cubicBezTo>
                  <a:cubicBezTo>
                    <a:pt x="4017" y="9725"/>
                    <a:pt x="3831" y="9780"/>
                    <a:pt x="3649" y="9780"/>
                  </a:cubicBezTo>
                  <a:cubicBezTo>
                    <a:pt x="3467" y="9780"/>
                    <a:pt x="3288" y="9725"/>
                    <a:pt x="3133" y="9617"/>
                  </a:cubicBezTo>
                  <a:cubicBezTo>
                    <a:pt x="2637" y="9276"/>
                    <a:pt x="2358" y="8686"/>
                    <a:pt x="2451" y="8066"/>
                  </a:cubicBezTo>
                  <a:cubicBezTo>
                    <a:pt x="2482" y="7601"/>
                    <a:pt x="2606" y="7135"/>
                    <a:pt x="2792" y="6701"/>
                  </a:cubicBezTo>
                  <a:cubicBezTo>
                    <a:pt x="2792" y="6670"/>
                    <a:pt x="2792" y="6670"/>
                    <a:pt x="2823" y="6639"/>
                  </a:cubicBezTo>
                  <a:cubicBezTo>
                    <a:pt x="2916" y="6701"/>
                    <a:pt x="3040" y="6763"/>
                    <a:pt x="3102" y="6856"/>
                  </a:cubicBezTo>
                  <a:cubicBezTo>
                    <a:pt x="3257" y="6980"/>
                    <a:pt x="3474" y="7073"/>
                    <a:pt x="3660" y="7073"/>
                  </a:cubicBezTo>
                  <a:cubicBezTo>
                    <a:pt x="3878" y="7073"/>
                    <a:pt x="4064" y="6980"/>
                    <a:pt x="4219" y="6856"/>
                  </a:cubicBezTo>
                  <a:cubicBezTo>
                    <a:pt x="4281" y="6763"/>
                    <a:pt x="4405" y="6701"/>
                    <a:pt x="4498" y="6639"/>
                  </a:cubicBezTo>
                  <a:close/>
                  <a:moveTo>
                    <a:pt x="3195" y="10113"/>
                  </a:moveTo>
                  <a:cubicBezTo>
                    <a:pt x="3350" y="10175"/>
                    <a:pt x="3505" y="10206"/>
                    <a:pt x="3660" y="10206"/>
                  </a:cubicBezTo>
                  <a:cubicBezTo>
                    <a:pt x="3816" y="10206"/>
                    <a:pt x="3940" y="10175"/>
                    <a:pt x="4064" y="10144"/>
                  </a:cubicBezTo>
                  <a:cubicBezTo>
                    <a:pt x="4064" y="10299"/>
                    <a:pt x="4157" y="10423"/>
                    <a:pt x="4312" y="10485"/>
                  </a:cubicBezTo>
                  <a:lnTo>
                    <a:pt x="5460" y="10951"/>
                  </a:lnTo>
                  <a:cubicBezTo>
                    <a:pt x="5584" y="10982"/>
                    <a:pt x="5677" y="11075"/>
                    <a:pt x="5739" y="11199"/>
                  </a:cubicBezTo>
                  <a:cubicBezTo>
                    <a:pt x="5739" y="11230"/>
                    <a:pt x="5770" y="11261"/>
                    <a:pt x="5770" y="11292"/>
                  </a:cubicBezTo>
                  <a:lnTo>
                    <a:pt x="1520" y="11292"/>
                  </a:lnTo>
                  <a:cubicBezTo>
                    <a:pt x="1520" y="11261"/>
                    <a:pt x="1551" y="11230"/>
                    <a:pt x="1551" y="11199"/>
                  </a:cubicBezTo>
                  <a:cubicBezTo>
                    <a:pt x="1582" y="11075"/>
                    <a:pt x="1675" y="10982"/>
                    <a:pt x="1799" y="10951"/>
                  </a:cubicBezTo>
                  <a:lnTo>
                    <a:pt x="2978" y="10485"/>
                  </a:lnTo>
                  <a:cubicBezTo>
                    <a:pt x="3102" y="10454"/>
                    <a:pt x="3195" y="10299"/>
                    <a:pt x="3195" y="10144"/>
                  </a:cubicBezTo>
                  <a:lnTo>
                    <a:pt x="3195" y="10113"/>
                  </a:lnTo>
                  <a:close/>
                  <a:moveTo>
                    <a:pt x="13556" y="2079"/>
                  </a:moveTo>
                  <a:lnTo>
                    <a:pt x="13556" y="11323"/>
                  </a:lnTo>
                  <a:lnTo>
                    <a:pt x="6204" y="11323"/>
                  </a:lnTo>
                  <a:cubicBezTo>
                    <a:pt x="6173" y="11230"/>
                    <a:pt x="6142" y="11137"/>
                    <a:pt x="6111" y="11044"/>
                  </a:cubicBezTo>
                  <a:cubicBezTo>
                    <a:pt x="6018" y="10827"/>
                    <a:pt x="5863" y="10672"/>
                    <a:pt x="5646" y="10578"/>
                  </a:cubicBezTo>
                  <a:lnTo>
                    <a:pt x="4467" y="10113"/>
                  </a:lnTo>
                  <a:lnTo>
                    <a:pt x="4467" y="9927"/>
                  </a:lnTo>
                  <a:cubicBezTo>
                    <a:pt x="4932" y="9586"/>
                    <a:pt x="5211" y="9090"/>
                    <a:pt x="5242" y="8500"/>
                  </a:cubicBezTo>
                  <a:cubicBezTo>
                    <a:pt x="5273" y="8500"/>
                    <a:pt x="5273" y="8500"/>
                    <a:pt x="5273" y="8469"/>
                  </a:cubicBezTo>
                  <a:cubicBezTo>
                    <a:pt x="6390" y="7104"/>
                    <a:pt x="5429" y="5026"/>
                    <a:pt x="3629" y="5026"/>
                  </a:cubicBezTo>
                  <a:cubicBezTo>
                    <a:pt x="1861" y="5026"/>
                    <a:pt x="869" y="7104"/>
                    <a:pt x="2016" y="8469"/>
                  </a:cubicBezTo>
                  <a:lnTo>
                    <a:pt x="2047" y="8500"/>
                  </a:lnTo>
                  <a:cubicBezTo>
                    <a:pt x="2078" y="9059"/>
                    <a:pt x="2327" y="9555"/>
                    <a:pt x="2761" y="9896"/>
                  </a:cubicBezTo>
                  <a:lnTo>
                    <a:pt x="2761" y="10144"/>
                  </a:lnTo>
                  <a:lnTo>
                    <a:pt x="1613" y="10578"/>
                  </a:lnTo>
                  <a:cubicBezTo>
                    <a:pt x="1396" y="10672"/>
                    <a:pt x="1210" y="10827"/>
                    <a:pt x="1117" y="11044"/>
                  </a:cubicBezTo>
                  <a:cubicBezTo>
                    <a:pt x="1086" y="11137"/>
                    <a:pt x="1055" y="11230"/>
                    <a:pt x="1024" y="11323"/>
                  </a:cubicBezTo>
                  <a:lnTo>
                    <a:pt x="372" y="11323"/>
                  </a:lnTo>
                  <a:lnTo>
                    <a:pt x="372" y="4220"/>
                  </a:lnTo>
                  <a:lnTo>
                    <a:pt x="3567" y="4220"/>
                  </a:lnTo>
                  <a:cubicBezTo>
                    <a:pt x="4715" y="4220"/>
                    <a:pt x="4715" y="2483"/>
                    <a:pt x="3567" y="2483"/>
                  </a:cubicBezTo>
                  <a:lnTo>
                    <a:pt x="403" y="2483"/>
                  </a:lnTo>
                  <a:lnTo>
                    <a:pt x="403" y="2079"/>
                  </a:lnTo>
                  <a:close/>
                  <a:moveTo>
                    <a:pt x="776" y="1"/>
                  </a:moveTo>
                  <a:cubicBezTo>
                    <a:pt x="341" y="1"/>
                    <a:pt x="0" y="342"/>
                    <a:pt x="0" y="776"/>
                  </a:cubicBezTo>
                  <a:lnTo>
                    <a:pt x="0" y="11323"/>
                  </a:lnTo>
                  <a:cubicBezTo>
                    <a:pt x="0" y="11540"/>
                    <a:pt x="186" y="11726"/>
                    <a:pt x="403" y="11726"/>
                  </a:cubicBezTo>
                  <a:lnTo>
                    <a:pt x="13525" y="11726"/>
                  </a:lnTo>
                  <a:cubicBezTo>
                    <a:pt x="13773" y="11726"/>
                    <a:pt x="13959" y="11540"/>
                    <a:pt x="13959" y="11323"/>
                  </a:cubicBezTo>
                  <a:lnTo>
                    <a:pt x="13959" y="776"/>
                  </a:lnTo>
                  <a:cubicBezTo>
                    <a:pt x="13959" y="342"/>
                    <a:pt x="13618" y="1"/>
                    <a:pt x="13183" y="1"/>
                  </a:cubicBezTo>
                  <a:lnTo>
                    <a:pt x="5398" y="1"/>
                  </a:lnTo>
                  <a:cubicBezTo>
                    <a:pt x="5149" y="1"/>
                    <a:pt x="5149" y="404"/>
                    <a:pt x="5398" y="404"/>
                  </a:cubicBezTo>
                  <a:lnTo>
                    <a:pt x="13214" y="404"/>
                  </a:lnTo>
                  <a:cubicBezTo>
                    <a:pt x="13400" y="404"/>
                    <a:pt x="13556" y="559"/>
                    <a:pt x="13556" y="745"/>
                  </a:cubicBezTo>
                  <a:lnTo>
                    <a:pt x="13556" y="1676"/>
                  </a:lnTo>
                  <a:lnTo>
                    <a:pt x="403" y="1676"/>
                  </a:lnTo>
                  <a:lnTo>
                    <a:pt x="403" y="745"/>
                  </a:lnTo>
                  <a:cubicBezTo>
                    <a:pt x="403" y="559"/>
                    <a:pt x="558" y="404"/>
                    <a:pt x="776" y="404"/>
                  </a:cubicBezTo>
                  <a:lnTo>
                    <a:pt x="4591" y="404"/>
                  </a:lnTo>
                  <a:cubicBezTo>
                    <a:pt x="4870" y="404"/>
                    <a:pt x="4870" y="1"/>
                    <a:pt x="45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93"/>
            <p:cNvSpPr/>
            <p:nvPr/>
          </p:nvSpPr>
          <p:spPr>
            <a:xfrm>
              <a:off x="7905725" y="4260375"/>
              <a:ext cx="130300" cy="63000"/>
            </a:xfrm>
            <a:custGeom>
              <a:rect b="b" l="l" r="r" t="t"/>
              <a:pathLst>
                <a:path extrusionOk="0" h="2520" w="5212">
                  <a:moveTo>
                    <a:pt x="4840" y="435"/>
                  </a:moveTo>
                  <a:lnTo>
                    <a:pt x="4809" y="1769"/>
                  </a:lnTo>
                  <a:lnTo>
                    <a:pt x="4188" y="1769"/>
                  </a:lnTo>
                  <a:cubicBezTo>
                    <a:pt x="4064" y="1769"/>
                    <a:pt x="3940" y="1831"/>
                    <a:pt x="3878" y="1924"/>
                  </a:cubicBezTo>
                  <a:lnTo>
                    <a:pt x="3785" y="2079"/>
                  </a:lnTo>
                  <a:lnTo>
                    <a:pt x="3723" y="1924"/>
                  </a:lnTo>
                  <a:cubicBezTo>
                    <a:pt x="3643" y="1843"/>
                    <a:pt x="3562" y="1763"/>
                    <a:pt x="3461" y="1763"/>
                  </a:cubicBezTo>
                  <a:cubicBezTo>
                    <a:pt x="3446" y="1763"/>
                    <a:pt x="3430" y="1764"/>
                    <a:pt x="3413" y="1769"/>
                  </a:cubicBezTo>
                  <a:lnTo>
                    <a:pt x="404" y="1769"/>
                  </a:lnTo>
                  <a:lnTo>
                    <a:pt x="404" y="435"/>
                  </a:lnTo>
                  <a:close/>
                  <a:moveTo>
                    <a:pt x="342" y="1"/>
                  </a:moveTo>
                  <a:cubicBezTo>
                    <a:pt x="156" y="1"/>
                    <a:pt x="1" y="156"/>
                    <a:pt x="1" y="373"/>
                  </a:cubicBezTo>
                  <a:lnTo>
                    <a:pt x="1" y="1800"/>
                  </a:lnTo>
                  <a:cubicBezTo>
                    <a:pt x="1" y="2017"/>
                    <a:pt x="156" y="2172"/>
                    <a:pt x="342" y="2172"/>
                  </a:cubicBezTo>
                  <a:lnTo>
                    <a:pt x="3382" y="2172"/>
                  </a:lnTo>
                  <a:lnTo>
                    <a:pt x="3506" y="2358"/>
                  </a:lnTo>
                  <a:cubicBezTo>
                    <a:pt x="3560" y="2439"/>
                    <a:pt x="3637" y="2519"/>
                    <a:pt x="3737" y="2519"/>
                  </a:cubicBezTo>
                  <a:cubicBezTo>
                    <a:pt x="3752" y="2519"/>
                    <a:pt x="3769" y="2517"/>
                    <a:pt x="3785" y="2513"/>
                  </a:cubicBezTo>
                  <a:cubicBezTo>
                    <a:pt x="3802" y="2517"/>
                    <a:pt x="3818" y="2519"/>
                    <a:pt x="3835" y="2519"/>
                  </a:cubicBezTo>
                  <a:cubicBezTo>
                    <a:pt x="3941" y="2519"/>
                    <a:pt x="4042" y="2439"/>
                    <a:pt x="4095" y="2358"/>
                  </a:cubicBezTo>
                  <a:lnTo>
                    <a:pt x="4219" y="2172"/>
                  </a:lnTo>
                  <a:lnTo>
                    <a:pt x="4871" y="2172"/>
                  </a:lnTo>
                  <a:cubicBezTo>
                    <a:pt x="5057" y="2172"/>
                    <a:pt x="5212" y="2017"/>
                    <a:pt x="5212" y="1800"/>
                  </a:cubicBezTo>
                  <a:lnTo>
                    <a:pt x="5212" y="373"/>
                  </a:lnTo>
                  <a:cubicBezTo>
                    <a:pt x="5212" y="187"/>
                    <a:pt x="5057" y="32"/>
                    <a:pt x="4871" y="32"/>
                  </a:cubicBezTo>
                  <a:lnTo>
                    <a:pt x="487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93"/>
            <p:cNvSpPr/>
            <p:nvPr/>
          </p:nvSpPr>
          <p:spPr>
            <a:xfrm>
              <a:off x="7938475" y="4282050"/>
              <a:ext cx="64825" cy="10175"/>
            </a:xfrm>
            <a:custGeom>
              <a:rect b="b" l="l" r="r" t="t"/>
              <a:pathLst>
                <a:path extrusionOk="0" h="407" w="2593">
                  <a:moveTo>
                    <a:pt x="190" y="1"/>
                  </a:moveTo>
                  <a:cubicBezTo>
                    <a:pt x="0" y="1"/>
                    <a:pt x="0" y="407"/>
                    <a:pt x="190" y="407"/>
                  </a:cubicBezTo>
                  <a:cubicBezTo>
                    <a:pt x="197" y="407"/>
                    <a:pt x="204" y="406"/>
                    <a:pt x="211" y="405"/>
                  </a:cubicBezTo>
                  <a:lnTo>
                    <a:pt x="2382" y="405"/>
                  </a:lnTo>
                  <a:cubicBezTo>
                    <a:pt x="2389" y="406"/>
                    <a:pt x="2396" y="407"/>
                    <a:pt x="2402" y="407"/>
                  </a:cubicBezTo>
                  <a:cubicBezTo>
                    <a:pt x="2592" y="407"/>
                    <a:pt x="2592" y="1"/>
                    <a:pt x="2402" y="1"/>
                  </a:cubicBezTo>
                  <a:cubicBezTo>
                    <a:pt x="2396" y="1"/>
                    <a:pt x="2389" y="1"/>
                    <a:pt x="2382" y="2"/>
                  </a:cubicBezTo>
                  <a:lnTo>
                    <a:pt x="211" y="2"/>
                  </a:lnTo>
                  <a:cubicBezTo>
                    <a:pt x="204" y="1"/>
                    <a:pt x="197"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93"/>
            <p:cNvSpPr/>
            <p:nvPr/>
          </p:nvSpPr>
          <p:spPr>
            <a:xfrm>
              <a:off x="7905725" y="4334725"/>
              <a:ext cx="130300" cy="62925"/>
            </a:xfrm>
            <a:custGeom>
              <a:rect b="b" l="l" r="r" t="t"/>
              <a:pathLst>
                <a:path extrusionOk="0" h="2517" w="5212">
                  <a:moveTo>
                    <a:pt x="4809" y="408"/>
                  </a:moveTo>
                  <a:lnTo>
                    <a:pt x="4809" y="1741"/>
                  </a:lnTo>
                  <a:lnTo>
                    <a:pt x="4188" y="1741"/>
                  </a:lnTo>
                  <a:cubicBezTo>
                    <a:pt x="4064" y="1741"/>
                    <a:pt x="3940" y="1803"/>
                    <a:pt x="3878" y="1897"/>
                  </a:cubicBezTo>
                  <a:lnTo>
                    <a:pt x="3785" y="2052"/>
                  </a:lnTo>
                  <a:lnTo>
                    <a:pt x="3692" y="1897"/>
                  </a:lnTo>
                  <a:cubicBezTo>
                    <a:pt x="3630" y="1803"/>
                    <a:pt x="3506" y="1741"/>
                    <a:pt x="3382" y="1741"/>
                  </a:cubicBezTo>
                  <a:lnTo>
                    <a:pt x="404" y="1741"/>
                  </a:lnTo>
                  <a:lnTo>
                    <a:pt x="404" y="408"/>
                  </a:lnTo>
                  <a:close/>
                  <a:moveTo>
                    <a:pt x="301" y="1"/>
                  </a:moveTo>
                  <a:cubicBezTo>
                    <a:pt x="134" y="1"/>
                    <a:pt x="1" y="173"/>
                    <a:pt x="1" y="346"/>
                  </a:cubicBezTo>
                  <a:lnTo>
                    <a:pt x="1" y="1803"/>
                  </a:lnTo>
                  <a:cubicBezTo>
                    <a:pt x="1" y="1990"/>
                    <a:pt x="156" y="2145"/>
                    <a:pt x="342" y="2145"/>
                  </a:cubicBezTo>
                  <a:lnTo>
                    <a:pt x="3382" y="2145"/>
                  </a:lnTo>
                  <a:lnTo>
                    <a:pt x="3506" y="2331"/>
                  </a:lnTo>
                  <a:cubicBezTo>
                    <a:pt x="3568" y="2455"/>
                    <a:pt x="3661" y="2517"/>
                    <a:pt x="3785" y="2517"/>
                  </a:cubicBezTo>
                  <a:cubicBezTo>
                    <a:pt x="3909" y="2517"/>
                    <a:pt x="4033" y="2455"/>
                    <a:pt x="4095" y="2331"/>
                  </a:cubicBezTo>
                  <a:lnTo>
                    <a:pt x="4219" y="2145"/>
                  </a:lnTo>
                  <a:lnTo>
                    <a:pt x="4871" y="2145"/>
                  </a:lnTo>
                  <a:cubicBezTo>
                    <a:pt x="5057" y="2145"/>
                    <a:pt x="5212" y="1990"/>
                    <a:pt x="5212" y="1803"/>
                  </a:cubicBezTo>
                  <a:lnTo>
                    <a:pt x="5212" y="346"/>
                  </a:lnTo>
                  <a:cubicBezTo>
                    <a:pt x="5212" y="173"/>
                    <a:pt x="5079" y="1"/>
                    <a:pt x="4912" y="1"/>
                  </a:cubicBezTo>
                  <a:cubicBezTo>
                    <a:pt x="4898" y="1"/>
                    <a:pt x="4885" y="2"/>
                    <a:pt x="4871" y="4"/>
                  </a:cubicBezTo>
                  <a:lnTo>
                    <a:pt x="342" y="4"/>
                  </a:lnTo>
                  <a:cubicBezTo>
                    <a:pt x="328" y="2"/>
                    <a:pt x="315" y="1"/>
                    <a:pt x="3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93"/>
            <p:cNvSpPr/>
            <p:nvPr/>
          </p:nvSpPr>
          <p:spPr>
            <a:xfrm>
              <a:off x="7936750" y="4356525"/>
              <a:ext cx="67500" cy="10125"/>
            </a:xfrm>
            <a:custGeom>
              <a:rect b="b" l="l" r="r" t="t"/>
              <a:pathLst>
                <a:path extrusionOk="0" h="405" w="2700">
                  <a:moveTo>
                    <a:pt x="280" y="1"/>
                  </a:moveTo>
                  <a:cubicBezTo>
                    <a:pt x="1" y="1"/>
                    <a:pt x="1" y="404"/>
                    <a:pt x="280" y="404"/>
                  </a:cubicBezTo>
                  <a:lnTo>
                    <a:pt x="2451" y="404"/>
                  </a:lnTo>
                  <a:cubicBezTo>
                    <a:pt x="2699" y="404"/>
                    <a:pt x="2699" y="1"/>
                    <a:pt x="24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93"/>
            <p:cNvSpPr/>
            <p:nvPr/>
          </p:nvSpPr>
          <p:spPr>
            <a:xfrm>
              <a:off x="7904950" y="4408500"/>
              <a:ext cx="131075" cy="62825"/>
            </a:xfrm>
            <a:custGeom>
              <a:rect b="b" l="l" r="r" t="t"/>
              <a:pathLst>
                <a:path extrusionOk="0" h="2513" w="5243">
                  <a:moveTo>
                    <a:pt x="373" y="0"/>
                  </a:moveTo>
                  <a:cubicBezTo>
                    <a:pt x="187" y="0"/>
                    <a:pt x="32" y="155"/>
                    <a:pt x="32" y="341"/>
                  </a:cubicBezTo>
                  <a:lnTo>
                    <a:pt x="32" y="1799"/>
                  </a:lnTo>
                  <a:cubicBezTo>
                    <a:pt x="1" y="1985"/>
                    <a:pt x="187" y="2140"/>
                    <a:pt x="373" y="2140"/>
                  </a:cubicBezTo>
                  <a:lnTo>
                    <a:pt x="3382" y="2140"/>
                  </a:lnTo>
                  <a:lnTo>
                    <a:pt x="3506" y="2327"/>
                  </a:lnTo>
                  <a:cubicBezTo>
                    <a:pt x="3568" y="2451"/>
                    <a:pt x="3692" y="2513"/>
                    <a:pt x="3816" y="2513"/>
                  </a:cubicBezTo>
                  <a:cubicBezTo>
                    <a:pt x="3940" y="2513"/>
                    <a:pt x="4064" y="2451"/>
                    <a:pt x="4126" y="2327"/>
                  </a:cubicBezTo>
                  <a:lnTo>
                    <a:pt x="4250" y="2140"/>
                  </a:lnTo>
                  <a:lnTo>
                    <a:pt x="4902" y="2140"/>
                  </a:lnTo>
                  <a:cubicBezTo>
                    <a:pt x="5088" y="2140"/>
                    <a:pt x="5243" y="1985"/>
                    <a:pt x="5243" y="1799"/>
                  </a:cubicBezTo>
                  <a:lnTo>
                    <a:pt x="5243" y="341"/>
                  </a:lnTo>
                  <a:cubicBezTo>
                    <a:pt x="5243" y="155"/>
                    <a:pt x="5088" y="0"/>
                    <a:pt x="4902" y="0"/>
                  </a:cubicBezTo>
                  <a:lnTo>
                    <a:pt x="3072" y="0"/>
                  </a:lnTo>
                  <a:cubicBezTo>
                    <a:pt x="2948" y="0"/>
                    <a:pt x="2855" y="62"/>
                    <a:pt x="2855" y="186"/>
                  </a:cubicBezTo>
                  <a:cubicBezTo>
                    <a:pt x="2855" y="310"/>
                    <a:pt x="2948" y="403"/>
                    <a:pt x="3072" y="403"/>
                  </a:cubicBezTo>
                  <a:lnTo>
                    <a:pt x="4840" y="403"/>
                  </a:lnTo>
                  <a:lnTo>
                    <a:pt x="4840" y="1737"/>
                  </a:lnTo>
                  <a:lnTo>
                    <a:pt x="4219" y="1737"/>
                  </a:lnTo>
                  <a:cubicBezTo>
                    <a:pt x="4095" y="1737"/>
                    <a:pt x="3971" y="1799"/>
                    <a:pt x="3909" y="1892"/>
                  </a:cubicBezTo>
                  <a:lnTo>
                    <a:pt x="3816" y="2047"/>
                  </a:lnTo>
                  <a:lnTo>
                    <a:pt x="3723" y="1892"/>
                  </a:lnTo>
                  <a:cubicBezTo>
                    <a:pt x="3661" y="1799"/>
                    <a:pt x="3537" y="1737"/>
                    <a:pt x="3413" y="1737"/>
                  </a:cubicBezTo>
                  <a:lnTo>
                    <a:pt x="435" y="1737"/>
                  </a:lnTo>
                  <a:lnTo>
                    <a:pt x="435" y="403"/>
                  </a:lnTo>
                  <a:lnTo>
                    <a:pt x="2234" y="403"/>
                  </a:lnTo>
                  <a:cubicBezTo>
                    <a:pt x="2358" y="403"/>
                    <a:pt x="2451" y="310"/>
                    <a:pt x="2451" y="186"/>
                  </a:cubicBezTo>
                  <a:cubicBezTo>
                    <a:pt x="2451" y="93"/>
                    <a:pt x="2358" y="0"/>
                    <a:pt x="22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93"/>
            <p:cNvSpPr/>
            <p:nvPr/>
          </p:nvSpPr>
          <p:spPr>
            <a:xfrm>
              <a:off x="7938300" y="4429425"/>
              <a:ext cx="64400" cy="10100"/>
            </a:xfrm>
            <a:custGeom>
              <a:rect b="b" l="l" r="r" t="t"/>
              <a:pathLst>
                <a:path extrusionOk="0" h="404" w="2576">
                  <a:moveTo>
                    <a:pt x="218" y="1"/>
                  </a:moveTo>
                  <a:cubicBezTo>
                    <a:pt x="94" y="1"/>
                    <a:pt x="1" y="94"/>
                    <a:pt x="1" y="218"/>
                  </a:cubicBezTo>
                  <a:cubicBezTo>
                    <a:pt x="1" y="311"/>
                    <a:pt x="94" y="404"/>
                    <a:pt x="218" y="404"/>
                  </a:cubicBezTo>
                  <a:lnTo>
                    <a:pt x="2389" y="404"/>
                  </a:lnTo>
                  <a:cubicBezTo>
                    <a:pt x="2482" y="404"/>
                    <a:pt x="2575" y="311"/>
                    <a:pt x="2575" y="218"/>
                  </a:cubicBezTo>
                  <a:cubicBezTo>
                    <a:pt x="2575" y="94"/>
                    <a:pt x="2482" y="1"/>
                    <a:pt x="23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2" name="Google Shape;15172;p93"/>
          <p:cNvGrpSpPr/>
          <p:nvPr/>
        </p:nvGrpSpPr>
        <p:grpSpPr>
          <a:xfrm>
            <a:off x="1049658" y="3448129"/>
            <a:ext cx="366825" cy="326175"/>
            <a:chOff x="6971275" y="4181600"/>
            <a:chExt cx="366825" cy="326175"/>
          </a:xfrm>
        </p:grpSpPr>
        <p:sp>
          <p:nvSpPr>
            <p:cNvPr id="15173" name="Google Shape;15173;p93"/>
            <p:cNvSpPr/>
            <p:nvPr/>
          </p:nvSpPr>
          <p:spPr>
            <a:xfrm>
              <a:off x="6971275" y="4181600"/>
              <a:ext cx="366825" cy="326175"/>
            </a:xfrm>
            <a:custGeom>
              <a:rect b="b" l="l" r="r" t="t"/>
              <a:pathLst>
                <a:path extrusionOk="0" h="13047" w="14673">
                  <a:moveTo>
                    <a:pt x="9182" y="391"/>
                  </a:moveTo>
                  <a:cubicBezTo>
                    <a:pt x="9803" y="391"/>
                    <a:pt x="10423" y="515"/>
                    <a:pt x="10981" y="794"/>
                  </a:cubicBezTo>
                  <a:cubicBezTo>
                    <a:pt x="13091" y="1725"/>
                    <a:pt x="14083" y="4144"/>
                    <a:pt x="13246" y="6284"/>
                  </a:cubicBezTo>
                  <a:cubicBezTo>
                    <a:pt x="12579" y="7988"/>
                    <a:pt x="10950" y="9043"/>
                    <a:pt x="9218" y="9043"/>
                  </a:cubicBezTo>
                  <a:cubicBezTo>
                    <a:pt x="8773" y="9043"/>
                    <a:pt x="8323" y="8974"/>
                    <a:pt x="7879" y="8828"/>
                  </a:cubicBezTo>
                  <a:cubicBezTo>
                    <a:pt x="7817" y="8828"/>
                    <a:pt x="7755" y="8828"/>
                    <a:pt x="7693" y="8859"/>
                  </a:cubicBezTo>
                  <a:lnTo>
                    <a:pt x="7073" y="9293"/>
                  </a:lnTo>
                  <a:lnTo>
                    <a:pt x="7011" y="8518"/>
                  </a:lnTo>
                  <a:cubicBezTo>
                    <a:pt x="7011" y="8456"/>
                    <a:pt x="6949" y="8425"/>
                    <a:pt x="6918" y="8363"/>
                  </a:cubicBezTo>
                  <a:cubicBezTo>
                    <a:pt x="5057" y="7215"/>
                    <a:pt x="4343" y="4889"/>
                    <a:pt x="5243" y="2903"/>
                  </a:cubicBezTo>
                  <a:lnTo>
                    <a:pt x="5274" y="2903"/>
                  </a:lnTo>
                  <a:cubicBezTo>
                    <a:pt x="5956" y="1383"/>
                    <a:pt x="7507" y="391"/>
                    <a:pt x="9182" y="391"/>
                  </a:cubicBezTo>
                  <a:close/>
                  <a:moveTo>
                    <a:pt x="4529" y="5323"/>
                  </a:moveTo>
                  <a:cubicBezTo>
                    <a:pt x="4684" y="6688"/>
                    <a:pt x="5460" y="7928"/>
                    <a:pt x="6639" y="8704"/>
                  </a:cubicBezTo>
                  <a:lnTo>
                    <a:pt x="6732" y="9572"/>
                  </a:lnTo>
                  <a:cubicBezTo>
                    <a:pt x="6732" y="9666"/>
                    <a:pt x="6794" y="9759"/>
                    <a:pt x="6887" y="9790"/>
                  </a:cubicBezTo>
                  <a:cubicBezTo>
                    <a:pt x="6918" y="9821"/>
                    <a:pt x="6949" y="9821"/>
                    <a:pt x="7011" y="9821"/>
                  </a:cubicBezTo>
                  <a:cubicBezTo>
                    <a:pt x="7073" y="9821"/>
                    <a:pt x="7135" y="9821"/>
                    <a:pt x="7166" y="9790"/>
                  </a:cubicBezTo>
                  <a:lnTo>
                    <a:pt x="7879" y="9262"/>
                  </a:lnTo>
                  <a:cubicBezTo>
                    <a:pt x="8320" y="9396"/>
                    <a:pt x="8775" y="9461"/>
                    <a:pt x="9227" y="9461"/>
                  </a:cubicBezTo>
                  <a:cubicBezTo>
                    <a:pt x="10143" y="9461"/>
                    <a:pt x="11050" y="9192"/>
                    <a:pt x="11819" y="8673"/>
                  </a:cubicBezTo>
                  <a:lnTo>
                    <a:pt x="11819" y="11713"/>
                  </a:lnTo>
                  <a:lnTo>
                    <a:pt x="2141" y="11713"/>
                  </a:lnTo>
                  <a:lnTo>
                    <a:pt x="2141" y="5323"/>
                  </a:lnTo>
                  <a:close/>
                  <a:moveTo>
                    <a:pt x="12656" y="7928"/>
                  </a:moveTo>
                  <a:lnTo>
                    <a:pt x="12656" y="11713"/>
                  </a:lnTo>
                  <a:lnTo>
                    <a:pt x="12191" y="11713"/>
                  </a:lnTo>
                  <a:lnTo>
                    <a:pt x="12191" y="8363"/>
                  </a:lnTo>
                  <a:cubicBezTo>
                    <a:pt x="12377" y="8239"/>
                    <a:pt x="12532" y="8084"/>
                    <a:pt x="12656" y="7928"/>
                  </a:cubicBezTo>
                  <a:close/>
                  <a:moveTo>
                    <a:pt x="5553" y="12116"/>
                  </a:moveTo>
                  <a:lnTo>
                    <a:pt x="5553" y="12643"/>
                  </a:lnTo>
                  <a:lnTo>
                    <a:pt x="590" y="12643"/>
                  </a:lnTo>
                  <a:cubicBezTo>
                    <a:pt x="466" y="12643"/>
                    <a:pt x="404" y="12550"/>
                    <a:pt x="404" y="12457"/>
                  </a:cubicBezTo>
                  <a:lnTo>
                    <a:pt x="404" y="12116"/>
                  </a:lnTo>
                  <a:close/>
                  <a:moveTo>
                    <a:pt x="7941" y="12116"/>
                  </a:moveTo>
                  <a:lnTo>
                    <a:pt x="7941" y="12643"/>
                  </a:lnTo>
                  <a:lnTo>
                    <a:pt x="5956" y="12643"/>
                  </a:lnTo>
                  <a:lnTo>
                    <a:pt x="5956" y="12116"/>
                  </a:lnTo>
                  <a:close/>
                  <a:moveTo>
                    <a:pt x="9161" y="0"/>
                  </a:moveTo>
                  <a:cubicBezTo>
                    <a:pt x="6908" y="0"/>
                    <a:pt x="4861" y="1665"/>
                    <a:pt x="4498" y="4020"/>
                  </a:cubicBezTo>
                  <a:lnTo>
                    <a:pt x="1551" y="4020"/>
                  </a:lnTo>
                  <a:cubicBezTo>
                    <a:pt x="1148" y="4020"/>
                    <a:pt x="838" y="4361"/>
                    <a:pt x="838" y="4733"/>
                  </a:cubicBezTo>
                  <a:lnTo>
                    <a:pt x="838" y="8673"/>
                  </a:lnTo>
                  <a:cubicBezTo>
                    <a:pt x="791" y="8797"/>
                    <a:pt x="908" y="8859"/>
                    <a:pt x="1024" y="8859"/>
                  </a:cubicBezTo>
                  <a:cubicBezTo>
                    <a:pt x="1140" y="8859"/>
                    <a:pt x="1257" y="8797"/>
                    <a:pt x="1210" y="8673"/>
                  </a:cubicBezTo>
                  <a:lnTo>
                    <a:pt x="1210" y="4733"/>
                  </a:lnTo>
                  <a:cubicBezTo>
                    <a:pt x="1210" y="4578"/>
                    <a:pt x="1365" y="4454"/>
                    <a:pt x="1520" y="4454"/>
                  </a:cubicBezTo>
                  <a:lnTo>
                    <a:pt x="4467" y="4454"/>
                  </a:lnTo>
                  <a:lnTo>
                    <a:pt x="4467" y="4920"/>
                  </a:lnTo>
                  <a:lnTo>
                    <a:pt x="2141" y="4920"/>
                  </a:lnTo>
                  <a:cubicBezTo>
                    <a:pt x="2125" y="4918"/>
                    <a:pt x="2109" y="4917"/>
                    <a:pt x="2094" y="4917"/>
                  </a:cubicBezTo>
                  <a:cubicBezTo>
                    <a:pt x="1869" y="4917"/>
                    <a:pt x="1707" y="5120"/>
                    <a:pt x="1707" y="5323"/>
                  </a:cubicBezTo>
                  <a:lnTo>
                    <a:pt x="1707" y="11713"/>
                  </a:lnTo>
                  <a:lnTo>
                    <a:pt x="1241" y="11713"/>
                  </a:lnTo>
                  <a:lnTo>
                    <a:pt x="1241" y="9479"/>
                  </a:lnTo>
                  <a:cubicBezTo>
                    <a:pt x="1272" y="9355"/>
                    <a:pt x="1148" y="9293"/>
                    <a:pt x="1028" y="9293"/>
                  </a:cubicBezTo>
                  <a:cubicBezTo>
                    <a:pt x="908" y="9293"/>
                    <a:pt x="791" y="9355"/>
                    <a:pt x="838" y="9479"/>
                  </a:cubicBezTo>
                  <a:lnTo>
                    <a:pt x="838" y="11713"/>
                  </a:lnTo>
                  <a:lnTo>
                    <a:pt x="373" y="11713"/>
                  </a:lnTo>
                  <a:cubicBezTo>
                    <a:pt x="156" y="11713"/>
                    <a:pt x="0" y="11899"/>
                    <a:pt x="0" y="12116"/>
                  </a:cubicBezTo>
                  <a:lnTo>
                    <a:pt x="0" y="12457"/>
                  </a:lnTo>
                  <a:cubicBezTo>
                    <a:pt x="0" y="12767"/>
                    <a:pt x="249" y="13047"/>
                    <a:pt x="590" y="13047"/>
                  </a:cubicBezTo>
                  <a:lnTo>
                    <a:pt x="9648" y="13047"/>
                  </a:lnTo>
                  <a:cubicBezTo>
                    <a:pt x="9772" y="13047"/>
                    <a:pt x="9865" y="12954"/>
                    <a:pt x="9865" y="12829"/>
                  </a:cubicBezTo>
                  <a:cubicBezTo>
                    <a:pt x="9865" y="12736"/>
                    <a:pt x="9772" y="12643"/>
                    <a:pt x="9648" y="12643"/>
                  </a:cubicBezTo>
                  <a:lnTo>
                    <a:pt x="8376" y="12643"/>
                  </a:lnTo>
                  <a:lnTo>
                    <a:pt x="8376" y="12116"/>
                  </a:lnTo>
                  <a:lnTo>
                    <a:pt x="13525" y="12116"/>
                  </a:lnTo>
                  <a:lnTo>
                    <a:pt x="13525" y="12457"/>
                  </a:lnTo>
                  <a:cubicBezTo>
                    <a:pt x="13525" y="12550"/>
                    <a:pt x="13463" y="12643"/>
                    <a:pt x="13339" y="12643"/>
                  </a:cubicBezTo>
                  <a:lnTo>
                    <a:pt x="10454" y="12643"/>
                  </a:lnTo>
                  <a:cubicBezTo>
                    <a:pt x="10330" y="12643"/>
                    <a:pt x="10237" y="12736"/>
                    <a:pt x="10237" y="12829"/>
                  </a:cubicBezTo>
                  <a:cubicBezTo>
                    <a:pt x="10237" y="12954"/>
                    <a:pt x="10330" y="13047"/>
                    <a:pt x="10454" y="13047"/>
                  </a:cubicBezTo>
                  <a:lnTo>
                    <a:pt x="13339" y="13047"/>
                  </a:lnTo>
                  <a:cubicBezTo>
                    <a:pt x="13649" y="13047"/>
                    <a:pt x="13959" y="12767"/>
                    <a:pt x="13959" y="12457"/>
                  </a:cubicBezTo>
                  <a:lnTo>
                    <a:pt x="13959" y="12085"/>
                  </a:lnTo>
                  <a:cubicBezTo>
                    <a:pt x="13959" y="11868"/>
                    <a:pt x="13773" y="11713"/>
                    <a:pt x="13556" y="11713"/>
                  </a:cubicBezTo>
                  <a:lnTo>
                    <a:pt x="13060" y="11713"/>
                  </a:lnTo>
                  <a:lnTo>
                    <a:pt x="13060" y="7432"/>
                  </a:lnTo>
                  <a:cubicBezTo>
                    <a:pt x="13246" y="7184"/>
                    <a:pt x="13370" y="6936"/>
                    <a:pt x="13494" y="6688"/>
                  </a:cubicBezTo>
                  <a:cubicBezTo>
                    <a:pt x="14673" y="4082"/>
                    <a:pt x="13277" y="1011"/>
                    <a:pt x="10516" y="205"/>
                  </a:cubicBezTo>
                  <a:cubicBezTo>
                    <a:pt x="10064" y="66"/>
                    <a:pt x="9609" y="0"/>
                    <a:pt x="9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93"/>
            <p:cNvSpPr/>
            <p:nvPr/>
          </p:nvSpPr>
          <p:spPr>
            <a:xfrm>
              <a:off x="7151175" y="4270450"/>
              <a:ext cx="131100" cy="93875"/>
            </a:xfrm>
            <a:custGeom>
              <a:rect b="b" l="l" r="r" t="t"/>
              <a:pathLst>
                <a:path extrusionOk="0" h="3755" w="5244">
                  <a:moveTo>
                    <a:pt x="4778" y="559"/>
                  </a:moveTo>
                  <a:lnTo>
                    <a:pt x="3940" y="3134"/>
                  </a:lnTo>
                  <a:lnTo>
                    <a:pt x="2948" y="1800"/>
                  </a:lnTo>
                  <a:lnTo>
                    <a:pt x="4778" y="559"/>
                  </a:lnTo>
                  <a:close/>
                  <a:moveTo>
                    <a:pt x="2607" y="2017"/>
                  </a:moveTo>
                  <a:lnTo>
                    <a:pt x="3599" y="3320"/>
                  </a:lnTo>
                  <a:lnTo>
                    <a:pt x="652" y="3320"/>
                  </a:lnTo>
                  <a:lnTo>
                    <a:pt x="2607" y="2017"/>
                  </a:lnTo>
                  <a:close/>
                  <a:moveTo>
                    <a:pt x="4995" y="1"/>
                  </a:moveTo>
                  <a:cubicBezTo>
                    <a:pt x="4902" y="1"/>
                    <a:pt x="4809" y="1"/>
                    <a:pt x="4747" y="63"/>
                  </a:cubicBezTo>
                  <a:lnTo>
                    <a:pt x="156" y="3165"/>
                  </a:lnTo>
                  <a:cubicBezTo>
                    <a:pt x="63" y="3227"/>
                    <a:pt x="1" y="3320"/>
                    <a:pt x="32" y="3413"/>
                  </a:cubicBezTo>
                  <a:cubicBezTo>
                    <a:pt x="32" y="3444"/>
                    <a:pt x="32" y="3475"/>
                    <a:pt x="32" y="3506"/>
                  </a:cubicBezTo>
                  <a:cubicBezTo>
                    <a:pt x="94" y="3661"/>
                    <a:pt x="218" y="3754"/>
                    <a:pt x="342" y="3754"/>
                  </a:cubicBezTo>
                  <a:lnTo>
                    <a:pt x="4002" y="3754"/>
                  </a:lnTo>
                  <a:cubicBezTo>
                    <a:pt x="4096" y="3754"/>
                    <a:pt x="4189" y="3661"/>
                    <a:pt x="4220" y="3568"/>
                  </a:cubicBezTo>
                  <a:lnTo>
                    <a:pt x="5243" y="404"/>
                  </a:lnTo>
                  <a:cubicBezTo>
                    <a:pt x="5243" y="373"/>
                    <a:pt x="5243" y="342"/>
                    <a:pt x="5243" y="311"/>
                  </a:cubicBezTo>
                  <a:cubicBezTo>
                    <a:pt x="5243" y="218"/>
                    <a:pt x="5181" y="125"/>
                    <a:pt x="5119" y="63"/>
                  </a:cubicBezTo>
                  <a:cubicBezTo>
                    <a:pt x="5088" y="32"/>
                    <a:pt x="5026" y="32"/>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93"/>
            <p:cNvSpPr/>
            <p:nvPr/>
          </p:nvSpPr>
          <p:spPr>
            <a:xfrm>
              <a:off x="7146525" y="4221400"/>
              <a:ext cx="91550" cy="55275"/>
            </a:xfrm>
            <a:custGeom>
              <a:rect b="b" l="l" r="r" t="t"/>
              <a:pathLst>
                <a:path extrusionOk="0" h="2211" w="3662">
                  <a:moveTo>
                    <a:pt x="1878" y="0"/>
                  </a:moveTo>
                  <a:cubicBezTo>
                    <a:pt x="1810" y="0"/>
                    <a:pt x="1763" y="56"/>
                    <a:pt x="1738" y="133"/>
                  </a:cubicBezTo>
                  <a:lnTo>
                    <a:pt x="1180" y="1591"/>
                  </a:lnTo>
                  <a:lnTo>
                    <a:pt x="993" y="1249"/>
                  </a:lnTo>
                  <a:cubicBezTo>
                    <a:pt x="931" y="1187"/>
                    <a:pt x="869" y="1156"/>
                    <a:pt x="807" y="1156"/>
                  </a:cubicBezTo>
                  <a:lnTo>
                    <a:pt x="280" y="1156"/>
                  </a:lnTo>
                  <a:cubicBezTo>
                    <a:pt x="1" y="1156"/>
                    <a:pt x="1" y="1560"/>
                    <a:pt x="280" y="1560"/>
                  </a:cubicBezTo>
                  <a:lnTo>
                    <a:pt x="683" y="1560"/>
                  </a:lnTo>
                  <a:lnTo>
                    <a:pt x="1087" y="2118"/>
                  </a:lnTo>
                  <a:cubicBezTo>
                    <a:pt x="1118" y="2180"/>
                    <a:pt x="1180" y="2211"/>
                    <a:pt x="1242" y="2211"/>
                  </a:cubicBezTo>
                  <a:lnTo>
                    <a:pt x="1273" y="2211"/>
                  </a:lnTo>
                  <a:cubicBezTo>
                    <a:pt x="1335" y="2211"/>
                    <a:pt x="1397" y="2149"/>
                    <a:pt x="1428" y="2087"/>
                  </a:cubicBezTo>
                  <a:lnTo>
                    <a:pt x="2079" y="381"/>
                  </a:lnTo>
                  <a:lnTo>
                    <a:pt x="3444" y="381"/>
                  </a:lnTo>
                  <a:cubicBezTo>
                    <a:pt x="3568" y="381"/>
                    <a:pt x="3661" y="288"/>
                    <a:pt x="3661" y="164"/>
                  </a:cubicBezTo>
                  <a:cubicBezTo>
                    <a:pt x="3634" y="83"/>
                    <a:pt x="3561" y="2"/>
                    <a:pt x="3481" y="2"/>
                  </a:cubicBezTo>
                  <a:cubicBezTo>
                    <a:pt x="3469" y="2"/>
                    <a:pt x="3456" y="4"/>
                    <a:pt x="3444" y="9"/>
                  </a:cubicBezTo>
                  <a:lnTo>
                    <a:pt x="1924" y="9"/>
                  </a:lnTo>
                  <a:cubicBezTo>
                    <a:pt x="1908" y="3"/>
                    <a:pt x="1892" y="0"/>
                    <a:pt x="18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93"/>
            <p:cNvSpPr/>
            <p:nvPr/>
          </p:nvSpPr>
          <p:spPr>
            <a:xfrm>
              <a:off x="7198025" y="4247000"/>
              <a:ext cx="33050" cy="30450"/>
            </a:xfrm>
            <a:custGeom>
              <a:rect b="b" l="l" r="r" t="t"/>
              <a:pathLst>
                <a:path extrusionOk="0" h="1218" w="1322">
                  <a:moveTo>
                    <a:pt x="1105" y="0"/>
                  </a:moveTo>
                  <a:cubicBezTo>
                    <a:pt x="1051" y="0"/>
                    <a:pt x="996" y="24"/>
                    <a:pt x="950" y="70"/>
                  </a:cubicBezTo>
                  <a:lnTo>
                    <a:pt x="702" y="318"/>
                  </a:lnTo>
                  <a:lnTo>
                    <a:pt x="453" y="70"/>
                  </a:lnTo>
                  <a:cubicBezTo>
                    <a:pt x="403" y="27"/>
                    <a:pt x="349" y="9"/>
                    <a:pt x="299" y="9"/>
                  </a:cubicBezTo>
                  <a:cubicBezTo>
                    <a:pt x="132" y="9"/>
                    <a:pt x="0" y="207"/>
                    <a:pt x="143" y="349"/>
                  </a:cubicBezTo>
                  <a:lnTo>
                    <a:pt x="422" y="629"/>
                  </a:lnTo>
                  <a:lnTo>
                    <a:pt x="143" y="877"/>
                  </a:lnTo>
                  <a:cubicBezTo>
                    <a:pt x="81" y="939"/>
                    <a:pt x="81" y="1094"/>
                    <a:pt x="143" y="1156"/>
                  </a:cubicBezTo>
                  <a:cubicBezTo>
                    <a:pt x="205" y="1187"/>
                    <a:pt x="236" y="1218"/>
                    <a:pt x="298" y="1218"/>
                  </a:cubicBezTo>
                  <a:cubicBezTo>
                    <a:pt x="360" y="1218"/>
                    <a:pt x="391" y="1187"/>
                    <a:pt x="453" y="1156"/>
                  </a:cubicBezTo>
                  <a:lnTo>
                    <a:pt x="702" y="908"/>
                  </a:lnTo>
                  <a:lnTo>
                    <a:pt x="950" y="1156"/>
                  </a:lnTo>
                  <a:cubicBezTo>
                    <a:pt x="981" y="1187"/>
                    <a:pt x="1043" y="1218"/>
                    <a:pt x="1105" y="1218"/>
                  </a:cubicBezTo>
                  <a:cubicBezTo>
                    <a:pt x="1167" y="1218"/>
                    <a:pt x="1198" y="1187"/>
                    <a:pt x="1260" y="1156"/>
                  </a:cubicBezTo>
                  <a:cubicBezTo>
                    <a:pt x="1322" y="1094"/>
                    <a:pt x="1322" y="939"/>
                    <a:pt x="1260" y="877"/>
                  </a:cubicBezTo>
                  <a:lnTo>
                    <a:pt x="981" y="629"/>
                  </a:lnTo>
                  <a:lnTo>
                    <a:pt x="1260" y="349"/>
                  </a:lnTo>
                  <a:cubicBezTo>
                    <a:pt x="1322" y="287"/>
                    <a:pt x="1322" y="132"/>
                    <a:pt x="1260" y="70"/>
                  </a:cubicBezTo>
                  <a:cubicBezTo>
                    <a:pt x="1213" y="24"/>
                    <a:pt x="1159" y="0"/>
                    <a:pt x="11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93"/>
            <p:cNvSpPr/>
            <p:nvPr/>
          </p:nvSpPr>
          <p:spPr>
            <a:xfrm>
              <a:off x="7123275" y="4288300"/>
              <a:ext cx="39575" cy="31800"/>
            </a:xfrm>
            <a:custGeom>
              <a:rect b="b" l="l" r="r" t="t"/>
              <a:pathLst>
                <a:path extrusionOk="0" h="1272" w="1583">
                  <a:moveTo>
                    <a:pt x="590" y="434"/>
                  </a:moveTo>
                  <a:cubicBezTo>
                    <a:pt x="652" y="434"/>
                    <a:pt x="745" y="559"/>
                    <a:pt x="838" y="683"/>
                  </a:cubicBezTo>
                  <a:cubicBezTo>
                    <a:pt x="776" y="776"/>
                    <a:pt x="683" y="838"/>
                    <a:pt x="559" y="869"/>
                  </a:cubicBezTo>
                  <a:cubicBezTo>
                    <a:pt x="548" y="879"/>
                    <a:pt x="538" y="883"/>
                    <a:pt x="528" y="883"/>
                  </a:cubicBezTo>
                  <a:cubicBezTo>
                    <a:pt x="507" y="883"/>
                    <a:pt x="486" y="869"/>
                    <a:pt x="466" y="869"/>
                  </a:cubicBezTo>
                  <a:cubicBezTo>
                    <a:pt x="435" y="807"/>
                    <a:pt x="435" y="714"/>
                    <a:pt x="435" y="652"/>
                  </a:cubicBezTo>
                  <a:cubicBezTo>
                    <a:pt x="435" y="590"/>
                    <a:pt x="435" y="434"/>
                    <a:pt x="590" y="434"/>
                  </a:cubicBezTo>
                  <a:close/>
                  <a:moveTo>
                    <a:pt x="590" y="0"/>
                  </a:moveTo>
                  <a:cubicBezTo>
                    <a:pt x="435" y="0"/>
                    <a:pt x="310" y="62"/>
                    <a:pt x="186" y="155"/>
                  </a:cubicBezTo>
                  <a:cubicBezTo>
                    <a:pt x="62" y="279"/>
                    <a:pt x="0" y="434"/>
                    <a:pt x="0" y="621"/>
                  </a:cubicBezTo>
                  <a:cubicBezTo>
                    <a:pt x="0" y="807"/>
                    <a:pt x="62" y="962"/>
                    <a:pt x="186" y="1117"/>
                  </a:cubicBezTo>
                  <a:cubicBezTo>
                    <a:pt x="279" y="1210"/>
                    <a:pt x="404" y="1272"/>
                    <a:pt x="559" y="1272"/>
                  </a:cubicBezTo>
                  <a:cubicBezTo>
                    <a:pt x="745" y="1241"/>
                    <a:pt x="931" y="1148"/>
                    <a:pt x="1086" y="1024"/>
                  </a:cubicBezTo>
                  <a:cubicBezTo>
                    <a:pt x="1117" y="1086"/>
                    <a:pt x="1148" y="1117"/>
                    <a:pt x="1179" y="1179"/>
                  </a:cubicBezTo>
                  <a:cubicBezTo>
                    <a:pt x="1230" y="1230"/>
                    <a:pt x="1291" y="1253"/>
                    <a:pt x="1351" y="1253"/>
                  </a:cubicBezTo>
                  <a:cubicBezTo>
                    <a:pt x="1399" y="1253"/>
                    <a:pt x="1447" y="1238"/>
                    <a:pt x="1489" y="1210"/>
                  </a:cubicBezTo>
                  <a:cubicBezTo>
                    <a:pt x="1551" y="1117"/>
                    <a:pt x="1582" y="993"/>
                    <a:pt x="1520" y="931"/>
                  </a:cubicBezTo>
                  <a:cubicBezTo>
                    <a:pt x="1458" y="838"/>
                    <a:pt x="1396" y="776"/>
                    <a:pt x="1365" y="714"/>
                  </a:cubicBezTo>
                  <a:cubicBezTo>
                    <a:pt x="1427" y="621"/>
                    <a:pt x="1489" y="528"/>
                    <a:pt x="1520" y="465"/>
                  </a:cubicBezTo>
                  <a:cubicBezTo>
                    <a:pt x="1582" y="372"/>
                    <a:pt x="1582" y="248"/>
                    <a:pt x="1489" y="186"/>
                  </a:cubicBezTo>
                  <a:cubicBezTo>
                    <a:pt x="1456" y="164"/>
                    <a:pt x="1419" y="154"/>
                    <a:pt x="1383" y="154"/>
                  </a:cubicBezTo>
                  <a:cubicBezTo>
                    <a:pt x="1316" y="154"/>
                    <a:pt x="1250" y="188"/>
                    <a:pt x="1210" y="248"/>
                  </a:cubicBezTo>
                  <a:lnTo>
                    <a:pt x="1117" y="341"/>
                  </a:lnTo>
                  <a:cubicBezTo>
                    <a:pt x="993" y="155"/>
                    <a:pt x="807" y="31"/>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78" name="Google Shape;15178;p93"/>
          <p:cNvSpPr/>
          <p:nvPr/>
        </p:nvSpPr>
        <p:spPr>
          <a:xfrm>
            <a:off x="1058183" y="4037325"/>
            <a:ext cx="349775" cy="225725"/>
          </a:xfrm>
          <a:custGeom>
            <a:rect b="b" l="l" r="r" t="t"/>
            <a:pathLst>
              <a:path extrusionOk="0" h="9029" w="13991">
                <a:moveTo>
                  <a:pt x="9617" y="3537"/>
                </a:moveTo>
                <a:cubicBezTo>
                  <a:pt x="10144" y="3537"/>
                  <a:pt x="10423" y="4188"/>
                  <a:pt x="10051" y="4561"/>
                </a:cubicBezTo>
                <a:cubicBezTo>
                  <a:pt x="9918" y="4683"/>
                  <a:pt x="9761" y="4739"/>
                  <a:pt x="9611" y="4739"/>
                </a:cubicBezTo>
                <a:cubicBezTo>
                  <a:pt x="9306" y="4739"/>
                  <a:pt x="9027" y="4511"/>
                  <a:pt x="9027" y="4157"/>
                </a:cubicBezTo>
                <a:cubicBezTo>
                  <a:pt x="9027" y="4126"/>
                  <a:pt x="9027" y="4095"/>
                  <a:pt x="9027" y="4064"/>
                </a:cubicBezTo>
                <a:cubicBezTo>
                  <a:pt x="9027" y="4002"/>
                  <a:pt x="8996" y="3940"/>
                  <a:pt x="8965" y="3909"/>
                </a:cubicBezTo>
                <a:cubicBezTo>
                  <a:pt x="8934" y="3847"/>
                  <a:pt x="8872" y="3816"/>
                  <a:pt x="8810" y="3816"/>
                </a:cubicBezTo>
                <a:lnTo>
                  <a:pt x="5181" y="3816"/>
                </a:lnTo>
                <a:cubicBezTo>
                  <a:pt x="5119" y="3816"/>
                  <a:pt x="5057" y="3847"/>
                  <a:pt x="5026" y="3909"/>
                </a:cubicBezTo>
                <a:cubicBezTo>
                  <a:pt x="4964" y="3940"/>
                  <a:pt x="4964" y="4002"/>
                  <a:pt x="4964" y="4064"/>
                </a:cubicBezTo>
                <a:cubicBezTo>
                  <a:pt x="4964" y="4095"/>
                  <a:pt x="4964" y="4126"/>
                  <a:pt x="4964" y="4157"/>
                </a:cubicBezTo>
                <a:cubicBezTo>
                  <a:pt x="4964" y="4511"/>
                  <a:pt x="4671" y="4739"/>
                  <a:pt x="4366" y="4739"/>
                </a:cubicBezTo>
                <a:cubicBezTo>
                  <a:pt x="4216" y="4739"/>
                  <a:pt x="4063" y="4683"/>
                  <a:pt x="3940" y="4561"/>
                </a:cubicBezTo>
                <a:cubicBezTo>
                  <a:pt x="3568" y="4188"/>
                  <a:pt x="3847" y="3537"/>
                  <a:pt x="4374" y="3537"/>
                </a:cubicBezTo>
                <a:close/>
                <a:moveTo>
                  <a:pt x="6174" y="5212"/>
                </a:moveTo>
                <a:cubicBezTo>
                  <a:pt x="6274" y="5212"/>
                  <a:pt x="6375" y="5274"/>
                  <a:pt x="6391" y="5398"/>
                </a:cubicBezTo>
                <a:lnTo>
                  <a:pt x="6391" y="7663"/>
                </a:lnTo>
                <a:lnTo>
                  <a:pt x="5956" y="7663"/>
                </a:lnTo>
                <a:lnTo>
                  <a:pt x="5956" y="5398"/>
                </a:lnTo>
                <a:cubicBezTo>
                  <a:pt x="5972" y="5274"/>
                  <a:pt x="6073" y="5212"/>
                  <a:pt x="6174" y="5212"/>
                </a:cubicBezTo>
                <a:close/>
                <a:moveTo>
                  <a:pt x="7880" y="5212"/>
                </a:moveTo>
                <a:cubicBezTo>
                  <a:pt x="7980" y="5212"/>
                  <a:pt x="8081" y="5274"/>
                  <a:pt x="8097" y="5398"/>
                </a:cubicBezTo>
                <a:lnTo>
                  <a:pt x="8097" y="7663"/>
                </a:lnTo>
                <a:lnTo>
                  <a:pt x="7662" y="7663"/>
                </a:lnTo>
                <a:lnTo>
                  <a:pt x="7662" y="5398"/>
                </a:lnTo>
                <a:cubicBezTo>
                  <a:pt x="7678" y="5274"/>
                  <a:pt x="7779" y="5212"/>
                  <a:pt x="7880" y="5212"/>
                </a:cubicBezTo>
                <a:close/>
                <a:moveTo>
                  <a:pt x="8624" y="4219"/>
                </a:moveTo>
                <a:cubicBezTo>
                  <a:pt x="8655" y="4468"/>
                  <a:pt x="8748" y="4685"/>
                  <a:pt x="8903" y="4871"/>
                </a:cubicBezTo>
                <a:lnTo>
                  <a:pt x="8903" y="7663"/>
                </a:lnTo>
                <a:lnTo>
                  <a:pt x="8500" y="7663"/>
                </a:lnTo>
                <a:lnTo>
                  <a:pt x="8500" y="5398"/>
                </a:lnTo>
                <a:cubicBezTo>
                  <a:pt x="8500" y="5057"/>
                  <a:pt x="8221" y="4778"/>
                  <a:pt x="7880" y="4778"/>
                </a:cubicBezTo>
                <a:cubicBezTo>
                  <a:pt x="7538" y="4778"/>
                  <a:pt x="7259" y="5057"/>
                  <a:pt x="7259" y="5398"/>
                </a:cubicBezTo>
                <a:lnTo>
                  <a:pt x="7259" y="7663"/>
                </a:lnTo>
                <a:lnTo>
                  <a:pt x="6794" y="7663"/>
                </a:lnTo>
                <a:lnTo>
                  <a:pt x="6794" y="5398"/>
                </a:lnTo>
                <a:cubicBezTo>
                  <a:pt x="6825" y="4948"/>
                  <a:pt x="6491" y="4723"/>
                  <a:pt x="6158" y="4723"/>
                </a:cubicBezTo>
                <a:cubicBezTo>
                  <a:pt x="5825" y="4723"/>
                  <a:pt x="5491" y="4948"/>
                  <a:pt x="5522" y="5398"/>
                </a:cubicBezTo>
                <a:lnTo>
                  <a:pt x="5522" y="7663"/>
                </a:lnTo>
                <a:lnTo>
                  <a:pt x="5088" y="7663"/>
                </a:lnTo>
                <a:lnTo>
                  <a:pt x="5088" y="4871"/>
                </a:lnTo>
                <a:cubicBezTo>
                  <a:pt x="5274" y="4685"/>
                  <a:pt x="5367" y="4468"/>
                  <a:pt x="5398" y="4219"/>
                </a:cubicBezTo>
                <a:close/>
                <a:moveTo>
                  <a:pt x="11819" y="1242"/>
                </a:moveTo>
                <a:cubicBezTo>
                  <a:pt x="11850" y="1242"/>
                  <a:pt x="11850" y="1273"/>
                  <a:pt x="11850" y="1273"/>
                </a:cubicBezTo>
                <a:lnTo>
                  <a:pt x="11850" y="7663"/>
                </a:lnTo>
                <a:lnTo>
                  <a:pt x="9338" y="7663"/>
                </a:lnTo>
                <a:lnTo>
                  <a:pt x="9338" y="5119"/>
                </a:lnTo>
                <a:cubicBezTo>
                  <a:pt x="9431" y="5150"/>
                  <a:pt x="9524" y="5150"/>
                  <a:pt x="9617" y="5150"/>
                </a:cubicBezTo>
                <a:cubicBezTo>
                  <a:pt x="10826" y="5150"/>
                  <a:pt x="11044" y="3413"/>
                  <a:pt x="9834" y="3165"/>
                </a:cubicBezTo>
                <a:lnTo>
                  <a:pt x="9834" y="2699"/>
                </a:lnTo>
                <a:cubicBezTo>
                  <a:pt x="9834" y="2451"/>
                  <a:pt x="9648" y="2265"/>
                  <a:pt x="9400" y="2265"/>
                </a:cubicBezTo>
                <a:lnTo>
                  <a:pt x="9027" y="2265"/>
                </a:lnTo>
                <a:cubicBezTo>
                  <a:pt x="8748" y="2265"/>
                  <a:pt x="8748" y="2668"/>
                  <a:pt x="9027" y="2668"/>
                </a:cubicBezTo>
                <a:lnTo>
                  <a:pt x="9400" y="2668"/>
                </a:lnTo>
                <a:cubicBezTo>
                  <a:pt x="9431" y="2668"/>
                  <a:pt x="9431" y="2668"/>
                  <a:pt x="9431" y="2699"/>
                </a:cubicBezTo>
                <a:lnTo>
                  <a:pt x="9431" y="3134"/>
                </a:lnTo>
                <a:lnTo>
                  <a:pt x="4592" y="3134"/>
                </a:lnTo>
                <a:lnTo>
                  <a:pt x="4592" y="2699"/>
                </a:lnTo>
                <a:cubicBezTo>
                  <a:pt x="4592" y="2668"/>
                  <a:pt x="4592" y="2668"/>
                  <a:pt x="4623" y="2668"/>
                </a:cubicBezTo>
                <a:lnTo>
                  <a:pt x="8221" y="2668"/>
                </a:lnTo>
                <a:cubicBezTo>
                  <a:pt x="8469" y="2668"/>
                  <a:pt x="8469" y="2265"/>
                  <a:pt x="8221" y="2265"/>
                </a:cubicBezTo>
                <a:lnTo>
                  <a:pt x="4623" y="2265"/>
                </a:lnTo>
                <a:cubicBezTo>
                  <a:pt x="4374" y="2265"/>
                  <a:pt x="4157" y="2451"/>
                  <a:pt x="4157" y="2699"/>
                </a:cubicBezTo>
                <a:lnTo>
                  <a:pt x="4157" y="3165"/>
                </a:lnTo>
                <a:cubicBezTo>
                  <a:pt x="2979" y="3413"/>
                  <a:pt x="3196" y="5150"/>
                  <a:pt x="4405" y="5150"/>
                </a:cubicBezTo>
                <a:cubicBezTo>
                  <a:pt x="4498" y="5150"/>
                  <a:pt x="4592" y="5150"/>
                  <a:pt x="4685" y="5119"/>
                </a:cubicBezTo>
                <a:lnTo>
                  <a:pt x="4685" y="7663"/>
                </a:lnTo>
                <a:lnTo>
                  <a:pt x="2172" y="7663"/>
                </a:lnTo>
                <a:lnTo>
                  <a:pt x="2172" y="1273"/>
                </a:lnTo>
                <a:cubicBezTo>
                  <a:pt x="2172" y="1273"/>
                  <a:pt x="2172" y="1242"/>
                  <a:pt x="2172" y="1242"/>
                </a:cubicBezTo>
                <a:close/>
                <a:moveTo>
                  <a:pt x="5615" y="8097"/>
                </a:moveTo>
                <a:lnTo>
                  <a:pt x="5615" y="8593"/>
                </a:lnTo>
                <a:lnTo>
                  <a:pt x="621" y="8593"/>
                </a:lnTo>
                <a:cubicBezTo>
                  <a:pt x="528" y="8593"/>
                  <a:pt x="435" y="8500"/>
                  <a:pt x="435" y="8407"/>
                </a:cubicBezTo>
                <a:lnTo>
                  <a:pt x="435" y="8097"/>
                </a:lnTo>
                <a:close/>
                <a:moveTo>
                  <a:pt x="8004" y="8097"/>
                </a:moveTo>
                <a:lnTo>
                  <a:pt x="8004" y="8593"/>
                </a:lnTo>
                <a:lnTo>
                  <a:pt x="6018" y="8593"/>
                </a:lnTo>
                <a:lnTo>
                  <a:pt x="6018" y="8097"/>
                </a:lnTo>
                <a:close/>
                <a:moveTo>
                  <a:pt x="1583" y="1"/>
                </a:moveTo>
                <a:cubicBezTo>
                  <a:pt x="1179" y="1"/>
                  <a:pt x="869" y="311"/>
                  <a:pt x="869" y="683"/>
                </a:cubicBezTo>
                <a:lnTo>
                  <a:pt x="869" y="4592"/>
                </a:lnTo>
                <a:cubicBezTo>
                  <a:pt x="869" y="4716"/>
                  <a:pt x="962" y="4809"/>
                  <a:pt x="1055" y="4809"/>
                </a:cubicBezTo>
                <a:cubicBezTo>
                  <a:pt x="1179" y="4809"/>
                  <a:pt x="1272" y="4716"/>
                  <a:pt x="1272" y="4592"/>
                </a:cubicBezTo>
                <a:lnTo>
                  <a:pt x="1272" y="683"/>
                </a:lnTo>
                <a:cubicBezTo>
                  <a:pt x="1272" y="528"/>
                  <a:pt x="1397" y="373"/>
                  <a:pt x="1583" y="373"/>
                </a:cubicBezTo>
                <a:lnTo>
                  <a:pt x="12439" y="373"/>
                </a:lnTo>
                <a:cubicBezTo>
                  <a:pt x="12595" y="373"/>
                  <a:pt x="12719" y="528"/>
                  <a:pt x="12719" y="683"/>
                </a:cubicBezTo>
                <a:lnTo>
                  <a:pt x="12719" y="7663"/>
                </a:lnTo>
                <a:lnTo>
                  <a:pt x="12253" y="7663"/>
                </a:lnTo>
                <a:lnTo>
                  <a:pt x="12253" y="1273"/>
                </a:lnTo>
                <a:cubicBezTo>
                  <a:pt x="12253" y="1055"/>
                  <a:pt x="12067" y="838"/>
                  <a:pt x="11819" y="838"/>
                </a:cubicBezTo>
                <a:lnTo>
                  <a:pt x="2203" y="838"/>
                </a:lnTo>
                <a:cubicBezTo>
                  <a:pt x="1955" y="838"/>
                  <a:pt x="1769" y="1055"/>
                  <a:pt x="1769" y="1273"/>
                </a:cubicBezTo>
                <a:lnTo>
                  <a:pt x="1769" y="7663"/>
                </a:lnTo>
                <a:lnTo>
                  <a:pt x="1304" y="7663"/>
                </a:lnTo>
                <a:lnTo>
                  <a:pt x="1304" y="5429"/>
                </a:lnTo>
                <a:cubicBezTo>
                  <a:pt x="1304" y="5305"/>
                  <a:pt x="1210" y="5212"/>
                  <a:pt x="1086" y="5212"/>
                </a:cubicBezTo>
                <a:cubicBezTo>
                  <a:pt x="962" y="5212"/>
                  <a:pt x="869" y="5305"/>
                  <a:pt x="900" y="5429"/>
                </a:cubicBezTo>
                <a:lnTo>
                  <a:pt x="900" y="7663"/>
                </a:lnTo>
                <a:lnTo>
                  <a:pt x="404" y="7663"/>
                </a:lnTo>
                <a:cubicBezTo>
                  <a:pt x="187" y="7663"/>
                  <a:pt x="1" y="7849"/>
                  <a:pt x="1" y="8066"/>
                </a:cubicBezTo>
                <a:lnTo>
                  <a:pt x="1" y="8407"/>
                </a:lnTo>
                <a:cubicBezTo>
                  <a:pt x="1" y="8748"/>
                  <a:pt x="280" y="9027"/>
                  <a:pt x="621" y="9027"/>
                </a:cubicBezTo>
                <a:lnTo>
                  <a:pt x="9710" y="9027"/>
                </a:lnTo>
                <a:cubicBezTo>
                  <a:pt x="9716" y="9028"/>
                  <a:pt x="9723" y="9029"/>
                  <a:pt x="9729" y="9029"/>
                </a:cubicBezTo>
                <a:cubicBezTo>
                  <a:pt x="9920" y="9029"/>
                  <a:pt x="9920" y="8592"/>
                  <a:pt x="9729" y="8592"/>
                </a:cubicBezTo>
                <a:cubicBezTo>
                  <a:pt x="9723" y="8592"/>
                  <a:pt x="9716" y="8592"/>
                  <a:pt x="9710" y="8593"/>
                </a:cubicBezTo>
                <a:lnTo>
                  <a:pt x="8407" y="8593"/>
                </a:lnTo>
                <a:lnTo>
                  <a:pt x="8407" y="8097"/>
                </a:lnTo>
                <a:lnTo>
                  <a:pt x="13587" y="8097"/>
                </a:lnTo>
                <a:lnTo>
                  <a:pt x="13587" y="8407"/>
                </a:lnTo>
                <a:cubicBezTo>
                  <a:pt x="13587" y="8500"/>
                  <a:pt x="13494" y="8593"/>
                  <a:pt x="13370" y="8593"/>
                </a:cubicBezTo>
                <a:lnTo>
                  <a:pt x="10516" y="8593"/>
                </a:lnTo>
                <a:cubicBezTo>
                  <a:pt x="10508" y="8592"/>
                  <a:pt x="10500" y="8592"/>
                  <a:pt x="10493" y="8592"/>
                </a:cubicBezTo>
                <a:cubicBezTo>
                  <a:pt x="10276" y="8592"/>
                  <a:pt x="10276" y="8998"/>
                  <a:pt x="10493" y="8998"/>
                </a:cubicBezTo>
                <a:cubicBezTo>
                  <a:pt x="10500" y="8998"/>
                  <a:pt x="10508" y="8997"/>
                  <a:pt x="10516" y="8996"/>
                </a:cubicBezTo>
                <a:lnTo>
                  <a:pt x="13370" y="8996"/>
                </a:lnTo>
                <a:cubicBezTo>
                  <a:pt x="13711" y="8996"/>
                  <a:pt x="13990" y="8748"/>
                  <a:pt x="13990" y="8407"/>
                </a:cubicBezTo>
                <a:lnTo>
                  <a:pt x="13990" y="8035"/>
                </a:lnTo>
                <a:cubicBezTo>
                  <a:pt x="13990" y="7818"/>
                  <a:pt x="13804" y="7663"/>
                  <a:pt x="13587" y="7663"/>
                </a:cubicBezTo>
                <a:lnTo>
                  <a:pt x="13122" y="7663"/>
                </a:lnTo>
                <a:lnTo>
                  <a:pt x="13122" y="683"/>
                </a:lnTo>
                <a:cubicBezTo>
                  <a:pt x="13122" y="311"/>
                  <a:pt x="12812" y="1"/>
                  <a:pt x="124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79" name="Google Shape;15179;p93"/>
          <p:cNvGrpSpPr/>
          <p:nvPr/>
        </p:nvGrpSpPr>
        <p:grpSpPr>
          <a:xfrm>
            <a:off x="1731784" y="4002250"/>
            <a:ext cx="351325" cy="295875"/>
            <a:chOff x="5451325" y="4196775"/>
            <a:chExt cx="351325" cy="295875"/>
          </a:xfrm>
        </p:grpSpPr>
        <p:sp>
          <p:nvSpPr>
            <p:cNvPr id="15180" name="Google Shape;15180;p93"/>
            <p:cNvSpPr/>
            <p:nvPr/>
          </p:nvSpPr>
          <p:spPr>
            <a:xfrm>
              <a:off x="5712225" y="4214625"/>
              <a:ext cx="11325" cy="7550"/>
            </a:xfrm>
            <a:custGeom>
              <a:rect b="b" l="l" r="r" t="t"/>
              <a:pathLst>
                <a:path extrusionOk="0" h="302" w="453">
                  <a:moveTo>
                    <a:pt x="235" y="0"/>
                  </a:moveTo>
                  <a:cubicBezTo>
                    <a:pt x="1" y="0"/>
                    <a:pt x="245" y="301"/>
                    <a:pt x="378" y="301"/>
                  </a:cubicBezTo>
                  <a:cubicBezTo>
                    <a:pt x="421" y="301"/>
                    <a:pt x="452" y="270"/>
                    <a:pt x="452" y="187"/>
                  </a:cubicBezTo>
                  <a:cubicBezTo>
                    <a:pt x="452" y="93"/>
                    <a:pt x="359"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93"/>
            <p:cNvSpPr/>
            <p:nvPr/>
          </p:nvSpPr>
          <p:spPr>
            <a:xfrm>
              <a:off x="5736275" y="4214625"/>
              <a:ext cx="11300" cy="7550"/>
            </a:xfrm>
            <a:custGeom>
              <a:rect b="b" l="l" r="r" t="t"/>
              <a:pathLst>
                <a:path extrusionOk="0" h="302" w="452">
                  <a:moveTo>
                    <a:pt x="235" y="0"/>
                  </a:moveTo>
                  <a:cubicBezTo>
                    <a:pt x="0" y="0"/>
                    <a:pt x="244" y="301"/>
                    <a:pt x="377" y="301"/>
                  </a:cubicBezTo>
                  <a:cubicBezTo>
                    <a:pt x="420" y="301"/>
                    <a:pt x="452" y="270"/>
                    <a:pt x="452" y="187"/>
                  </a:cubicBezTo>
                  <a:cubicBezTo>
                    <a:pt x="452" y="93"/>
                    <a:pt x="359"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93"/>
            <p:cNvSpPr/>
            <p:nvPr/>
          </p:nvSpPr>
          <p:spPr>
            <a:xfrm>
              <a:off x="5760500" y="4214625"/>
              <a:ext cx="11125" cy="7550"/>
            </a:xfrm>
            <a:custGeom>
              <a:rect b="b" l="l" r="r" t="t"/>
              <a:pathLst>
                <a:path extrusionOk="0" h="302" w="445">
                  <a:moveTo>
                    <a:pt x="258" y="0"/>
                  </a:moveTo>
                  <a:cubicBezTo>
                    <a:pt x="1" y="0"/>
                    <a:pt x="239" y="301"/>
                    <a:pt x="370" y="301"/>
                  </a:cubicBezTo>
                  <a:cubicBezTo>
                    <a:pt x="413" y="301"/>
                    <a:pt x="445" y="270"/>
                    <a:pt x="445" y="187"/>
                  </a:cubicBezTo>
                  <a:cubicBezTo>
                    <a:pt x="445" y="93"/>
                    <a:pt x="352" y="0"/>
                    <a:pt x="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93"/>
            <p:cNvSpPr/>
            <p:nvPr/>
          </p:nvSpPr>
          <p:spPr>
            <a:xfrm>
              <a:off x="5596350" y="4389875"/>
              <a:ext cx="54300" cy="46550"/>
            </a:xfrm>
            <a:custGeom>
              <a:rect b="b" l="l" r="r" t="t"/>
              <a:pathLst>
                <a:path extrusionOk="0" h="1862" w="2172">
                  <a:moveTo>
                    <a:pt x="1227" y="400"/>
                  </a:moveTo>
                  <a:cubicBezTo>
                    <a:pt x="1498" y="400"/>
                    <a:pt x="1768" y="616"/>
                    <a:pt x="1768" y="931"/>
                  </a:cubicBezTo>
                  <a:cubicBezTo>
                    <a:pt x="1768" y="1210"/>
                    <a:pt x="1520" y="1459"/>
                    <a:pt x="1241" y="1459"/>
                  </a:cubicBezTo>
                  <a:cubicBezTo>
                    <a:pt x="776" y="1459"/>
                    <a:pt x="528" y="900"/>
                    <a:pt x="869" y="559"/>
                  </a:cubicBezTo>
                  <a:cubicBezTo>
                    <a:pt x="969" y="449"/>
                    <a:pt x="1098" y="400"/>
                    <a:pt x="1227" y="400"/>
                  </a:cubicBezTo>
                  <a:close/>
                  <a:moveTo>
                    <a:pt x="1241" y="1"/>
                  </a:moveTo>
                  <a:cubicBezTo>
                    <a:pt x="403" y="1"/>
                    <a:pt x="0" y="993"/>
                    <a:pt x="590" y="1583"/>
                  </a:cubicBezTo>
                  <a:cubicBezTo>
                    <a:pt x="782" y="1775"/>
                    <a:pt x="1018" y="1862"/>
                    <a:pt x="1248" y="1862"/>
                  </a:cubicBezTo>
                  <a:cubicBezTo>
                    <a:pt x="1722" y="1862"/>
                    <a:pt x="2172" y="1495"/>
                    <a:pt x="2172" y="931"/>
                  </a:cubicBezTo>
                  <a:cubicBezTo>
                    <a:pt x="2172" y="404"/>
                    <a:pt x="1737" y="1"/>
                    <a:pt x="12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93"/>
            <p:cNvSpPr/>
            <p:nvPr/>
          </p:nvSpPr>
          <p:spPr>
            <a:xfrm>
              <a:off x="5451325" y="4196775"/>
              <a:ext cx="351325" cy="295875"/>
            </a:xfrm>
            <a:custGeom>
              <a:rect b="b" l="l" r="r" t="t"/>
              <a:pathLst>
                <a:path extrusionOk="0" h="11835" w="14053">
                  <a:moveTo>
                    <a:pt x="7030" y="7058"/>
                  </a:moveTo>
                  <a:cubicBezTo>
                    <a:pt x="7127" y="7058"/>
                    <a:pt x="7228" y="7104"/>
                    <a:pt x="7290" y="7197"/>
                  </a:cubicBezTo>
                  <a:cubicBezTo>
                    <a:pt x="7445" y="7352"/>
                    <a:pt x="7662" y="7446"/>
                    <a:pt x="7911" y="7446"/>
                  </a:cubicBezTo>
                  <a:cubicBezTo>
                    <a:pt x="8004" y="7446"/>
                    <a:pt x="8097" y="7477"/>
                    <a:pt x="8159" y="7539"/>
                  </a:cubicBezTo>
                  <a:cubicBezTo>
                    <a:pt x="8221" y="7601"/>
                    <a:pt x="8252" y="7694"/>
                    <a:pt x="8252" y="7787"/>
                  </a:cubicBezTo>
                  <a:cubicBezTo>
                    <a:pt x="8252" y="7911"/>
                    <a:pt x="8283" y="8004"/>
                    <a:pt x="8314" y="8128"/>
                  </a:cubicBezTo>
                  <a:cubicBezTo>
                    <a:pt x="8345" y="8221"/>
                    <a:pt x="8407" y="8314"/>
                    <a:pt x="8500" y="8407"/>
                  </a:cubicBezTo>
                  <a:cubicBezTo>
                    <a:pt x="8686" y="8500"/>
                    <a:pt x="8686" y="8779"/>
                    <a:pt x="8500" y="8903"/>
                  </a:cubicBezTo>
                  <a:cubicBezTo>
                    <a:pt x="8407" y="8996"/>
                    <a:pt x="8345" y="9090"/>
                    <a:pt x="8314" y="9183"/>
                  </a:cubicBezTo>
                  <a:cubicBezTo>
                    <a:pt x="8283" y="9276"/>
                    <a:pt x="8252" y="9400"/>
                    <a:pt x="8252" y="9524"/>
                  </a:cubicBezTo>
                  <a:cubicBezTo>
                    <a:pt x="8252" y="9617"/>
                    <a:pt x="8221" y="9710"/>
                    <a:pt x="8159" y="9772"/>
                  </a:cubicBezTo>
                  <a:cubicBezTo>
                    <a:pt x="8097" y="9834"/>
                    <a:pt x="8004" y="9865"/>
                    <a:pt x="7911" y="9865"/>
                  </a:cubicBezTo>
                  <a:cubicBezTo>
                    <a:pt x="7662" y="9865"/>
                    <a:pt x="7445" y="9958"/>
                    <a:pt x="7290" y="10113"/>
                  </a:cubicBezTo>
                  <a:cubicBezTo>
                    <a:pt x="7228" y="10206"/>
                    <a:pt x="7127" y="10253"/>
                    <a:pt x="7030" y="10253"/>
                  </a:cubicBezTo>
                  <a:cubicBezTo>
                    <a:pt x="6933" y="10253"/>
                    <a:pt x="6840" y="10206"/>
                    <a:pt x="6794" y="10113"/>
                  </a:cubicBezTo>
                  <a:cubicBezTo>
                    <a:pt x="6701" y="10020"/>
                    <a:pt x="6608" y="9989"/>
                    <a:pt x="6515" y="9927"/>
                  </a:cubicBezTo>
                  <a:cubicBezTo>
                    <a:pt x="6391" y="9896"/>
                    <a:pt x="6298" y="9865"/>
                    <a:pt x="6173" y="9865"/>
                  </a:cubicBezTo>
                  <a:cubicBezTo>
                    <a:pt x="6080" y="9865"/>
                    <a:pt x="5987" y="9834"/>
                    <a:pt x="5894" y="9772"/>
                  </a:cubicBezTo>
                  <a:cubicBezTo>
                    <a:pt x="5863" y="9710"/>
                    <a:pt x="5832" y="9617"/>
                    <a:pt x="5832" y="9524"/>
                  </a:cubicBezTo>
                  <a:cubicBezTo>
                    <a:pt x="5832" y="9276"/>
                    <a:pt x="5739" y="9059"/>
                    <a:pt x="5584" y="8903"/>
                  </a:cubicBezTo>
                  <a:cubicBezTo>
                    <a:pt x="5398" y="8779"/>
                    <a:pt x="5398" y="8500"/>
                    <a:pt x="5584" y="8407"/>
                  </a:cubicBezTo>
                  <a:cubicBezTo>
                    <a:pt x="5646" y="8314"/>
                    <a:pt x="5708" y="8221"/>
                    <a:pt x="5770" y="8128"/>
                  </a:cubicBezTo>
                  <a:cubicBezTo>
                    <a:pt x="5801" y="8004"/>
                    <a:pt x="5832" y="7911"/>
                    <a:pt x="5832" y="7787"/>
                  </a:cubicBezTo>
                  <a:cubicBezTo>
                    <a:pt x="5778" y="7598"/>
                    <a:pt x="5911" y="7433"/>
                    <a:pt x="6089" y="7433"/>
                  </a:cubicBezTo>
                  <a:cubicBezTo>
                    <a:pt x="6116" y="7433"/>
                    <a:pt x="6145" y="7437"/>
                    <a:pt x="6173" y="7446"/>
                  </a:cubicBezTo>
                  <a:cubicBezTo>
                    <a:pt x="6298" y="7446"/>
                    <a:pt x="6391" y="7415"/>
                    <a:pt x="6515" y="7383"/>
                  </a:cubicBezTo>
                  <a:cubicBezTo>
                    <a:pt x="6608" y="7321"/>
                    <a:pt x="6701" y="7259"/>
                    <a:pt x="6794" y="7197"/>
                  </a:cubicBezTo>
                  <a:cubicBezTo>
                    <a:pt x="6840" y="7104"/>
                    <a:pt x="6933" y="7058"/>
                    <a:pt x="7030" y="7058"/>
                  </a:cubicBezTo>
                  <a:close/>
                  <a:moveTo>
                    <a:pt x="7538" y="10423"/>
                  </a:moveTo>
                  <a:lnTo>
                    <a:pt x="7538" y="11354"/>
                  </a:lnTo>
                  <a:lnTo>
                    <a:pt x="7166" y="11168"/>
                  </a:lnTo>
                  <a:cubicBezTo>
                    <a:pt x="7120" y="11137"/>
                    <a:pt x="7073" y="11121"/>
                    <a:pt x="7030" y="11121"/>
                  </a:cubicBezTo>
                  <a:cubicBezTo>
                    <a:pt x="6988" y="11121"/>
                    <a:pt x="6949" y="11137"/>
                    <a:pt x="6918" y="11168"/>
                  </a:cubicBezTo>
                  <a:lnTo>
                    <a:pt x="6546" y="11354"/>
                  </a:lnTo>
                  <a:lnTo>
                    <a:pt x="6546" y="10423"/>
                  </a:lnTo>
                  <a:cubicBezTo>
                    <a:pt x="6670" y="10547"/>
                    <a:pt x="6856" y="10640"/>
                    <a:pt x="7042" y="10640"/>
                  </a:cubicBezTo>
                  <a:cubicBezTo>
                    <a:pt x="7228" y="10640"/>
                    <a:pt x="7414" y="10547"/>
                    <a:pt x="7538" y="10423"/>
                  </a:cubicBezTo>
                  <a:close/>
                  <a:moveTo>
                    <a:pt x="652" y="1"/>
                  </a:moveTo>
                  <a:cubicBezTo>
                    <a:pt x="280" y="1"/>
                    <a:pt x="1" y="342"/>
                    <a:pt x="63" y="683"/>
                  </a:cubicBezTo>
                  <a:lnTo>
                    <a:pt x="63" y="9338"/>
                  </a:lnTo>
                  <a:cubicBezTo>
                    <a:pt x="92" y="9599"/>
                    <a:pt x="311" y="9806"/>
                    <a:pt x="593" y="9806"/>
                  </a:cubicBezTo>
                  <a:cubicBezTo>
                    <a:pt x="613" y="9806"/>
                    <a:pt x="632" y="9805"/>
                    <a:pt x="652" y="9803"/>
                  </a:cubicBezTo>
                  <a:lnTo>
                    <a:pt x="3041" y="9803"/>
                  </a:lnTo>
                  <a:cubicBezTo>
                    <a:pt x="3049" y="9804"/>
                    <a:pt x="3056" y="9804"/>
                    <a:pt x="3064" y="9804"/>
                  </a:cubicBezTo>
                  <a:cubicBezTo>
                    <a:pt x="3281" y="9804"/>
                    <a:pt x="3281" y="9398"/>
                    <a:pt x="3064" y="9398"/>
                  </a:cubicBezTo>
                  <a:cubicBezTo>
                    <a:pt x="3056" y="9398"/>
                    <a:pt x="3049" y="9399"/>
                    <a:pt x="3041" y="9400"/>
                  </a:cubicBezTo>
                  <a:lnTo>
                    <a:pt x="652" y="9400"/>
                  </a:lnTo>
                  <a:cubicBezTo>
                    <a:pt x="559" y="9400"/>
                    <a:pt x="497" y="9369"/>
                    <a:pt x="466" y="9307"/>
                  </a:cubicBezTo>
                  <a:lnTo>
                    <a:pt x="466" y="1955"/>
                  </a:lnTo>
                  <a:lnTo>
                    <a:pt x="7383" y="1955"/>
                  </a:lnTo>
                  <a:cubicBezTo>
                    <a:pt x="7391" y="1956"/>
                    <a:pt x="7399" y="1957"/>
                    <a:pt x="7406" y="1957"/>
                  </a:cubicBezTo>
                  <a:cubicBezTo>
                    <a:pt x="7624" y="1957"/>
                    <a:pt x="7624" y="1550"/>
                    <a:pt x="7406" y="1550"/>
                  </a:cubicBezTo>
                  <a:cubicBezTo>
                    <a:pt x="7399" y="1550"/>
                    <a:pt x="7391" y="1551"/>
                    <a:pt x="7383" y="1552"/>
                  </a:cubicBezTo>
                  <a:lnTo>
                    <a:pt x="466" y="1552"/>
                  </a:lnTo>
                  <a:lnTo>
                    <a:pt x="466" y="714"/>
                  </a:lnTo>
                  <a:cubicBezTo>
                    <a:pt x="466" y="621"/>
                    <a:pt x="466" y="435"/>
                    <a:pt x="652" y="435"/>
                  </a:cubicBezTo>
                  <a:lnTo>
                    <a:pt x="13432" y="435"/>
                  </a:lnTo>
                  <a:cubicBezTo>
                    <a:pt x="13587" y="435"/>
                    <a:pt x="13618" y="621"/>
                    <a:pt x="13618" y="714"/>
                  </a:cubicBezTo>
                  <a:lnTo>
                    <a:pt x="13618" y="1552"/>
                  </a:lnTo>
                  <a:lnTo>
                    <a:pt x="8221" y="1552"/>
                  </a:lnTo>
                  <a:cubicBezTo>
                    <a:pt x="8213" y="1551"/>
                    <a:pt x="8205" y="1550"/>
                    <a:pt x="8197" y="1550"/>
                  </a:cubicBezTo>
                  <a:cubicBezTo>
                    <a:pt x="7980" y="1550"/>
                    <a:pt x="7980" y="1957"/>
                    <a:pt x="8197" y="1957"/>
                  </a:cubicBezTo>
                  <a:cubicBezTo>
                    <a:pt x="8205" y="1957"/>
                    <a:pt x="8213" y="1956"/>
                    <a:pt x="8221" y="1955"/>
                  </a:cubicBezTo>
                  <a:lnTo>
                    <a:pt x="13618" y="1955"/>
                  </a:lnTo>
                  <a:lnTo>
                    <a:pt x="13618" y="9307"/>
                  </a:lnTo>
                  <a:cubicBezTo>
                    <a:pt x="13556" y="9369"/>
                    <a:pt x="13494" y="9400"/>
                    <a:pt x="13432" y="9400"/>
                  </a:cubicBezTo>
                  <a:lnTo>
                    <a:pt x="8655" y="9400"/>
                  </a:lnTo>
                  <a:cubicBezTo>
                    <a:pt x="8686" y="9369"/>
                    <a:pt x="8686" y="9369"/>
                    <a:pt x="8686" y="9338"/>
                  </a:cubicBezTo>
                  <a:cubicBezTo>
                    <a:pt x="8717" y="9276"/>
                    <a:pt x="8748" y="9214"/>
                    <a:pt x="8810" y="9152"/>
                  </a:cubicBezTo>
                  <a:cubicBezTo>
                    <a:pt x="8934" y="9028"/>
                    <a:pt x="9027" y="8841"/>
                    <a:pt x="9058" y="8655"/>
                  </a:cubicBezTo>
                  <a:cubicBezTo>
                    <a:pt x="9027" y="8469"/>
                    <a:pt x="8934" y="8283"/>
                    <a:pt x="8810" y="8159"/>
                  </a:cubicBezTo>
                  <a:cubicBezTo>
                    <a:pt x="8748" y="8097"/>
                    <a:pt x="8717" y="8035"/>
                    <a:pt x="8686" y="7973"/>
                  </a:cubicBezTo>
                  <a:cubicBezTo>
                    <a:pt x="8655" y="7880"/>
                    <a:pt x="8655" y="7818"/>
                    <a:pt x="8655" y="7725"/>
                  </a:cubicBezTo>
                  <a:cubicBezTo>
                    <a:pt x="8655" y="7539"/>
                    <a:pt x="8562" y="7383"/>
                    <a:pt x="8469" y="7228"/>
                  </a:cubicBezTo>
                  <a:cubicBezTo>
                    <a:pt x="8314" y="7104"/>
                    <a:pt x="8128" y="7042"/>
                    <a:pt x="7942" y="7042"/>
                  </a:cubicBezTo>
                  <a:cubicBezTo>
                    <a:pt x="7880" y="7042"/>
                    <a:pt x="7786" y="7011"/>
                    <a:pt x="7724" y="7011"/>
                  </a:cubicBezTo>
                  <a:cubicBezTo>
                    <a:pt x="7662" y="6980"/>
                    <a:pt x="7600" y="6918"/>
                    <a:pt x="7538" y="6887"/>
                  </a:cubicBezTo>
                  <a:cubicBezTo>
                    <a:pt x="7414" y="6732"/>
                    <a:pt x="7228" y="6670"/>
                    <a:pt x="7042" y="6639"/>
                  </a:cubicBezTo>
                  <a:cubicBezTo>
                    <a:pt x="6856" y="6670"/>
                    <a:pt x="6670" y="6732"/>
                    <a:pt x="6515" y="6887"/>
                  </a:cubicBezTo>
                  <a:cubicBezTo>
                    <a:pt x="6484" y="6918"/>
                    <a:pt x="6422" y="6980"/>
                    <a:pt x="6360" y="7011"/>
                  </a:cubicBezTo>
                  <a:cubicBezTo>
                    <a:pt x="6267" y="7011"/>
                    <a:pt x="6204" y="7042"/>
                    <a:pt x="6111" y="7042"/>
                  </a:cubicBezTo>
                  <a:cubicBezTo>
                    <a:pt x="6096" y="7041"/>
                    <a:pt x="6080" y="7040"/>
                    <a:pt x="6064" y="7040"/>
                  </a:cubicBezTo>
                  <a:cubicBezTo>
                    <a:pt x="5711" y="7040"/>
                    <a:pt x="5399" y="7368"/>
                    <a:pt x="5429" y="7725"/>
                  </a:cubicBezTo>
                  <a:cubicBezTo>
                    <a:pt x="5429" y="7818"/>
                    <a:pt x="5398" y="7880"/>
                    <a:pt x="5367" y="7973"/>
                  </a:cubicBezTo>
                  <a:cubicBezTo>
                    <a:pt x="5336" y="8035"/>
                    <a:pt x="5305" y="8097"/>
                    <a:pt x="5243" y="8159"/>
                  </a:cubicBezTo>
                  <a:cubicBezTo>
                    <a:pt x="5119" y="8283"/>
                    <a:pt x="5057" y="8469"/>
                    <a:pt x="5026" y="8655"/>
                  </a:cubicBezTo>
                  <a:cubicBezTo>
                    <a:pt x="5026" y="8841"/>
                    <a:pt x="5119" y="9028"/>
                    <a:pt x="5243" y="9152"/>
                  </a:cubicBezTo>
                  <a:cubicBezTo>
                    <a:pt x="5305" y="9214"/>
                    <a:pt x="5336" y="9276"/>
                    <a:pt x="5367" y="9338"/>
                  </a:cubicBezTo>
                  <a:cubicBezTo>
                    <a:pt x="5367" y="9369"/>
                    <a:pt x="5367" y="9369"/>
                    <a:pt x="5398" y="9400"/>
                  </a:cubicBezTo>
                  <a:lnTo>
                    <a:pt x="3847" y="9400"/>
                  </a:lnTo>
                  <a:cubicBezTo>
                    <a:pt x="3840" y="9399"/>
                    <a:pt x="3833" y="9398"/>
                    <a:pt x="3827" y="9398"/>
                  </a:cubicBezTo>
                  <a:cubicBezTo>
                    <a:pt x="3637" y="9398"/>
                    <a:pt x="3637" y="9804"/>
                    <a:pt x="3827" y="9804"/>
                  </a:cubicBezTo>
                  <a:cubicBezTo>
                    <a:pt x="3833" y="9804"/>
                    <a:pt x="3840" y="9804"/>
                    <a:pt x="3847" y="9803"/>
                  </a:cubicBezTo>
                  <a:lnTo>
                    <a:pt x="5460" y="9803"/>
                  </a:lnTo>
                  <a:cubicBezTo>
                    <a:pt x="5491" y="9896"/>
                    <a:pt x="5522" y="9989"/>
                    <a:pt x="5615" y="10082"/>
                  </a:cubicBezTo>
                  <a:cubicBezTo>
                    <a:pt x="5739" y="10175"/>
                    <a:pt x="5925" y="10268"/>
                    <a:pt x="6080" y="10268"/>
                  </a:cubicBezTo>
                  <a:lnTo>
                    <a:pt x="6080" y="11571"/>
                  </a:lnTo>
                  <a:cubicBezTo>
                    <a:pt x="6080" y="11664"/>
                    <a:pt x="6142" y="11726"/>
                    <a:pt x="6204" y="11788"/>
                  </a:cubicBezTo>
                  <a:cubicBezTo>
                    <a:pt x="6251" y="11819"/>
                    <a:pt x="6298" y="11835"/>
                    <a:pt x="6344" y="11835"/>
                  </a:cubicBezTo>
                  <a:cubicBezTo>
                    <a:pt x="6391" y="11835"/>
                    <a:pt x="6437" y="11819"/>
                    <a:pt x="6484" y="11788"/>
                  </a:cubicBezTo>
                  <a:lnTo>
                    <a:pt x="7011" y="11540"/>
                  </a:lnTo>
                  <a:lnTo>
                    <a:pt x="7569" y="11788"/>
                  </a:lnTo>
                  <a:cubicBezTo>
                    <a:pt x="7600" y="11819"/>
                    <a:pt x="7631" y="11819"/>
                    <a:pt x="7693" y="11819"/>
                  </a:cubicBezTo>
                  <a:cubicBezTo>
                    <a:pt x="7817" y="11819"/>
                    <a:pt x="7942" y="11695"/>
                    <a:pt x="7942" y="11540"/>
                  </a:cubicBezTo>
                  <a:lnTo>
                    <a:pt x="7942" y="10237"/>
                  </a:lnTo>
                  <a:cubicBezTo>
                    <a:pt x="8128" y="10237"/>
                    <a:pt x="8314" y="10175"/>
                    <a:pt x="8438" y="10051"/>
                  </a:cubicBezTo>
                  <a:cubicBezTo>
                    <a:pt x="8500" y="9989"/>
                    <a:pt x="8562" y="9896"/>
                    <a:pt x="8593" y="9803"/>
                  </a:cubicBezTo>
                  <a:lnTo>
                    <a:pt x="13432" y="9803"/>
                  </a:lnTo>
                  <a:cubicBezTo>
                    <a:pt x="13711" y="9803"/>
                    <a:pt x="13959" y="9617"/>
                    <a:pt x="13990" y="9338"/>
                  </a:cubicBezTo>
                  <a:lnTo>
                    <a:pt x="13990" y="683"/>
                  </a:lnTo>
                  <a:cubicBezTo>
                    <a:pt x="14052" y="342"/>
                    <a:pt x="13773" y="1"/>
                    <a:pt x="134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93"/>
            <p:cNvSpPr/>
            <p:nvPr/>
          </p:nvSpPr>
          <p:spPr>
            <a:xfrm>
              <a:off x="5570750" y="4275850"/>
              <a:ext cx="112300" cy="10950"/>
            </a:xfrm>
            <a:custGeom>
              <a:rect b="b" l="l" r="r" t="t"/>
              <a:pathLst>
                <a:path extrusionOk="0" h="438" w="4492">
                  <a:moveTo>
                    <a:pt x="4300" y="1"/>
                  </a:moveTo>
                  <a:cubicBezTo>
                    <a:pt x="4294" y="1"/>
                    <a:pt x="4288" y="1"/>
                    <a:pt x="4281" y="2"/>
                  </a:cubicBezTo>
                  <a:lnTo>
                    <a:pt x="249" y="2"/>
                  </a:lnTo>
                  <a:cubicBezTo>
                    <a:pt x="1" y="33"/>
                    <a:pt x="1" y="374"/>
                    <a:pt x="249" y="436"/>
                  </a:cubicBezTo>
                  <a:lnTo>
                    <a:pt x="4281" y="436"/>
                  </a:lnTo>
                  <a:cubicBezTo>
                    <a:pt x="4288" y="437"/>
                    <a:pt x="4294" y="438"/>
                    <a:pt x="4300" y="438"/>
                  </a:cubicBezTo>
                  <a:cubicBezTo>
                    <a:pt x="4492" y="438"/>
                    <a:pt x="4492" y="1"/>
                    <a:pt x="43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93"/>
            <p:cNvSpPr/>
            <p:nvPr/>
          </p:nvSpPr>
          <p:spPr>
            <a:xfrm>
              <a:off x="5572300" y="4326025"/>
              <a:ext cx="111375" cy="10500"/>
            </a:xfrm>
            <a:custGeom>
              <a:rect b="b" l="l" r="r" t="t"/>
              <a:pathLst>
                <a:path extrusionOk="0" h="420" w="4455">
                  <a:moveTo>
                    <a:pt x="4272" y="1"/>
                  </a:moveTo>
                  <a:cubicBezTo>
                    <a:pt x="4256" y="1"/>
                    <a:pt x="4238" y="4"/>
                    <a:pt x="4219" y="11"/>
                  </a:cubicBezTo>
                  <a:lnTo>
                    <a:pt x="187" y="11"/>
                  </a:lnTo>
                  <a:cubicBezTo>
                    <a:pt x="1" y="73"/>
                    <a:pt x="1" y="321"/>
                    <a:pt x="187" y="414"/>
                  </a:cubicBezTo>
                  <a:lnTo>
                    <a:pt x="4219" y="414"/>
                  </a:lnTo>
                  <a:cubicBezTo>
                    <a:pt x="4232" y="418"/>
                    <a:pt x="4245" y="419"/>
                    <a:pt x="4257" y="419"/>
                  </a:cubicBezTo>
                  <a:cubicBezTo>
                    <a:pt x="4450" y="419"/>
                    <a:pt x="4455" y="1"/>
                    <a:pt x="4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93"/>
            <p:cNvSpPr/>
            <p:nvPr/>
          </p:nvSpPr>
          <p:spPr>
            <a:xfrm>
              <a:off x="5525775" y="4299925"/>
              <a:ext cx="204750" cy="10100"/>
            </a:xfrm>
            <a:custGeom>
              <a:rect b="b" l="l" r="r" t="t"/>
              <a:pathLst>
                <a:path extrusionOk="0" h="404" w="8190">
                  <a:moveTo>
                    <a:pt x="218" y="0"/>
                  </a:moveTo>
                  <a:cubicBezTo>
                    <a:pt x="94" y="0"/>
                    <a:pt x="0" y="94"/>
                    <a:pt x="0" y="218"/>
                  </a:cubicBezTo>
                  <a:cubicBezTo>
                    <a:pt x="0" y="311"/>
                    <a:pt x="94" y="404"/>
                    <a:pt x="218" y="404"/>
                  </a:cubicBezTo>
                  <a:lnTo>
                    <a:pt x="7910" y="404"/>
                  </a:lnTo>
                  <a:cubicBezTo>
                    <a:pt x="8190" y="404"/>
                    <a:pt x="8190" y="0"/>
                    <a:pt x="79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93"/>
            <p:cNvSpPr/>
            <p:nvPr/>
          </p:nvSpPr>
          <p:spPr>
            <a:xfrm>
              <a:off x="5702150" y="4370500"/>
              <a:ext cx="52425" cy="33950"/>
            </a:xfrm>
            <a:custGeom>
              <a:rect b="b" l="l" r="r" t="t"/>
              <a:pathLst>
                <a:path extrusionOk="0" h="1358" w="2097">
                  <a:moveTo>
                    <a:pt x="886" y="0"/>
                  </a:moveTo>
                  <a:cubicBezTo>
                    <a:pt x="669" y="62"/>
                    <a:pt x="328" y="434"/>
                    <a:pt x="111" y="776"/>
                  </a:cubicBezTo>
                  <a:cubicBezTo>
                    <a:pt x="1" y="952"/>
                    <a:pt x="141" y="1113"/>
                    <a:pt x="288" y="1113"/>
                  </a:cubicBezTo>
                  <a:cubicBezTo>
                    <a:pt x="347" y="1113"/>
                    <a:pt x="407" y="1087"/>
                    <a:pt x="452" y="1024"/>
                  </a:cubicBezTo>
                  <a:cubicBezTo>
                    <a:pt x="545" y="869"/>
                    <a:pt x="669" y="714"/>
                    <a:pt x="793" y="590"/>
                  </a:cubicBezTo>
                  <a:lnTo>
                    <a:pt x="793" y="745"/>
                  </a:lnTo>
                  <a:cubicBezTo>
                    <a:pt x="762" y="1055"/>
                    <a:pt x="731" y="1241"/>
                    <a:pt x="886" y="1334"/>
                  </a:cubicBezTo>
                  <a:cubicBezTo>
                    <a:pt x="917" y="1350"/>
                    <a:pt x="956" y="1357"/>
                    <a:pt x="999" y="1357"/>
                  </a:cubicBezTo>
                  <a:cubicBezTo>
                    <a:pt x="1042" y="1357"/>
                    <a:pt x="1088" y="1350"/>
                    <a:pt x="1135" y="1334"/>
                  </a:cubicBezTo>
                  <a:cubicBezTo>
                    <a:pt x="1197" y="1303"/>
                    <a:pt x="1259" y="1241"/>
                    <a:pt x="1321" y="1210"/>
                  </a:cubicBezTo>
                  <a:cubicBezTo>
                    <a:pt x="1483" y="1075"/>
                    <a:pt x="1574" y="987"/>
                    <a:pt x="1636" y="987"/>
                  </a:cubicBezTo>
                  <a:cubicBezTo>
                    <a:pt x="1645" y="987"/>
                    <a:pt x="1654" y="989"/>
                    <a:pt x="1662" y="993"/>
                  </a:cubicBezTo>
                  <a:cubicBezTo>
                    <a:pt x="1693" y="993"/>
                    <a:pt x="1662" y="993"/>
                    <a:pt x="1693" y="1024"/>
                  </a:cubicBezTo>
                  <a:cubicBezTo>
                    <a:pt x="1715" y="1091"/>
                    <a:pt x="1786" y="1142"/>
                    <a:pt x="1870" y="1142"/>
                  </a:cubicBezTo>
                  <a:cubicBezTo>
                    <a:pt x="1903" y="1142"/>
                    <a:pt x="1937" y="1134"/>
                    <a:pt x="1972" y="1117"/>
                  </a:cubicBezTo>
                  <a:cubicBezTo>
                    <a:pt x="2065" y="1055"/>
                    <a:pt x="2096" y="931"/>
                    <a:pt x="2034" y="838"/>
                  </a:cubicBezTo>
                  <a:cubicBezTo>
                    <a:pt x="1972" y="714"/>
                    <a:pt x="1879" y="621"/>
                    <a:pt x="1724" y="590"/>
                  </a:cubicBezTo>
                  <a:cubicBezTo>
                    <a:pt x="1699" y="586"/>
                    <a:pt x="1674" y="584"/>
                    <a:pt x="1649" y="584"/>
                  </a:cubicBezTo>
                  <a:cubicBezTo>
                    <a:pt x="1482" y="584"/>
                    <a:pt x="1304" y="668"/>
                    <a:pt x="1197" y="776"/>
                  </a:cubicBezTo>
                  <a:cubicBezTo>
                    <a:pt x="1228" y="434"/>
                    <a:pt x="1259" y="155"/>
                    <a:pt x="1073" y="62"/>
                  </a:cubicBezTo>
                  <a:cubicBezTo>
                    <a:pt x="1010" y="0"/>
                    <a:pt x="948" y="0"/>
                    <a:pt x="8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93"/>
            <p:cNvSpPr/>
            <p:nvPr/>
          </p:nvSpPr>
          <p:spPr>
            <a:xfrm>
              <a:off x="5498625" y="4382125"/>
              <a:ext cx="44225" cy="10875"/>
            </a:xfrm>
            <a:custGeom>
              <a:rect b="b" l="l" r="r" t="t"/>
              <a:pathLst>
                <a:path extrusionOk="0" h="435" w="1769">
                  <a:moveTo>
                    <a:pt x="280" y="1"/>
                  </a:moveTo>
                  <a:cubicBezTo>
                    <a:pt x="1" y="1"/>
                    <a:pt x="1" y="435"/>
                    <a:pt x="280" y="435"/>
                  </a:cubicBezTo>
                  <a:lnTo>
                    <a:pt x="1521" y="435"/>
                  </a:lnTo>
                  <a:cubicBezTo>
                    <a:pt x="1769" y="435"/>
                    <a:pt x="1769" y="1"/>
                    <a:pt x="15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0" name="Google Shape;15190;p93"/>
          <p:cNvGrpSpPr/>
          <p:nvPr/>
        </p:nvGrpSpPr>
        <p:grpSpPr>
          <a:xfrm>
            <a:off x="2441162" y="3996225"/>
            <a:ext cx="349000" cy="307925"/>
            <a:chOff x="4720050" y="4190575"/>
            <a:chExt cx="349000" cy="307925"/>
          </a:xfrm>
        </p:grpSpPr>
        <p:sp>
          <p:nvSpPr>
            <p:cNvPr id="15191" name="Google Shape;15191;p93"/>
            <p:cNvSpPr/>
            <p:nvPr/>
          </p:nvSpPr>
          <p:spPr>
            <a:xfrm>
              <a:off x="4755925" y="4470525"/>
              <a:ext cx="11450" cy="7900"/>
            </a:xfrm>
            <a:custGeom>
              <a:rect b="b" l="l" r="r" t="t"/>
              <a:pathLst>
                <a:path extrusionOk="0" h="316" w="458">
                  <a:moveTo>
                    <a:pt x="240" y="1"/>
                  </a:moveTo>
                  <a:cubicBezTo>
                    <a:pt x="1" y="1"/>
                    <a:pt x="261" y="316"/>
                    <a:pt x="392" y="316"/>
                  </a:cubicBezTo>
                  <a:cubicBezTo>
                    <a:pt x="430" y="316"/>
                    <a:pt x="458" y="288"/>
                    <a:pt x="458" y="218"/>
                  </a:cubicBezTo>
                  <a:cubicBezTo>
                    <a:pt x="458" y="94"/>
                    <a:pt x="365" y="1"/>
                    <a:pt x="2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93"/>
            <p:cNvSpPr/>
            <p:nvPr/>
          </p:nvSpPr>
          <p:spPr>
            <a:xfrm>
              <a:off x="4720050" y="4273550"/>
              <a:ext cx="349000" cy="224950"/>
            </a:xfrm>
            <a:custGeom>
              <a:rect b="b" l="l" r="r" t="t"/>
              <a:pathLst>
                <a:path extrusionOk="0" h="8998" w="13960">
                  <a:moveTo>
                    <a:pt x="12408" y="404"/>
                  </a:moveTo>
                  <a:cubicBezTo>
                    <a:pt x="12563" y="404"/>
                    <a:pt x="12687" y="528"/>
                    <a:pt x="12687" y="683"/>
                  </a:cubicBezTo>
                  <a:lnTo>
                    <a:pt x="12687" y="7663"/>
                  </a:lnTo>
                  <a:lnTo>
                    <a:pt x="12222" y="7663"/>
                  </a:lnTo>
                  <a:lnTo>
                    <a:pt x="12222" y="1304"/>
                  </a:lnTo>
                  <a:cubicBezTo>
                    <a:pt x="12222" y="1055"/>
                    <a:pt x="12036" y="869"/>
                    <a:pt x="11788" y="869"/>
                  </a:cubicBezTo>
                  <a:lnTo>
                    <a:pt x="7290" y="869"/>
                  </a:lnTo>
                  <a:cubicBezTo>
                    <a:pt x="7197" y="869"/>
                    <a:pt x="7104" y="931"/>
                    <a:pt x="7104" y="1055"/>
                  </a:cubicBezTo>
                  <a:cubicBezTo>
                    <a:pt x="7104" y="1180"/>
                    <a:pt x="7197" y="1273"/>
                    <a:pt x="7290" y="1273"/>
                  </a:cubicBezTo>
                  <a:lnTo>
                    <a:pt x="11788" y="1273"/>
                  </a:lnTo>
                  <a:cubicBezTo>
                    <a:pt x="11819" y="1273"/>
                    <a:pt x="11819" y="1273"/>
                    <a:pt x="11819" y="1304"/>
                  </a:cubicBezTo>
                  <a:lnTo>
                    <a:pt x="11819" y="7663"/>
                  </a:lnTo>
                  <a:lnTo>
                    <a:pt x="3382" y="7663"/>
                  </a:lnTo>
                  <a:lnTo>
                    <a:pt x="3382" y="3320"/>
                  </a:lnTo>
                  <a:cubicBezTo>
                    <a:pt x="3382" y="3103"/>
                    <a:pt x="3195" y="2917"/>
                    <a:pt x="2978" y="2917"/>
                  </a:cubicBezTo>
                  <a:lnTo>
                    <a:pt x="2141" y="2917"/>
                  </a:lnTo>
                  <a:lnTo>
                    <a:pt x="2141" y="1304"/>
                  </a:lnTo>
                  <a:cubicBezTo>
                    <a:pt x="2141" y="1273"/>
                    <a:pt x="2141" y="1273"/>
                    <a:pt x="2172" y="1273"/>
                  </a:cubicBezTo>
                  <a:lnTo>
                    <a:pt x="6483" y="1273"/>
                  </a:lnTo>
                  <a:cubicBezTo>
                    <a:pt x="6608" y="1273"/>
                    <a:pt x="6701" y="1180"/>
                    <a:pt x="6701" y="1055"/>
                  </a:cubicBezTo>
                  <a:cubicBezTo>
                    <a:pt x="6701" y="931"/>
                    <a:pt x="6608" y="869"/>
                    <a:pt x="6483" y="869"/>
                  </a:cubicBezTo>
                  <a:lnTo>
                    <a:pt x="2172" y="869"/>
                  </a:lnTo>
                  <a:cubicBezTo>
                    <a:pt x="1924" y="869"/>
                    <a:pt x="1737" y="1055"/>
                    <a:pt x="1737" y="1304"/>
                  </a:cubicBezTo>
                  <a:lnTo>
                    <a:pt x="1737" y="2917"/>
                  </a:lnTo>
                  <a:lnTo>
                    <a:pt x="1272" y="2917"/>
                  </a:lnTo>
                  <a:lnTo>
                    <a:pt x="1272" y="683"/>
                  </a:lnTo>
                  <a:cubicBezTo>
                    <a:pt x="1272" y="528"/>
                    <a:pt x="1396" y="404"/>
                    <a:pt x="1551" y="404"/>
                  </a:cubicBezTo>
                  <a:close/>
                  <a:moveTo>
                    <a:pt x="5584" y="8097"/>
                  </a:moveTo>
                  <a:lnTo>
                    <a:pt x="5584" y="8593"/>
                  </a:lnTo>
                  <a:lnTo>
                    <a:pt x="3382" y="8593"/>
                  </a:lnTo>
                  <a:lnTo>
                    <a:pt x="3382" y="8097"/>
                  </a:lnTo>
                  <a:close/>
                  <a:moveTo>
                    <a:pt x="7972" y="8097"/>
                  </a:moveTo>
                  <a:lnTo>
                    <a:pt x="7972" y="8593"/>
                  </a:lnTo>
                  <a:lnTo>
                    <a:pt x="5987" y="8593"/>
                  </a:lnTo>
                  <a:lnTo>
                    <a:pt x="5987" y="8097"/>
                  </a:lnTo>
                  <a:close/>
                  <a:moveTo>
                    <a:pt x="1551" y="1"/>
                  </a:moveTo>
                  <a:cubicBezTo>
                    <a:pt x="1179" y="1"/>
                    <a:pt x="869" y="311"/>
                    <a:pt x="869" y="683"/>
                  </a:cubicBezTo>
                  <a:lnTo>
                    <a:pt x="869" y="2917"/>
                  </a:lnTo>
                  <a:lnTo>
                    <a:pt x="404" y="2917"/>
                  </a:lnTo>
                  <a:cubicBezTo>
                    <a:pt x="187" y="2917"/>
                    <a:pt x="0" y="3103"/>
                    <a:pt x="0" y="3320"/>
                  </a:cubicBezTo>
                  <a:lnTo>
                    <a:pt x="0" y="4095"/>
                  </a:lnTo>
                  <a:cubicBezTo>
                    <a:pt x="0" y="4235"/>
                    <a:pt x="101" y="4305"/>
                    <a:pt x="202" y="4305"/>
                  </a:cubicBezTo>
                  <a:cubicBezTo>
                    <a:pt x="303" y="4305"/>
                    <a:pt x="404" y="4235"/>
                    <a:pt x="404" y="4095"/>
                  </a:cubicBezTo>
                  <a:lnTo>
                    <a:pt x="404" y="3320"/>
                  </a:lnTo>
                  <a:lnTo>
                    <a:pt x="2978" y="3320"/>
                  </a:lnTo>
                  <a:lnTo>
                    <a:pt x="2978" y="8593"/>
                  </a:lnTo>
                  <a:lnTo>
                    <a:pt x="404" y="8593"/>
                  </a:lnTo>
                  <a:lnTo>
                    <a:pt x="404" y="4840"/>
                  </a:lnTo>
                  <a:cubicBezTo>
                    <a:pt x="404" y="4700"/>
                    <a:pt x="303" y="4630"/>
                    <a:pt x="202" y="4630"/>
                  </a:cubicBezTo>
                  <a:cubicBezTo>
                    <a:pt x="101" y="4630"/>
                    <a:pt x="0" y="4700"/>
                    <a:pt x="0" y="4840"/>
                  </a:cubicBezTo>
                  <a:lnTo>
                    <a:pt x="0" y="8624"/>
                  </a:lnTo>
                  <a:cubicBezTo>
                    <a:pt x="0" y="8810"/>
                    <a:pt x="187" y="8996"/>
                    <a:pt x="404" y="8996"/>
                  </a:cubicBezTo>
                  <a:lnTo>
                    <a:pt x="9678" y="8996"/>
                  </a:lnTo>
                  <a:cubicBezTo>
                    <a:pt x="9685" y="8997"/>
                    <a:pt x="9692" y="8998"/>
                    <a:pt x="9699" y="8998"/>
                  </a:cubicBezTo>
                  <a:cubicBezTo>
                    <a:pt x="9889" y="8998"/>
                    <a:pt x="9889" y="8592"/>
                    <a:pt x="9699" y="8592"/>
                  </a:cubicBezTo>
                  <a:cubicBezTo>
                    <a:pt x="9692" y="8592"/>
                    <a:pt x="9685" y="8592"/>
                    <a:pt x="9678" y="8593"/>
                  </a:cubicBezTo>
                  <a:lnTo>
                    <a:pt x="8376" y="8593"/>
                  </a:lnTo>
                  <a:lnTo>
                    <a:pt x="8376" y="8066"/>
                  </a:lnTo>
                  <a:lnTo>
                    <a:pt x="13556" y="8066"/>
                  </a:lnTo>
                  <a:lnTo>
                    <a:pt x="13556" y="8407"/>
                  </a:lnTo>
                  <a:cubicBezTo>
                    <a:pt x="13556" y="8500"/>
                    <a:pt x="13463" y="8593"/>
                    <a:pt x="13370" y="8593"/>
                  </a:cubicBezTo>
                  <a:lnTo>
                    <a:pt x="10485" y="8593"/>
                  </a:lnTo>
                  <a:cubicBezTo>
                    <a:pt x="10478" y="8592"/>
                    <a:pt x="10471" y="8592"/>
                    <a:pt x="10465" y="8592"/>
                  </a:cubicBezTo>
                  <a:cubicBezTo>
                    <a:pt x="10275" y="8592"/>
                    <a:pt x="10275" y="8998"/>
                    <a:pt x="10465" y="8998"/>
                  </a:cubicBezTo>
                  <a:cubicBezTo>
                    <a:pt x="10471" y="8998"/>
                    <a:pt x="10478" y="8997"/>
                    <a:pt x="10485" y="8996"/>
                  </a:cubicBezTo>
                  <a:lnTo>
                    <a:pt x="13370" y="8996"/>
                  </a:lnTo>
                  <a:cubicBezTo>
                    <a:pt x="13680" y="8996"/>
                    <a:pt x="13959" y="8717"/>
                    <a:pt x="13959" y="8407"/>
                  </a:cubicBezTo>
                  <a:lnTo>
                    <a:pt x="13959" y="8035"/>
                  </a:lnTo>
                  <a:cubicBezTo>
                    <a:pt x="13959" y="7818"/>
                    <a:pt x="13773" y="7663"/>
                    <a:pt x="13587" y="7663"/>
                  </a:cubicBezTo>
                  <a:lnTo>
                    <a:pt x="13091" y="7663"/>
                  </a:lnTo>
                  <a:lnTo>
                    <a:pt x="13091" y="683"/>
                  </a:lnTo>
                  <a:cubicBezTo>
                    <a:pt x="13091" y="311"/>
                    <a:pt x="12780" y="1"/>
                    <a:pt x="12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93"/>
            <p:cNvSpPr/>
            <p:nvPr/>
          </p:nvSpPr>
          <p:spPr>
            <a:xfrm>
              <a:off x="4823950" y="4336950"/>
              <a:ext cx="141950" cy="96775"/>
            </a:xfrm>
            <a:custGeom>
              <a:rect b="b" l="l" r="r" t="t"/>
              <a:pathLst>
                <a:path extrusionOk="0" h="3871" w="5678">
                  <a:moveTo>
                    <a:pt x="2812" y="396"/>
                  </a:moveTo>
                  <a:cubicBezTo>
                    <a:pt x="2855" y="396"/>
                    <a:pt x="2901" y="412"/>
                    <a:pt x="2948" y="443"/>
                  </a:cubicBezTo>
                  <a:lnTo>
                    <a:pt x="5181" y="1435"/>
                  </a:lnTo>
                  <a:lnTo>
                    <a:pt x="2917" y="2459"/>
                  </a:lnTo>
                  <a:cubicBezTo>
                    <a:pt x="2886" y="2474"/>
                    <a:pt x="2847" y="2482"/>
                    <a:pt x="2808" y="2482"/>
                  </a:cubicBezTo>
                  <a:cubicBezTo>
                    <a:pt x="2769" y="2482"/>
                    <a:pt x="2731" y="2474"/>
                    <a:pt x="2700" y="2459"/>
                  </a:cubicBezTo>
                  <a:lnTo>
                    <a:pt x="435" y="1435"/>
                  </a:lnTo>
                  <a:lnTo>
                    <a:pt x="2700" y="443"/>
                  </a:lnTo>
                  <a:cubicBezTo>
                    <a:pt x="2731" y="412"/>
                    <a:pt x="2769" y="396"/>
                    <a:pt x="2812" y="396"/>
                  </a:cubicBezTo>
                  <a:close/>
                  <a:moveTo>
                    <a:pt x="4065" y="2397"/>
                  </a:moveTo>
                  <a:lnTo>
                    <a:pt x="4065" y="3203"/>
                  </a:lnTo>
                  <a:lnTo>
                    <a:pt x="3909" y="3265"/>
                  </a:lnTo>
                  <a:cubicBezTo>
                    <a:pt x="3568" y="3405"/>
                    <a:pt x="3204" y="3475"/>
                    <a:pt x="2835" y="3475"/>
                  </a:cubicBezTo>
                  <a:cubicBezTo>
                    <a:pt x="2467" y="3475"/>
                    <a:pt x="2095" y="3405"/>
                    <a:pt x="1738" y="3265"/>
                  </a:cubicBezTo>
                  <a:lnTo>
                    <a:pt x="1583" y="3203"/>
                  </a:lnTo>
                  <a:lnTo>
                    <a:pt x="1583" y="2397"/>
                  </a:lnTo>
                  <a:lnTo>
                    <a:pt x="2545" y="2831"/>
                  </a:lnTo>
                  <a:cubicBezTo>
                    <a:pt x="2638" y="2878"/>
                    <a:pt x="2731" y="2901"/>
                    <a:pt x="2824" y="2901"/>
                  </a:cubicBezTo>
                  <a:cubicBezTo>
                    <a:pt x="2917" y="2901"/>
                    <a:pt x="3010" y="2878"/>
                    <a:pt x="3103" y="2831"/>
                  </a:cubicBezTo>
                  <a:lnTo>
                    <a:pt x="4065" y="2397"/>
                  </a:lnTo>
                  <a:close/>
                  <a:moveTo>
                    <a:pt x="2839" y="1"/>
                  </a:moveTo>
                  <a:cubicBezTo>
                    <a:pt x="2731" y="1"/>
                    <a:pt x="2622" y="24"/>
                    <a:pt x="2514" y="70"/>
                  </a:cubicBezTo>
                  <a:lnTo>
                    <a:pt x="187" y="1125"/>
                  </a:lnTo>
                  <a:cubicBezTo>
                    <a:pt x="63" y="1187"/>
                    <a:pt x="1" y="1311"/>
                    <a:pt x="1" y="1435"/>
                  </a:cubicBezTo>
                  <a:cubicBezTo>
                    <a:pt x="1" y="1559"/>
                    <a:pt x="63" y="1683"/>
                    <a:pt x="187" y="1745"/>
                  </a:cubicBezTo>
                  <a:lnTo>
                    <a:pt x="156" y="1745"/>
                  </a:lnTo>
                  <a:lnTo>
                    <a:pt x="1180" y="2211"/>
                  </a:lnTo>
                  <a:lnTo>
                    <a:pt x="1180" y="3265"/>
                  </a:lnTo>
                  <a:cubicBezTo>
                    <a:pt x="1180" y="3389"/>
                    <a:pt x="1242" y="3483"/>
                    <a:pt x="1335" y="3545"/>
                  </a:cubicBezTo>
                  <a:lnTo>
                    <a:pt x="1583" y="3638"/>
                  </a:lnTo>
                  <a:cubicBezTo>
                    <a:pt x="1986" y="3793"/>
                    <a:pt x="2405" y="3870"/>
                    <a:pt x="2824" y="3870"/>
                  </a:cubicBezTo>
                  <a:cubicBezTo>
                    <a:pt x="3243" y="3870"/>
                    <a:pt x="3661" y="3793"/>
                    <a:pt x="4065" y="3638"/>
                  </a:cubicBezTo>
                  <a:lnTo>
                    <a:pt x="4313" y="3545"/>
                  </a:lnTo>
                  <a:cubicBezTo>
                    <a:pt x="4406" y="3483"/>
                    <a:pt x="4468" y="3389"/>
                    <a:pt x="4499" y="3265"/>
                  </a:cubicBezTo>
                  <a:lnTo>
                    <a:pt x="4499" y="2211"/>
                  </a:lnTo>
                  <a:lnTo>
                    <a:pt x="5491" y="1745"/>
                  </a:lnTo>
                  <a:cubicBezTo>
                    <a:pt x="5615" y="1683"/>
                    <a:pt x="5678" y="1559"/>
                    <a:pt x="5678" y="1435"/>
                  </a:cubicBezTo>
                  <a:cubicBezTo>
                    <a:pt x="5678" y="1311"/>
                    <a:pt x="5615" y="1187"/>
                    <a:pt x="5522" y="1125"/>
                  </a:cubicBezTo>
                  <a:lnTo>
                    <a:pt x="3165" y="70"/>
                  </a:lnTo>
                  <a:cubicBezTo>
                    <a:pt x="3056" y="24"/>
                    <a:pt x="2948" y="1"/>
                    <a:pt x="28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93"/>
            <p:cNvSpPr/>
            <p:nvPr/>
          </p:nvSpPr>
          <p:spPr>
            <a:xfrm>
              <a:off x="4874375" y="4235750"/>
              <a:ext cx="40350" cy="16500"/>
            </a:xfrm>
            <a:custGeom>
              <a:rect b="b" l="l" r="r" t="t"/>
              <a:pathLst>
                <a:path extrusionOk="0" h="660" w="1614">
                  <a:moveTo>
                    <a:pt x="807" y="1"/>
                  </a:moveTo>
                  <a:cubicBezTo>
                    <a:pt x="535" y="1"/>
                    <a:pt x="264" y="101"/>
                    <a:pt x="62" y="303"/>
                  </a:cubicBezTo>
                  <a:cubicBezTo>
                    <a:pt x="0" y="396"/>
                    <a:pt x="0" y="520"/>
                    <a:pt x="62" y="613"/>
                  </a:cubicBezTo>
                  <a:cubicBezTo>
                    <a:pt x="109" y="644"/>
                    <a:pt x="163" y="660"/>
                    <a:pt x="217" y="660"/>
                  </a:cubicBezTo>
                  <a:cubicBezTo>
                    <a:pt x="272" y="660"/>
                    <a:pt x="326" y="644"/>
                    <a:pt x="372" y="613"/>
                  </a:cubicBezTo>
                  <a:cubicBezTo>
                    <a:pt x="497" y="489"/>
                    <a:pt x="659" y="427"/>
                    <a:pt x="822" y="427"/>
                  </a:cubicBezTo>
                  <a:cubicBezTo>
                    <a:pt x="985" y="427"/>
                    <a:pt x="1148" y="489"/>
                    <a:pt x="1272" y="613"/>
                  </a:cubicBezTo>
                  <a:cubicBezTo>
                    <a:pt x="1303" y="644"/>
                    <a:pt x="1350" y="660"/>
                    <a:pt x="1400" y="660"/>
                  </a:cubicBezTo>
                  <a:cubicBezTo>
                    <a:pt x="1450" y="660"/>
                    <a:pt x="1505" y="644"/>
                    <a:pt x="1551" y="613"/>
                  </a:cubicBezTo>
                  <a:cubicBezTo>
                    <a:pt x="1613" y="520"/>
                    <a:pt x="1613" y="396"/>
                    <a:pt x="1551" y="303"/>
                  </a:cubicBezTo>
                  <a:cubicBezTo>
                    <a:pt x="1350" y="101"/>
                    <a:pt x="1078" y="1"/>
                    <a:pt x="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93"/>
            <p:cNvSpPr/>
            <p:nvPr/>
          </p:nvSpPr>
          <p:spPr>
            <a:xfrm>
              <a:off x="4856850" y="4213275"/>
              <a:ext cx="74150" cy="23075"/>
            </a:xfrm>
            <a:custGeom>
              <a:rect b="b" l="l" r="r" t="t"/>
              <a:pathLst>
                <a:path extrusionOk="0" h="923" w="2966">
                  <a:moveTo>
                    <a:pt x="1523" y="0"/>
                  </a:moveTo>
                  <a:cubicBezTo>
                    <a:pt x="1027" y="0"/>
                    <a:pt x="531" y="194"/>
                    <a:pt x="143" y="582"/>
                  </a:cubicBezTo>
                  <a:cubicBezTo>
                    <a:pt x="0" y="725"/>
                    <a:pt x="131" y="922"/>
                    <a:pt x="298" y="922"/>
                  </a:cubicBezTo>
                  <a:cubicBezTo>
                    <a:pt x="349" y="922"/>
                    <a:pt x="403" y="904"/>
                    <a:pt x="453" y="861"/>
                  </a:cubicBezTo>
                  <a:cubicBezTo>
                    <a:pt x="748" y="566"/>
                    <a:pt x="1136" y="419"/>
                    <a:pt x="1523" y="419"/>
                  </a:cubicBezTo>
                  <a:cubicBezTo>
                    <a:pt x="1911" y="419"/>
                    <a:pt x="2299" y="566"/>
                    <a:pt x="2593" y="861"/>
                  </a:cubicBezTo>
                  <a:cubicBezTo>
                    <a:pt x="2655" y="892"/>
                    <a:pt x="2686" y="923"/>
                    <a:pt x="2749" y="923"/>
                  </a:cubicBezTo>
                  <a:cubicBezTo>
                    <a:pt x="2811" y="923"/>
                    <a:pt x="2842" y="892"/>
                    <a:pt x="2904" y="861"/>
                  </a:cubicBezTo>
                  <a:cubicBezTo>
                    <a:pt x="2966" y="799"/>
                    <a:pt x="2966" y="644"/>
                    <a:pt x="2904" y="582"/>
                  </a:cubicBezTo>
                  <a:cubicBezTo>
                    <a:pt x="2516" y="194"/>
                    <a:pt x="2020" y="0"/>
                    <a:pt x="1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93"/>
            <p:cNvSpPr/>
            <p:nvPr/>
          </p:nvSpPr>
          <p:spPr>
            <a:xfrm>
              <a:off x="4841800" y="4190575"/>
              <a:ext cx="105500" cy="29700"/>
            </a:xfrm>
            <a:custGeom>
              <a:rect b="b" l="l" r="r" t="t"/>
              <a:pathLst>
                <a:path extrusionOk="0" h="1188" w="4220">
                  <a:moveTo>
                    <a:pt x="2110" y="1"/>
                  </a:moveTo>
                  <a:cubicBezTo>
                    <a:pt x="1381" y="1"/>
                    <a:pt x="652" y="280"/>
                    <a:pt x="93" y="838"/>
                  </a:cubicBezTo>
                  <a:cubicBezTo>
                    <a:pt x="0" y="900"/>
                    <a:pt x="0" y="1055"/>
                    <a:pt x="93" y="1117"/>
                  </a:cubicBezTo>
                  <a:cubicBezTo>
                    <a:pt x="125" y="1164"/>
                    <a:pt x="179" y="1187"/>
                    <a:pt x="233" y="1187"/>
                  </a:cubicBezTo>
                  <a:cubicBezTo>
                    <a:pt x="287" y="1187"/>
                    <a:pt x="342" y="1164"/>
                    <a:pt x="373" y="1117"/>
                  </a:cubicBezTo>
                  <a:cubicBezTo>
                    <a:pt x="853" y="637"/>
                    <a:pt x="1482" y="396"/>
                    <a:pt x="2110" y="396"/>
                  </a:cubicBezTo>
                  <a:cubicBezTo>
                    <a:pt x="2738" y="396"/>
                    <a:pt x="3366" y="637"/>
                    <a:pt x="3847" y="1117"/>
                  </a:cubicBezTo>
                  <a:cubicBezTo>
                    <a:pt x="3878" y="1149"/>
                    <a:pt x="3940" y="1180"/>
                    <a:pt x="4002" y="1180"/>
                  </a:cubicBezTo>
                  <a:cubicBezTo>
                    <a:pt x="4033" y="1180"/>
                    <a:pt x="4095" y="1149"/>
                    <a:pt x="4126" y="1117"/>
                  </a:cubicBezTo>
                  <a:cubicBezTo>
                    <a:pt x="4219" y="1055"/>
                    <a:pt x="4219" y="900"/>
                    <a:pt x="4126" y="838"/>
                  </a:cubicBezTo>
                  <a:cubicBezTo>
                    <a:pt x="3568" y="280"/>
                    <a:pt x="2839" y="1"/>
                    <a:pt x="2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7" name="Google Shape;15197;p93"/>
          <p:cNvGrpSpPr/>
          <p:nvPr/>
        </p:nvGrpSpPr>
        <p:grpSpPr>
          <a:xfrm>
            <a:off x="3227597" y="4001650"/>
            <a:ext cx="349000" cy="297075"/>
            <a:chOff x="3960075" y="4196000"/>
            <a:chExt cx="349000" cy="297075"/>
          </a:xfrm>
        </p:grpSpPr>
        <p:sp>
          <p:nvSpPr>
            <p:cNvPr id="15198" name="Google Shape;15198;p93"/>
            <p:cNvSpPr/>
            <p:nvPr/>
          </p:nvSpPr>
          <p:spPr>
            <a:xfrm>
              <a:off x="3993425" y="4297550"/>
              <a:ext cx="281525" cy="162150"/>
            </a:xfrm>
            <a:custGeom>
              <a:rect b="b" l="l" r="r" t="t"/>
              <a:pathLst>
                <a:path extrusionOk="0" h="6486" w="11261">
                  <a:moveTo>
                    <a:pt x="10826" y="5369"/>
                  </a:moveTo>
                  <a:lnTo>
                    <a:pt x="10826" y="6051"/>
                  </a:lnTo>
                  <a:lnTo>
                    <a:pt x="404" y="6051"/>
                  </a:lnTo>
                  <a:lnTo>
                    <a:pt x="404" y="5369"/>
                  </a:lnTo>
                  <a:lnTo>
                    <a:pt x="1551" y="5369"/>
                  </a:lnTo>
                  <a:lnTo>
                    <a:pt x="1551" y="5431"/>
                  </a:lnTo>
                  <a:cubicBezTo>
                    <a:pt x="1551" y="5570"/>
                    <a:pt x="1652" y="5640"/>
                    <a:pt x="1753" y="5640"/>
                  </a:cubicBezTo>
                  <a:cubicBezTo>
                    <a:pt x="1854" y="5640"/>
                    <a:pt x="1955" y="5570"/>
                    <a:pt x="1955" y="5431"/>
                  </a:cubicBezTo>
                  <a:lnTo>
                    <a:pt x="1955" y="5369"/>
                  </a:lnTo>
                  <a:close/>
                  <a:moveTo>
                    <a:pt x="2471" y="1"/>
                  </a:moveTo>
                  <a:cubicBezTo>
                    <a:pt x="2465" y="1"/>
                    <a:pt x="2458" y="1"/>
                    <a:pt x="2451" y="2"/>
                  </a:cubicBezTo>
                  <a:lnTo>
                    <a:pt x="404" y="2"/>
                  </a:lnTo>
                  <a:cubicBezTo>
                    <a:pt x="186" y="2"/>
                    <a:pt x="0" y="189"/>
                    <a:pt x="0" y="406"/>
                  </a:cubicBezTo>
                  <a:lnTo>
                    <a:pt x="0" y="6051"/>
                  </a:lnTo>
                  <a:cubicBezTo>
                    <a:pt x="0" y="6299"/>
                    <a:pt x="186" y="6485"/>
                    <a:pt x="404" y="6485"/>
                  </a:cubicBezTo>
                  <a:lnTo>
                    <a:pt x="10826" y="6485"/>
                  </a:lnTo>
                  <a:cubicBezTo>
                    <a:pt x="11074" y="6485"/>
                    <a:pt x="11260" y="6299"/>
                    <a:pt x="11260" y="6051"/>
                  </a:cubicBezTo>
                  <a:lnTo>
                    <a:pt x="11260" y="437"/>
                  </a:lnTo>
                  <a:cubicBezTo>
                    <a:pt x="11260" y="220"/>
                    <a:pt x="11074" y="33"/>
                    <a:pt x="10826" y="33"/>
                  </a:cubicBezTo>
                  <a:lnTo>
                    <a:pt x="3257" y="33"/>
                  </a:lnTo>
                  <a:cubicBezTo>
                    <a:pt x="3249" y="32"/>
                    <a:pt x="3242" y="32"/>
                    <a:pt x="3234" y="32"/>
                  </a:cubicBezTo>
                  <a:cubicBezTo>
                    <a:pt x="3017" y="32"/>
                    <a:pt x="3017" y="438"/>
                    <a:pt x="3234" y="438"/>
                  </a:cubicBezTo>
                  <a:cubicBezTo>
                    <a:pt x="3242" y="438"/>
                    <a:pt x="3249" y="438"/>
                    <a:pt x="3257" y="437"/>
                  </a:cubicBezTo>
                  <a:lnTo>
                    <a:pt x="10826" y="437"/>
                  </a:lnTo>
                  <a:lnTo>
                    <a:pt x="10826" y="4997"/>
                  </a:lnTo>
                  <a:lnTo>
                    <a:pt x="1955" y="4997"/>
                  </a:lnTo>
                  <a:lnTo>
                    <a:pt x="1955" y="4810"/>
                  </a:lnTo>
                  <a:cubicBezTo>
                    <a:pt x="1955" y="4671"/>
                    <a:pt x="1846" y="4601"/>
                    <a:pt x="1741" y="4601"/>
                  </a:cubicBezTo>
                  <a:cubicBezTo>
                    <a:pt x="1637" y="4601"/>
                    <a:pt x="1536" y="4671"/>
                    <a:pt x="1551" y="4810"/>
                  </a:cubicBezTo>
                  <a:lnTo>
                    <a:pt x="1551" y="4997"/>
                  </a:lnTo>
                  <a:lnTo>
                    <a:pt x="404" y="4997"/>
                  </a:lnTo>
                  <a:lnTo>
                    <a:pt x="404" y="437"/>
                  </a:lnTo>
                  <a:lnTo>
                    <a:pt x="404" y="406"/>
                  </a:lnTo>
                  <a:lnTo>
                    <a:pt x="2451" y="406"/>
                  </a:lnTo>
                  <a:cubicBezTo>
                    <a:pt x="2458" y="407"/>
                    <a:pt x="2465" y="407"/>
                    <a:pt x="2471" y="407"/>
                  </a:cubicBezTo>
                  <a:cubicBezTo>
                    <a:pt x="2661" y="407"/>
                    <a:pt x="2661" y="1"/>
                    <a:pt x="2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93"/>
            <p:cNvSpPr/>
            <p:nvPr/>
          </p:nvSpPr>
          <p:spPr>
            <a:xfrm>
              <a:off x="4102775" y="4333075"/>
              <a:ext cx="62825" cy="70025"/>
            </a:xfrm>
            <a:custGeom>
              <a:rect b="b" l="l" r="r" t="t"/>
              <a:pathLst>
                <a:path extrusionOk="0" h="2801" w="2513">
                  <a:moveTo>
                    <a:pt x="403" y="474"/>
                  </a:moveTo>
                  <a:lnTo>
                    <a:pt x="2047" y="1404"/>
                  </a:lnTo>
                  <a:lnTo>
                    <a:pt x="403" y="2366"/>
                  </a:lnTo>
                  <a:lnTo>
                    <a:pt x="403" y="474"/>
                  </a:lnTo>
                  <a:close/>
                  <a:moveTo>
                    <a:pt x="357" y="1"/>
                  </a:moveTo>
                  <a:cubicBezTo>
                    <a:pt x="295" y="1"/>
                    <a:pt x="233" y="24"/>
                    <a:pt x="186" y="70"/>
                  </a:cubicBezTo>
                  <a:cubicBezTo>
                    <a:pt x="62" y="101"/>
                    <a:pt x="0" y="225"/>
                    <a:pt x="0" y="350"/>
                  </a:cubicBezTo>
                  <a:lnTo>
                    <a:pt x="0" y="2459"/>
                  </a:lnTo>
                  <a:cubicBezTo>
                    <a:pt x="0" y="2583"/>
                    <a:pt x="62" y="2707"/>
                    <a:pt x="186" y="2769"/>
                  </a:cubicBezTo>
                  <a:cubicBezTo>
                    <a:pt x="217" y="2800"/>
                    <a:pt x="279" y="2800"/>
                    <a:pt x="341" y="2800"/>
                  </a:cubicBezTo>
                  <a:cubicBezTo>
                    <a:pt x="403" y="2800"/>
                    <a:pt x="465" y="2800"/>
                    <a:pt x="527" y="2769"/>
                  </a:cubicBezTo>
                  <a:lnTo>
                    <a:pt x="2357" y="1714"/>
                  </a:lnTo>
                  <a:cubicBezTo>
                    <a:pt x="2451" y="1652"/>
                    <a:pt x="2513" y="1528"/>
                    <a:pt x="2513" y="1404"/>
                  </a:cubicBezTo>
                  <a:cubicBezTo>
                    <a:pt x="2513" y="1280"/>
                    <a:pt x="2451" y="1187"/>
                    <a:pt x="2357" y="1125"/>
                  </a:cubicBezTo>
                  <a:lnTo>
                    <a:pt x="527" y="70"/>
                  </a:lnTo>
                  <a:cubicBezTo>
                    <a:pt x="481" y="24"/>
                    <a:pt x="419" y="1"/>
                    <a:pt x="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93"/>
            <p:cNvSpPr/>
            <p:nvPr/>
          </p:nvSpPr>
          <p:spPr>
            <a:xfrm>
              <a:off x="3960075" y="4196000"/>
              <a:ext cx="349000" cy="297075"/>
            </a:xfrm>
            <a:custGeom>
              <a:rect b="b" l="l" r="r" t="t"/>
              <a:pathLst>
                <a:path extrusionOk="0" h="11883" w="13960">
                  <a:moveTo>
                    <a:pt x="4591" y="404"/>
                  </a:moveTo>
                  <a:cubicBezTo>
                    <a:pt x="4715" y="404"/>
                    <a:pt x="4839" y="528"/>
                    <a:pt x="4839" y="683"/>
                  </a:cubicBezTo>
                  <a:lnTo>
                    <a:pt x="4839" y="1180"/>
                  </a:lnTo>
                  <a:lnTo>
                    <a:pt x="404" y="1180"/>
                  </a:lnTo>
                  <a:lnTo>
                    <a:pt x="404" y="683"/>
                  </a:lnTo>
                  <a:cubicBezTo>
                    <a:pt x="404" y="528"/>
                    <a:pt x="528" y="404"/>
                    <a:pt x="683" y="404"/>
                  </a:cubicBezTo>
                  <a:close/>
                  <a:moveTo>
                    <a:pt x="13525" y="1583"/>
                  </a:moveTo>
                  <a:lnTo>
                    <a:pt x="13525" y="2855"/>
                  </a:lnTo>
                  <a:lnTo>
                    <a:pt x="404" y="2855"/>
                  </a:lnTo>
                  <a:lnTo>
                    <a:pt x="404" y="1583"/>
                  </a:lnTo>
                  <a:close/>
                  <a:moveTo>
                    <a:pt x="683" y="1"/>
                  </a:moveTo>
                  <a:cubicBezTo>
                    <a:pt x="311" y="1"/>
                    <a:pt x="0" y="311"/>
                    <a:pt x="0" y="683"/>
                  </a:cubicBezTo>
                  <a:lnTo>
                    <a:pt x="0" y="11478"/>
                  </a:lnTo>
                  <a:cubicBezTo>
                    <a:pt x="0" y="11695"/>
                    <a:pt x="187" y="11881"/>
                    <a:pt x="404" y="11881"/>
                  </a:cubicBezTo>
                  <a:lnTo>
                    <a:pt x="9337" y="11881"/>
                  </a:lnTo>
                  <a:cubicBezTo>
                    <a:pt x="9344" y="11882"/>
                    <a:pt x="9351" y="11883"/>
                    <a:pt x="9358" y="11883"/>
                  </a:cubicBezTo>
                  <a:cubicBezTo>
                    <a:pt x="9548" y="11883"/>
                    <a:pt x="9548" y="11477"/>
                    <a:pt x="9358" y="11477"/>
                  </a:cubicBezTo>
                  <a:cubicBezTo>
                    <a:pt x="9351" y="11477"/>
                    <a:pt x="9344" y="11477"/>
                    <a:pt x="9337" y="11478"/>
                  </a:cubicBezTo>
                  <a:lnTo>
                    <a:pt x="404" y="11478"/>
                  </a:lnTo>
                  <a:lnTo>
                    <a:pt x="404" y="3258"/>
                  </a:lnTo>
                  <a:lnTo>
                    <a:pt x="13556" y="3258"/>
                  </a:lnTo>
                  <a:lnTo>
                    <a:pt x="13556" y="11478"/>
                  </a:lnTo>
                  <a:lnTo>
                    <a:pt x="10144" y="11478"/>
                  </a:lnTo>
                  <a:cubicBezTo>
                    <a:pt x="10137" y="11477"/>
                    <a:pt x="10130" y="11477"/>
                    <a:pt x="10123" y="11477"/>
                  </a:cubicBezTo>
                  <a:cubicBezTo>
                    <a:pt x="9933" y="11477"/>
                    <a:pt x="9933" y="11883"/>
                    <a:pt x="10123" y="11883"/>
                  </a:cubicBezTo>
                  <a:cubicBezTo>
                    <a:pt x="10130" y="11883"/>
                    <a:pt x="10137" y="11882"/>
                    <a:pt x="10144" y="11881"/>
                  </a:cubicBezTo>
                  <a:lnTo>
                    <a:pt x="13556" y="11881"/>
                  </a:lnTo>
                  <a:cubicBezTo>
                    <a:pt x="13773" y="11881"/>
                    <a:pt x="13959" y="11695"/>
                    <a:pt x="13959" y="11478"/>
                  </a:cubicBezTo>
                  <a:lnTo>
                    <a:pt x="13959" y="1583"/>
                  </a:lnTo>
                  <a:cubicBezTo>
                    <a:pt x="13959" y="1366"/>
                    <a:pt x="13773" y="1180"/>
                    <a:pt x="13556" y="1180"/>
                  </a:cubicBezTo>
                  <a:lnTo>
                    <a:pt x="5243" y="1180"/>
                  </a:lnTo>
                  <a:lnTo>
                    <a:pt x="5243" y="683"/>
                  </a:lnTo>
                  <a:cubicBezTo>
                    <a:pt x="5243" y="311"/>
                    <a:pt x="4964" y="1"/>
                    <a:pt x="45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93"/>
            <p:cNvSpPr/>
            <p:nvPr/>
          </p:nvSpPr>
          <p:spPr>
            <a:xfrm>
              <a:off x="4226075" y="4246600"/>
              <a:ext cx="10100" cy="9925"/>
            </a:xfrm>
            <a:custGeom>
              <a:rect b="b" l="l" r="r" t="t"/>
              <a:pathLst>
                <a:path extrusionOk="0" h="397" w="404">
                  <a:moveTo>
                    <a:pt x="202" y="1"/>
                  </a:moveTo>
                  <a:cubicBezTo>
                    <a:pt x="101" y="1"/>
                    <a:pt x="0" y="71"/>
                    <a:pt x="0" y="210"/>
                  </a:cubicBezTo>
                  <a:cubicBezTo>
                    <a:pt x="0" y="334"/>
                    <a:pt x="101" y="396"/>
                    <a:pt x="202" y="396"/>
                  </a:cubicBezTo>
                  <a:cubicBezTo>
                    <a:pt x="303" y="396"/>
                    <a:pt x="403" y="334"/>
                    <a:pt x="403" y="210"/>
                  </a:cubicBezTo>
                  <a:cubicBezTo>
                    <a:pt x="403" y="71"/>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93"/>
            <p:cNvSpPr/>
            <p:nvPr/>
          </p:nvSpPr>
          <p:spPr>
            <a:xfrm>
              <a:off x="4247000" y="4246600"/>
              <a:ext cx="10875" cy="9925"/>
            </a:xfrm>
            <a:custGeom>
              <a:rect b="b" l="l" r="r" t="t"/>
              <a:pathLst>
                <a:path extrusionOk="0" h="397" w="435">
                  <a:moveTo>
                    <a:pt x="206" y="1"/>
                  </a:moveTo>
                  <a:cubicBezTo>
                    <a:pt x="101" y="1"/>
                    <a:pt x="1" y="71"/>
                    <a:pt x="1" y="210"/>
                  </a:cubicBezTo>
                  <a:cubicBezTo>
                    <a:pt x="1" y="334"/>
                    <a:pt x="109" y="396"/>
                    <a:pt x="218" y="396"/>
                  </a:cubicBezTo>
                  <a:cubicBezTo>
                    <a:pt x="326" y="396"/>
                    <a:pt x="435" y="334"/>
                    <a:pt x="435" y="210"/>
                  </a:cubicBezTo>
                  <a:cubicBezTo>
                    <a:pt x="419" y="71"/>
                    <a:pt x="311"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93"/>
            <p:cNvSpPr/>
            <p:nvPr/>
          </p:nvSpPr>
          <p:spPr>
            <a:xfrm>
              <a:off x="4268725" y="4246600"/>
              <a:ext cx="10100" cy="9925"/>
            </a:xfrm>
            <a:custGeom>
              <a:rect b="b" l="l" r="r" t="t"/>
              <a:pathLst>
                <a:path extrusionOk="0" h="397" w="404">
                  <a:moveTo>
                    <a:pt x="202" y="1"/>
                  </a:moveTo>
                  <a:cubicBezTo>
                    <a:pt x="101" y="1"/>
                    <a:pt x="0" y="71"/>
                    <a:pt x="0" y="210"/>
                  </a:cubicBezTo>
                  <a:cubicBezTo>
                    <a:pt x="0" y="334"/>
                    <a:pt x="101" y="396"/>
                    <a:pt x="202" y="396"/>
                  </a:cubicBezTo>
                  <a:cubicBezTo>
                    <a:pt x="303" y="396"/>
                    <a:pt x="403" y="334"/>
                    <a:pt x="403" y="210"/>
                  </a:cubicBezTo>
                  <a:cubicBezTo>
                    <a:pt x="403" y="71"/>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4" name="Google Shape;15204;p93"/>
          <p:cNvGrpSpPr/>
          <p:nvPr/>
        </p:nvGrpSpPr>
        <p:grpSpPr>
          <a:xfrm>
            <a:off x="3993903" y="4010200"/>
            <a:ext cx="349000" cy="279975"/>
            <a:chOff x="3196225" y="4204550"/>
            <a:chExt cx="349000" cy="279975"/>
          </a:xfrm>
        </p:grpSpPr>
        <p:sp>
          <p:nvSpPr>
            <p:cNvPr id="15205" name="Google Shape;15205;p93"/>
            <p:cNvSpPr/>
            <p:nvPr/>
          </p:nvSpPr>
          <p:spPr>
            <a:xfrm>
              <a:off x="3461825" y="4226250"/>
              <a:ext cx="11650" cy="8175"/>
            </a:xfrm>
            <a:custGeom>
              <a:rect b="b" l="l" r="r" t="t"/>
              <a:pathLst>
                <a:path extrusionOk="0" h="327" w="466">
                  <a:moveTo>
                    <a:pt x="233" y="1"/>
                  </a:moveTo>
                  <a:cubicBezTo>
                    <a:pt x="117" y="1"/>
                    <a:pt x="1" y="63"/>
                    <a:pt x="47" y="187"/>
                  </a:cubicBezTo>
                  <a:cubicBezTo>
                    <a:pt x="78" y="280"/>
                    <a:pt x="156" y="326"/>
                    <a:pt x="233" y="326"/>
                  </a:cubicBezTo>
                  <a:cubicBezTo>
                    <a:pt x="311" y="326"/>
                    <a:pt x="388" y="280"/>
                    <a:pt x="419" y="187"/>
                  </a:cubicBezTo>
                  <a:cubicBezTo>
                    <a:pt x="466" y="63"/>
                    <a:pt x="350" y="1"/>
                    <a:pt x="2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93"/>
            <p:cNvSpPr/>
            <p:nvPr/>
          </p:nvSpPr>
          <p:spPr>
            <a:xfrm>
              <a:off x="3482775" y="4226250"/>
              <a:ext cx="11650" cy="8175"/>
            </a:xfrm>
            <a:custGeom>
              <a:rect b="b" l="l" r="r" t="t"/>
              <a:pathLst>
                <a:path extrusionOk="0" h="327" w="466">
                  <a:moveTo>
                    <a:pt x="233" y="1"/>
                  </a:moveTo>
                  <a:cubicBezTo>
                    <a:pt x="116" y="1"/>
                    <a:pt x="0" y="63"/>
                    <a:pt x="47" y="187"/>
                  </a:cubicBezTo>
                  <a:cubicBezTo>
                    <a:pt x="78" y="280"/>
                    <a:pt x="155" y="326"/>
                    <a:pt x="233" y="326"/>
                  </a:cubicBezTo>
                  <a:cubicBezTo>
                    <a:pt x="310" y="326"/>
                    <a:pt x="388" y="280"/>
                    <a:pt x="419" y="187"/>
                  </a:cubicBezTo>
                  <a:cubicBezTo>
                    <a:pt x="465" y="63"/>
                    <a:pt x="349" y="1"/>
                    <a:pt x="2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93"/>
            <p:cNvSpPr/>
            <p:nvPr/>
          </p:nvSpPr>
          <p:spPr>
            <a:xfrm>
              <a:off x="3504875" y="4225475"/>
              <a:ext cx="10100" cy="10875"/>
            </a:xfrm>
            <a:custGeom>
              <a:rect b="b" l="l" r="r" t="t"/>
              <a:pathLst>
                <a:path extrusionOk="0" h="435" w="404">
                  <a:moveTo>
                    <a:pt x="186" y="1"/>
                  </a:moveTo>
                  <a:cubicBezTo>
                    <a:pt x="93" y="1"/>
                    <a:pt x="0" y="94"/>
                    <a:pt x="0" y="218"/>
                  </a:cubicBezTo>
                  <a:cubicBezTo>
                    <a:pt x="0" y="342"/>
                    <a:pt x="93" y="435"/>
                    <a:pt x="186" y="435"/>
                  </a:cubicBezTo>
                  <a:cubicBezTo>
                    <a:pt x="310" y="435"/>
                    <a:pt x="403" y="342"/>
                    <a:pt x="403" y="218"/>
                  </a:cubicBezTo>
                  <a:cubicBezTo>
                    <a:pt x="403" y="94"/>
                    <a:pt x="310"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93"/>
            <p:cNvSpPr/>
            <p:nvPr/>
          </p:nvSpPr>
          <p:spPr>
            <a:xfrm>
              <a:off x="3196225" y="4204550"/>
              <a:ext cx="349000" cy="279975"/>
            </a:xfrm>
            <a:custGeom>
              <a:rect b="b" l="l" r="r" t="t"/>
              <a:pathLst>
                <a:path extrusionOk="0" h="11199" w="13960">
                  <a:moveTo>
                    <a:pt x="13184" y="434"/>
                  </a:moveTo>
                  <a:cubicBezTo>
                    <a:pt x="13370" y="434"/>
                    <a:pt x="13525" y="590"/>
                    <a:pt x="13525" y="776"/>
                  </a:cubicBezTo>
                  <a:lnTo>
                    <a:pt x="13525" y="1675"/>
                  </a:lnTo>
                  <a:lnTo>
                    <a:pt x="404" y="1675"/>
                  </a:lnTo>
                  <a:lnTo>
                    <a:pt x="404" y="776"/>
                  </a:lnTo>
                  <a:cubicBezTo>
                    <a:pt x="404" y="590"/>
                    <a:pt x="559" y="434"/>
                    <a:pt x="745" y="434"/>
                  </a:cubicBezTo>
                  <a:close/>
                  <a:moveTo>
                    <a:pt x="13184" y="0"/>
                  </a:moveTo>
                  <a:lnTo>
                    <a:pt x="13184" y="31"/>
                  </a:lnTo>
                  <a:lnTo>
                    <a:pt x="776" y="31"/>
                  </a:lnTo>
                  <a:cubicBezTo>
                    <a:pt x="342" y="31"/>
                    <a:pt x="0" y="372"/>
                    <a:pt x="0" y="807"/>
                  </a:cubicBezTo>
                  <a:lnTo>
                    <a:pt x="0" y="10795"/>
                  </a:lnTo>
                  <a:cubicBezTo>
                    <a:pt x="0" y="11012"/>
                    <a:pt x="156" y="11198"/>
                    <a:pt x="404" y="11198"/>
                  </a:cubicBezTo>
                  <a:lnTo>
                    <a:pt x="6297" y="11198"/>
                  </a:lnTo>
                  <a:cubicBezTo>
                    <a:pt x="6577" y="11198"/>
                    <a:pt x="6577" y="10795"/>
                    <a:pt x="6297" y="10795"/>
                  </a:cubicBezTo>
                  <a:lnTo>
                    <a:pt x="404" y="10795"/>
                  </a:lnTo>
                  <a:lnTo>
                    <a:pt x="404" y="2109"/>
                  </a:lnTo>
                  <a:lnTo>
                    <a:pt x="13556" y="2109"/>
                  </a:lnTo>
                  <a:lnTo>
                    <a:pt x="13556" y="10795"/>
                  </a:lnTo>
                  <a:lnTo>
                    <a:pt x="7135" y="10795"/>
                  </a:lnTo>
                  <a:cubicBezTo>
                    <a:pt x="6856" y="10795"/>
                    <a:pt x="6856" y="11198"/>
                    <a:pt x="7135" y="11198"/>
                  </a:cubicBezTo>
                  <a:lnTo>
                    <a:pt x="13556" y="11198"/>
                  </a:lnTo>
                  <a:cubicBezTo>
                    <a:pt x="13773" y="11198"/>
                    <a:pt x="13959" y="11012"/>
                    <a:pt x="13959" y="10795"/>
                  </a:cubicBezTo>
                  <a:lnTo>
                    <a:pt x="13959" y="776"/>
                  </a:lnTo>
                  <a:cubicBezTo>
                    <a:pt x="13959" y="341"/>
                    <a:pt x="13618" y="0"/>
                    <a:pt x="13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93"/>
            <p:cNvSpPr/>
            <p:nvPr/>
          </p:nvSpPr>
          <p:spPr>
            <a:xfrm>
              <a:off x="3223375" y="4273550"/>
              <a:ext cx="290825" cy="181500"/>
            </a:xfrm>
            <a:custGeom>
              <a:rect b="b" l="l" r="r" t="t"/>
              <a:pathLst>
                <a:path extrusionOk="0" h="7260" w="11633">
                  <a:moveTo>
                    <a:pt x="8934" y="6236"/>
                  </a:moveTo>
                  <a:lnTo>
                    <a:pt x="8934" y="6856"/>
                  </a:lnTo>
                  <a:lnTo>
                    <a:pt x="6762" y="6856"/>
                  </a:lnTo>
                  <a:lnTo>
                    <a:pt x="6762" y="6236"/>
                  </a:lnTo>
                  <a:close/>
                  <a:moveTo>
                    <a:pt x="465" y="1"/>
                  </a:moveTo>
                  <a:cubicBezTo>
                    <a:pt x="217" y="1"/>
                    <a:pt x="0" y="218"/>
                    <a:pt x="0" y="466"/>
                  </a:cubicBezTo>
                  <a:lnTo>
                    <a:pt x="0" y="6794"/>
                  </a:lnTo>
                  <a:cubicBezTo>
                    <a:pt x="0" y="7042"/>
                    <a:pt x="217" y="7259"/>
                    <a:pt x="465" y="7259"/>
                  </a:cubicBezTo>
                  <a:lnTo>
                    <a:pt x="11198" y="7259"/>
                  </a:lnTo>
                  <a:cubicBezTo>
                    <a:pt x="11446" y="7259"/>
                    <a:pt x="11632" y="7042"/>
                    <a:pt x="11632" y="6794"/>
                  </a:cubicBezTo>
                  <a:lnTo>
                    <a:pt x="11632" y="466"/>
                  </a:lnTo>
                  <a:cubicBezTo>
                    <a:pt x="11632" y="218"/>
                    <a:pt x="11446" y="1"/>
                    <a:pt x="11198" y="1"/>
                  </a:cubicBezTo>
                  <a:lnTo>
                    <a:pt x="5056" y="1"/>
                  </a:lnTo>
                  <a:cubicBezTo>
                    <a:pt x="4777" y="1"/>
                    <a:pt x="4777" y="435"/>
                    <a:pt x="5056" y="435"/>
                  </a:cubicBezTo>
                  <a:lnTo>
                    <a:pt x="11198" y="435"/>
                  </a:lnTo>
                  <a:cubicBezTo>
                    <a:pt x="11198" y="426"/>
                    <a:pt x="11201" y="422"/>
                    <a:pt x="11205" y="422"/>
                  </a:cubicBezTo>
                  <a:cubicBezTo>
                    <a:pt x="11214" y="422"/>
                    <a:pt x="11229" y="444"/>
                    <a:pt x="11229" y="466"/>
                  </a:cubicBezTo>
                  <a:lnTo>
                    <a:pt x="11229" y="6794"/>
                  </a:lnTo>
                  <a:cubicBezTo>
                    <a:pt x="11229" y="6825"/>
                    <a:pt x="11198" y="6856"/>
                    <a:pt x="11198" y="6856"/>
                  </a:cubicBezTo>
                  <a:lnTo>
                    <a:pt x="9337" y="6856"/>
                  </a:lnTo>
                  <a:lnTo>
                    <a:pt x="9337" y="6205"/>
                  </a:lnTo>
                  <a:cubicBezTo>
                    <a:pt x="9337" y="5988"/>
                    <a:pt x="9182" y="5832"/>
                    <a:pt x="8996" y="5832"/>
                  </a:cubicBezTo>
                  <a:lnTo>
                    <a:pt x="6700" y="5832"/>
                  </a:lnTo>
                  <a:cubicBezTo>
                    <a:pt x="6514" y="5832"/>
                    <a:pt x="6359" y="5988"/>
                    <a:pt x="6359" y="6205"/>
                  </a:cubicBezTo>
                  <a:lnTo>
                    <a:pt x="6359" y="6856"/>
                  </a:lnTo>
                  <a:lnTo>
                    <a:pt x="465" y="6856"/>
                  </a:lnTo>
                  <a:cubicBezTo>
                    <a:pt x="434" y="6856"/>
                    <a:pt x="434" y="6825"/>
                    <a:pt x="434" y="6794"/>
                  </a:cubicBezTo>
                  <a:lnTo>
                    <a:pt x="434" y="466"/>
                  </a:lnTo>
                  <a:cubicBezTo>
                    <a:pt x="412" y="444"/>
                    <a:pt x="422" y="422"/>
                    <a:pt x="440" y="422"/>
                  </a:cubicBezTo>
                  <a:cubicBezTo>
                    <a:pt x="447" y="422"/>
                    <a:pt x="456" y="426"/>
                    <a:pt x="465" y="435"/>
                  </a:cubicBezTo>
                  <a:lnTo>
                    <a:pt x="4219" y="435"/>
                  </a:lnTo>
                  <a:cubicBezTo>
                    <a:pt x="4498" y="435"/>
                    <a:pt x="4498" y="1"/>
                    <a:pt x="42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93"/>
            <p:cNvSpPr/>
            <p:nvPr/>
          </p:nvSpPr>
          <p:spPr>
            <a:xfrm>
              <a:off x="3278425" y="4332500"/>
              <a:ext cx="104725" cy="63600"/>
            </a:xfrm>
            <a:custGeom>
              <a:rect b="b" l="l" r="r" t="t"/>
              <a:pathLst>
                <a:path extrusionOk="0" h="2544" w="4189">
                  <a:moveTo>
                    <a:pt x="1831" y="0"/>
                  </a:moveTo>
                  <a:cubicBezTo>
                    <a:pt x="1707" y="0"/>
                    <a:pt x="1582" y="93"/>
                    <a:pt x="1551" y="217"/>
                  </a:cubicBezTo>
                  <a:lnTo>
                    <a:pt x="1117" y="1923"/>
                  </a:lnTo>
                  <a:lnTo>
                    <a:pt x="807" y="1334"/>
                  </a:lnTo>
                  <a:cubicBezTo>
                    <a:pt x="776" y="1272"/>
                    <a:pt x="714" y="1210"/>
                    <a:pt x="621" y="1179"/>
                  </a:cubicBezTo>
                  <a:cubicBezTo>
                    <a:pt x="559" y="1179"/>
                    <a:pt x="466" y="1179"/>
                    <a:pt x="404" y="1210"/>
                  </a:cubicBezTo>
                  <a:lnTo>
                    <a:pt x="125" y="1396"/>
                  </a:lnTo>
                  <a:cubicBezTo>
                    <a:pt x="31" y="1458"/>
                    <a:pt x="0" y="1582"/>
                    <a:pt x="63" y="1675"/>
                  </a:cubicBezTo>
                  <a:cubicBezTo>
                    <a:pt x="83" y="1735"/>
                    <a:pt x="154" y="1770"/>
                    <a:pt x="228" y="1770"/>
                  </a:cubicBezTo>
                  <a:cubicBezTo>
                    <a:pt x="268" y="1770"/>
                    <a:pt x="309" y="1759"/>
                    <a:pt x="342" y="1737"/>
                  </a:cubicBezTo>
                  <a:lnTo>
                    <a:pt x="497" y="1644"/>
                  </a:lnTo>
                  <a:lnTo>
                    <a:pt x="900" y="2389"/>
                  </a:lnTo>
                  <a:cubicBezTo>
                    <a:pt x="962" y="2482"/>
                    <a:pt x="1055" y="2544"/>
                    <a:pt x="1148" y="2544"/>
                  </a:cubicBezTo>
                  <a:lnTo>
                    <a:pt x="1210" y="2544"/>
                  </a:lnTo>
                  <a:cubicBezTo>
                    <a:pt x="1334" y="2513"/>
                    <a:pt x="1427" y="2451"/>
                    <a:pt x="1458" y="2327"/>
                  </a:cubicBezTo>
                  <a:lnTo>
                    <a:pt x="1924" y="404"/>
                  </a:lnTo>
                  <a:lnTo>
                    <a:pt x="3971" y="404"/>
                  </a:lnTo>
                  <a:cubicBezTo>
                    <a:pt x="4095" y="404"/>
                    <a:pt x="4188" y="310"/>
                    <a:pt x="4188" y="217"/>
                  </a:cubicBezTo>
                  <a:cubicBezTo>
                    <a:pt x="4188" y="93"/>
                    <a:pt x="4095" y="0"/>
                    <a:pt x="4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93"/>
            <p:cNvSpPr/>
            <p:nvPr/>
          </p:nvSpPr>
          <p:spPr>
            <a:xfrm>
              <a:off x="3383900" y="4357300"/>
              <a:ext cx="30250" cy="10125"/>
            </a:xfrm>
            <a:custGeom>
              <a:rect b="b" l="l" r="r" t="t"/>
              <a:pathLst>
                <a:path extrusionOk="0" h="405" w="1210">
                  <a:moveTo>
                    <a:pt x="279" y="1"/>
                  </a:moveTo>
                  <a:cubicBezTo>
                    <a:pt x="0" y="1"/>
                    <a:pt x="0" y="404"/>
                    <a:pt x="279" y="404"/>
                  </a:cubicBezTo>
                  <a:lnTo>
                    <a:pt x="962" y="404"/>
                  </a:lnTo>
                  <a:cubicBezTo>
                    <a:pt x="1210" y="404"/>
                    <a:pt x="1210" y="1"/>
                    <a:pt x="9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93"/>
            <p:cNvSpPr/>
            <p:nvPr/>
          </p:nvSpPr>
          <p:spPr>
            <a:xfrm>
              <a:off x="3384850" y="4374325"/>
              <a:ext cx="28525" cy="10200"/>
            </a:xfrm>
            <a:custGeom>
              <a:rect b="b" l="l" r="r" t="t"/>
              <a:pathLst>
                <a:path extrusionOk="0" h="408" w="1141">
                  <a:moveTo>
                    <a:pt x="218" y="1"/>
                  </a:moveTo>
                  <a:cubicBezTo>
                    <a:pt x="1" y="1"/>
                    <a:pt x="1" y="407"/>
                    <a:pt x="218" y="407"/>
                  </a:cubicBezTo>
                  <a:cubicBezTo>
                    <a:pt x="226" y="407"/>
                    <a:pt x="233" y="407"/>
                    <a:pt x="241" y="406"/>
                  </a:cubicBezTo>
                  <a:lnTo>
                    <a:pt x="924" y="406"/>
                  </a:lnTo>
                  <a:cubicBezTo>
                    <a:pt x="1141" y="375"/>
                    <a:pt x="1141" y="33"/>
                    <a:pt x="924" y="2"/>
                  </a:cubicBezTo>
                  <a:lnTo>
                    <a:pt x="241" y="2"/>
                  </a:lnTo>
                  <a:cubicBezTo>
                    <a:pt x="233" y="1"/>
                    <a:pt x="226"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93"/>
            <p:cNvSpPr/>
            <p:nvPr/>
          </p:nvSpPr>
          <p:spPr>
            <a:xfrm>
              <a:off x="3332425" y="4357125"/>
              <a:ext cx="35200" cy="32000"/>
            </a:xfrm>
            <a:custGeom>
              <a:rect b="b" l="l" r="r" t="t"/>
              <a:pathLst>
                <a:path extrusionOk="0" h="1280" w="1408">
                  <a:moveTo>
                    <a:pt x="1187" y="0"/>
                  </a:moveTo>
                  <a:cubicBezTo>
                    <a:pt x="1136" y="0"/>
                    <a:pt x="1082" y="23"/>
                    <a:pt x="1035" y="70"/>
                  </a:cubicBezTo>
                  <a:lnTo>
                    <a:pt x="756" y="349"/>
                  </a:lnTo>
                  <a:lnTo>
                    <a:pt x="446" y="70"/>
                  </a:lnTo>
                  <a:cubicBezTo>
                    <a:pt x="403" y="27"/>
                    <a:pt x="353" y="9"/>
                    <a:pt x="304" y="9"/>
                  </a:cubicBezTo>
                  <a:cubicBezTo>
                    <a:pt x="144" y="9"/>
                    <a:pt x="0" y="206"/>
                    <a:pt x="167" y="349"/>
                  </a:cubicBezTo>
                  <a:lnTo>
                    <a:pt x="446" y="659"/>
                  </a:lnTo>
                  <a:lnTo>
                    <a:pt x="167" y="938"/>
                  </a:lnTo>
                  <a:cubicBezTo>
                    <a:pt x="74" y="1032"/>
                    <a:pt x="74" y="1156"/>
                    <a:pt x="167" y="1249"/>
                  </a:cubicBezTo>
                  <a:cubicBezTo>
                    <a:pt x="198" y="1280"/>
                    <a:pt x="260" y="1280"/>
                    <a:pt x="291" y="1280"/>
                  </a:cubicBezTo>
                  <a:cubicBezTo>
                    <a:pt x="353" y="1280"/>
                    <a:pt x="415" y="1280"/>
                    <a:pt x="446" y="1249"/>
                  </a:cubicBezTo>
                  <a:lnTo>
                    <a:pt x="756" y="938"/>
                  </a:lnTo>
                  <a:lnTo>
                    <a:pt x="1035" y="1249"/>
                  </a:lnTo>
                  <a:cubicBezTo>
                    <a:pt x="1066" y="1280"/>
                    <a:pt x="1129" y="1280"/>
                    <a:pt x="1191" y="1280"/>
                  </a:cubicBezTo>
                  <a:cubicBezTo>
                    <a:pt x="1222" y="1280"/>
                    <a:pt x="1284" y="1280"/>
                    <a:pt x="1315" y="1249"/>
                  </a:cubicBezTo>
                  <a:cubicBezTo>
                    <a:pt x="1408" y="1156"/>
                    <a:pt x="1408" y="1032"/>
                    <a:pt x="1315" y="938"/>
                  </a:cubicBezTo>
                  <a:lnTo>
                    <a:pt x="1035" y="659"/>
                  </a:lnTo>
                  <a:lnTo>
                    <a:pt x="1315" y="349"/>
                  </a:lnTo>
                  <a:cubicBezTo>
                    <a:pt x="1408" y="256"/>
                    <a:pt x="1408" y="132"/>
                    <a:pt x="1315" y="70"/>
                  </a:cubicBezTo>
                  <a:cubicBezTo>
                    <a:pt x="1284" y="23"/>
                    <a:pt x="1237" y="0"/>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93"/>
            <p:cNvSpPr/>
            <p:nvPr/>
          </p:nvSpPr>
          <p:spPr>
            <a:xfrm>
              <a:off x="3426550" y="4357125"/>
              <a:ext cx="34600" cy="32400"/>
            </a:xfrm>
            <a:custGeom>
              <a:rect b="b" l="l" r="r" t="t"/>
              <a:pathLst>
                <a:path extrusionOk="0" h="1296" w="1384">
                  <a:moveTo>
                    <a:pt x="217" y="0"/>
                  </a:moveTo>
                  <a:cubicBezTo>
                    <a:pt x="163" y="0"/>
                    <a:pt x="109" y="23"/>
                    <a:pt x="62" y="70"/>
                  </a:cubicBezTo>
                  <a:cubicBezTo>
                    <a:pt x="0" y="132"/>
                    <a:pt x="0" y="256"/>
                    <a:pt x="62" y="349"/>
                  </a:cubicBezTo>
                  <a:lnTo>
                    <a:pt x="372" y="659"/>
                  </a:lnTo>
                  <a:lnTo>
                    <a:pt x="62" y="938"/>
                  </a:lnTo>
                  <a:cubicBezTo>
                    <a:pt x="0" y="1032"/>
                    <a:pt x="0" y="1156"/>
                    <a:pt x="62" y="1249"/>
                  </a:cubicBezTo>
                  <a:cubicBezTo>
                    <a:pt x="124" y="1280"/>
                    <a:pt x="155" y="1280"/>
                    <a:pt x="217" y="1280"/>
                  </a:cubicBezTo>
                  <a:cubicBezTo>
                    <a:pt x="279" y="1280"/>
                    <a:pt x="310" y="1280"/>
                    <a:pt x="372" y="1249"/>
                  </a:cubicBezTo>
                  <a:lnTo>
                    <a:pt x="652" y="938"/>
                  </a:lnTo>
                  <a:lnTo>
                    <a:pt x="962" y="1249"/>
                  </a:lnTo>
                  <a:cubicBezTo>
                    <a:pt x="993" y="1280"/>
                    <a:pt x="1039" y="1295"/>
                    <a:pt x="1090" y="1295"/>
                  </a:cubicBezTo>
                  <a:cubicBezTo>
                    <a:pt x="1140" y="1295"/>
                    <a:pt x="1194" y="1280"/>
                    <a:pt x="1241" y="1249"/>
                  </a:cubicBezTo>
                  <a:cubicBezTo>
                    <a:pt x="1334" y="1156"/>
                    <a:pt x="1334" y="1032"/>
                    <a:pt x="1241" y="938"/>
                  </a:cubicBezTo>
                  <a:lnTo>
                    <a:pt x="962" y="659"/>
                  </a:lnTo>
                  <a:lnTo>
                    <a:pt x="1241" y="349"/>
                  </a:lnTo>
                  <a:cubicBezTo>
                    <a:pt x="1384" y="206"/>
                    <a:pt x="1253" y="9"/>
                    <a:pt x="1100" y="9"/>
                  </a:cubicBezTo>
                  <a:cubicBezTo>
                    <a:pt x="1053" y="9"/>
                    <a:pt x="1005" y="27"/>
                    <a:pt x="962" y="70"/>
                  </a:cubicBezTo>
                  <a:lnTo>
                    <a:pt x="652" y="349"/>
                  </a:lnTo>
                  <a:lnTo>
                    <a:pt x="372" y="70"/>
                  </a:lnTo>
                  <a:cubicBezTo>
                    <a:pt x="326" y="23"/>
                    <a:pt x="272"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5" name="Google Shape;15215;p93"/>
          <p:cNvGrpSpPr/>
          <p:nvPr/>
        </p:nvGrpSpPr>
        <p:grpSpPr>
          <a:xfrm>
            <a:off x="4725466" y="4007800"/>
            <a:ext cx="349000" cy="284775"/>
            <a:chOff x="2443225" y="4202075"/>
            <a:chExt cx="349000" cy="284775"/>
          </a:xfrm>
        </p:grpSpPr>
        <p:sp>
          <p:nvSpPr>
            <p:cNvPr id="15216" name="Google Shape;15216;p93"/>
            <p:cNvSpPr/>
            <p:nvPr/>
          </p:nvSpPr>
          <p:spPr>
            <a:xfrm>
              <a:off x="2443225" y="4202075"/>
              <a:ext cx="349000" cy="284775"/>
            </a:xfrm>
            <a:custGeom>
              <a:rect b="b" l="l" r="r" t="t"/>
              <a:pathLst>
                <a:path extrusionOk="0" h="11391" w="13960">
                  <a:moveTo>
                    <a:pt x="8283" y="9436"/>
                  </a:moveTo>
                  <a:lnTo>
                    <a:pt x="8500" y="10987"/>
                  </a:lnTo>
                  <a:lnTo>
                    <a:pt x="5491" y="10987"/>
                  </a:lnTo>
                  <a:lnTo>
                    <a:pt x="5708" y="9436"/>
                  </a:lnTo>
                  <a:close/>
                  <a:moveTo>
                    <a:pt x="3873" y="1"/>
                  </a:moveTo>
                  <a:cubicBezTo>
                    <a:pt x="3699" y="1"/>
                    <a:pt x="3704" y="411"/>
                    <a:pt x="3890" y="411"/>
                  </a:cubicBezTo>
                  <a:cubicBezTo>
                    <a:pt x="3896" y="411"/>
                    <a:pt x="3903" y="410"/>
                    <a:pt x="3909" y="409"/>
                  </a:cubicBezTo>
                  <a:lnTo>
                    <a:pt x="13215" y="409"/>
                  </a:lnTo>
                  <a:cubicBezTo>
                    <a:pt x="13401" y="409"/>
                    <a:pt x="13556" y="533"/>
                    <a:pt x="13556" y="751"/>
                  </a:cubicBezTo>
                  <a:lnTo>
                    <a:pt x="13556" y="7544"/>
                  </a:lnTo>
                  <a:lnTo>
                    <a:pt x="10454" y="7544"/>
                  </a:lnTo>
                  <a:cubicBezTo>
                    <a:pt x="10441" y="7540"/>
                    <a:pt x="10429" y="7539"/>
                    <a:pt x="10417" y="7539"/>
                  </a:cubicBezTo>
                  <a:cubicBezTo>
                    <a:pt x="10224" y="7539"/>
                    <a:pt x="10219" y="7957"/>
                    <a:pt x="10401" y="7957"/>
                  </a:cubicBezTo>
                  <a:cubicBezTo>
                    <a:pt x="10417" y="7957"/>
                    <a:pt x="10435" y="7954"/>
                    <a:pt x="10454" y="7947"/>
                  </a:cubicBezTo>
                  <a:lnTo>
                    <a:pt x="13556" y="7947"/>
                  </a:lnTo>
                  <a:lnTo>
                    <a:pt x="13556" y="8660"/>
                  </a:lnTo>
                  <a:cubicBezTo>
                    <a:pt x="13556" y="8847"/>
                    <a:pt x="13401" y="9002"/>
                    <a:pt x="13215" y="9002"/>
                  </a:cubicBezTo>
                  <a:lnTo>
                    <a:pt x="776" y="9002"/>
                  </a:lnTo>
                  <a:cubicBezTo>
                    <a:pt x="590" y="9002"/>
                    <a:pt x="435" y="8847"/>
                    <a:pt x="435" y="8660"/>
                  </a:cubicBezTo>
                  <a:lnTo>
                    <a:pt x="435" y="7947"/>
                  </a:lnTo>
                  <a:lnTo>
                    <a:pt x="9679" y="7947"/>
                  </a:lnTo>
                  <a:cubicBezTo>
                    <a:pt x="9695" y="7954"/>
                    <a:pt x="9711" y="7957"/>
                    <a:pt x="9725" y="7957"/>
                  </a:cubicBezTo>
                  <a:cubicBezTo>
                    <a:pt x="9885" y="7957"/>
                    <a:pt x="9880" y="7539"/>
                    <a:pt x="9711" y="7539"/>
                  </a:cubicBezTo>
                  <a:cubicBezTo>
                    <a:pt x="9701" y="7539"/>
                    <a:pt x="9690" y="7540"/>
                    <a:pt x="9679" y="7544"/>
                  </a:cubicBezTo>
                  <a:lnTo>
                    <a:pt x="435" y="7544"/>
                  </a:lnTo>
                  <a:lnTo>
                    <a:pt x="435" y="751"/>
                  </a:lnTo>
                  <a:cubicBezTo>
                    <a:pt x="435" y="564"/>
                    <a:pt x="559" y="409"/>
                    <a:pt x="776" y="409"/>
                  </a:cubicBezTo>
                  <a:lnTo>
                    <a:pt x="3103" y="409"/>
                  </a:lnTo>
                  <a:cubicBezTo>
                    <a:pt x="3110" y="410"/>
                    <a:pt x="3116" y="411"/>
                    <a:pt x="3123" y="411"/>
                  </a:cubicBezTo>
                  <a:cubicBezTo>
                    <a:pt x="3313" y="411"/>
                    <a:pt x="3313" y="5"/>
                    <a:pt x="3123" y="5"/>
                  </a:cubicBezTo>
                  <a:cubicBezTo>
                    <a:pt x="3116" y="5"/>
                    <a:pt x="3110" y="5"/>
                    <a:pt x="3103" y="6"/>
                  </a:cubicBezTo>
                  <a:lnTo>
                    <a:pt x="776" y="6"/>
                  </a:lnTo>
                  <a:cubicBezTo>
                    <a:pt x="342" y="6"/>
                    <a:pt x="1" y="316"/>
                    <a:pt x="1" y="751"/>
                  </a:cubicBezTo>
                  <a:lnTo>
                    <a:pt x="1" y="8691"/>
                  </a:lnTo>
                  <a:cubicBezTo>
                    <a:pt x="1" y="9095"/>
                    <a:pt x="342" y="9436"/>
                    <a:pt x="776" y="9436"/>
                  </a:cubicBezTo>
                  <a:lnTo>
                    <a:pt x="5305" y="9436"/>
                  </a:lnTo>
                  <a:lnTo>
                    <a:pt x="5088" y="10987"/>
                  </a:lnTo>
                  <a:lnTo>
                    <a:pt x="4405" y="10987"/>
                  </a:lnTo>
                  <a:cubicBezTo>
                    <a:pt x="4126" y="10987"/>
                    <a:pt x="4126" y="11390"/>
                    <a:pt x="4405" y="11390"/>
                  </a:cubicBezTo>
                  <a:lnTo>
                    <a:pt x="9586" y="11390"/>
                  </a:lnTo>
                  <a:cubicBezTo>
                    <a:pt x="9834" y="11390"/>
                    <a:pt x="9834" y="10987"/>
                    <a:pt x="9586" y="10987"/>
                  </a:cubicBezTo>
                  <a:lnTo>
                    <a:pt x="8903" y="10987"/>
                  </a:lnTo>
                  <a:lnTo>
                    <a:pt x="8686" y="9436"/>
                  </a:lnTo>
                  <a:lnTo>
                    <a:pt x="13215" y="9436"/>
                  </a:lnTo>
                  <a:cubicBezTo>
                    <a:pt x="13618" y="9436"/>
                    <a:pt x="13959" y="9095"/>
                    <a:pt x="13959" y="8691"/>
                  </a:cubicBezTo>
                  <a:lnTo>
                    <a:pt x="13959" y="751"/>
                  </a:lnTo>
                  <a:cubicBezTo>
                    <a:pt x="13959" y="335"/>
                    <a:pt x="13646" y="4"/>
                    <a:pt x="13266" y="4"/>
                  </a:cubicBezTo>
                  <a:cubicBezTo>
                    <a:pt x="13249" y="4"/>
                    <a:pt x="13232" y="5"/>
                    <a:pt x="13215" y="6"/>
                  </a:cubicBezTo>
                  <a:lnTo>
                    <a:pt x="3909" y="6"/>
                  </a:lnTo>
                  <a:cubicBezTo>
                    <a:pt x="3896" y="2"/>
                    <a:pt x="3884" y="1"/>
                    <a:pt x="38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93"/>
            <p:cNvSpPr/>
            <p:nvPr/>
          </p:nvSpPr>
          <p:spPr>
            <a:xfrm>
              <a:off x="2617725" y="4232450"/>
              <a:ext cx="10875" cy="139625"/>
            </a:xfrm>
            <a:custGeom>
              <a:rect b="b" l="l" r="r" t="t"/>
              <a:pathLst>
                <a:path extrusionOk="0" h="5585" w="435">
                  <a:moveTo>
                    <a:pt x="217" y="1"/>
                  </a:moveTo>
                  <a:cubicBezTo>
                    <a:pt x="93" y="1"/>
                    <a:pt x="0" y="94"/>
                    <a:pt x="0" y="187"/>
                  </a:cubicBezTo>
                  <a:lnTo>
                    <a:pt x="0" y="5367"/>
                  </a:lnTo>
                  <a:cubicBezTo>
                    <a:pt x="0" y="5491"/>
                    <a:pt x="93" y="5584"/>
                    <a:pt x="217" y="5584"/>
                  </a:cubicBezTo>
                  <a:cubicBezTo>
                    <a:pt x="341" y="5584"/>
                    <a:pt x="434" y="5491"/>
                    <a:pt x="434" y="5367"/>
                  </a:cubicBezTo>
                  <a:lnTo>
                    <a:pt x="434" y="187"/>
                  </a:lnTo>
                  <a:cubicBezTo>
                    <a:pt x="434" y="94"/>
                    <a:pt x="34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93"/>
            <p:cNvSpPr/>
            <p:nvPr/>
          </p:nvSpPr>
          <p:spPr>
            <a:xfrm>
              <a:off x="2477350" y="4239450"/>
              <a:ext cx="125650" cy="125650"/>
            </a:xfrm>
            <a:custGeom>
              <a:rect b="b" l="l" r="r" t="t"/>
              <a:pathLst>
                <a:path extrusionOk="0" h="5026" w="5026">
                  <a:moveTo>
                    <a:pt x="2513" y="3777"/>
                  </a:moveTo>
                  <a:cubicBezTo>
                    <a:pt x="3017" y="3777"/>
                    <a:pt x="3521" y="4048"/>
                    <a:pt x="3754" y="4591"/>
                  </a:cubicBezTo>
                  <a:lnTo>
                    <a:pt x="1272" y="4591"/>
                  </a:lnTo>
                  <a:cubicBezTo>
                    <a:pt x="1505" y="4048"/>
                    <a:pt x="2009" y="3777"/>
                    <a:pt x="2513" y="3777"/>
                  </a:cubicBezTo>
                  <a:close/>
                  <a:moveTo>
                    <a:pt x="4622" y="403"/>
                  </a:moveTo>
                  <a:lnTo>
                    <a:pt x="4622" y="4591"/>
                  </a:lnTo>
                  <a:lnTo>
                    <a:pt x="4188" y="4591"/>
                  </a:lnTo>
                  <a:cubicBezTo>
                    <a:pt x="4095" y="4281"/>
                    <a:pt x="3878" y="4001"/>
                    <a:pt x="3630" y="3784"/>
                  </a:cubicBezTo>
                  <a:cubicBezTo>
                    <a:pt x="3304" y="3505"/>
                    <a:pt x="2909" y="3366"/>
                    <a:pt x="2513" y="3366"/>
                  </a:cubicBezTo>
                  <a:cubicBezTo>
                    <a:pt x="2118" y="3366"/>
                    <a:pt x="1722" y="3505"/>
                    <a:pt x="1396" y="3784"/>
                  </a:cubicBezTo>
                  <a:cubicBezTo>
                    <a:pt x="1117" y="4001"/>
                    <a:pt x="931" y="4281"/>
                    <a:pt x="807" y="4591"/>
                  </a:cubicBezTo>
                  <a:lnTo>
                    <a:pt x="404" y="4591"/>
                  </a:lnTo>
                  <a:lnTo>
                    <a:pt x="404" y="403"/>
                  </a:lnTo>
                  <a:close/>
                  <a:moveTo>
                    <a:pt x="404" y="0"/>
                  </a:moveTo>
                  <a:cubicBezTo>
                    <a:pt x="187" y="0"/>
                    <a:pt x="1" y="155"/>
                    <a:pt x="1" y="372"/>
                  </a:cubicBezTo>
                  <a:lnTo>
                    <a:pt x="1" y="4622"/>
                  </a:lnTo>
                  <a:cubicBezTo>
                    <a:pt x="1" y="4839"/>
                    <a:pt x="187" y="5025"/>
                    <a:pt x="404" y="5025"/>
                  </a:cubicBezTo>
                  <a:lnTo>
                    <a:pt x="4622" y="5025"/>
                  </a:lnTo>
                  <a:cubicBezTo>
                    <a:pt x="4840" y="5025"/>
                    <a:pt x="5026" y="4839"/>
                    <a:pt x="5026" y="4622"/>
                  </a:cubicBezTo>
                  <a:lnTo>
                    <a:pt x="5026" y="372"/>
                  </a:lnTo>
                  <a:cubicBezTo>
                    <a:pt x="5026" y="155"/>
                    <a:pt x="4840" y="0"/>
                    <a:pt x="46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93"/>
            <p:cNvSpPr/>
            <p:nvPr/>
          </p:nvSpPr>
          <p:spPr>
            <a:xfrm>
              <a:off x="2516125" y="4258825"/>
              <a:ext cx="46550" cy="56625"/>
            </a:xfrm>
            <a:custGeom>
              <a:rect b="b" l="l" r="r" t="t"/>
              <a:pathLst>
                <a:path extrusionOk="0" h="2265" w="1862">
                  <a:moveTo>
                    <a:pt x="962" y="435"/>
                  </a:moveTo>
                  <a:cubicBezTo>
                    <a:pt x="1210" y="435"/>
                    <a:pt x="1427" y="745"/>
                    <a:pt x="1427" y="1148"/>
                  </a:cubicBezTo>
                  <a:cubicBezTo>
                    <a:pt x="1427" y="1520"/>
                    <a:pt x="1210" y="1862"/>
                    <a:pt x="962" y="1862"/>
                  </a:cubicBezTo>
                  <a:cubicBezTo>
                    <a:pt x="683" y="1862"/>
                    <a:pt x="466" y="1520"/>
                    <a:pt x="466" y="1148"/>
                  </a:cubicBezTo>
                  <a:cubicBezTo>
                    <a:pt x="466" y="745"/>
                    <a:pt x="683" y="435"/>
                    <a:pt x="962" y="435"/>
                  </a:cubicBezTo>
                  <a:close/>
                  <a:moveTo>
                    <a:pt x="962" y="0"/>
                  </a:moveTo>
                  <a:cubicBezTo>
                    <a:pt x="404" y="94"/>
                    <a:pt x="0" y="590"/>
                    <a:pt x="63" y="1148"/>
                  </a:cubicBezTo>
                  <a:cubicBezTo>
                    <a:pt x="63" y="1769"/>
                    <a:pt x="466" y="2265"/>
                    <a:pt x="962" y="2265"/>
                  </a:cubicBezTo>
                  <a:cubicBezTo>
                    <a:pt x="1458" y="2265"/>
                    <a:pt x="1862" y="1769"/>
                    <a:pt x="1862" y="1148"/>
                  </a:cubicBezTo>
                  <a:cubicBezTo>
                    <a:pt x="1862" y="528"/>
                    <a:pt x="1458" y="0"/>
                    <a:pt x="9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93"/>
            <p:cNvSpPr/>
            <p:nvPr/>
          </p:nvSpPr>
          <p:spPr>
            <a:xfrm>
              <a:off x="2651050" y="4236225"/>
              <a:ext cx="108600" cy="31925"/>
            </a:xfrm>
            <a:custGeom>
              <a:rect b="b" l="l" r="r" t="t"/>
              <a:pathLst>
                <a:path extrusionOk="0" h="1277" w="4344">
                  <a:moveTo>
                    <a:pt x="3940" y="408"/>
                  </a:moveTo>
                  <a:lnTo>
                    <a:pt x="3940" y="842"/>
                  </a:lnTo>
                  <a:lnTo>
                    <a:pt x="404" y="842"/>
                  </a:lnTo>
                  <a:lnTo>
                    <a:pt x="404" y="408"/>
                  </a:lnTo>
                  <a:close/>
                  <a:moveTo>
                    <a:pt x="295" y="1"/>
                  </a:moveTo>
                  <a:cubicBezTo>
                    <a:pt x="130" y="1"/>
                    <a:pt x="1" y="148"/>
                    <a:pt x="1" y="346"/>
                  </a:cubicBezTo>
                  <a:lnTo>
                    <a:pt x="1" y="935"/>
                  </a:lnTo>
                  <a:cubicBezTo>
                    <a:pt x="1" y="1122"/>
                    <a:pt x="156" y="1277"/>
                    <a:pt x="342" y="1277"/>
                  </a:cubicBezTo>
                  <a:lnTo>
                    <a:pt x="4002" y="1277"/>
                  </a:lnTo>
                  <a:cubicBezTo>
                    <a:pt x="4188" y="1246"/>
                    <a:pt x="4344" y="1122"/>
                    <a:pt x="4344" y="935"/>
                  </a:cubicBezTo>
                  <a:lnTo>
                    <a:pt x="4344" y="346"/>
                  </a:lnTo>
                  <a:cubicBezTo>
                    <a:pt x="4344" y="129"/>
                    <a:pt x="4188" y="5"/>
                    <a:pt x="4002" y="5"/>
                  </a:cubicBezTo>
                  <a:lnTo>
                    <a:pt x="342" y="5"/>
                  </a:lnTo>
                  <a:cubicBezTo>
                    <a:pt x="326" y="2"/>
                    <a:pt x="310" y="1"/>
                    <a:pt x="2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93"/>
            <p:cNvSpPr/>
            <p:nvPr/>
          </p:nvSpPr>
          <p:spPr>
            <a:xfrm>
              <a:off x="2651050" y="4285200"/>
              <a:ext cx="108600" cy="31800"/>
            </a:xfrm>
            <a:custGeom>
              <a:rect b="b" l="l" r="r" t="t"/>
              <a:pathLst>
                <a:path extrusionOk="0" h="1272" w="4344">
                  <a:moveTo>
                    <a:pt x="3940" y="403"/>
                  </a:moveTo>
                  <a:lnTo>
                    <a:pt x="3940" y="869"/>
                  </a:lnTo>
                  <a:lnTo>
                    <a:pt x="404" y="869"/>
                  </a:lnTo>
                  <a:lnTo>
                    <a:pt x="404" y="403"/>
                  </a:lnTo>
                  <a:close/>
                  <a:moveTo>
                    <a:pt x="342" y="0"/>
                  </a:moveTo>
                  <a:cubicBezTo>
                    <a:pt x="156" y="0"/>
                    <a:pt x="1" y="155"/>
                    <a:pt x="1" y="341"/>
                  </a:cubicBezTo>
                  <a:lnTo>
                    <a:pt x="1" y="931"/>
                  </a:lnTo>
                  <a:cubicBezTo>
                    <a:pt x="1" y="1117"/>
                    <a:pt x="156" y="1272"/>
                    <a:pt x="342" y="1272"/>
                  </a:cubicBezTo>
                  <a:lnTo>
                    <a:pt x="4002" y="1272"/>
                  </a:lnTo>
                  <a:cubicBezTo>
                    <a:pt x="4188" y="1272"/>
                    <a:pt x="4344" y="1117"/>
                    <a:pt x="4344" y="931"/>
                  </a:cubicBezTo>
                  <a:lnTo>
                    <a:pt x="4344" y="341"/>
                  </a:lnTo>
                  <a:cubicBezTo>
                    <a:pt x="4344" y="155"/>
                    <a:pt x="4188" y="0"/>
                    <a:pt x="4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93"/>
            <p:cNvSpPr/>
            <p:nvPr/>
          </p:nvSpPr>
          <p:spPr>
            <a:xfrm>
              <a:off x="2651050" y="4334050"/>
              <a:ext cx="108600" cy="31825"/>
            </a:xfrm>
            <a:custGeom>
              <a:rect b="b" l="l" r="r" t="t"/>
              <a:pathLst>
                <a:path extrusionOk="0" h="1273" w="4344">
                  <a:moveTo>
                    <a:pt x="3940" y="404"/>
                  </a:moveTo>
                  <a:lnTo>
                    <a:pt x="3940" y="838"/>
                  </a:lnTo>
                  <a:lnTo>
                    <a:pt x="404" y="838"/>
                  </a:lnTo>
                  <a:lnTo>
                    <a:pt x="404" y="404"/>
                  </a:lnTo>
                  <a:close/>
                  <a:moveTo>
                    <a:pt x="342" y="0"/>
                  </a:moveTo>
                  <a:cubicBezTo>
                    <a:pt x="156" y="0"/>
                    <a:pt x="1" y="124"/>
                    <a:pt x="1" y="342"/>
                  </a:cubicBezTo>
                  <a:lnTo>
                    <a:pt x="1" y="931"/>
                  </a:lnTo>
                  <a:cubicBezTo>
                    <a:pt x="1" y="1117"/>
                    <a:pt x="156" y="1272"/>
                    <a:pt x="342" y="1272"/>
                  </a:cubicBezTo>
                  <a:lnTo>
                    <a:pt x="4002" y="1272"/>
                  </a:lnTo>
                  <a:cubicBezTo>
                    <a:pt x="4188" y="1272"/>
                    <a:pt x="4344" y="1117"/>
                    <a:pt x="4344" y="931"/>
                  </a:cubicBezTo>
                  <a:lnTo>
                    <a:pt x="4344" y="342"/>
                  </a:lnTo>
                  <a:cubicBezTo>
                    <a:pt x="4344" y="155"/>
                    <a:pt x="4188" y="0"/>
                    <a:pt x="4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3" name="Google Shape;15223;p93"/>
          <p:cNvGrpSpPr/>
          <p:nvPr/>
        </p:nvGrpSpPr>
        <p:grpSpPr>
          <a:xfrm>
            <a:off x="5508381" y="3996625"/>
            <a:ext cx="349000" cy="307125"/>
            <a:chOff x="1681700" y="4191350"/>
            <a:chExt cx="349000" cy="307125"/>
          </a:xfrm>
        </p:grpSpPr>
        <p:sp>
          <p:nvSpPr>
            <p:cNvPr id="15224" name="Google Shape;15224;p93"/>
            <p:cNvSpPr/>
            <p:nvPr/>
          </p:nvSpPr>
          <p:spPr>
            <a:xfrm>
              <a:off x="1849750" y="4215400"/>
              <a:ext cx="11125" cy="7550"/>
            </a:xfrm>
            <a:custGeom>
              <a:rect b="b" l="l" r="r" t="t"/>
              <a:pathLst>
                <a:path extrusionOk="0" h="302" w="445">
                  <a:moveTo>
                    <a:pt x="258" y="0"/>
                  </a:moveTo>
                  <a:cubicBezTo>
                    <a:pt x="0" y="0"/>
                    <a:pt x="238" y="301"/>
                    <a:pt x="370" y="301"/>
                  </a:cubicBezTo>
                  <a:cubicBezTo>
                    <a:pt x="413" y="301"/>
                    <a:pt x="444" y="270"/>
                    <a:pt x="444" y="187"/>
                  </a:cubicBezTo>
                  <a:cubicBezTo>
                    <a:pt x="444" y="62"/>
                    <a:pt x="351" y="0"/>
                    <a:pt x="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93"/>
            <p:cNvSpPr/>
            <p:nvPr/>
          </p:nvSpPr>
          <p:spPr>
            <a:xfrm>
              <a:off x="1681700" y="4191350"/>
              <a:ext cx="349000" cy="307125"/>
            </a:xfrm>
            <a:custGeom>
              <a:rect b="b" l="l" r="r" t="t"/>
              <a:pathLst>
                <a:path extrusionOk="0" h="12285" w="13960">
                  <a:moveTo>
                    <a:pt x="6980" y="404"/>
                  </a:moveTo>
                  <a:cubicBezTo>
                    <a:pt x="7662" y="404"/>
                    <a:pt x="8004" y="1211"/>
                    <a:pt x="7507" y="1707"/>
                  </a:cubicBezTo>
                  <a:cubicBezTo>
                    <a:pt x="7355" y="1870"/>
                    <a:pt x="7162" y="1942"/>
                    <a:pt x="6972" y="1942"/>
                  </a:cubicBezTo>
                  <a:cubicBezTo>
                    <a:pt x="6583" y="1942"/>
                    <a:pt x="6205" y="1638"/>
                    <a:pt x="6205" y="1180"/>
                  </a:cubicBezTo>
                  <a:cubicBezTo>
                    <a:pt x="6205" y="745"/>
                    <a:pt x="6546" y="404"/>
                    <a:pt x="6980" y="404"/>
                  </a:cubicBezTo>
                  <a:close/>
                  <a:moveTo>
                    <a:pt x="7662" y="2110"/>
                  </a:moveTo>
                  <a:lnTo>
                    <a:pt x="7756" y="2606"/>
                  </a:lnTo>
                  <a:lnTo>
                    <a:pt x="6205" y="2606"/>
                  </a:lnTo>
                  <a:lnTo>
                    <a:pt x="6298" y="2110"/>
                  </a:lnTo>
                  <a:cubicBezTo>
                    <a:pt x="6499" y="2250"/>
                    <a:pt x="6740" y="2319"/>
                    <a:pt x="6980" y="2319"/>
                  </a:cubicBezTo>
                  <a:cubicBezTo>
                    <a:pt x="7220" y="2319"/>
                    <a:pt x="7461" y="2250"/>
                    <a:pt x="7662" y="2110"/>
                  </a:cubicBezTo>
                  <a:close/>
                  <a:moveTo>
                    <a:pt x="12284" y="8686"/>
                  </a:moveTo>
                  <a:lnTo>
                    <a:pt x="12284" y="9120"/>
                  </a:lnTo>
                  <a:cubicBezTo>
                    <a:pt x="12284" y="9307"/>
                    <a:pt x="12129" y="9462"/>
                    <a:pt x="11943" y="9462"/>
                  </a:cubicBezTo>
                  <a:lnTo>
                    <a:pt x="2048" y="9462"/>
                  </a:lnTo>
                  <a:cubicBezTo>
                    <a:pt x="1831" y="9462"/>
                    <a:pt x="1707" y="9307"/>
                    <a:pt x="1707" y="9120"/>
                  </a:cubicBezTo>
                  <a:lnTo>
                    <a:pt x="1707" y="8686"/>
                  </a:lnTo>
                  <a:close/>
                  <a:moveTo>
                    <a:pt x="8004" y="9865"/>
                  </a:moveTo>
                  <a:lnTo>
                    <a:pt x="8159" y="11075"/>
                  </a:lnTo>
                  <a:lnTo>
                    <a:pt x="5801" y="11075"/>
                  </a:lnTo>
                  <a:lnTo>
                    <a:pt x="5956" y="9865"/>
                  </a:lnTo>
                  <a:close/>
                  <a:moveTo>
                    <a:pt x="6980" y="1"/>
                  </a:moveTo>
                  <a:cubicBezTo>
                    <a:pt x="6111" y="1"/>
                    <a:pt x="5553" y="962"/>
                    <a:pt x="5956" y="1738"/>
                  </a:cubicBezTo>
                  <a:lnTo>
                    <a:pt x="5770" y="2606"/>
                  </a:lnTo>
                  <a:lnTo>
                    <a:pt x="4778" y="2606"/>
                  </a:lnTo>
                  <a:cubicBezTo>
                    <a:pt x="4530" y="2606"/>
                    <a:pt x="4530" y="3010"/>
                    <a:pt x="4778" y="3010"/>
                  </a:cubicBezTo>
                  <a:lnTo>
                    <a:pt x="11912" y="3010"/>
                  </a:lnTo>
                  <a:cubicBezTo>
                    <a:pt x="12098" y="3010"/>
                    <a:pt x="12253" y="3165"/>
                    <a:pt x="12253" y="3351"/>
                  </a:cubicBezTo>
                  <a:lnTo>
                    <a:pt x="12253" y="8283"/>
                  </a:lnTo>
                  <a:lnTo>
                    <a:pt x="1707" y="8283"/>
                  </a:lnTo>
                  <a:lnTo>
                    <a:pt x="1707" y="3351"/>
                  </a:lnTo>
                  <a:cubicBezTo>
                    <a:pt x="1707" y="3165"/>
                    <a:pt x="1831" y="3010"/>
                    <a:pt x="2048" y="3010"/>
                  </a:cubicBezTo>
                  <a:lnTo>
                    <a:pt x="3971" y="3010"/>
                  </a:lnTo>
                  <a:cubicBezTo>
                    <a:pt x="4250" y="3010"/>
                    <a:pt x="4250" y="2606"/>
                    <a:pt x="3971" y="2606"/>
                  </a:cubicBezTo>
                  <a:lnTo>
                    <a:pt x="2048" y="2606"/>
                  </a:lnTo>
                  <a:cubicBezTo>
                    <a:pt x="1614" y="2606"/>
                    <a:pt x="1272" y="2917"/>
                    <a:pt x="1272" y="3351"/>
                  </a:cubicBezTo>
                  <a:lnTo>
                    <a:pt x="1272" y="9120"/>
                  </a:lnTo>
                  <a:cubicBezTo>
                    <a:pt x="1272" y="9524"/>
                    <a:pt x="1614" y="9865"/>
                    <a:pt x="2048" y="9865"/>
                  </a:cubicBezTo>
                  <a:lnTo>
                    <a:pt x="5553" y="9865"/>
                  </a:lnTo>
                  <a:lnTo>
                    <a:pt x="5367" y="11075"/>
                  </a:lnTo>
                  <a:lnTo>
                    <a:pt x="342" y="11075"/>
                  </a:lnTo>
                  <a:cubicBezTo>
                    <a:pt x="156" y="11075"/>
                    <a:pt x="1" y="11230"/>
                    <a:pt x="1" y="11416"/>
                  </a:cubicBezTo>
                  <a:lnTo>
                    <a:pt x="1" y="11943"/>
                  </a:lnTo>
                  <a:cubicBezTo>
                    <a:pt x="1" y="12129"/>
                    <a:pt x="156" y="12284"/>
                    <a:pt x="342" y="12284"/>
                  </a:cubicBezTo>
                  <a:lnTo>
                    <a:pt x="10454" y="12284"/>
                  </a:lnTo>
                  <a:cubicBezTo>
                    <a:pt x="10578" y="12284"/>
                    <a:pt x="10671" y="12191"/>
                    <a:pt x="10671" y="12067"/>
                  </a:cubicBezTo>
                  <a:cubicBezTo>
                    <a:pt x="10671" y="11974"/>
                    <a:pt x="10578" y="11881"/>
                    <a:pt x="10454" y="11881"/>
                  </a:cubicBezTo>
                  <a:lnTo>
                    <a:pt x="373" y="11881"/>
                  </a:lnTo>
                  <a:lnTo>
                    <a:pt x="373" y="11478"/>
                  </a:lnTo>
                  <a:lnTo>
                    <a:pt x="13525" y="11478"/>
                  </a:lnTo>
                  <a:lnTo>
                    <a:pt x="13525" y="11881"/>
                  </a:lnTo>
                  <a:lnTo>
                    <a:pt x="11261" y="11881"/>
                  </a:lnTo>
                  <a:cubicBezTo>
                    <a:pt x="11168" y="11881"/>
                    <a:pt x="11075" y="11974"/>
                    <a:pt x="11075" y="12067"/>
                  </a:cubicBezTo>
                  <a:cubicBezTo>
                    <a:pt x="11075" y="12191"/>
                    <a:pt x="11168" y="12284"/>
                    <a:pt x="11261" y="12284"/>
                  </a:cubicBezTo>
                  <a:lnTo>
                    <a:pt x="13587" y="12284"/>
                  </a:lnTo>
                  <a:cubicBezTo>
                    <a:pt x="13804" y="12284"/>
                    <a:pt x="13959" y="12129"/>
                    <a:pt x="13959" y="11943"/>
                  </a:cubicBezTo>
                  <a:lnTo>
                    <a:pt x="13959" y="11416"/>
                  </a:lnTo>
                  <a:cubicBezTo>
                    <a:pt x="13959" y="11230"/>
                    <a:pt x="13804" y="11075"/>
                    <a:pt x="13587" y="11075"/>
                  </a:cubicBezTo>
                  <a:lnTo>
                    <a:pt x="8562" y="11075"/>
                  </a:lnTo>
                  <a:lnTo>
                    <a:pt x="8407" y="9865"/>
                  </a:lnTo>
                  <a:lnTo>
                    <a:pt x="11912" y="9865"/>
                  </a:lnTo>
                  <a:cubicBezTo>
                    <a:pt x="12315" y="9865"/>
                    <a:pt x="12657" y="9524"/>
                    <a:pt x="12657" y="9120"/>
                  </a:cubicBezTo>
                  <a:lnTo>
                    <a:pt x="12657" y="3351"/>
                  </a:lnTo>
                  <a:cubicBezTo>
                    <a:pt x="12657" y="2917"/>
                    <a:pt x="12315" y="2606"/>
                    <a:pt x="11912" y="2606"/>
                  </a:cubicBezTo>
                  <a:lnTo>
                    <a:pt x="8190" y="2606"/>
                  </a:lnTo>
                  <a:lnTo>
                    <a:pt x="8004" y="1738"/>
                  </a:lnTo>
                  <a:cubicBezTo>
                    <a:pt x="8407" y="962"/>
                    <a:pt x="7849" y="1"/>
                    <a:pt x="6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93"/>
            <p:cNvSpPr/>
            <p:nvPr/>
          </p:nvSpPr>
          <p:spPr>
            <a:xfrm>
              <a:off x="1742200" y="4282875"/>
              <a:ext cx="100050" cy="100050"/>
            </a:xfrm>
            <a:custGeom>
              <a:rect b="b" l="l" r="r" t="t"/>
              <a:pathLst>
                <a:path extrusionOk="0" h="4002" w="4002">
                  <a:moveTo>
                    <a:pt x="2234" y="3133"/>
                  </a:moveTo>
                  <a:cubicBezTo>
                    <a:pt x="2482" y="3133"/>
                    <a:pt x="2730" y="3319"/>
                    <a:pt x="2761" y="3598"/>
                  </a:cubicBezTo>
                  <a:lnTo>
                    <a:pt x="1241" y="3598"/>
                  </a:lnTo>
                  <a:cubicBezTo>
                    <a:pt x="1272" y="3319"/>
                    <a:pt x="1489" y="3133"/>
                    <a:pt x="1768" y="3133"/>
                  </a:cubicBezTo>
                  <a:close/>
                  <a:moveTo>
                    <a:pt x="3567" y="434"/>
                  </a:moveTo>
                  <a:lnTo>
                    <a:pt x="3567" y="3598"/>
                  </a:lnTo>
                  <a:lnTo>
                    <a:pt x="3164" y="3598"/>
                  </a:lnTo>
                  <a:cubicBezTo>
                    <a:pt x="3134" y="3120"/>
                    <a:pt x="2759" y="2728"/>
                    <a:pt x="2287" y="2728"/>
                  </a:cubicBezTo>
                  <a:cubicBezTo>
                    <a:pt x="2269" y="2728"/>
                    <a:pt x="2252" y="2729"/>
                    <a:pt x="2234" y="2730"/>
                  </a:cubicBezTo>
                  <a:lnTo>
                    <a:pt x="1768" y="2730"/>
                  </a:lnTo>
                  <a:cubicBezTo>
                    <a:pt x="1272" y="2730"/>
                    <a:pt x="869" y="3102"/>
                    <a:pt x="838" y="3598"/>
                  </a:cubicBezTo>
                  <a:lnTo>
                    <a:pt x="403" y="3598"/>
                  </a:lnTo>
                  <a:lnTo>
                    <a:pt x="403" y="434"/>
                  </a:lnTo>
                  <a:close/>
                  <a:moveTo>
                    <a:pt x="403" y="0"/>
                  </a:moveTo>
                  <a:cubicBezTo>
                    <a:pt x="186" y="0"/>
                    <a:pt x="0" y="186"/>
                    <a:pt x="0" y="403"/>
                  </a:cubicBezTo>
                  <a:lnTo>
                    <a:pt x="0" y="3598"/>
                  </a:lnTo>
                  <a:cubicBezTo>
                    <a:pt x="0" y="3815"/>
                    <a:pt x="186" y="4002"/>
                    <a:pt x="403" y="4002"/>
                  </a:cubicBezTo>
                  <a:lnTo>
                    <a:pt x="3598" y="4002"/>
                  </a:lnTo>
                  <a:cubicBezTo>
                    <a:pt x="3816" y="4002"/>
                    <a:pt x="4002" y="3815"/>
                    <a:pt x="4002" y="3598"/>
                  </a:cubicBezTo>
                  <a:lnTo>
                    <a:pt x="4002" y="403"/>
                  </a:lnTo>
                  <a:cubicBezTo>
                    <a:pt x="4002" y="186"/>
                    <a:pt x="3816" y="0"/>
                    <a:pt x="3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93"/>
            <p:cNvSpPr/>
            <p:nvPr/>
          </p:nvSpPr>
          <p:spPr>
            <a:xfrm>
              <a:off x="1774775" y="4301775"/>
              <a:ext cx="48650" cy="40500"/>
            </a:xfrm>
            <a:custGeom>
              <a:rect b="b" l="l" r="r" t="t"/>
              <a:pathLst>
                <a:path extrusionOk="0" h="1620" w="1946">
                  <a:moveTo>
                    <a:pt x="682" y="423"/>
                  </a:moveTo>
                  <a:cubicBezTo>
                    <a:pt x="807" y="423"/>
                    <a:pt x="931" y="578"/>
                    <a:pt x="931" y="826"/>
                  </a:cubicBezTo>
                  <a:cubicBezTo>
                    <a:pt x="931" y="1043"/>
                    <a:pt x="807" y="1198"/>
                    <a:pt x="682" y="1198"/>
                  </a:cubicBezTo>
                  <a:cubicBezTo>
                    <a:pt x="589" y="1198"/>
                    <a:pt x="465" y="1043"/>
                    <a:pt x="465" y="826"/>
                  </a:cubicBezTo>
                  <a:cubicBezTo>
                    <a:pt x="465" y="578"/>
                    <a:pt x="589" y="423"/>
                    <a:pt x="682" y="423"/>
                  </a:cubicBezTo>
                  <a:close/>
                  <a:moveTo>
                    <a:pt x="875" y="1"/>
                  </a:moveTo>
                  <a:cubicBezTo>
                    <a:pt x="455" y="1"/>
                    <a:pt x="42" y="321"/>
                    <a:pt x="62" y="826"/>
                  </a:cubicBezTo>
                  <a:cubicBezTo>
                    <a:pt x="0" y="1198"/>
                    <a:pt x="279" y="1571"/>
                    <a:pt x="682" y="1602"/>
                  </a:cubicBezTo>
                  <a:cubicBezTo>
                    <a:pt x="742" y="1614"/>
                    <a:pt x="800" y="1620"/>
                    <a:pt x="857" y="1620"/>
                  </a:cubicBezTo>
                  <a:cubicBezTo>
                    <a:pt x="1509" y="1620"/>
                    <a:pt x="1946" y="841"/>
                    <a:pt x="1489" y="299"/>
                  </a:cubicBezTo>
                  <a:cubicBezTo>
                    <a:pt x="1326" y="93"/>
                    <a:pt x="1100" y="1"/>
                    <a:pt x="8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93"/>
            <p:cNvSpPr/>
            <p:nvPr/>
          </p:nvSpPr>
          <p:spPr>
            <a:xfrm>
              <a:off x="1869375" y="4282875"/>
              <a:ext cx="100050" cy="100050"/>
            </a:xfrm>
            <a:custGeom>
              <a:rect b="b" l="l" r="r" t="t"/>
              <a:pathLst>
                <a:path extrusionOk="0" h="4002" w="4002">
                  <a:moveTo>
                    <a:pt x="2234" y="3133"/>
                  </a:moveTo>
                  <a:cubicBezTo>
                    <a:pt x="2482" y="3133"/>
                    <a:pt x="2730" y="3350"/>
                    <a:pt x="2761" y="3598"/>
                  </a:cubicBezTo>
                  <a:lnTo>
                    <a:pt x="1241" y="3598"/>
                  </a:lnTo>
                  <a:cubicBezTo>
                    <a:pt x="1272" y="3350"/>
                    <a:pt x="1489" y="3133"/>
                    <a:pt x="1768" y="3133"/>
                  </a:cubicBezTo>
                  <a:close/>
                  <a:moveTo>
                    <a:pt x="3568" y="434"/>
                  </a:moveTo>
                  <a:lnTo>
                    <a:pt x="3568" y="3598"/>
                  </a:lnTo>
                  <a:lnTo>
                    <a:pt x="3164" y="3598"/>
                  </a:lnTo>
                  <a:cubicBezTo>
                    <a:pt x="3133" y="3133"/>
                    <a:pt x="2730" y="2730"/>
                    <a:pt x="2234" y="2730"/>
                  </a:cubicBezTo>
                  <a:lnTo>
                    <a:pt x="1768" y="2730"/>
                  </a:lnTo>
                  <a:cubicBezTo>
                    <a:pt x="1272" y="2730"/>
                    <a:pt x="869" y="3133"/>
                    <a:pt x="838" y="3598"/>
                  </a:cubicBezTo>
                  <a:lnTo>
                    <a:pt x="404" y="3598"/>
                  </a:lnTo>
                  <a:lnTo>
                    <a:pt x="404" y="434"/>
                  </a:lnTo>
                  <a:close/>
                  <a:moveTo>
                    <a:pt x="404" y="0"/>
                  </a:moveTo>
                  <a:cubicBezTo>
                    <a:pt x="186" y="0"/>
                    <a:pt x="0" y="186"/>
                    <a:pt x="0" y="403"/>
                  </a:cubicBezTo>
                  <a:lnTo>
                    <a:pt x="0" y="3598"/>
                  </a:lnTo>
                  <a:cubicBezTo>
                    <a:pt x="0" y="3815"/>
                    <a:pt x="186" y="4002"/>
                    <a:pt x="404" y="4002"/>
                  </a:cubicBezTo>
                  <a:lnTo>
                    <a:pt x="3599" y="4002"/>
                  </a:lnTo>
                  <a:cubicBezTo>
                    <a:pt x="3816" y="4002"/>
                    <a:pt x="4002" y="3815"/>
                    <a:pt x="4002" y="3598"/>
                  </a:cubicBezTo>
                  <a:lnTo>
                    <a:pt x="4002" y="403"/>
                  </a:lnTo>
                  <a:cubicBezTo>
                    <a:pt x="4002" y="186"/>
                    <a:pt x="3816" y="0"/>
                    <a:pt x="35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93"/>
            <p:cNvSpPr/>
            <p:nvPr/>
          </p:nvSpPr>
          <p:spPr>
            <a:xfrm>
              <a:off x="1901950" y="4301775"/>
              <a:ext cx="47950" cy="40500"/>
            </a:xfrm>
            <a:custGeom>
              <a:rect b="b" l="l" r="r" t="t"/>
              <a:pathLst>
                <a:path extrusionOk="0" h="1620" w="1918">
                  <a:moveTo>
                    <a:pt x="683" y="423"/>
                  </a:moveTo>
                  <a:cubicBezTo>
                    <a:pt x="807" y="423"/>
                    <a:pt x="931" y="578"/>
                    <a:pt x="931" y="826"/>
                  </a:cubicBezTo>
                  <a:cubicBezTo>
                    <a:pt x="931" y="1043"/>
                    <a:pt x="807" y="1198"/>
                    <a:pt x="683" y="1198"/>
                  </a:cubicBezTo>
                  <a:cubicBezTo>
                    <a:pt x="590" y="1198"/>
                    <a:pt x="465" y="1043"/>
                    <a:pt x="465" y="826"/>
                  </a:cubicBezTo>
                  <a:cubicBezTo>
                    <a:pt x="465" y="578"/>
                    <a:pt x="590" y="423"/>
                    <a:pt x="683" y="423"/>
                  </a:cubicBezTo>
                  <a:close/>
                  <a:moveTo>
                    <a:pt x="860" y="1"/>
                  </a:moveTo>
                  <a:cubicBezTo>
                    <a:pt x="438" y="1"/>
                    <a:pt x="31" y="321"/>
                    <a:pt x="31" y="826"/>
                  </a:cubicBezTo>
                  <a:cubicBezTo>
                    <a:pt x="0" y="1198"/>
                    <a:pt x="279" y="1571"/>
                    <a:pt x="683" y="1602"/>
                  </a:cubicBezTo>
                  <a:cubicBezTo>
                    <a:pt x="742" y="1614"/>
                    <a:pt x="800" y="1620"/>
                    <a:pt x="856" y="1620"/>
                  </a:cubicBezTo>
                  <a:cubicBezTo>
                    <a:pt x="1505" y="1620"/>
                    <a:pt x="1917" y="841"/>
                    <a:pt x="1489" y="299"/>
                  </a:cubicBezTo>
                  <a:cubicBezTo>
                    <a:pt x="1316" y="93"/>
                    <a:pt x="1086" y="1"/>
                    <a:pt x="8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0" name="Google Shape;15230;p93"/>
          <p:cNvGrpSpPr/>
          <p:nvPr/>
        </p:nvGrpSpPr>
        <p:grpSpPr>
          <a:xfrm>
            <a:off x="6275159" y="4016012"/>
            <a:ext cx="348975" cy="268350"/>
            <a:chOff x="7719625" y="1964175"/>
            <a:chExt cx="348975" cy="268350"/>
          </a:xfrm>
        </p:grpSpPr>
        <p:sp>
          <p:nvSpPr>
            <p:cNvPr id="15231" name="Google Shape;15231;p93"/>
            <p:cNvSpPr/>
            <p:nvPr/>
          </p:nvSpPr>
          <p:spPr>
            <a:xfrm>
              <a:off x="7985600" y="1985325"/>
              <a:ext cx="10900" cy="10500"/>
            </a:xfrm>
            <a:custGeom>
              <a:rect b="b" l="l" r="r" t="t"/>
              <a:pathLst>
                <a:path extrusionOk="0" h="420" w="436">
                  <a:moveTo>
                    <a:pt x="218" y="0"/>
                  </a:moveTo>
                  <a:cubicBezTo>
                    <a:pt x="109" y="0"/>
                    <a:pt x="1" y="70"/>
                    <a:pt x="1" y="210"/>
                  </a:cubicBezTo>
                  <a:cubicBezTo>
                    <a:pt x="1" y="349"/>
                    <a:pt x="109" y="419"/>
                    <a:pt x="218" y="419"/>
                  </a:cubicBezTo>
                  <a:cubicBezTo>
                    <a:pt x="326" y="419"/>
                    <a:pt x="435" y="349"/>
                    <a:pt x="435" y="210"/>
                  </a:cubicBezTo>
                  <a:cubicBezTo>
                    <a:pt x="435" y="70"/>
                    <a:pt x="326" y="0"/>
                    <a:pt x="2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93"/>
            <p:cNvSpPr/>
            <p:nvPr/>
          </p:nvSpPr>
          <p:spPr>
            <a:xfrm>
              <a:off x="8007325" y="1985125"/>
              <a:ext cx="10100" cy="10100"/>
            </a:xfrm>
            <a:custGeom>
              <a:rect b="b" l="l" r="r" t="t"/>
              <a:pathLst>
                <a:path extrusionOk="0" h="404" w="404">
                  <a:moveTo>
                    <a:pt x="186" y="1"/>
                  </a:moveTo>
                  <a:cubicBezTo>
                    <a:pt x="93" y="1"/>
                    <a:pt x="0" y="94"/>
                    <a:pt x="0" y="218"/>
                  </a:cubicBezTo>
                  <a:cubicBezTo>
                    <a:pt x="0" y="311"/>
                    <a:pt x="93" y="404"/>
                    <a:pt x="186" y="404"/>
                  </a:cubicBezTo>
                  <a:cubicBezTo>
                    <a:pt x="311" y="404"/>
                    <a:pt x="404" y="311"/>
                    <a:pt x="404" y="218"/>
                  </a:cubicBezTo>
                  <a:cubicBezTo>
                    <a:pt x="404" y="94"/>
                    <a:pt x="311"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93"/>
            <p:cNvSpPr/>
            <p:nvPr/>
          </p:nvSpPr>
          <p:spPr>
            <a:xfrm>
              <a:off x="8028250" y="1985125"/>
              <a:ext cx="10125" cy="10100"/>
            </a:xfrm>
            <a:custGeom>
              <a:rect b="b" l="l" r="r" t="t"/>
              <a:pathLst>
                <a:path extrusionOk="0" h="404" w="405">
                  <a:moveTo>
                    <a:pt x="218" y="1"/>
                  </a:moveTo>
                  <a:cubicBezTo>
                    <a:pt x="94" y="1"/>
                    <a:pt x="1" y="94"/>
                    <a:pt x="1" y="218"/>
                  </a:cubicBezTo>
                  <a:cubicBezTo>
                    <a:pt x="1" y="311"/>
                    <a:pt x="94" y="404"/>
                    <a:pt x="218" y="404"/>
                  </a:cubicBezTo>
                  <a:cubicBezTo>
                    <a:pt x="311" y="404"/>
                    <a:pt x="404" y="311"/>
                    <a:pt x="404" y="218"/>
                  </a:cubicBezTo>
                  <a:cubicBezTo>
                    <a:pt x="404" y="94"/>
                    <a:pt x="311"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93"/>
            <p:cNvSpPr/>
            <p:nvPr/>
          </p:nvSpPr>
          <p:spPr>
            <a:xfrm>
              <a:off x="7757375" y="2039400"/>
              <a:ext cx="11900" cy="7550"/>
            </a:xfrm>
            <a:custGeom>
              <a:rect b="b" l="l" r="r" t="t"/>
              <a:pathLst>
                <a:path extrusionOk="0" h="302" w="476">
                  <a:moveTo>
                    <a:pt x="258" y="1"/>
                  </a:moveTo>
                  <a:cubicBezTo>
                    <a:pt x="0" y="1"/>
                    <a:pt x="256" y="302"/>
                    <a:pt x="397" y="302"/>
                  </a:cubicBezTo>
                  <a:cubicBezTo>
                    <a:pt x="442" y="302"/>
                    <a:pt x="475" y="270"/>
                    <a:pt x="475" y="187"/>
                  </a:cubicBezTo>
                  <a:cubicBezTo>
                    <a:pt x="475" y="94"/>
                    <a:pt x="382" y="1"/>
                    <a:pt x="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93"/>
            <p:cNvSpPr/>
            <p:nvPr/>
          </p:nvSpPr>
          <p:spPr>
            <a:xfrm>
              <a:off x="7757375" y="2129375"/>
              <a:ext cx="11900" cy="7550"/>
            </a:xfrm>
            <a:custGeom>
              <a:rect b="b" l="l" r="r" t="t"/>
              <a:pathLst>
                <a:path extrusionOk="0" h="302" w="476">
                  <a:moveTo>
                    <a:pt x="258" y="0"/>
                  </a:moveTo>
                  <a:cubicBezTo>
                    <a:pt x="0" y="0"/>
                    <a:pt x="256" y="301"/>
                    <a:pt x="397" y="301"/>
                  </a:cubicBezTo>
                  <a:cubicBezTo>
                    <a:pt x="442" y="301"/>
                    <a:pt x="475" y="270"/>
                    <a:pt x="475" y="186"/>
                  </a:cubicBezTo>
                  <a:cubicBezTo>
                    <a:pt x="475" y="93"/>
                    <a:pt x="382" y="0"/>
                    <a:pt x="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93"/>
            <p:cNvSpPr/>
            <p:nvPr/>
          </p:nvSpPr>
          <p:spPr>
            <a:xfrm>
              <a:off x="7719625" y="1964175"/>
              <a:ext cx="348975" cy="268350"/>
            </a:xfrm>
            <a:custGeom>
              <a:rect b="b" l="l" r="r" t="t"/>
              <a:pathLst>
                <a:path extrusionOk="0" h="10734" w="13959">
                  <a:moveTo>
                    <a:pt x="7662" y="2079"/>
                  </a:moveTo>
                  <a:lnTo>
                    <a:pt x="7631" y="10330"/>
                  </a:lnTo>
                  <a:lnTo>
                    <a:pt x="434" y="10330"/>
                  </a:lnTo>
                  <a:lnTo>
                    <a:pt x="434" y="2079"/>
                  </a:lnTo>
                  <a:close/>
                  <a:moveTo>
                    <a:pt x="434" y="1"/>
                  </a:moveTo>
                  <a:cubicBezTo>
                    <a:pt x="186" y="1"/>
                    <a:pt x="0" y="187"/>
                    <a:pt x="0" y="435"/>
                  </a:cubicBezTo>
                  <a:lnTo>
                    <a:pt x="0" y="10330"/>
                  </a:lnTo>
                  <a:cubicBezTo>
                    <a:pt x="0" y="10547"/>
                    <a:pt x="186" y="10734"/>
                    <a:pt x="434" y="10734"/>
                  </a:cubicBezTo>
                  <a:lnTo>
                    <a:pt x="11167" y="10734"/>
                  </a:lnTo>
                  <a:cubicBezTo>
                    <a:pt x="11415" y="10734"/>
                    <a:pt x="11415" y="10330"/>
                    <a:pt x="11167" y="10330"/>
                  </a:cubicBezTo>
                  <a:lnTo>
                    <a:pt x="8065" y="10330"/>
                  </a:lnTo>
                  <a:lnTo>
                    <a:pt x="8065" y="2079"/>
                  </a:lnTo>
                  <a:lnTo>
                    <a:pt x="13556" y="2079"/>
                  </a:lnTo>
                  <a:lnTo>
                    <a:pt x="13556" y="10299"/>
                  </a:lnTo>
                  <a:lnTo>
                    <a:pt x="11974" y="10299"/>
                  </a:lnTo>
                  <a:cubicBezTo>
                    <a:pt x="11694" y="10299"/>
                    <a:pt x="11694" y="10734"/>
                    <a:pt x="11974" y="10734"/>
                  </a:cubicBezTo>
                  <a:lnTo>
                    <a:pt x="13556" y="10734"/>
                  </a:lnTo>
                  <a:cubicBezTo>
                    <a:pt x="13773" y="10734"/>
                    <a:pt x="13959" y="10547"/>
                    <a:pt x="13959" y="10299"/>
                  </a:cubicBezTo>
                  <a:lnTo>
                    <a:pt x="13959" y="435"/>
                  </a:lnTo>
                  <a:cubicBezTo>
                    <a:pt x="13959" y="187"/>
                    <a:pt x="13773" y="1"/>
                    <a:pt x="13556" y="1"/>
                  </a:cubicBezTo>
                  <a:lnTo>
                    <a:pt x="3412" y="1"/>
                  </a:lnTo>
                  <a:cubicBezTo>
                    <a:pt x="3133" y="1"/>
                    <a:pt x="3133" y="435"/>
                    <a:pt x="3412" y="435"/>
                  </a:cubicBezTo>
                  <a:lnTo>
                    <a:pt x="13556" y="435"/>
                  </a:lnTo>
                  <a:lnTo>
                    <a:pt x="13556" y="1676"/>
                  </a:lnTo>
                  <a:lnTo>
                    <a:pt x="403" y="1676"/>
                  </a:lnTo>
                  <a:lnTo>
                    <a:pt x="403" y="435"/>
                  </a:lnTo>
                  <a:lnTo>
                    <a:pt x="2575" y="435"/>
                  </a:lnTo>
                  <a:cubicBezTo>
                    <a:pt x="2854" y="435"/>
                    <a:pt x="2854"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93"/>
            <p:cNvSpPr/>
            <p:nvPr/>
          </p:nvSpPr>
          <p:spPr>
            <a:xfrm>
              <a:off x="7756850" y="2061125"/>
              <a:ext cx="75225" cy="10100"/>
            </a:xfrm>
            <a:custGeom>
              <a:rect b="b" l="l" r="r" t="t"/>
              <a:pathLst>
                <a:path extrusionOk="0" h="404" w="3009">
                  <a:moveTo>
                    <a:pt x="279" y="0"/>
                  </a:moveTo>
                  <a:cubicBezTo>
                    <a:pt x="0" y="0"/>
                    <a:pt x="0" y="404"/>
                    <a:pt x="279" y="404"/>
                  </a:cubicBezTo>
                  <a:lnTo>
                    <a:pt x="2730" y="404"/>
                  </a:lnTo>
                  <a:cubicBezTo>
                    <a:pt x="3009" y="404"/>
                    <a:pt x="3009" y="0"/>
                    <a:pt x="2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93"/>
            <p:cNvSpPr/>
            <p:nvPr/>
          </p:nvSpPr>
          <p:spPr>
            <a:xfrm>
              <a:off x="7774675" y="2039400"/>
              <a:ext cx="110925" cy="10900"/>
            </a:xfrm>
            <a:custGeom>
              <a:rect b="b" l="l" r="r" t="t"/>
              <a:pathLst>
                <a:path extrusionOk="0" h="436" w="4437">
                  <a:moveTo>
                    <a:pt x="280" y="1"/>
                  </a:moveTo>
                  <a:cubicBezTo>
                    <a:pt x="1" y="1"/>
                    <a:pt x="1" y="404"/>
                    <a:pt x="280" y="435"/>
                  </a:cubicBezTo>
                  <a:lnTo>
                    <a:pt x="4157" y="435"/>
                  </a:lnTo>
                  <a:cubicBezTo>
                    <a:pt x="4436" y="435"/>
                    <a:pt x="4436" y="1"/>
                    <a:pt x="4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93"/>
            <p:cNvSpPr/>
            <p:nvPr/>
          </p:nvSpPr>
          <p:spPr>
            <a:xfrm>
              <a:off x="7758400" y="2079375"/>
              <a:ext cx="35675" cy="30625"/>
            </a:xfrm>
            <a:custGeom>
              <a:rect b="b" l="l" r="r" t="t"/>
              <a:pathLst>
                <a:path extrusionOk="0" h="1225" w="1427">
                  <a:moveTo>
                    <a:pt x="620" y="418"/>
                  </a:moveTo>
                  <a:cubicBezTo>
                    <a:pt x="745" y="418"/>
                    <a:pt x="838" y="511"/>
                    <a:pt x="838" y="604"/>
                  </a:cubicBezTo>
                  <a:cubicBezTo>
                    <a:pt x="838" y="728"/>
                    <a:pt x="745" y="821"/>
                    <a:pt x="620" y="821"/>
                  </a:cubicBezTo>
                  <a:cubicBezTo>
                    <a:pt x="496" y="821"/>
                    <a:pt x="403" y="728"/>
                    <a:pt x="434" y="604"/>
                  </a:cubicBezTo>
                  <a:cubicBezTo>
                    <a:pt x="434" y="511"/>
                    <a:pt x="527" y="418"/>
                    <a:pt x="620" y="418"/>
                  </a:cubicBezTo>
                  <a:close/>
                  <a:moveTo>
                    <a:pt x="630" y="0"/>
                  </a:moveTo>
                  <a:cubicBezTo>
                    <a:pt x="307" y="0"/>
                    <a:pt x="0" y="252"/>
                    <a:pt x="0" y="635"/>
                  </a:cubicBezTo>
                  <a:cubicBezTo>
                    <a:pt x="0" y="945"/>
                    <a:pt x="279" y="1225"/>
                    <a:pt x="620" y="1225"/>
                  </a:cubicBezTo>
                  <a:cubicBezTo>
                    <a:pt x="1179" y="1225"/>
                    <a:pt x="1427" y="573"/>
                    <a:pt x="1055" y="170"/>
                  </a:cubicBezTo>
                  <a:cubicBezTo>
                    <a:pt x="928" y="53"/>
                    <a:pt x="777"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93"/>
            <p:cNvSpPr/>
            <p:nvPr/>
          </p:nvSpPr>
          <p:spPr>
            <a:xfrm>
              <a:off x="7800275" y="2079375"/>
              <a:ext cx="36475" cy="30625"/>
            </a:xfrm>
            <a:custGeom>
              <a:rect b="b" l="l" r="r" t="t"/>
              <a:pathLst>
                <a:path extrusionOk="0" h="1225" w="1459">
                  <a:moveTo>
                    <a:pt x="838" y="418"/>
                  </a:moveTo>
                  <a:cubicBezTo>
                    <a:pt x="931" y="418"/>
                    <a:pt x="1024" y="511"/>
                    <a:pt x="1024" y="635"/>
                  </a:cubicBezTo>
                  <a:cubicBezTo>
                    <a:pt x="1024" y="728"/>
                    <a:pt x="931" y="821"/>
                    <a:pt x="838" y="821"/>
                  </a:cubicBezTo>
                  <a:cubicBezTo>
                    <a:pt x="714" y="821"/>
                    <a:pt x="621" y="728"/>
                    <a:pt x="621" y="635"/>
                  </a:cubicBezTo>
                  <a:cubicBezTo>
                    <a:pt x="621" y="511"/>
                    <a:pt x="714" y="418"/>
                    <a:pt x="838" y="418"/>
                  </a:cubicBezTo>
                  <a:close/>
                  <a:moveTo>
                    <a:pt x="815" y="0"/>
                  </a:moveTo>
                  <a:cubicBezTo>
                    <a:pt x="668" y="0"/>
                    <a:pt x="520" y="53"/>
                    <a:pt x="403" y="170"/>
                  </a:cubicBezTo>
                  <a:cubicBezTo>
                    <a:pt x="0" y="573"/>
                    <a:pt x="279" y="1225"/>
                    <a:pt x="838" y="1225"/>
                  </a:cubicBezTo>
                  <a:cubicBezTo>
                    <a:pt x="1179" y="1225"/>
                    <a:pt x="1458" y="945"/>
                    <a:pt x="1458" y="635"/>
                  </a:cubicBezTo>
                  <a:cubicBezTo>
                    <a:pt x="1458" y="252"/>
                    <a:pt x="1137" y="0"/>
                    <a:pt x="8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93"/>
            <p:cNvSpPr/>
            <p:nvPr/>
          </p:nvSpPr>
          <p:spPr>
            <a:xfrm>
              <a:off x="7847575" y="2079725"/>
              <a:ext cx="35700" cy="30650"/>
            </a:xfrm>
            <a:custGeom>
              <a:rect b="b" l="l" r="r" t="t"/>
              <a:pathLst>
                <a:path extrusionOk="0" h="1226" w="1428">
                  <a:moveTo>
                    <a:pt x="838" y="404"/>
                  </a:moveTo>
                  <a:cubicBezTo>
                    <a:pt x="931" y="404"/>
                    <a:pt x="1024" y="497"/>
                    <a:pt x="1024" y="621"/>
                  </a:cubicBezTo>
                  <a:cubicBezTo>
                    <a:pt x="1024" y="714"/>
                    <a:pt x="931" y="807"/>
                    <a:pt x="838" y="807"/>
                  </a:cubicBezTo>
                  <a:cubicBezTo>
                    <a:pt x="714" y="807"/>
                    <a:pt x="621" y="714"/>
                    <a:pt x="621" y="621"/>
                  </a:cubicBezTo>
                  <a:cubicBezTo>
                    <a:pt x="621" y="497"/>
                    <a:pt x="714" y="404"/>
                    <a:pt x="838" y="404"/>
                  </a:cubicBezTo>
                  <a:close/>
                  <a:moveTo>
                    <a:pt x="838" y="1"/>
                  </a:moveTo>
                  <a:cubicBezTo>
                    <a:pt x="280" y="1"/>
                    <a:pt x="0" y="652"/>
                    <a:pt x="404" y="1055"/>
                  </a:cubicBezTo>
                  <a:cubicBezTo>
                    <a:pt x="521" y="1173"/>
                    <a:pt x="667" y="1226"/>
                    <a:pt x="812" y="1226"/>
                  </a:cubicBezTo>
                  <a:cubicBezTo>
                    <a:pt x="1123" y="1226"/>
                    <a:pt x="1427" y="982"/>
                    <a:pt x="1427" y="621"/>
                  </a:cubicBezTo>
                  <a:cubicBezTo>
                    <a:pt x="1427" y="280"/>
                    <a:pt x="1179" y="1"/>
                    <a:pt x="8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93"/>
            <p:cNvSpPr/>
            <p:nvPr/>
          </p:nvSpPr>
          <p:spPr>
            <a:xfrm>
              <a:off x="7758400" y="2151075"/>
              <a:ext cx="71350" cy="10100"/>
            </a:xfrm>
            <a:custGeom>
              <a:rect b="b" l="l" r="r" t="t"/>
              <a:pathLst>
                <a:path extrusionOk="0" h="404" w="2854">
                  <a:moveTo>
                    <a:pt x="217" y="1"/>
                  </a:moveTo>
                  <a:cubicBezTo>
                    <a:pt x="93" y="1"/>
                    <a:pt x="0" y="94"/>
                    <a:pt x="0" y="187"/>
                  </a:cubicBezTo>
                  <a:cubicBezTo>
                    <a:pt x="0" y="311"/>
                    <a:pt x="93" y="404"/>
                    <a:pt x="217" y="404"/>
                  </a:cubicBezTo>
                  <a:lnTo>
                    <a:pt x="2668" y="404"/>
                  </a:lnTo>
                  <a:cubicBezTo>
                    <a:pt x="2761" y="404"/>
                    <a:pt x="2854" y="311"/>
                    <a:pt x="2854" y="187"/>
                  </a:cubicBezTo>
                  <a:cubicBezTo>
                    <a:pt x="2854" y="94"/>
                    <a:pt x="2792" y="1"/>
                    <a:pt x="2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93"/>
            <p:cNvSpPr/>
            <p:nvPr/>
          </p:nvSpPr>
          <p:spPr>
            <a:xfrm>
              <a:off x="7776225" y="2129375"/>
              <a:ext cx="109375" cy="10100"/>
            </a:xfrm>
            <a:custGeom>
              <a:rect b="b" l="l" r="r" t="t"/>
              <a:pathLst>
                <a:path extrusionOk="0" h="404" w="4375">
                  <a:moveTo>
                    <a:pt x="218" y="0"/>
                  </a:moveTo>
                  <a:cubicBezTo>
                    <a:pt x="94" y="0"/>
                    <a:pt x="1" y="93"/>
                    <a:pt x="1" y="186"/>
                  </a:cubicBezTo>
                  <a:cubicBezTo>
                    <a:pt x="1" y="310"/>
                    <a:pt x="94" y="403"/>
                    <a:pt x="218" y="403"/>
                  </a:cubicBezTo>
                  <a:lnTo>
                    <a:pt x="4095" y="403"/>
                  </a:lnTo>
                  <a:cubicBezTo>
                    <a:pt x="4374" y="403"/>
                    <a:pt x="4374" y="0"/>
                    <a:pt x="40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93"/>
            <p:cNvSpPr/>
            <p:nvPr/>
          </p:nvSpPr>
          <p:spPr>
            <a:xfrm>
              <a:off x="7758400" y="2169300"/>
              <a:ext cx="35675" cy="30650"/>
            </a:xfrm>
            <a:custGeom>
              <a:rect b="b" l="l" r="r" t="t"/>
              <a:pathLst>
                <a:path extrusionOk="0" h="1226" w="1427">
                  <a:moveTo>
                    <a:pt x="620" y="419"/>
                  </a:moveTo>
                  <a:cubicBezTo>
                    <a:pt x="745" y="419"/>
                    <a:pt x="838" y="512"/>
                    <a:pt x="838" y="605"/>
                  </a:cubicBezTo>
                  <a:cubicBezTo>
                    <a:pt x="838" y="729"/>
                    <a:pt x="745" y="823"/>
                    <a:pt x="620" y="823"/>
                  </a:cubicBezTo>
                  <a:cubicBezTo>
                    <a:pt x="496" y="823"/>
                    <a:pt x="403" y="729"/>
                    <a:pt x="434" y="605"/>
                  </a:cubicBezTo>
                  <a:cubicBezTo>
                    <a:pt x="434" y="512"/>
                    <a:pt x="527" y="419"/>
                    <a:pt x="620" y="419"/>
                  </a:cubicBezTo>
                  <a:close/>
                  <a:moveTo>
                    <a:pt x="625" y="1"/>
                  </a:moveTo>
                  <a:cubicBezTo>
                    <a:pt x="304" y="1"/>
                    <a:pt x="0" y="245"/>
                    <a:pt x="0" y="605"/>
                  </a:cubicBezTo>
                  <a:cubicBezTo>
                    <a:pt x="0" y="947"/>
                    <a:pt x="279" y="1226"/>
                    <a:pt x="620" y="1226"/>
                  </a:cubicBezTo>
                  <a:cubicBezTo>
                    <a:pt x="1179" y="1226"/>
                    <a:pt x="1427" y="574"/>
                    <a:pt x="1055" y="171"/>
                  </a:cubicBezTo>
                  <a:cubicBezTo>
                    <a:pt x="927" y="53"/>
                    <a:pt x="774" y="1"/>
                    <a:pt x="6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93"/>
            <p:cNvSpPr/>
            <p:nvPr/>
          </p:nvSpPr>
          <p:spPr>
            <a:xfrm>
              <a:off x="7800275" y="2169700"/>
              <a:ext cx="36475" cy="30625"/>
            </a:xfrm>
            <a:custGeom>
              <a:rect b="b" l="l" r="r" t="t"/>
              <a:pathLst>
                <a:path extrusionOk="0" h="1225" w="1459">
                  <a:moveTo>
                    <a:pt x="838" y="403"/>
                  </a:moveTo>
                  <a:cubicBezTo>
                    <a:pt x="931" y="403"/>
                    <a:pt x="1024" y="496"/>
                    <a:pt x="1024" y="589"/>
                  </a:cubicBezTo>
                  <a:cubicBezTo>
                    <a:pt x="1024" y="713"/>
                    <a:pt x="931" y="807"/>
                    <a:pt x="838" y="807"/>
                  </a:cubicBezTo>
                  <a:cubicBezTo>
                    <a:pt x="714" y="807"/>
                    <a:pt x="621" y="713"/>
                    <a:pt x="621" y="589"/>
                  </a:cubicBezTo>
                  <a:cubicBezTo>
                    <a:pt x="621" y="496"/>
                    <a:pt x="714" y="403"/>
                    <a:pt x="838" y="403"/>
                  </a:cubicBezTo>
                  <a:close/>
                  <a:moveTo>
                    <a:pt x="838" y="0"/>
                  </a:moveTo>
                  <a:cubicBezTo>
                    <a:pt x="279" y="0"/>
                    <a:pt x="0" y="651"/>
                    <a:pt x="403" y="1055"/>
                  </a:cubicBezTo>
                  <a:cubicBezTo>
                    <a:pt x="520" y="1172"/>
                    <a:pt x="668" y="1224"/>
                    <a:pt x="815" y="1224"/>
                  </a:cubicBezTo>
                  <a:cubicBezTo>
                    <a:pt x="1137" y="1224"/>
                    <a:pt x="1458" y="973"/>
                    <a:pt x="1458" y="589"/>
                  </a:cubicBezTo>
                  <a:cubicBezTo>
                    <a:pt x="1458" y="279"/>
                    <a:pt x="1179" y="0"/>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93"/>
            <p:cNvSpPr/>
            <p:nvPr/>
          </p:nvSpPr>
          <p:spPr>
            <a:xfrm>
              <a:off x="7847575" y="2169700"/>
              <a:ext cx="35700" cy="30625"/>
            </a:xfrm>
            <a:custGeom>
              <a:rect b="b" l="l" r="r" t="t"/>
              <a:pathLst>
                <a:path extrusionOk="0" h="1225" w="1428">
                  <a:moveTo>
                    <a:pt x="838" y="403"/>
                  </a:moveTo>
                  <a:cubicBezTo>
                    <a:pt x="931" y="403"/>
                    <a:pt x="1024" y="496"/>
                    <a:pt x="1024" y="589"/>
                  </a:cubicBezTo>
                  <a:cubicBezTo>
                    <a:pt x="1024" y="713"/>
                    <a:pt x="931" y="807"/>
                    <a:pt x="838" y="807"/>
                  </a:cubicBezTo>
                  <a:cubicBezTo>
                    <a:pt x="714" y="807"/>
                    <a:pt x="621" y="713"/>
                    <a:pt x="621" y="589"/>
                  </a:cubicBezTo>
                  <a:cubicBezTo>
                    <a:pt x="621" y="496"/>
                    <a:pt x="714" y="403"/>
                    <a:pt x="838" y="403"/>
                  </a:cubicBezTo>
                  <a:close/>
                  <a:moveTo>
                    <a:pt x="838" y="0"/>
                  </a:moveTo>
                  <a:cubicBezTo>
                    <a:pt x="280" y="0"/>
                    <a:pt x="0" y="651"/>
                    <a:pt x="404" y="1055"/>
                  </a:cubicBezTo>
                  <a:cubicBezTo>
                    <a:pt x="520" y="1172"/>
                    <a:pt x="665" y="1224"/>
                    <a:pt x="808" y="1224"/>
                  </a:cubicBezTo>
                  <a:cubicBezTo>
                    <a:pt x="1121" y="1224"/>
                    <a:pt x="1427" y="973"/>
                    <a:pt x="1427" y="589"/>
                  </a:cubicBezTo>
                  <a:cubicBezTo>
                    <a:pt x="1427" y="248"/>
                    <a:pt x="1179" y="0"/>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93"/>
            <p:cNvSpPr/>
            <p:nvPr/>
          </p:nvSpPr>
          <p:spPr>
            <a:xfrm>
              <a:off x="7942950" y="2031950"/>
              <a:ext cx="93075" cy="175750"/>
            </a:xfrm>
            <a:custGeom>
              <a:rect b="b" l="l" r="r" t="t"/>
              <a:pathLst>
                <a:path extrusionOk="0" h="7030" w="3723">
                  <a:moveTo>
                    <a:pt x="3165" y="423"/>
                  </a:moveTo>
                  <a:cubicBezTo>
                    <a:pt x="3227" y="454"/>
                    <a:pt x="3258" y="516"/>
                    <a:pt x="3289" y="578"/>
                  </a:cubicBezTo>
                  <a:cubicBezTo>
                    <a:pt x="3320" y="640"/>
                    <a:pt x="3320" y="702"/>
                    <a:pt x="3289" y="764"/>
                  </a:cubicBezTo>
                  <a:lnTo>
                    <a:pt x="2917" y="1633"/>
                  </a:lnTo>
                  <a:lnTo>
                    <a:pt x="2451" y="1447"/>
                  </a:lnTo>
                  <a:lnTo>
                    <a:pt x="2854" y="578"/>
                  </a:lnTo>
                  <a:cubicBezTo>
                    <a:pt x="2886" y="485"/>
                    <a:pt x="2979" y="423"/>
                    <a:pt x="3072" y="423"/>
                  </a:cubicBezTo>
                  <a:close/>
                  <a:moveTo>
                    <a:pt x="2296" y="1819"/>
                  </a:moveTo>
                  <a:lnTo>
                    <a:pt x="2761" y="2005"/>
                  </a:lnTo>
                  <a:lnTo>
                    <a:pt x="2544" y="2501"/>
                  </a:lnTo>
                  <a:lnTo>
                    <a:pt x="2079" y="2315"/>
                  </a:lnTo>
                  <a:lnTo>
                    <a:pt x="2296" y="1819"/>
                  </a:lnTo>
                  <a:close/>
                  <a:moveTo>
                    <a:pt x="1924" y="2687"/>
                  </a:moveTo>
                  <a:lnTo>
                    <a:pt x="2389" y="2873"/>
                  </a:lnTo>
                  <a:lnTo>
                    <a:pt x="931" y="6255"/>
                  </a:lnTo>
                  <a:cubicBezTo>
                    <a:pt x="869" y="6348"/>
                    <a:pt x="807" y="6410"/>
                    <a:pt x="714" y="6472"/>
                  </a:cubicBezTo>
                  <a:lnTo>
                    <a:pt x="497" y="6596"/>
                  </a:lnTo>
                  <a:lnTo>
                    <a:pt x="435" y="6348"/>
                  </a:lnTo>
                  <a:cubicBezTo>
                    <a:pt x="435" y="6255"/>
                    <a:pt x="435" y="6161"/>
                    <a:pt x="466" y="6068"/>
                  </a:cubicBezTo>
                  <a:lnTo>
                    <a:pt x="1924" y="2687"/>
                  </a:lnTo>
                  <a:close/>
                  <a:moveTo>
                    <a:pt x="3076" y="0"/>
                  </a:moveTo>
                  <a:cubicBezTo>
                    <a:pt x="2832" y="0"/>
                    <a:pt x="2589" y="132"/>
                    <a:pt x="2482" y="392"/>
                  </a:cubicBezTo>
                  <a:lnTo>
                    <a:pt x="94" y="5882"/>
                  </a:lnTo>
                  <a:cubicBezTo>
                    <a:pt x="1" y="6068"/>
                    <a:pt x="1" y="6286"/>
                    <a:pt x="63" y="6472"/>
                  </a:cubicBezTo>
                  <a:lnTo>
                    <a:pt x="125" y="6782"/>
                  </a:lnTo>
                  <a:cubicBezTo>
                    <a:pt x="156" y="6875"/>
                    <a:pt x="249" y="6968"/>
                    <a:pt x="342" y="6999"/>
                  </a:cubicBezTo>
                  <a:cubicBezTo>
                    <a:pt x="373" y="7030"/>
                    <a:pt x="404" y="7030"/>
                    <a:pt x="466" y="7030"/>
                  </a:cubicBezTo>
                  <a:cubicBezTo>
                    <a:pt x="528" y="7030"/>
                    <a:pt x="590" y="6999"/>
                    <a:pt x="621" y="6999"/>
                  </a:cubicBezTo>
                  <a:lnTo>
                    <a:pt x="900" y="6844"/>
                  </a:lnTo>
                  <a:cubicBezTo>
                    <a:pt x="1086" y="6751"/>
                    <a:pt x="1210" y="6596"/>
                    <a:pt x="1304" y="6410"/>
                  </a:cubicBezTo>
                  <a:lnTo>
                    <a:pt x="3661" y="919"/>
                  </a:lnTo>
                  <a:cubicBezTo>
                    <a:pt x="3723" y="764"/>
                    <a:pt x="3723" y="578"/>
                    <a:pt x="3661" y="423"/>
                  </a:cubicBezTo>
                  <a:lnTo>
                    <a:pt x="3692" y="423"/>
                  </a:lnTo>
                  <a:cubicBezTo>
                    <a:pt x="3582" y="140"/>
                    <a:pt x="3328" y="0"/>
                    <a:pt x="30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8" name="Google Shape;15248;p93"/>
          <p:cNvGrpSpPr/>
          <p:nvPr/>
        </p:nvGrpSpPr>
        <p:grpSpPr>
          <a:xfrm>
            <a:off x="7009522" y="4015250"/>
            <a:ext cx="348975" cy="269875"/>
            <a:chOff x="931825" y="4209975"/>
            <a:chExt cx="348975" cy="269875"/>
          </a:xfrm>
        </p:grpSpPr>
        <p:sp>
          <p:nvSpPr>
            <p:cNvPr id="15249" name="Google Shape;15249;p93"/>
            <p:cNvSpPr/>
            <p:nvPr/>
          </p:nvSpPr>
          <p:spPr>
            <a:xfrm>
              <a:off x="1062875" y="4246425"/>
              <a:ext cx="78350" cy="10100"/>
            </a:xfrm>
            <a:custGeom>
              <a:rect b="b" l="l" r="r" t="t"/>
              <a:pathLst>
                <a:path extrusionOk="0" h="404" w="3134">
                  <a:moveTo>
                    <a:pt x="217" y="0"/>
                  </a:moveTo>
                  <a:cubicBezTo>
                    <a:pt x="93" y="0"/>
                    <a:pt x="0" y="93"/>
                    <a:pt x="0" y="217"/>
                  </a:cubicBezTo>
                  <a:cubicBezTo>
                    <a:pt x="0" y="310"/>
                    <a:pt x="93" y="403"/>
                    <a:pt x="217" y="403"/>
                  </a:cubicBezTo>
                  <a:lnTo>
                    <a:pt x="2947" y="403"/>
                  </a:lnTo>
                  <a:cubicBezTo>
                    <a:pt x="3040" y="403"/>
                    <a:pt x="3133" y="310"/>
                    <a:pt x="3133" y="217"/>
                  </a:cubicBezTo>
                  <a:cubicBezTo>
                    <a:pt x="3133" y="93"/>
                    <a:pt x="3040" y="0"/>
                    <a:pt x="29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93"/>
            <p:cNvSpPr/>
            <p:nvPr/>
          </p:nvSpPr>
          <p:spPr>
            <a:xfrm>
              <a:off x="1061325" y="4268900"/>
              <a:ext cx="81450" cy="10875"/>
            </a:xfrm>
            <a:custGeom>
              <a:rect b="b" l="l" r="r" t="t"/>
              <a:pathLst>
                <a:path extrusionOk="0" h="435" w="3258">
                  <a:moveTo>
                    <a:pt x="279" y="1"/>
                  </a:moveTo>
                  <a:cubicBezTo>
                    <a:pt x="0" y="1"/>
                    <a:pt x="0" y="435"/>
                    <a:pt x="279" y="435"/>
                  </a:cubicBezTo>
                  <a:lnTo>
                    <a:pt x="3009" y="435"/>
                  </a:lnTo>
                  <a:cubicBezTo>
                    <a:pt x="3257" y="435"/>
                    <a:pt x="3257" y="1"/>
                    <a:pt x="30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93"/>
            <p:cNvSpPr/>
            <p:nvPr/>
          </p:nvSpPr>
          <p:spPr>
            <a:xfrm>
              <a:off x="1061325" y="4291400"/>
              <a:ext cx="81450" cy="10100"/>
            </a:xfrm>
            <a:custGeom>
              <a:rect b="b" l="l" r="r" t="t"/>
              <a:pathLst>
                <a:path extrusionOk="0" h="404" w="3258">
                  <a:moveTo>
                    <a:pt x="279" y="0"/>
                  </a:moveTo>
                  <a:cubicBezTo>
                    <a:pt x="0" y="0"/>
                    <a:pt x="0" y="404"/>
                    <a:pt x="279" y="404"/>
                  </a:cubicBezTo>
                  <a:lnTo>
                    <a:pt x="3009" y="404"/>
                  </a:lnTo>
                  <a:cubicBezTo>
                    <a:pt x="3257" y="404"/>
                    <a:pt x="3257" y="0"/>
                    <a:pt x="3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93"/>
            <p:cNvSpPr/>
            <p:nvPr/>
          </p:nvSpPr>
          <p:spPr>
            <a:xfrm>
              <a:off x="931825" y="4209975"/>
              <a:ext cx="348975" cy="269875"/>
            </a:xfrm>
            <a:custGeom>
              <a:rect b="b" l="l" r="r" t="t"/>
              <a:pathLst>
                <a:path extrusionOk="0" h="10795" w="13959">
                  <a:moveTo>
                    <a:pt x="8034" y="404"/>
                  </a:moveTo>
                  <a:cubicBezTo>
                    <a:pt x="8934" y="404"/>
                    <a:pt x="9709" y="1148"/>
                    <a:pt x="9709" y="2079"/>
                  </a:cubicBezTo>
                  <a:lnTo>
                    <a:pt x="9709" y="2978"/>
                  </a:lnTo>
                  <a:cubicBezTo>
                    <a:pt x="9678" y="3878"/>
                    <a:pt x="8934" y="4622"/>
                    <a:pt x="8034" y="4622"/>
                  </a:cubicBezTo>
                  <a:lnTo>
                    <a:pt x="7879" y="4622"/>
                  </a:lnTo>
                  <a:cubicBezTo>
                    <a:pt x="7755" y="4622"/>
                    <a:pt x="7631" y="4684"/>
                    <a:pt x="7569" y="4777"/>
                  </a:cubicBezTo>
                  <a:lnTo>
                    <a:pt x="6700" y="5832"/>
                  </a:lnTo>
                  <a:lnTo>
                    <a:pt x="5832" y="4777"/>
                  </a:lnTo>
                  <a:cubicBezTo>
                    <a:pt x="5739" y="4684"/>
                    <a:pt x="5614" y="4622"/>
                    <a:pt x="5490" y="4622"/>
                  </a:cubicBezTo>
                  <a:cubicBezTo>
                    <a:pt x="4622" y="4622"/>
                    <a:pt x="3939" y="3940"/>
                    <a:pt x="3939" y="3071"/>
                  </a:cubicBezTo>
                  <a:lnTo>
                    <a:pt x="3939" y="2079"/>
                  </a:lnTo>
                  <a:cubicBezTo>
                    <a:pt x="3939" y="1148"/>
                    <a:pt x="4684" y="404"/>
                    <a:pt x="5583" y="404"/>
                  </a:cubicBezTo>
                  <a:close/>
                  <a:moveTo>
                    <a:pt x="11787" y="3009"/>
                  </a:moveTo>
                  <a:cubicBezTo>
                    <a:pt x="11787" y="3009"/>
                    <a:pt x="11818" y="3040"/>
                    <a:pt x="11818" y="3040"/>
                  </a:cubicBezTo>
                  <a:lnTo>
                    <a:pt x="11818" y="9430"/>
                  </a:lnTo>
                  <a:lnTo>
                    <a:pt x="2109" y="9430"/>
                  </a:lnTo>
                  <a:lnTo>
                    <a:pt x="2140" y="3040"/>
                  </a:lnTo>
                  <a:lnTo>
                    <a:pt x="3536" y="3040"/>
                  </a:lnTo>
                  <a:lnTo>
                    <a:pt x="3536" y="3071"/>
                  </a:lnTo>
                  <a:cubicBezTo>
                    <a:pt x="3536" y="4157"/>
                    <a:pt x="4436" y="5056"/>
                    <a:pt x="5521" y="5056"/>
                  </a:cubicBezTo>
                  <a:lnTo>
                    <a:pt x="6359" y="6080"/>
                  </a:lnTo>
                  <a:cubicBezTo>
                    <a:pt x="6452" y="6189"/>
                    <a:pt x="6576" y="6243"/>
                    <a:pt x="6696" y="6243"/>
                  </a:cubicBezTo>
                  <a:cubicBezTo>
                    <a:pt x="6816" y="6243"/>
                    <a:pt x="6933" y="6189"/>
                    <a:pt x="7010" y="6080"/>
                  </a:cubicBezTo>
                  <a:lnTo>
                    <a:pt x="7879" y="5056"/>
                  </a:lnTo>
                  <a:lnTo>
                    <a:pt x="8034" y="5056"/>
                  </a:lnTo>
                  <a:cubicBezTo>
                    <a:pt x="9151" y="5056"/>
                    <a:pt x="10081" y="4157"/>
                    <a:pt x="10112" y="3009"/>
                  </a:cubicBezTo>
                  <a:close/>
                  <a:moveTo>
                    <a:pt x="12253" y="2141"/>
                  </a:moveTo>
                  <a:cubicBezTo>
                    <a:pt x="12501" y="2141"/>
                    <a:pt x="12687" y="2358"/>
                    <a:pt x="12687" y="2606"/>
                  </a:cubicBezTo>
                  <a:lnTo>
                    <a:pt x="12687" y="9430"/>
                  </a:lnTo>
                  <a:lnTo>
                    <a:pt x="12222" y="9430"/>
                  </a:lnTo>
                  <a:lnTo>
                    <a:pt x="12222" y="3040"/>
                  </a:lnTo>
                  <a:cubicBezTo>
                    <a:pt x="12222" y="2823"/>
                    <a:pt x="12035" y="2606"/>
                    <a:pt x="11787" y="2606"/>
                  </a:cubicBezTo>
                  <a:lnTo>
                    <a:pt x="10112" y="2606"/>
                  </a:lnTo>
                  <a:lnTo>
                    <a:pt x="10112" y="2141"/>
                  </a:lnTo>
                  <a:close/>
                  <a:moveTo>
                    <a:pt x="5583" y="9833"/>
                  </a:moveTo>
                  <a:lnTo>
                    <a:pt x="5583" y="10361"/>
                  </a:lnTo>
                  <a:lnTo>
                    <a:pt x="620" y="10361"/>
                  </a:lnTo>
                  <a:cubicBezTo>
                    <a:pt x="496" y="10361"/>
                    <a:pt x="403" y="10268"/>
                    <a:pt x="403" y="10175"/>
                  </a:cubicBezTo>
                  <a:lnTo>
                    <a:pt x="403" y="9833"/>
                  </a:lnTo>
                  <a:close/>
                  <a:moveTo>
                    <a:pt x="7972" y="9833"/>
                  </a:moveTo>
                  <a:lnTo>
                    <a:pt x="7972" y="10361"/>
                  </a:lnTo>
                  <a:lnTo>
                    <a:pt x="5987" y="10361"/>
                  </a:lnTo>
                  <a:lnTo>
                    <a:pt x="5987" y="9833"/>
                  </a:lnTo>
                  <a:close/>
                  <a:moveTo>
                    <a:pt x="5614" y="0"/>
                  </a:moveTo>
                  <a:cubicBezTo>
                    <a:pt x="4591" y="0"/>
                    <a:pt x="3722" y="745"/>
                    <a:pt x="3567" y="1737"/>
                  </a:cubicBezTo>
                  <a:lnTo>
                    <a:pt x="1706" y="1737"/>
                  </a:lnTo>
                  <a:cubicBezTo>
                    <a:pt x="1241" y="1737"/>
                    <a:pt x="869" y="2141"/>
                    <a:pt x="869" y="2606"/>
                  </a:cubicBezTo>
                  <a:lnTo>
                    <a:pt x="869" y="6390"/>
                  </a:lnTo>
                  <a:cubicBezTo>
                    <a:pt x="869" y="6514"/>
                    <a:pt x="969" y="6576"/>
                    <a:pt x="1070" y="6576"/>
                  </a:cubicBezTo>
                  <a:cubicBezTo>
                    <a:pt x="1171" y="6576"/>
                    <a:pt x="1272" y="6514"/>
                    <a:pt x="1272" y="6390"/>
                  </a:cubicBezTo>
                  <a:lnTo>
                    <a:pt x="1272" y="2606"/>
                  </a:lnTo>
                  <a:cubicBezTo>
                    <a:pt x="1272" y="2358"/>
                    <a:pt x="1458" y="2141"/>
                    <a:pt x="1706" y="2141"/>
                  </a:cubicBezTo>
                  <a:lnTo>
                    <a:pt x="3536" y="2141"/>
                  </a:lnTo>
                  <a:lnTo>
                    <a:pt x="3536" y="2606"/>
                  </a:lnTo>
                  <a:lnTo>
                    <a:pt x="2171" y="2606"/>
                  </a:lnTo>
                  <a:cubicBezTo>
                    <a:pt x="1923" y="2606"/>
                    <a:pt x="1737" y="2823"/>
                    <a:pt x="1737" y="3040"/>
                  </a:cubicBezTo>
                  <a:lnTo>
                    <a:pt x="1737" y="9430"/>
                  </a:lnTo>
                  <a:lnTo>
                    <a:pt x="1272" y="9430"/>
                  </a:lnTo>
                  <a:lnTo>
                    <a:pt x="1272" y="7197"/>
                  </a:lnTo>
                  <a:cubicBezTo>
                    <a:pt x="1272" y="7057"/>
                    <a:pt x="1171" y="6987"/>
                    <a:pt x="1070" y="6987"/>
                  </a:cubicBezTo>
                  <a:cubicBezTo>
                    <a:pt x="969" y="6987"/>
                    <a:pt x="869" y="7057"/>
                    <a:pt x="869" y="7197"/>
                  </a:cubicBezTo>
                  <a:lnTo>
                    <a:pt x="869" y="9430"/>
                  </a:lnTo>
                  <a:lnTo>
                    <a:pt x="403" y="9430"/>
                  </a:lnTo>
                  <a:cubicBezTo>
                    <a:pt x="186" y="9430"/>
                    <a:pt x="0" y="9616"/>
                    <a:pt x="0" y="9833"/>
                  </a:cubicBezTo>
                  <a:lnTo>
                    <a:pt x="0" y="10175"/>
                  </a:lnTo>
                  <a:cubicBezTo>
                    <a:pt x="0" y="10516"/>
                    <a:pt x="279" y="10795"/>
                    <a:pt x="620" y="10795"/>
                  </a:cubicBezTo>
                  <a:lnTo>
                    <a:pt x="9678" y="10795"/>
                  </a:lnTo>
                  <a:cubicBezTo>
                    <a:pt x="9926" y="10795"/>
                    <a:pt x="9926" y="10392"/>
                    <a:pt x="9678" y="10392"/>
                  </a:cubicBezTo>
                  <a:lnTo>
                    <a:pt x="8375" y="10392"/>
                  </a:lnTo>
                  <a:lnTo>
                    <a:pt x="8375" y="9864"/>
                  </a:lnTo>
                  <a:lnTo>
                    <a:pt x="13586" y="9864"/>
                  </a:lnTo>
                  <a:lnTo>
                    <a:pt x="13586" y="10175"/>
                  </a:lnTo>
                  <a:cubicBezTo>
                    <a:pt x="13586" y="10299"/>
                    <a:pt x="13493" y="10392"/>
                    <a:pt x="13369" y="10392"/>
                  </a:cubicBezTo>
                  <a:lnTo>
                    <a:pt x="10485" y="10392"/>
                  </a:lnTo>
                  <a:cubicBezTo>
                    <a:pt x="10205" y="10392"/>
                    <a:pt x="10205" y="10795"/>
                    <a:pt x="10485" y="10795"/>
                  </a:cubicBezTo>
                  <a:lnTo>
                    <a:pt x="13338" y="10795"/>
                  </a:lnTo>
                  <a:cubicBezTo>
                    <a:pt x="13680" y="10795"/>
                    <a:pt x="13959" y="10516"/>
                    <a:pt x="13959" y="10175"/>
                  </a:cubicBezTo>
                  <a:lnTo>
                    <a:pt x="13959" y="9802"/>
                  </a:lnTo>
                  <a:cubicBezTo>
                    <a:pt x="13959" y="9585"/>
                    <a:pt x="13773" y="9430"/>
                    <a:pt x="13586" y="9430"/>
                  </a:cubicBezTo>
                  <a:lnTo>
                    <a:pt x="13090" y="9430"/>
                  </a:lnTo>
                  <a:lnTo>
                    <a:pt x="13090" y="2606"/>
                  </a:lnTo>
                  <a:cubicBezTo>
                    <a:pt x="13090" y="2141"/>
                    <a:pt x="12718" y="1737"/>
                    <a:pt x="12253" y="1737"/>
                  </a:cubicBezTo>
                  <a:lnTo>
                    <a:pt x="10081" y="1737"/>
                  </a:lnTo>
                  <a:cubicBezTo>
                    <a:pt x="9926" y="745"/>
                    <a:pt x="9058" y="0"/>
                    <a:pt x="80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93"/>
            <p:cNvSpPr/>
            <p:nvPr/>
          </p:nvSpPr>
          <p:spPr>
            <a:xfrm>
              <a:off x="1030000" y="4392150"/>
              <a:ext cx="145350" cy="31200"/>
            </a:xfrm>
            <a:custGeom>
              <a:rect b="b" l="l" r="r" t="t"/>
              <a:pathLst>
                <a:path extrusionOk="0" h="1248" w="5814">
                  <a:moveTo>
                    <a:pt x="5069" y="437"/>
                  </a:moveTo>
                  <a:cubicBezTo>
                    <a:pt x="5348" y="437"/>
                    <a:pt x="5348" y="840"/>
                    <a:pt x="5069" y="840"/>
                  </a:cubicBezTo>
                  <a:lnTo>
                    <a:pt x="881" y="840"/>
                  </a:lnTo>
                  <a:cubicBezTo>
                    <a:pt x="602" y="840"/>
                    <a:pt x="602" y="437"/>
                    <a:pt x="881" y="437"/>
                  </a:cubicBezTo>
                  <a:close/>
                  <a:moveTo>
                    <a:pt x="824" y="1"/>
                  </a:moveTo>
                  <a:cubicBezTo>
                    <a:pt x="10" y="1"/>
                    <a:pt x="1" y="1248"/>
                    <a:pt x="797" y="1248"/>
                  </a:cubicBezTo>
                  <a:cubicBezTo>
                    <a:pt x="824" y="1248"/>
                    <a:pt x="852" y="1247"/>
                    <a:pt x="881" y="1244"/>
                  </a:cubicBezTo>
                  <a:lnTo>
                    <a:pt x="5069" y="1244"/>
                  </a:lnTo>
                  <a:cubicBezTo>
                    <a:pt x="5813" y="1181"/>
                    <a:pt x="5813" y="65"/>
                    <a:pt x="5069" y="3"/>
                  </a:cubicBezTo>
                  <a:lnTo>
                    <a:pt x="881" y="3"/>
                  </a:lnTo>
                  <a:cubicBezTo>
                    <a:pt x="861" y="1"/>
                    <a:pt x="842"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54" name="Google Shape;15254;p93"/>
          <p:cNvSpPr/>
          <p:nvPr/>
        </p:nvSpPr>
        <p:spPr>
          <a:xfrm>
            <a:off x="7754642" y="3975700"/>
            <a:ext cx="330400" cy="348975"/>
          </a:xfrm>
          <a:custGeom>
            <a:rect b="b" l="l" r="r" t="t"/>
            <a:pathLst>
              <a:path extrusionOk="0" h="13959" w="13216">
                <a:moveTo>
                  <a:pt x="6298" y="403"/>
                </a:moveTo>
                <a:cubicBezTo>
                  <a:pt x="6856" y="403"/>
                  <a:pt x="7414" y="931"/>
                  <a:pt x="7818" y="1830"/>
                </a:cubicBezTo>
                <a:cubicBezTo>
                  <a:pt x="8066" y="2419"/>
                  <a:pt x="8252" y="3009"/>
                  <a:pt x="8345" y="3629"/>
                </a:cubicBezTo>
                <a:cubicBezTo>
                  <a:pt x="7663" y="3536"/>
                  <a:pt x="6980" y="3490"/>
                  <a:pt x="6294" y="3490"/>
                </a:cubicBezTo>
                <a:cubicBezTo>
                  <a:pt x="5608" y="3490"/>
                  <a:pt x="4917" y="3536"/>
                  <a:pt x="4219" y="3629"/>
                </a:cubicBezTo>
                <a:cubicBezTo>
                  <a:pt x="4344" y="3009"/>
                  <a:pt x="4530" y="2419"/>
                  <a:pt x="4778" y="1830"/>
                </a:cubicBezTo>
                <a:cubicBezTo>
                  <a:pt x="5181" y="931"/>
                  <a:pt x="5739" y="403"/>
                  <a:pt x="6298" y="403"/>
                </a:cubicBezTo>
                <a:close/>
                <a:moveTo>
                  <a:pt x="7445" y="527"/>
                </a:moveTo>
                <a:lnTo>
                  <a:pt x="7445" y="527"/>
                </a:lnTo>
                <a:cubicBezTo>
                  <a:pt x="9462" y="993"/>
                  <a:pt x="10982" y="2637"/>
                  <a:pt x="11323" y="4653"/>
                </a:cubicBezTo>
                <a:cubicBezTo>
                  <a:pt x="10951" y="4374"/>
                  <a:pt x="10547" y="4157"/>
                  <a:pt x="10113" y="4032"/>
                </a:cubicBezTo>
                <a:cubicBezTo>
                  <a:pt x="9679" y="3877"/>
                  <a:pt x="9245" y="3753"/>
                  <a:pt x="8779" y="3691"/>
                </a:cubicBezTo>
                <a:cubicBezTo>
                  <a:pt x="8686" y="2978"/>
                  <a:pt x="8469" y="2326"/>
                  <a:pt x="8190" y="1675"/>
                </a:cubicBezTo>
                <a:cubicBezTo>
                  <a:pt x="8004" y="1241"/>
                  <a:pt x="7756" y="869"/>
                  <a:pt x="7445" y="527"/>
                </a:cubicBezTo>
                <a:close/>
                <a:moveTo>
                  <a:pt x="3754" y="4126"/>
                </a:moveTo>
                <a:lnTo>
                  <a:pt x="3754" y="4126"/>
                </a:lnTo>
                <a:cubicBezTo>
                  <a:pt x="3630" y="5025"/>
                  <a:pt x="3630" y="5956"/>
                  <a:pt x="3754" y="6886"/>
                </a:cubicBezTo>
                <a:cubicBezTo>
                  <a:pt x="2172" y="6576"/>
                  <a:pt x="1211" y="6018"/>
                  <a:pt x="1211" y="5490"/>
                </a:cubicBezTo>
                <a:cubicBezTo>
                  <a:pt x="1211" y="5118"/>
                  <a:pt x="1738" y="4715"/>
                  <a:pt x="2606" y="4405"/>
                </a:cubicBezTo>
                <a:cubicBezTo>
                  <a:pt x="2979" y="4281"/>
                  <a:pt x="3351" y="4188"/>
                  <a:pt x="3754" y="4126"/>
                </a:cubicBezTo>
                <a:close/>
                <a:moveTo>
                  <a:pt x="8841" y="4126"/>
                </a:moveTo>
                <a:lnTo>
                  <a:pt x="8841" y="4126"/>
                </a:lnTo>
                <a:cubicBezTo>
                  <a:pt x="10423" y="4405"/>
                  <a:pt x="11385" y="4994"/>
                  <a:pt x="11385" y="5490"/>
                </a:cubicBezTo>
                <a:cubicBezTo>
                  <a:pt x="11385" y="5894"/>
                  <a:pt x="10858" y="6266"/>
                  <a:pt x="9989" y="6607"/>
                </a:cubicBezTo>
                <a:cubicBezTo>
                  <a:pt x="9586" y="6731"/>
                  <a:pt x="9214" y="6824"/>
                  <a:pt x="8841" y="6886"/>
                </a:cubicBezTo>
                <a:cubicBezTo>
                  <a:pt x="8903" y="6421"/>
                  <a:pt x="8934" y="5956"/>
                  <a:pt x="8934" y="5490"/>
                </a:cubicBezTo>
                <a:cubicBezTo>
                  <a:pt x="8934" y="5025"/>
                  <a:pt x="8903" y="4560"/>
                  <a:pt x="8841" y="4126"/>
                </a:cubicBezTo>
                <a:close/>
                <a:moveTo>
                  <a:pt x="6298" y="3877"/>
                </a:moveTo>
                <a:cubicBezTo>
                  <a:pt x="7011" y="3877"/>
                  <a:pt x="7725" y="3939"/>
                  <a:pt x="8407" y="4032"/>
                </a:cubicBezTo>
                <a:cubicBezTo>
                  <a:pt x="8469" y="4529"/>
                  <a:pt x="8500" y="5025"/>
                  <a:pt x="8500" y="5490"/>
                </a:cubicBezTo>
                <a:cubicBezTo>
                  <a:pt x="8500" y="5987"/>
                  <a:pt x="8469" y="6483"/>
                  <a:pt x="8407" y="6979"/>
                </a:cubicBezTo>
                <a:cubicBezTo>
                  <a:pt x="7725" y="7072"/>
                  <a:pt x="7011" y="7134"/>
                  <a:pt x="6298" y="7134"/>
                </a:cubicBezTo>
                <a:cubicBezTo>
                  <a:pt x="5584" y="7134"/>
                  <a:pt x="4871" y="7072"/>
                  <a:pt x="4188" y="6979"/>
                </a:cubicBezTo>
                <a:cubicBezTo>
                  <a:pt x="4033" y="5987"/>
                  <a:pt x="4033" y="5025"/>
                  <a:pt x="4188" y="4032"/>
                </a:cubicBezTo>
                <a:cubicBezTo>
                  <a:pt x="4871" y="3939"/>
                  <a:pt x="5584" y="3877"/>
                  <a:pt x="6298" y="3877"/>
                </a:cubicBezTo>
                <a:close/>
                <a:moveTo>
                  <a:pt x="4250" y="7383"/>
                </a:moveTo>
                <a:lnTo>
                  <a:pt x="4250" y="7383"/>
                </a:lnTo>
                <a:cubicBezTo>
                  <a:pt x="4933" y="7476"/>
                  <a:pt x="5615" y="7538"/>
                  <a:pt x="6298" y="7538"/>
                </a:cubicBezTo>
                <a:cubicBezTo>
                  <a:pt x="6980" y="7538"/>
                  <a:pt x="7663" y="7476"/>
                  <a:pt x="8345" y="7383"/>
                </a:cubicBezTo>
                <a:lnTo>
                  <a:pt x="8345" y="7383"/>
                </a:lnTo>
                <a:cubicBezTo>
                  <a:pt x="8252" y="8034"/>
                  <a:pt x="8035" y="8685"/>
                  <a:pt x="7756" y="9275"/>
                </a:cubicBezTo>
                <a:lnTo>
                  <a:pt x="6701" y="8809"/>
                </a:lnTo>
                <a:cubicBezTo>
                  <a:pt x="6577" y="8747"/>
                  <a:pt x="6437" y="8716"/>
                  <a:pt x="6294" y="8716"/>
                </a:cubicBezTo>
                <a:cubicBezTo>
                  <a:pt x="6150" y="8716"/>
                  <a:pt x="6003" y="8747"/>
                  <a:pt x="5864" y="8809"/>
                </a:cubicBezTo>
                <a:lnTo>
                  <a:pt x="4840" y="9275"/>
                </a:lnTo>
                <a:cubicBezTo>
                  <a:pt x="4530" y="8685"/>
                  <a:pt x="4344" y="8034"/>
                  <a:pt x="4250" y="7383"/>
                </a:cubicBezTo>
                <a:close/>
                <a:moveTo>
                  <a:pt x="1273" y="6359"/>
                </a:moveTo>
                <a:lnTo>
                  <a:pt x="1273" y="6359"/>
                </a:lnTo>
                <a:cubicBezTo>
                  <a:pt x="1645" y="6638"/>
                  <a:pt x="2048" y="6855"/>
                  <a:pt x="2482" y="6979"/>
                </a:cubicBezTo>
                <a:cubicBezTo>
                  <a:pt x="2917" y="7134"/>
                  <a:pt x="3351" y="7227"/>
                  <a:pt x="3816" y="7321"/>
                </a:cubicBezTo>
                <a:cubicBezTo>
                  <a:pt x="3909" y="8065"/>
                  <a:pt x="4126" y="8778"/>
                  <a:pt x="4437" y="9461"/>
                </a:cubicBezTo>
                <a:lnTo>
                  <a:pt x="3599" y="9833"/>
                </a:lnTo>
                <a:lnTo>
                  <a:pt x="3568" y="9802"/>
                </a:lnTo>
                <a:cubicBezTo>
                  <a:pt x="2358" y="9027"/>
                  <a:pt x="1521" y="7786"/>
                  <a:pt x="1273" y="6359"/>
                </a:cubicBezTo>
                <a:close/>
                <a:moveTo>
                  <a:pt x="6271" y="9112"/>
                </a:moveTo>
                <a:cubicBezTo>
                  <a:pt x="6352" y="9112"/>
                  <a:pt x="6437" y="9135"/>
                  <a:pt x="6515" y="9182"/>
                </a:cubicBezTo>
                <a:lnTo>
                  <a:pt x="9958" y="10733"/>
                </a:lnTo>
                <a:lnTo>
                  <a:pt x="6515" y="12346"/>
                </a:lnTo>
                <a:cubicBezTo>
                  <a:pt x="6437" y="12377"/>
                  <a:pt x="6360" y="12392"/>
                  <a:pt x="6286" y="12392"/>
                </a:cubicBezTo>
                <a:cubicBezTo>
                  <a:pt x="6212" y="12392"/>
                  <a:pt x="6143" y="12377"/>
                  <a:pt x="6081" y="12346"/>
                </a:cubicBezTo>
                <a:lnTo>
                  <a:pt x="2606" y="10733"/>
                </a:lnTo>
                <a:lnTo>
                  <a:pt x="6050" y="9182"/>
                </a:lnTo>
                <a:cubicBezTo>
                  <a:pt x="6112" y="9135"/>
                  <a:pt x="6189" y="9112"/>
                  <a:pt x="6271" y="9112"/>
                </a:cubicBezTo>
                <a:close/>
                <a:moveTo>
                  <a:pt x="2762" y="12997"/>
                </a:moveTo>
                <a:cubicBezTo>
                  <a:pt x="2793" y="12997"/>
                  <a:pt x="2855" y="13028"/>
                  <a:pt x="2917" y="13059"/>
                </a:cubicBezTo>
                <a:cubicBezTo>
                  <a:pt x="2948" y="13090"/>
                  <a:pt x="2948" y="13152"/>
                  <a:pt x="2979" y="13183"/>
                </a:cubicBezTo>
                <a:lnTo>
                  <a:pt x="2979" y="13214"/>
                </a:lnTo>
                <a:cubicBezTo>
                  <a:pt x="2979" y="13338"/>
                  <a:pt x="2855" y="13431"/>
                  <a:pt x="2731" y="13431"/>
                </a:cubicBezTo>
                <a:cubicBezTo>
                  <a:pt x="2637" y="13431"/>
                  <a:pt x="2544" y="13338"/>
                  <a:pt x="2513" y="13245"/>
                </a:cubicBezTo>
                <a:lnTo>
                  <a:pt x="2513" y="13214"/>
                </a:lnTo>
                <a:cubicBezTo>
                  <a:pt x="2513" y="13090"/>
                  <a:pt x="2637" y="12997"/>
                  <a:pt x="2762" y="12997"/>
                </a:cubicBezTo>
                <a:close/>
                <a:moveTo>
                  <a:pt x="8469" y="11880"/>
                </a:moveTo>
                <a:lnTo>
                  <a:pt x="8469" y="13059"/>
                </a:lnTo>
                <a:lnTo>
                  <a:pt x="8097" y="13183"/>
                </a:lnTo>
                <a:cubicBezTo>
                  <a:pt x="7523" y="13431"/>
                  <a:pt x="6910" y="13555"/>
                  <a:pt x="6298" y="13555"/>
                </a:cubicBezTo>
                <a:cubicBezTo>
                  <a:pt x="5685" y="13555"/>
                  <a:pt x="5073" y="13431"/>
                  <a:pt x="4499" y="13183"/>
                </a:cubicBezTo>
                <a:lnTo>
                  <a:pt x="4126" y="13059"/>
                </a:lnTo>
                <a:lnTo>
                  <a:pt x="4126" y="11880"/>
                </a:lnTo>
                <a:lnTo>
                  <a:pt x="5926" y="12718"/>
                </a:lnTo>
                <a:cubicBezTo>
                  <a:pt x="6016" y="12763"/>
                  <a:pt x="6107" y="12792"/>
                  <a:pt x="6198" y="12792"/>
                </a:cubicBezTo>
                <a:cubicBezTo>
                  <a:pt x="6231" y="12792"/>
                  <a:pt x="6265" y="12788"/>
                  <a:pt x="6298" y="12780"/>
                </a:cubicBezTo>
                <a:cubicBezTo>
                  <a:pt x="6331" y="12788"/>
                  <a:pt x="6366" y="12792"/>
                  <a:pt x="6403" y="12792"/>
                </a:cubicBezTo>
                <a:cubicBezTo>
                  <a:pt x="6503" y="12792"/>
                  <a:pt x="6610" y="12763"/>
                  <a:pt x="6701" y="12718"/>
                </a:cubicBezTo>
                <a:lnTo>
                  <a:pt x="8469" y="11880"/>
                </a:lnTo>
                <a:close/>
                <a:moveTo>
                  <a:pt x="6298" y="0"/>
                </a:moveTo>
                <a:cubicBezTo>
                  <a:pt x="4871" y="0"/>
                  <a:pt x="3475" y="558"/>
                  <a:pt x="2451" y="1551"/>
                </a:cubicBezTo>
                <a:cubicBezTo>
                  <a:pt x="2325" y="1702"/>
                  <a:pt x="2466" y="1895"/>
                  <a:pt x="2623" y="1895"/>
                </a:cubicBezTo>
                <a:cubicBezTo>
                  <a:pt x="2659" y="1895"/>
                  <a:pt x="2696" y="1884"/>
                  <a:pt x="2731" y="1861"/>
                </a:cubicBezTo>
                <a:cubicBezTo>
                  <a:pt x="3413" y="1210"/>
                  <a:pt x="4219" y="744"/>
                  <a:pt x="5150" y="527"/>
                </a:cubicBezTo>
                <a:lnTo>
                  <a:pt x="5150" y="527"/>
                </a:lnTo>
                <a:cubicBezTo>
                  <a:pt x="4840" y="869"/>
                  <a:pt x="4561" y="1241"/>
                  <a:pt x="4406" y="1644"/>
                </a:cubicBezTo>
                <a:cubicBezTo>
                  <a:pt x="4126" y="2295"/>
                  <a:pt x="3909" y="2978"/>
                  <a:pt x="3816" y="3691"/>
                </a:cubicBezTo>
                <a:cubicBezTo>
                  <a:pt x="3351" y="3753"/>
                  <a:pt x="2917" y="3877"/>
                  <a:pt x="2482" y="4001"/>
                </a:cubicBezTo>
                <a:cubicBezTo>
                  <a:pt x="2048" y="4157"/>
                  <a:pt x="1645" y="4374"/>
                  <a:pt x="1273" y="4653"/>
                </a:cubicBezTo>
                <a:cubicBezTo>
                  <a:pt x="1397" y="3877"/>
                  <a:pt x="1707" y="3164"/>
                  <a:pt x="2141" y="2544"/>
                </a:cubicBezTo>
                <a:cubicBezTo>
                  <a:pt x="2276" y="2386"/>
                  <a:pt x="2133" y="2212"/>
                  <a:pt x="1985" y="2212"/>
                </a:cubicBezTo>
                <a:cubicBezTo>
                  <a:pt x="1930" y="2212"/>
                  <a:pt x="1873" y="2236"/>
                  <a:pt x="1831" y="2295"/>
                </a:cubicBezTo>
                <a:cubicBezTo>
                  <a:pt x="1" y="4808"/>
                  <a:pt x="621" y="8313"/>
                  <a:pt x="3165" y="10050"/>
                </a:cubicBezTo>
                <a:lnTo>
                  <a:pt x="2420" y="10391"/>
                </a:lnTo>
                <a:cubicBezTo>
                  <a:pt x="2265" y="10453"/>
                  <a:pt x="2172" y="10609"/>
                  <a:pt x="2203" y="10764"/>
                </a:cubicBezTo>
                <a:cubicBezTo>
                  <a:pt x="2203" y="10919"/>
                  <a:pt x="2296" y="11074"/>
                  <a:pt x="2451" y="11136"/>
                </a:cubicBezTo>
                <a:lnTo>
                  <a:pt x="2544" y="11167"/>
                </a:lnTo>
                <a:lnTo>
                  <a:pt x="2544" y="12656"/>
                </a:lnTo>
                <a:cubicBezTo>
                  <a:pt x="2296" y="12718"/>
                  <a:pt x="2141" y="12935"/>
                  <a:pt x="2110" y="13183"/>
                </a:cubicBezTo>
                <a:cubicBezTo>
                  <a:pt x="2110" y="13183"/>
                  <a:pt x="2110" y="13214"/>
                  <a:pt x="2110" y="13214"/>
                </a:cubicBezTo>
                <a:cubicBezTo>
                  <a:pt x="2110" y="13586"/>
                  <a:pt x="2389" y="13866"/>
                  <a:pt x="2731" y="13866"/>
                </a:cubicBezTo>
                <a:cubicBezTo>
                  <a:pt x="3072" y="13866"/>
                  <a:pt x="3320" y="13586"/>
                  <a:pt x="3351" y="13276"/>
                </a:cubicBezTo>
                <a:cubicBezTo>
                  <a:pt x="3351" y="13245"/>
                  <a:pt x="3351" y="13245"/>
                  <a:pt x="3351" y="13214"/>
                </a:cubicBezTo>
                <a:cubicBezTo>
                  <a:pt x="3351" y="13059"/>
                  <a:pt x="3289" y="12904"/>
                  <a:pt x="3165" y="12780"/>
                </a:cubicBezTo>
                <a:cubicBezTo>
                  <a:pt x="3103" y="12718"/>
                  <a:pt x="3010" y="12656"/>
                  <a:pt x="2917" y="12625"/>
                </a:cubicBezTo>
                <a:lnTo>
                  <a:pt x="2917" y="11322"/>
                </a:lnTo>
                <a:lnTo>
                  <a:pt x="3692" y="11694"/>
                </a:lnTo>
                <a:lnTo>
                  <a:pt x="3692" y="13090"/>
                </a:lnTo>
                <a:cubicBezTo>
                  <a:pt x="3692" y="13245"/>
                  <a:pt x="3785" y="13369"/>
                  <a:pt x="3909" y="13400"/>
                </a:cubicBezTo>
                <a:lnTo>
                  <a:pt x="4313" y="13586"/>
                </a:lnTo>
                <a:cubicBezTo>
                  <a:pt x="4933" y="13835"/>
                  <a:pt x="5600" y="13959"/>
                  <a:pt x="6267" y="13959"/>
                </a:cubicBezTo>
                <a:cubicBezTo>
                  <a:pt x="6934" y="13959"/>
                  <a:pt x="7601" y="13835"/>
                  <a:pt x="8221" y="13586"/>
                </a:cubicBezTo>
                <a:lnTo>
                  <a:pt x="8655" y="13400"/>
                </a:lnTo>
                <a:cubicBezTo>
                  <a:pt x="8748" y="13369"/>
                  <a:pt x="8841" y="13245"/>
                  <a:pt x="8841" y="13090"/>
                </a:cubicBezTo>
                <a:lnTo>
                  <a:pt x="8841" y="11694"/>
                </a:lnTo>
                <a:lnTo>
                  <a:pt x="10144" y="11105"/>
                </a:lnTo>
                <a:cubicBezTo>
                  <a:pt x="10423" y="10950"/>
                  <a:pt x="10454" y="10515"/>
                  <a:pt x="10144" y="10360"/>
                </a:cubicBezTo>
                <a:lnTo>
                  <a:pt x="9431" y="10050"/>
                </a:lnTo>
                <a:cubicBezTo>
                  <a:pt x="9803" y="9771"/>
                  <a:pt x="10144" y="9461"/>
                  <a:pt x="10454" y="9120"/>
                </a:cubicBezTo>
                <a:cubicBezTo>
                  <a:pt x="10571" y="8956"/>
                  <a:pt x="10424" y="8775"/>
                  <a:pt x="10278" y="8775"/>
                </a:cubicBezTo>
                <a:cubicBezTo>
                  <a:pt x="10230" y="8775"/>
                  <a:pt x="10182" y="8794"/>
                  <a:pt x="10144" y="8840"/>
                </a:cubicBezTo>
                <a:cubicBezTo>
                  <a:pt x="9803" y="9213"/>
                  <a:pt x="9431" y="9523"/>
                  <a:pt x="9027" y="9802"/>
                </a:cubicBezTo>
                <a:cubicBezTo>
                  <a:pt x="9027" y="9802"/>
                  <a:pt x="8996" y="9833"/>
                  <a:pt x="8996" y="9833"/>
                </a:cubicBezTo>
                <a:lnTo>
                  <a:pt x="8128" y="9461"/>
                </a:lnTo>
                <a:cubicBezTo>
                  <a:pt x="8438" y="8778"/>
                  <a:pt x="8655" y="8065"/>
                  <a:pt x="8779" y="7321"/>
                </a:cubicBezTo>
                <a:cubicBezTo>
                  <a:pt x="9214" y="7258"/>
                  <a:pt x="9679" y="7134"/>
                  <a:pt x="10082" y="6979"/>
                </a:cubicBezTo>
                <a:cubicBezTo>
                  <a:pt x="10547" y="6855"/>
                  <a:pt x="10951" y="6638"/>
                  <a:pt x="11292" y="6359"/>
                </a:cubicBezTo>
                <a:lnTo>
                  <a:pt x="11292" y="6359"/>
                </a:lnTo>
                <a:cubicBezTo>
                  <a:pt x="11199" y="6979"/>
                  <a:pt x="10982" y="7600"/>
                  <a:pt x="10671" y="8158"/>
                </a:cubicBezTo>
                <a:cubicBezTo>
                  <a:pt x="10609" y="8251"/>
                  <a:pt x="10640" y="8375"/>
                  <a:pt x="10734" y="8437"/>
                </a:cubicBezTo>
                <a:cubicBezTo>
                  <a:pt x="10757" y="8445"/>
                  <a:pt x="10782" y="8449"/>
                  <a:pt x="10808" y="8449"/>
                </a:cubicBezTo>
                <a:cubicBezTo>
                  <a:pt x="10885" y="8449"/>
                  <a:pt x="10966" y="8414"/>
                  <a:pt x="11013" y="8344"/>
                </a:cubicBezTo>
                <a:cubicBezTo>
                  <a:pt x="13215" y="4684"/>
                  <a:pt x="10578" y="0"/>
                  <a:pt x="6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55" name="Google Shape;15255;p93"/>
          <p:cNvGrpSpPr/>
          <p:nvPr/>
        </p:nvGrpSpPr>
        <p:grpSpPr>
          <a:xfrm>
            <a:off x="2469474" y="1743861"/>
            <a:ext cx="292375" cy="348975"/>
            <a:chOff x="1709625" y="1923875"/>
            <a:chExt cx="292375" cy="348975"/>
          </a:xfrm>
        </p:grpSpPr>
        <p:sp>
          <p:nvSpPr>
            <p:cNvPr id="15256" name="Google Shape;15256;p93"/>
            <p:cNvSpPr/>
            <p:nvPr/>
          </p:nvSpPr>
          <p:spPr>
            <a:xfrm>
              <a:off x="1709625" y="1923875"/>
              <a:ext cx="292375" cy="348975"/>
            </a:xfrm>
            <a:custGeom>
              <a:rect b="b" l="l" r="r" t="t"/>
              <a:pathLst>
                <a:path extrusionOk="0" h="13959" w="11695">
                  <a:moveTo>
                    <a:pt x="8065" y="403"/>
                  </a:moveTo>
                  <a:cubicBezTo>
                    <a:pt x="8127" y="403"/>
                    <a:pt x="8189" y="465"/>
                    <a:pt x="8189" y="558"/>
                  </a:cubicBezTo>
                  <a:lnTo>
                    <a:pt x="8189" y="1396"/>
                  </a:lnTo>
                  <a:lnTo>
                    <a:pt x="2017" y="1396"/>
                  </a:lnTo>
                  <a:cubicBezTo>
                    <a:pt x="1706" y="1396"/>
                    <a:pt x="1458" y="1644"/>
                    <a:pt x="1458" y="1954"/>
                  </a:cubicBezTo>
                  <a:lnTo>
                    <a:pt x="1458" y="2978"/>
                  </a:lnTo>
                  <a:cubicBezTo>
                    <a:pt x="1458" y="3117"/>
                    <a:pt x="1559" y="3187"/>
                    <a:pt x="1660" y="3187"/>
                  </a:cubicBezTo>
                  <a:cubicBezTo>
                    <a:pt x="1761" y="3187"/>
                    <a:pt x="1862" y="3117"/>
                    <a:pt x="1862" y="2978"/>
                  </a:cubicBezTo>
                  <a:lnTo>
                    <a:pt x="1862" y="1954"/>
                  </a:lnTo>
                  <a:cubicBezTo>
                    <a:pt x="1862" y="1861"/>
                    <a:pt x="1924" y="1799"/>
                    <a:pt x="2017" y="1799"/>
                  </a:cubicBezTo>
                  <a:lnTo>
                    <a:pt x="9523" y="1799"/>
                  </a:lnTo>
                  <a:cubicBezTo>
                    <a:pt x="9616" y="1799"/>
                    <a:pt x="9678" y="1861"/>
                    <a:pt x="9678" y="1954"/>
                  </a:cubicBezTo>
                  <a:lnTo>
                    <a:pt x="9678" y="9182"/>
                  </a:lnTo>
                  <a:lnTo>
                    <a:pt x="6235" y="9182"/>
                  </a:lnTo>
                  <a:cubicBezTo>
                    <a:pt x="5956" y="9182"/>
                    <a:pt x="5708" y="9430"/>
                    <a:pt x="5739" y="9709"/>
                  </a:cubicBezTo>
                  <a:lnTo>
                    <a:pt x="5739" y="12035"/>
                  </a:lnTo>
                  <a:cubicBezTo>
                    <a:pt x="5708" y="12315"/>
                    <a:pt x="5956" y="12563"/>
                    <a:pt x="6235" y="12563"/>
                  </a:cubicBezTo>
                  <a:lnTo>
                    <a:pt x="7228" y="12563"/>
                  </a:lnTo>
                  <a:cubicBezTo>
                    <a:pt x="7507" y="12563"/>
                    <a:pt x="7507" y="12159"/>
                    <a:pt x="7228" y="12159"/>
                  </a:cubicBezTo>
                  <a:lnTo>
                    <a:pt x="6235" y="12159"/>
                  </a:lnTo>
                  <a:cubicBezTo>
                    <a:pt x="6173" y="12128"/>
                    <a:pt x="6142" y="12097"/>
                    <a:pt x="6142" y="12035"/>
                  </a:cubicBezTo>
                  <a:lnTo>
                    <a:pt x="6142" y="9709"/>
                  </a:lnTo>
                  <a:cubicBezTo>
                    <a:pt x="6142" y="9647"/>
                    <a:pt x="6173" y="9616"/>
                    <a:pt x="6235" y="9616"/>
                  </a:cubicBezTo>
                  <a:lnTo>
                    <a:pt x="11198" y="9616"/>
                  </a:lnTo>
                  <a:cubicBezTo>
                    <a:pt x="11260" y="9616"/>
                    <a:pt x="11291" y="9647"/>
                    <a:pt x="11291" y="9709"/>
                  </a:cubicBezTo>
                  <a:lnTo>
                    <a:pt x="11291" y="12035"/>
                  </a:lnTo>
                  <a:cubicBezTo>
                    <a:pt x="11291" y="12066"/>
                    <a:pt x="11260" y="12128"/>
                    <a:pt x="11198" y="12128"/>
                  </a:cubicBezTo>
                  <a:lnTo>
                    <a:pt x="8065" y="12128"/>
                  </a:lnTo>
                  <a:cubicBezTo>
                    <a:pt x="7786" y="12128"/>
                    <a:pt x="7786" y="12532"/>
                    <a:pt x="8065" y="12532"/>
                  </a:cubicBezTo>
                  <a:lnTo>
                    <a:pt x="9647" y="12532"/>
                  </a:lnTo>
                  <a:lnTo>
                    <a:pt x="9647" y="13400"/>
                  </a:lnTo>
                  <a:cubicBezTo>
                    <a:pt x="9647" y="13493"/>
                    <a:pt x="9585" y="13555"/>
                    <a:pt x="9523" y="13555"/>
                  </a:cubicBezTo>
                  <a:lnTo>
                    <a:pt x="2017" y="13555"/>
                  </a:lnTo>
                  <a:cubicBezTo>
                    <a:pt x="1955" y="13555"/>
                    <a:pt x="1893" y="13493"/>
                    <a:pt x="1893" y="13400"/>
                  </a:cubicBezTo>
                  <a:lnTo>
                    <a:pt x="1893" y="3815"/>
                  </a:lnTo>
                  <a:cubicBezTo>
                    <a:pt x="1893" y="3676"/>
                    <a:pt x="1784" y="3606"/>
                    <a:pt x="1675" y="3606"/>
                  </a:cubicBezTo>
                  <a:cubicBezTo>
                    <a:pt x="1567" y="3606"/>
                    <a:pt x="1458" y="3676"/>
                    <a:pt x="1458" y="3815"/>
                  </a:cubicBezTo>
                  <a:lnTo>
                    <a:pt x="1458" y="12159"/>
                  </a:lnTo>
                  <a:lnTo>
                    <a:pt x="559" y="12159"/>
                  </a:lnTo>
                  <a:cubicBezTo>
                    <a:pt x="466" y="12159"/>
                    <a:pt x="404" y="12097"/>
                    <a:pt x="404" y="12004"/>
                  </a:cubicBezTo>
                  <a:lnTo>
                    <a:pt x="404" y="558"/>
                  </a:lnTo>
                  <a:cubicBezTo>
                    <a:pt x="404" y="465"/>
                    <a:pt x="466" y="403"/>
                    <a:pt x="559" y="403"/>
                  </a:cubicBezTo>
                  <a:close/>
                  <a:moveTo>
                    <a:pt x="559" y="0"/>
                  </a:moveTo>
                  <a:cubicBezTo>
                    <a:pt x="249" y="0"/>
                    <a:pt x="0" y="248"/>
                    <a:pt x="0" y="558"/>
                  </a:cubicBezTo>
                  <a:lnTo>
                    <a:pt x="0" y="12035"/>
                  </a:lnTo>
                  <a:cubicBezTo>
                    <a:pt x="0" y="12315"/>
                    <a:pt x="249" y="12563"/>
                    <a:pt x="559" y="12563"/>
                  </a:cubicBezTo>
                  <a:lnTo>
                    <a:pt x="1458" y="12563"/>
                  </a:lnTo>
                  <a:lnTo>
                    <a:pt x="1458" y="13431"/>
                  </a:lnTo>
                  <a:cubicBezTo>
                    <a:pt x="1458" y="13710"/>
                    <a:pt x="1706" y="13959"/>
                    <a:pt x="2017" y="13959"/>
                  </a:cubicBezTo>
                  <a:lnTo>
                    <a:pt x="9523" y="13959"/>
                  </a:lnTo>
                  <a:cubicBezTo>
                    <a:pt x="9834" y="13959"/>
                    <a:pt x="10082" y="13710"/>
                    <a:pt x="10082" y="13400"/>
                  </a:cubicBezTo>
                  <a:lnTo>
                    <a:pt x="10082" y="12532"/>
                  </a:lnTo>
                  <a:lnTo>
                    <a:pt x="11198" y="12532"/>
                  </a:lnTo>
                  <a:cubicBezTo>
                    <a:pt x="11478" y="12532"/>
                    <a:pt x="11695" y="12315"/>
                    <a:pt x="11695" y="12035"/>
                  </a:cubicBezTo>
                  <a:lnTo>
                    <a:pt x="11695" y="9709"/>
                  </a:lnTo>
                  <a:cubicBezTo>
                    <a:pt x="11695" y="9399"/>
                    <a:pt x="11478" y="9182"/>
                    <a:pt x="11198" y="9182"/>
                  </a:cubicBezTo>
                  <a:lnTo>
                    <a:pt x="11198" y="9213"/>
                  </a:lnTo>
                  <a:lnTo>
                    <a:pt x="10082" y="9213"/>
                  </a:lnTo>
                  <a:lnTo>
                    <a:pt x="10082" y="1954"/>
                  </a:lnTo>
                  <a:cubicBezTo>
                    <a:pt x="10082" y="1644"/>
                    <a:pt x="9834" y="1396"/>
                    <a:pt x="9523" y="1396"/>
                  </a:cubicBezTo>
                  <a:lnTo>
                    <a:pt x="8624" y="1396"/>
                  </a:lnTo>
                  <a:lnTo>
                    <a:pt x="8624" y="558"/>
                  </a:lnTo>
                  <a:cubicBezTo>
                    <a:pt x="8624" y="248"/>
                    <a:pt x="8345" y="0"/>
                    <a:pt x="8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93"/>
            <p:cNvSpPr/>
            <p:nvPr/>
          </p:nvSpPr>
          <p:spPr>
            <a:xfrm>
              <a:off x="1777875" y="2002175"/>
              <a:ext cx="78350" cy="10125"/>
            </a:xfrm>
            <a:custGeom>
              <a:rect b="b" l="l" r="r" t="t"/>
              <a:pathLst>
                <a:path extrusionOk="0" h="405" w="3134">
                  <a:moveTo>
                    <a:pt x="279" y="1"/>
                  </a:moveTo>
                  <a:cubicBezTo>
                    <a:pt x="0" y="1"/>
                    <a:pt x="0" y="404"/>
                    <a:pt x="279" y="404"/>
                  </a:cubicBezTo>
                  <a:lnTo>
                    <a:pt x="2885" y="404"/>
                  </a:lnTo>
                  <a:cubicBezTo>
                    <a:pt x="3133" y="404"/>
                    <a:pt x="3133" y="1"/>
                    <a:pt x="28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93"/>
            <p:cNvSpPr/>
            <p:nvPr/>
          </p:nvSpPr>
          <p:spPr>
            <a:xfrm>
              <a:off x="1779575" y="2154150"/>
              <a:ext cx="50850" cy="10175"/>
            </a:xfrm>
            <a:custGeom>
              <a:rect b="b" l="l" r="r" t="t"/>
              <a:pathLst>
                <a:path extrusionOk="0" h="407" w="2034">
                  <a:moveTo>
                    <a:pt x="191" y="0"/>
                  </a:moveTo>
                  <a:cubicBezTo>
                    <a:pt x="1" y="0"/>
                    <a:pt x="1" y="406"/>
                    <a:pt x="191" y="406"/>
                  </a:cubicBezTo>
                  <a:cubicBezTo>
                    <a:pt x="197" y="406"/>
                    <a:pt x="204" y="406"/>
                    <a:pt x="211" y="405"/>
                  </a:cubicBezTo>
                  <a:lnTo>
                    <a:pt x="1793" y="405"/>
                  </a:lnTo>
                  <a:cubicBezTo>
                    <a:pt x="1801" y="406"/>
                    <a:pt x="1809" y="406"/>
                    <a:pt x="1817" y="406"/>
                  </a:cubicBezTo>
                  <a:cubicBezTo>
                    <a:pt x="2034" y="406"/>
                    <a:pt x="2034" y="0"/>
                    <a:pt x="1817" y="0"/>
                  </a:cubicBezTo>
                  <a:cubicBezTo>
                    <a:pt x="1809" y="0"/>
                    <a:pt x="1801" y="1"/>
                    <a:pt x="1793" y="2"/>
                  </a:cubicBezTo>
                  <a:lnTo>
                    <a:pt x="211" y="2"/>
                  </a:lnTo>
                  <a:cubicBezTo>
                    <a:pt x="204" y="1"/>
                    <a:pt x="19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93"/>
            <p:cNvSpPr/>
            <p:nvPr/>
          </p:nvSpPr>
          <p:spPr>
            <a:xfrm>
              <a:off x="1779425" y="2178225"/>
              <a:ext cx="50425" cy="10100"/>
            </a:xfrm>
            <a:custGeom>
              <a:rect b="b" l="l" r="r" t="t"/>
              <a:pathLst>
                <a:path extrusionOk="0" h="404" w="2017">
                  <a:moveTo>
                    <a:pt x="217" y="0"/>
                  </a:moveTo>
                  <a:cubicBezTo>
                    <a:pt x="93" y="0"/>
                    <a:pt x="0" y="93"/>
                    <a:pt x="0" y="217"/>
                  </a:cubicBezTo>
                  <a:cubicBezTo>
                    <a:pt x="0" y="310"/>
                    <a:pt x="93" y="404"/>
                    <a:pt x="217" y="404"/>
                  </a:cubicBezTo>
                  <a:lnTo>
                    <a:pt x="1799" y="404"/>
                  </a:lnTo>
                  <a:cubicBezTo>
                    <a:pt x="1923" y="404"/>
                    <a:pt x="2016" y="310"/>
                    <a:pt x="2016" y="217"/>
                  </a:cubicBezTo>
                  <a:cubicBezTo>
                    <a:pt x="2016" y="93"/>
                    <a:pt x="1923"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93"/>
            <p:cNvSpPr/>
            <p:nvPr/>
          </p:nvSpPr>
          <p:spPr>
            <a:xfrm>
              <a:off x="1777875" y="2203000"/>
              <a:ext cx="53525" cy="10150"/>
            </a:xfrm>
            <a:custGeom>
              <a:rect b="b" l="l" r="r" t="t"/>
              <a:pathLst>
                <a:path extrusionOk="0" h="406" w="2141">
                  <a:moveTo>
                    <a:pt x="251" y="0"/>
                  </a:moveTo>
                  <a:cubicBezTo>
                    <a:pt x="0" y="0"/>
                    <a:pt x="10" y="405"/>
                    <a:pt x="279" y="405"/>
                  </a:cubicBezTo>
                  <a:lnTo>
                    <a:pt x="1861" y="405"/>
                  </a:lnTo>
                  <a:cubicBezTo>
                    <a:pt x="2140" y="405"/>
                    <a:pt x="2140" y="2"/>
                    <a:pt x="1861" y="2"/>
                  </a:cubicBezTo>
                  <a:lnTo>
                    <a:pt x="279" y="2"/>
                  </a:lnTo>
                  <a:cubicBezTo>
                    <a:pt x="270" y="1"/>
                    <a:pt x="260"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93"/>
            <p:cNvSpPr/>
            <p:nvPr/>
          </p:nvSpPr>
          <p:spPr>
            <a:xfrm>
              <a:off x="1777875" y="2227075"/>
              <a:ext cx="53525" cy="10100"/>
            </a:xfrm>
            <a:custGeom>
              <a:rect b="b" l="l" r="r" t="t"/>
              <a:pathLst>
                <a:path extrusionOk="0" h="404" w="2141">
                  <a:moveTo>
                    <a:pt x="279" y="0"/>
                  </a:moveTo>
                  <a:cubicBezTo>
                    <a:pt x="0" y="0"/>
                    <a:pt x="0" y="404"/>
                    <a:pt x="279" y="404"/>
                  </a:cubicBezTo>
                  <a:lnTo>
                    <a:pt x="1861" y="404"/>
                  </a:lnTo>
                  <a:cubicBezTo>
                    <a:pt x="2140" y="404"/>
                    <a:pt x="2140" y="0"/>
                    <a:pt x="18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93"/>
            <p:cNvSpPr/>
            <p:nvPr/>
          </p:nvSpPr>
          <p:spPr>
            <a:xfrm>
              <a:off x="1777875" y="2086725"/>
              <a:ext cx="152000" cy="10875"/>
            </a:xfrm>
            <a:custGeom>
              <a:rect b="b" l="l" r="r" t="t"/>
              <a:pathLst>
                <a:path extrusionOk="0" h="435" w="6080">
                  <a:moveTo>
                    <a:pt x="279" y="0"/>
                  </a:moveTo>
                  <a:cubicBezTo>
                    <a:pt x="0" y="0"/>
                    <a:pt x="0" y="434"/>
                    <a:pt x="279" y="434"/>
                  </a:cubicBezTo>
                  <a:lnTo>
                    <a:pt x="5801" y="434"/>
                  </a:lnTo>
                  <a:cubicBezTo>
                    <a:pt x="6080" y="403"/>
                    <a:pt x="6080" y="0"/>
                    <a:pt x="58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93"/>
            <p:cNvSpPr/>
            <p:nvPr/>
          </p:nvSpPr>
          <p:spPr>
            <a:xfrm>
              <a:off x="1777875" y="2109975"/>
              <a:ext cx="152000" cy="10100"/>
            </a:xfrm>
            <a:custGeom>
              <a:rect b="b" l="l" r="r" t="t"/>
              <a:pathLst>
                <a:path extrusionOk="0" h="404" w="6080">
                  <a:moveTo>
                    <a:pt x="279" y="1"/>
                  </a:moveTo>
                  <a:cubicBezTo>
                    <a:pt x="0" y="1"/>
                    <a:pt x="0" y="404"/>
                    <a:pt x="279" y="404"/>
                  </a:cubicBezTo>
                  <a:lnTo>
                    <a:pt x="5801" y="404"/>
                  </a:lnTo>
                  <a:cubicBezTo>
                    <a:pt x="6080" y="404"/>
                    <a:pt x="6080" y="1"/>
                    <a:pt x="58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93"/>
            <p:cNvSpPr/>
            <p:nvPr/>
          </p:nvSpPr>
          <p:spPr>
            <a:xfrm>
              <a:off x="1780200" y="2025450"/>
              <a:ext cx="148125" cy="40350"/>
            </a:xfrm>
            <a:custGeom>
              <a:rect b="b" l="l" r="r" t="t"/>
              <a:pathLst>
                <a:path extrusionOk="0" h="1614" w="5925">
                  <a:moveTo>
                    <a:pt x="5491" y="404"/>
                  </a:moveTo>
                  <a:lnTo>
                    <a:pt x="5491" y="1179"/>
                  </a:lnTo>
                  <a:lnTo>
                    <a:pt x="403" y="1179"/>
                  </a:lnTo>
                  <a:lnTo>
                    <a:pt x="403" y="404"/>
                  </a:lnTo>
                  <a:close/>
                  <a:moveTo>
                    <a:pt x="341" y="1"/>
                  </a:moveTo>
                  <a:cubicBezTo>
                    <a:pt x="155" y="1"/>
                    <a:pt x="0" y="156"/>
                    <a:pt x="0" y="342"/>
                  </a:cubicBezTo>
                  <a:lnTo>
                    <a:pt x="0" y="1241"/>
                  </a:lnTo>
                  <a:cubicBezTo>
                    <a:pt x="0" y="1427"/>
                    <a:pt x="155" y="1613"/>
                    <a:pt x="341" y="1613"/>
                  </a:cubicBezTo>
                  <a:lnTo>
                    <a:pt x="5553" y="1613"/>
                  </a:lnTo>
                  <a:cubicBezTo>
                    <a:pt x="5739" y="1613"/>
                    <a:pt x="5925" y="1427"/>
                    <a:pt x="5925" y="1241"/>
                  </a:cubicBezTo>
                  <a:lnTo>
                    <a:pt x="5925" y="342"/>
                  </a:lnTo>
                  <a:cubicBezTo>
                    <a:pt x="5925" y="156"/>
                    <a:pt x="5739" y="1"/>
                    <a:pt x="55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93"/>
            <p:cNvSpPr/>
            <p:nvPr/>
          </p:nvSpPr>
          <p:spPr>
            <a:xfrm>
              <a:off x="1955450" y="2175125"/>
              <a:ext cx="24075" cy="41700"/>
            </a:xfrm>
            <a:custGeom>
              <a:rect b="b" l="l" r="r" t="t"/>
              <a:pathLst>
                <a:path extrusionOk="0" h="1668" w="963">
                  <a:moveTo>
                    <a:pt x="187" y="0"/>
                  </a:moveTo>
                  <a:cubicBezTo>
                    <a:pt x="94" y="0"/>
                    <a:pt x="1" y="62"/>
                    <a:pt x="1" y="186"/>
                  </a:cubicBezTo>
                  <a:lnTo>
                    <a:pt x="1" y="1458"/>
                  </a:lnTo>
                  <a:cubicBezTo>
                    <a:pt x="1" y="1598"/>
                    <a:pt x="101" y="1667"/>
                    <a:pt x="202" y="1667"/>
                  </a:cubicBezTo>
                  <a:cubicBezTo>
                    <a:pt x="303" y="1667"/>
                    <a:pt x="404" y="1598"/>
                    <a:pt x="404" y="1458"/>
                  </a:cubicBezTo>
                  <a:lnTo>
                    <a:pt x="404" y="1024"/>
                  </a:lnTo>
                  <a:lnTo>
                    <a:pt x="683" y="1024"/>
                  </a:lnTo>
                  <a:cubicBezTo>
                    <a:pt x="962" y="1024"/>
                    <a:pt x="962" y="621"/>
                    <a:pt x="683" y="621"/>
                  </a:cubicBezTo>
                  <a:lnTo>
                    <a:pt x="404" y="621"/>
                  </a:lnTo>
                  <a:lnTo>
                    <a:pt x="404" y="403"/>
                  </a:lnTo>
                  <a:lnTo>
                    <a:pt x="714" y="403"/>
                  </a:lnTo>
                  <a:cubicBezTo>
                    <a:pt x="962" y="372"/>
                    <a:pt x="962" y="31"/>
                    <a:pt x="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93"/>
            <p:cNvSpPr/>
            <p:nvPr/>
          </p:nvSpPr>
          <p:spPr>
            <a:xfrm>
              <a:off x="1915125" y="2175125"/>
              <a:ext cx="33375" cy="41900"/>
            </a:xfrm>
            <a:custGeom>
              <a:rect b="b" l="l" r="r" t="t"/>
              <a:pathLst>
                <a:path extrusionOk="0" h="1676" w="1335">
                  <a:moveTo>
                    <a:pt x="559" y="434"/>
                  </a:moveTo>
                  <a:cubicBezTo>
                    <a:pt x="838" y="434"/>
                    <a:pt x="838" y="745"/>
                    <a:pt x="838" y="838"/>
                  </a:cubicBezTo>
                  <a:cubicBezTo>
                    <a:pt x="838" y="1055"/>
                    <a:pt x="745" y="1241"/>
                    <a:pt x="559" y="1241"/>
                  </a:cubicBezTo>
                  <a:lnTo>
                    <a:pt x="404" y="1241"/>
                  </a:lnTo>
                  <a:lnTo>
                    <a:pt x="404" y="434"/>
                  </a:lnTo>
                  <a:close/>
                  <a:moveTo>
                    <a:pt x="218" y="0"/>
                  </a:moveTo>
                  <a:cubicBezTo>
                    <a:pt x="156" y="0"/>
                    <a:pt x="125" y="31"/>
                    <a:pt x="63" y="62"/>
                  </a:cubicBezTo>
                  <a:cubicBezTo>
                    <a:pt x="32" y="93"/>
                    <a:pt x="1" y="155"/>
                    <a:pt x="1" y="217"/>
                  </a:cubicBezTo>
                  <a:lnTo>
                    <a:pt x="1" y="1458"/>
                  </a:lnTo>
                  <a:cubicBezTo>
                    <a:pt x="32" y="1520"/>
                    <a:pt x="32" y="1551"/>
                    <a:pt x="63" y="1613"/>
                  </a:cubicBezTo>
                  <a:cubicBezTo>
                    <a:pt x="125" y="1644"/>
                    <a:pt x="156" y="1644"/>
                    <a:pt x="218" y="1675"/>
                  </a:cubicBezTo>
                  <a:lnTo>
                    <a:pt x="590" y="1675"/>
                  </a:lnTo>
                  <a:cubicBezTo>
                    <a:pt x="1024" y="1644"/>
                    <a:pt x="1334" y="1241"/>
                    <a:pt x="1272" y="838"/>
                  </a:cubicBezTo>
                  <a:cubicBezTo>
                    <a:pt x="1334" y="403"/>
                    <a:pt x="993" y="0"/>
                    <a:pt x="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93"/>
            <p:cNvSpPr/>
            <p:nvPr/>
          </p:nvSpPr>
          <p:spPr>
            <a:xfrm>
              <a:off x="1877525" y="2174800"/>
              <a:ext cx="33750" cy="41625"/>
            </a:xfrm>
            <a:custGeom>
              <a:rect b="b" l="l" r="r" t="t"/>
              <a:pathLst>
                <a:path extrusionOk="0" h="1665" w="1350">
                  <a:moveTo>
                    <a:pt x="605" y="416"/>
                  </a:moveTo>
                  <a:cubicBezTo>
                    <a:pt x="822" y="416"/>
                    <a:pt x="822" y="727"/>
                    <a:pt x="605" y="727"/>
                  </a:cubicBezTo>
                  <a:lnTo>
                    <a:pt x="450" y="727"/>
                  </a:lnTo>
                  <a:lnTo>
                    <a:pt x="450" y="572"/>
                  </a:lnTo>
                  <a:lnTo>
                    <a:pt x="450" y="416"/>
                  </a:lnTo>
                  <a:close/>
                  <a:moveTo>
                    <a:pt x="199" y="0"/>
                  </a:moveTo>
                  <a:cubicBezTo>
                    <a:pt x="168" y="0"/>
                    <a:pt x="131" y="22"/>
                    <a:pt x="109" y="44"/>
                  </a:cubicBezTo>
                  <a:cubicBezTo>
                    <a:pt x="47" y="106"/>
                    <a:pt x="47" y="137"/>
                    <a:pt x="47" y="199"/>
                  </a:cubicBezTo>
                  <a:lnTo>
                    <a:pt x="47" y="1502"/>
                  </a:lnTo>
                  <a:cubicBezTo>
                    <a:pt x="0" y="1611"/>
                    <a:pt x="116" y="1665"/>
                    <a:pt x="233" y="1665"/>
                  </a:cubicBezTo>
                  <a:cubicBezTo>
                    <a:pt x="349" y="1665"/>
                    <a:pt x="465" y="1611"/>
                    <a:pt x="419" y="1502"/>
                  </a:cubicBezTo>
                  <a:lnTo>
                    <a:pt x="419" y="1130"/>
                  </a:lnTo>
                  <a:lnTo>
                    <a:pt x="574" y="1130"/>
                  </a:lnTo>
                  <a:cubicBezTo>
                    <a:pt x="1349" y="1130"/>
                    <a:pt x="1349" y="13"/>
                    <a:pt x="574" y="13"/>
                  </a:cubicBezTo>
                  <a:lnTo>
                    <a:pt x="233" y="13"/>
                  </a:lnTo>
                  <a:cubicBezTo>
                    <a:pt x="224" y="4"/>
                    <a:pt x="212"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8" name="Google Shape;15268;p93"/>
          <p:cNvGrpSpPr/>
          <p:nvPr/>
        </p:nvGrpSpPr>
        <p:grpSpPr>
          <a:xfrm>
            <a:off x="1057408" y="2264479"/>
            <a:ext cx="351325" cy="342775"/>
            <a:chOff x="1680925" y="3066150"/>
            <a:chExt cx="351325" cy="342775"/>
          </a:xfrm>
        </p:grpSpPr>
        <p:sp>
          <p:nvSpPr>
            <p:cNvPr id="15269" name="Google Shape;15269;p93"/>
            <p:cNvSpPr/>
            <p:nvPr/>
          </p:nvSpPr>
          <p:spPr>
            <a:xfrm>
              <a:off x="1949250" y="3134775"/>
              <a:ext cx="41125" cy="16700"/>
            </a:xfrm>
            <a:custGeom>
              <a:rect b="b" l="l" r="r" t="t"/>
              <a:pathLst>
                <a:path extrusionOk="0" h="668" w="1645">
                  <a:moveTo>
                    <a:pt x="822" y="0"/>
                  </a:moveTo>
                  <a:cubicBezTo>
                    <a:pt x="559" y="0"/>
                    <a:pt x="295" y="109"/>
                    <a:pt x="93" y="326"/>
                  </a:cubicBezTo>
                  <a:cubicBezTo>
                    <a:pt x="0" y="388"/>
                    <a:pt x="0" y="512"/>
                    <a:pt x="93" y="605"/>
                  </a:cubicBezTo>
                  <a:cubicBezTo>
                    <a:pt x="124" y="636"/>
                    <a:pt x="186" y="667"/>
                    <a:pt x="217" y="667"/>
                  </a:cubicBezTo>
                  <a:cubicBezTo>
                    <a:pt x="280" y="667"/>
                    <a:pt x="342" y="636"/>
                    <a:pt x="373" y="605"/>
                  </a:cubicBezTo>
                  <a:cubicBezTo>
                    <a:pt x="497" y="481"/>
                    <a:pt x="660" y="419"/>
                    <a:pt x="822" y="419"/>
                  </a:cubicBezTo>
                  <a:cubicBezTo>
                    <a:pt x="985" y="419"/>
                    <a:pt x="1148" y="481"/>
                    <a:pt x="1272" y="605"/>
                  </a:cubicBezTo>
                  <a:cubicBezTo>
                    <a:pt x="1319" y="636"/>
                    <a:pt x="1373" y="652"/>
                    <a:pt x="1423" y="652"/>
                  </a:cubicBezTo>
                  <a:cubicBezTo>
                    <a:pt x="1474" y="652"/>
                    <a:pt x="1520" y="636"/>
                    <a:pt x="1551" y="605"/>
                  </a:cubicBezTo>
                  <a:cubicBezTo>
                    <a:pt x="1644" y="512"/>
                    <a:pt x="1644" y="388"/>
                    <a:pt x="1551" y="326"/>
                  </a:cubicBezTo>
                  <a:cubicBezTo>
                    <a:pt x="1350" y="109"/>
                    <a:pt x="108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93"/>
            <p:cNvSpPr/>
            <p:nvPr/>
          </p:nvSpPr>
          <p:spPr>
            <a:xfrm>
              <a:off x="1931650" y="3112675"/>
              <a:ext cx="74225" cy="23275"/>
            </a:xfrm>
            <a:custGeom>
              <a:rect b="b" l="l" r="r" t="t"/>
              <a:pathLst>
                <a:path extrusionOk="0" h="931" w="2969">
                  <a:moveTo>
                    <a:pt x="1526" y="0"/>
                  </a:moveTo>
                  <a:cubicBezTo>
                    <a:pt x="1030" y="0"/>
                    <a:pt x="534" y="186"/>
                    <a:pt x="146" y="559"/>
                  </a:cubicBezTo>
                  <a:cubicBezTo>
                    <a:pt x="0" y="704"/>
                    <a:pt x="140" y="926"/>
                    <a:pt x="297" y="926"/>
                  </a:cubicBezTo>
                  <a:cubicBezTo>
                    <a:pt x="340" y="926"/>
                    <a:pt x="385" y="909"/>
                    <a:pt x="425" y="869"/>
                  </a:cubicBezTo>
                  <a:cubicBezTo>
                    <a:pt x="735" y="559"/>
                    <a:pt x="1131" y="404"/>
                    <a:pt x="1526" y="404"/>
                  </a:cubicBezTo>
                  <a:cubicBezTo>
                    <a:pt x="1922" y="404"/>
                    <a:pt x="2317" y="559"/>
                    <a:pt x="2628" y="869"/>
                  </a:cubicBezTo>
                  <a:cubicBezTo>
                    <a:pt x="2659" y="900"/>
                    <a:pt x="2690" y="931"/>
                    <a:pt x="2752" y="931"/>
                  </a:cubicBezTo>
                  <a:cubicBezTo>
                    <a:pt x="2814" y="931"/>
                    <a:pt x="2876" y="900"/>
                    <a:pt x="2907" y="869"/>
                  </a:cubicBezTo>
                  <a:cubicBezTo>
                    <a:pt x="2969" y="776"/>
                    <a:pt x="2969" y="652"/>
                    <a:pt x="2907" y="559"/>
                  </a:cubicBezTo>
                  <a:cubicBezTo>
                    <a:pt x="2519" y="186"/>
                    <a:pt x="2023" y="0"/>
                    <a:pt x="1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93"/>
            <p:cNvSpPr/>
            <p:nvPr/>
          </p:nvSpPr>
          <p:spPr>
            <a:xfrm>
              <a:off x="1917450" y="3089400"/>
              <a:ext cx="105500" cy="29700"/>
            </a:xfrm>
            <a:custGeom>
              <a:rect b="b" l="l" r="r" t="t"/>
              <a:pathLst>
                <a:path extrusionOk="0" h="1188" w="4220">
                  <a:moveTo>
                    <a:pt x="2094" y="1"/>
                  </a:moveTo>
                  <a:cubicBezTo>
                    <a:pt x="1358" y="1"/>
                    <a:pt x="621" y="280"/>
                    <a:pt x="63" y="838"/>
                  </a:cubicBezTo>
                  <a:cubicBezTo>
                    <a:pt x="1" y="900"/>
                    <a:pt x="1" y="1055"/>
                    <a:pt x="63" y="1117"/>
                  </a:cubicBezTo>
                  <a:cubicBezTo>
                    <a:pt x="109" y="1164"/>
                    <a:pt x="163" y="1187"/>
                    <a:pt x="218" y="1187"/>
                  </a:cubicBezTo>
                  <a:cubicBezTo>
                    <a:pt x="272" y="1187"/>
                    <a:pt x="326" y="1164"/>
                    <a:pt x="373" y="1117"/>
                  </a:cubicBezTo>
                  <a:lnTo>
                    <a:pt x="342" y="1117"/>
                  </a:lnTo>
                  <a:cubicBezTo>
                    <a:pt x="823" y="637"/>
                    <a:pt x="1458" y="396"/>
                    <a:pt x="2094" y="396"/>
                  </a:cubicBezTo>
                  <a:cubicBezTo>
                    <a:pt x="2730" y="396"/>
                    <a:pt x="3366" y="637"/>
                    <a:pt x="3847" y="1117"/>
                  </a:cubicBezTo>
                  <a:cubicBezTo>
                    <a:pt x="3878" y="1148"/>
                    <a:pt x="3940" y="1179"/>
                    <a:pt x="4002" y="1179"/>
                  </a:cubicBezTo>
                  <a:cubicBezTo>
                    <a:pt x="4033" y="1179"/>
                    <a:pt x="4095" y="1148"/>
                    <a:pt x="4126" y="1117"/>
                  </a:cubicBezTo>
                  <a:cubicBezTo>
                    <a:pt x="4219" y="1055"/>
                    <a:pt x="4219" y="900"/>
                    <a:pt x="4126" y="838"/>
                  </a:cubicBezTo>
                  <a:cubicBezTo>
                    <a:pt x="3568" y="280"/>
                    <a:pt x="2831" y="1"/>
                    <a:pt x="20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93"/>
            <p:cNvSpPr/>
            <p:nvPr/>
          </p:nvSpPr>
          <p:spPr>
            <a:xfrm>
              <a:off x="1680925" y="3066150"/>
              <a:ext cx="351325" cy="342775"/>
            </a:xfrm>
            <a:custGeom>
              <a:rect b="b" l="l" r="r" t="t"/>
              <a:pathLst>
                <a:path extrusionOk="0" h="13711" w="14053">
                  <a:moveTo>
                    <a:pt x="6763" y="403"/>
                  </a:moveTo>
                  <a:lnTo>
                    <a:pt x="6763" y="1179"/>
                  </a:lnTo>
                  <a:lnTo>
                    <a:pt x="5212" y="1179"/>
                  </a:lnTo>
                  <a:cubicBezTo>
                    <a:pt x="5150" y="1179"/>
                    <a:pt x="5119" y="1117"/>
                    <a:pt x="5119" y="1086"/>
                  </a:cubicBezTo>
                  <a:lnTo>
                    <a:pt x="5119" y="496"/>
                  </a:lnTo>
                  <a:cubicBezTo>
                    <a:pt x="5119" y="434"/>
                    <a:pt x="5150" y="403"/>
                    <a:pt x="5212" y="403"/>
                  </a:cubicBezTo>
                  <a:close/>
                  <a:moveTo>
                    <a:pt x="6949" y="2637"/>
                  </a:moveTo>
                  <a:lnTo>
                    <a:pt x="10888" y="6669"/>
                  </a:lnTo>
                  <a:lnTo>
                    <a:pt x="10206" y="6669"/>
                  </a:lnTo>
                  <a:lnTo>
                    <a:pt x="7104" y="3505"/>
                  </a:lnTo>
                  <a:cubicBezTo>
                    <a:pt x="7073" y="3474"/>
                    <a:pt x="7011" y="3443"/>
                    <a:pt x="6949" y="3443"/>
                  </a:cubicBezTo>
                  <a:cubicBezTo>
                    <a:pt x="6887" y="3443"/>
                    <a:pt x="6856" y="3474"/>
                    <a:pt x="6794" y="3505"/>
                  </a:cubicBezTo>
                  <a:lnTo>
                    <a:pt x="3816" y="6669"/>
                  </a:lnTo>
                  <a:lnTo>
                    <a:pt x="3134" y="6669"/>
                  </a:lnTo>
                  <a:lnTo>
                    <a:pt x="6949" y="2637"/>
                  </a:lnTo>
                  <a:close/>
                  <a:moveTo>
                    <a:pt x="3692" y="7041"/>
                  </a:moveTo>
                  <a:lnTo>
                    <a:pt x="3692" y="8716"/>
                  </a:lnTo>
                  <a:lnTo>
                    <a:pt x="466" y="8716"/>
                  </a:lnTo>
                  <a:lnTo>
                    <a:pt x="1148" y="7103"/>
                  </a:lnTo>
                  <a:cubicBezTo>
                    <a:pt x="1148" y="7072"/>
                    <a:pt x="1179" y="7041"/>
                    <a:pt x="1210" y="7041"/>
                  </a:cubicBezTo>
                  <a:close/>
                  <a:moveTo>
                    <a:pt x="1521" y="10267"/>
                  </a:moveTo>
                  <a:cubicBezTo>
                    <a:pt x="1614" y="10267"/>
                    <a:pt x="1676" y="10329"/>
                    <a:pt x="1676" y="10392"/>
                  </a:cubicBezTo>
                  <a:lnTo>
                    <a:pt x="1676" y="11694"/>
                  </a:lnTo>
                  <a:cubicBezTo>
                    <a:pt x="1676" y="11756"/>
                    <a:pt x="1614" y="11818"/>
                    <a:pt x="1521" y="11818"/>
                  </a:cubicBezTo>
                  <a:lnTo>
                    <a:pt x="807" y="11818"/>
                  </a:lnTo>
                  <a:lnTo>
                    <a:pt x="807" y="10267"/>
                  </a:lnTo>
                  <a:close/>
                  <a:moveTo>
                    <a:pt x="13215" y="10267"/>
                  </a:moveTo>
                  <a:lnTo>
                    <a:pt x="13215" y="11818"/>
                  </a:lnTo>
                  <a:lnTo>
                    <a:pt x="12501" y="11818"/>
                  </a:lnTo>
                  <a:cubicBezTo>
                    <a:pt x="12408" y="11818"/>
                    <a:pt x="12377" y="11787"/>
                    <a:pt x="12377" y="11694"/>
                  </a:cubicBezTo>
                  <a:lnTo>
                    <a:pt x="12377" y="10392"/>
                  </a:lnTo>
                  <a:cubicBezTo>
                    <a:pt x="12346" y="10329"/>
                    <a:pt x="12408" y="10267"/>
                    <a:pt x="12501" y="10267"/>
                  </a:cubicBezTo>
                  <a:close/>
                  <a:moveTo>
                    <a:pt x="6794" y="9740"/>
                  </a:moveTo>
                  <a:lnTo>
                    <a:pt x="6825" y="13276"/>
                  </a:lnTo>
                  <a:lnTo>
                    <a:pt x="5708" y="13276"/>
                  </a:lnTo>
                  <a:lnTo>
                    <a:pt x="5708" y="9926"/>
                  </a:lnTo>
                  <a:cubicBezTo>
                    <a:pt x="5708" y="9833"/>
                    <a:pt x="5801" y="9740"/>
                    <a:pt x="5894" y="9740"/>
                  </a:cubicBezTo>
                  <a:close/>
                  <a:moveTo>
                    <a:pt x="8097" y="9771"/>
                  </a:moveTo>
                  <a:cubicBezTo>
                    <a:pt x="8190" y="9771"/>
                    <a:pt x="8283" y="9833"/>
                    <a:pt x="8283" y="9926"/>
                  </a:cubicBezTo>
                  <a:lnTo>
                    <a:pt x="8314" y="13276"/>
                  </a:lnTo>
                  <a:lnTo>
                    <a:pt x="7197" y="13276"/>
                  </a:lnTo>
                  <a:lnTo>
                    <a:pt x="7197" y="9771"/>
                  </a:lnTo>
                  <a:close/>
                  <a:moveTo>
                    <a:pt x="6980" y="3940"/>
                  </a:moveTo>
                  <a:lnTo>
                    <a:pt x="9927" y="6948"/>
                  </a:lnTo>
                  <a:lnTo>
                    <a:pt x="9927" y="13276"/>
                  </a:lnTo>
                  <a:lnTo>
                    <a:pt x="8717" y="13276"/>
                  </a:lnTo>
                  <a:lnTo>
                    <a:pt x="8717" y="9926"/>
                  </a:lnTo>
                  <a:cubicBezTo>
                    <a:pt x="8717" y="9616"/>
                    <a:pt x="8438" y="9337"/>
                    <a:pt x="8128" y="9337"/>
                  </a:cubicBezTo>
                  <a:lnTo>
                    <a:pt x="5925" y="9337"/>
                  </a:lnTo>
                  <a:cubicBezTo>
                    <a:pt x="5584" y="9337"/>
                    <a:pt x="5336" y="9616"/>
                    <a:pt x="5336" y="9926"/>
                  </a:cubicBezTo>
                  <a:lnTo>
                    <a:pt x="5336" y="13276"/>
                  </a:lnTo>
                  <a:lnTo>
                    <a:pt x="4095" y="13276"/>
                  </a:lnTo>
                  <a:lnTo>
                    <a:pt x="4095" y="11787"/>
                  </a:lnTo>
                  <a:cubicBezTo>
                    <a:pt x="4095" y="11648"/>
                    <a:pt x="3994" y="11578"/>
                    <a:pt x="3894" y="11578"/>
                  </a:cubicBezTo>
                  <a:cubicBezTo>
                    <a:pt x="3793" y="11578"/>
                    <a:pt x="3692" y="11648"/>
                    <a:pt x="3692" y="11787"/>
                  </a:cubicBezTo>
                  <a:lnTo>
                    <a:pt x="3692" y="13276"/>
                  </a:lnTo>
                  <a:lnTo>
                    <a:pt x="931" y="13276"/>
                  </a:lnTo>
                  <a:cubicBezTo>
                    <a:pt x="869" y="13276"/>
                    <a:pt x="807" y="13214"/>
                    <a:pt x="807" y="13121"/>
                  </a:cubicBezTo>
                  <a:lnTo>
                    <a:pt x="807" y="12253"/>
                  </a:lnTo>
                  <a:lnTo>
                    <a:pt x="1521" y="12253"/>
                  </a:lnTo>
                  <a:cubicBezTo>
                    <a:pt x="1831" y="12253"/>
                    <a:pt x="2048" y="12005"/>
                    <a:pt x="2048" y="11694"/>
                  </a:cubicBezTo>
                  <a:lnTo>
                    <a:pt x="2048" y="10392"/>
                  </a:lnTo>
                  <a:cubicBezTo>
                    <a:pt x="2048" y="10081"/>
                    <a:pt x="1800" y="9864"/>
                    <a:pt x="1521" y="9864"/>
                  </a:cubicBezTo>
                  <a:lnTo>
                    <a:pt x="807" y="9864"/>
                  </a:lnTo>
                  <a:lnTo>
                    <a:pt x="807" y="9120"/>
                  </a:lnTo>
                  <a:lnTo>
                    <a:pt x="3692" y="9120"/>
                  </a:lnTo>
                  <a:lnTo>
                    <a:pt x="3692" y="10950"/>
                  </a:lnTo>
                  <a:cubicBezTo>
                    <a:pt x="3692" y="11074"/>
                    <a:pt x="3793" y="11136"/>
                    <a:pt x="3894" y="11136"/>
                  </a:cubicBezTo>
                  <a:cubicBezTo>
                    <a:pt x="3994" y="11136"/>
                    <a:pt x="4095" y="11074"/>
                    <a:pt x="4095" y="10950"/>
                  </a:cubicBezTo>
                  <a:lnTo>
                    <a:pt x="4095" y="6917"/>
                  </a:lnTo>
                  <a:lnTo>
                    <a:pt x="6980" y="3940"/>
                  </a:lnTo>
                  <a:close/>
                  <a:moveTo>
                    <a:pt x="12812" y="7041"/>
                  </a:moveTo>
                  <a:cubicBezTo>
                    <a:pt x="12843" y="7041"/>
                    <a:pt x="12874" y="7072"/>
                    <a:pt x="12905" y="7103"/>
                  </a:cubicBezTo>
                  <a:lnTo>
                    <a:pt x="13556" y="8716"/>
                  </a:lnTo>
                  <a:lnTo>
                    <a:pt x="12688" y="8716"/>
                  </a:lnTo>
                  <a:cubicBezTo>
                    <a:pt x="12563" y="8716"/>
                    <a:pt x="12470" y="8810"/>
                    <a:pt x="12470" y="8934"/>
                  </a:cubicBezTo>
                  <a:cubicBezTo>
                    <a:pt x="12470" y="9027"/>
                    <a:pt x="12563" y="9120"/>
                    <a:pt x="12688" y="9120"/>
                  </a:cubicBezTo>
                  <a:lnTo>
                    <a:pt x="13215" y="9120"/>
                  </a:lnTo>
                  <a:lnTo>
                    <a:pt x="13215" y="9864"/>
                  </a:lnTo>
                  <a:lnTo>
                    <a:pt x="12501" y="9864"/>
                  </a:lnTo>
                  <a:cubicBezTo>
                    <a:pt x="12191" y="9864"/>
                    <a:pt x="11974" y="10112"/>
                    <a:pt x="11974" y="10392"/>
                  </a:cubicBezTo>
                  <a:lnTo>
                    <a:pt x="11974" y="11694"/>
                  </a:lnTo>
                  <a:cubicBezTo>
                    <a:pt x="11974" y="12005"/>
                    <a:pt x="12191" y="12222"/>
                    <a:pt x="12501" y="12222"/>
                  </a:cubicBezTo>
                  <a:lnTo>
                    <a:pt x="13215" y="12222"/>
                  </a:lnTo>
                  <a:lnTo>
                    <a:pt x="13215" y="13121"/>
                  </a:lnTo>
                  <a:cubicBezTo>
                    <a:pt x="13215" y="13183"/>
                    <a:pt x="13153" y="13245"/>
                    <a:pt x="13091" y="13245"/>
                  </a:cubicBezTo>
                  <a:lnTo>
                    <a:pt x="13091" y="13276"/>
                  </a:lnTo>
                  <a:lnTo>
                    <a:pt x="10330" y="13276"/>
                  </a:lnTo>
                  <a:lnTo>
                    <a:pt x="10330" y="9120"/>
                  </a:lnTo>
                  <a:lnTo>
                    <a:pt x="11850" y="9120"/>
                  </a:lnTo>
                  <a:cubicBezTo>
                    <a:pt x="11974" y="9120"/>
                    <a:pt x="12067" y="9027"/>
                    <a:pt x="12067" y="8934"/>
                  </a:cubicBezTo>
                  <a:cubicBezTo>
                    <a:pt x="12067" y="8810"/>
                    <a:pt x="11974" y="8716"/>
                    <a:pt x="11850" y="8716"/>
                  </a:cubicBezTo>
                  <a:lnTo>
                    <a:pt x="10330" y="8716"/>
                  </a:lnTo>
                  <a:lnTo>
                    <a:pt x="10330" y="7041"/>
                  </a:lnTo>
                  <a:close/>
                  <a:moveTo>
                    <a:pt x="5212" y="0"/>
                  </a:moveTo>
                  <a:cubicBezTo>
                    <a:pt x="4933" y="0"/>
                    <a:pt x="4716" y="217"/>
                    <a:pt x="4716" y="496"/>
                  </a:cubicBezTo>
                  <a:lnTo>
                    <a:pt x="4716" y="1086"/>
                  </a:lnTo>
                  <a:cubicBezTo>
                    <a:pt x="4716" y="1365"/>
                    <a:pt x="4933" y="1582"/>
                    <a:pt x="5212" y="1582"/>
                  </a:cubicBezTo>
                  <a:lnTo>
                    <a:pt x="6763" y="1582"/>
                  </a:lnTo>
                  <a:lnTo>
                    <a:pt x="6763" y="2265"/>
                  </a:lnTo>
                  <a:lnTo>
                    <a:pt x="2544" y="6669"/>
                  </a:lnTo>
                  <a:lnTo>
                    <a:pt x="1210" y="6669"/>
                  </a:lnTo>
                  <a:cubicBezTo>
                    <a:pt x="1188" y="6666"/>
                    <a:pt x="1166" y="6665"/>
                    <a:pt x="1145" y="6665"/>
                  </a:cubicBezTo>
                  <a:cubicBezTo>
                    <a:pt x="957" y="6665"/>
                    <a:pt x="801" y="6784"/>
                    <a:pt x="745" y="6979"/>
                  </a:cubicBezTo>
                  <a:lnTo>
                    <a:pt x="63" y="8654"/>
                  </a:lnTo>
                  <a:cubicBezTo>
                    <a:pt x="1" y="8748"/>
                    <a:pt x="32" y="8903"/>
                    <a:pt x="94" y="8996"/>
                  </a:cubicBezTo>
                  <a:cubicBezTo>
                    <a:pt x="156" y="9089"/>
                    <a:pt x="249" y="9151"/>
                    <a:pt x="373" y="9151"/>
                  </a:cubicBezTo>
                  <a:lnTo>
                    <a:pt x="373" y="13152"/>
                  </a:lnTo>
                  <a:cubicBezTo>
                    <a:pt x="373" y="13462"/>
                    <a:pt x="621" y="13711"/>
                    <a:pt x="931" y="13711"/>
                  </a:cubicBezTo>
                  <a:lnTo>
                    <a:pt x="13091" y="13711"/>
                  </a:lnTo>
                  <a:cubicBezTo>
                    <a:pt x="13370" y="13711"/>
                    <a:pt x="13618" y="13462"/>
                    <a:pt x="13618" y="13152"/>
                  </a:cubicBezTo>
                  <a:lnTo>
                    <a:pt x="13618" y="9120"/>
                  </a:lnTo>
                  <a:cubicBezTo>
                    <a:pt x="13866" y="9120"/>
                    <a:pt x="14052" y="8872"/>
                    <a:pt x="13959" y="8623"/>
                  </a:cubicBezTo>
                  <a:lnTo>
                    <a:pt x="13277" y="6948"/>
                  </a:lnTo>
                  <a:cubicBezTo>
                    <a:pt x="13184" y="6762"/>
                    <a:pt x="12998" y="6638"/>
                    <a:pt x="12812" y="6638"/>
                  </a:cubicBezTo>
                  <a:lnTo>
                    <a:pt x="11447" y="6638"/>
                  </a:lnTo>
                  <a:lnTo>
                    <a:pt x="7166" y="2265"/>
                  </a:lnTo>
                  <a:lnTo>
                    <a:pt x="7166" y="186"/>
                  </a:lnTo>
                  <a:cubicBezTo>
                    <a:pt x="7166" y="93"/>
                    <a:pt x="7073" y="0"/>
                    <a:pt x="6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93"/>
            <p:cNvSpPr/>
            <p:nvPr/>
          </p:nvSpPr>
          <p:spPr>
            <a:xfrm>
              <a:off x="1809650" y="3208050"/>
              <a:ext cx="79900" cy="68575"/>
            </a:xfrm>
            <a:custGeom>
              <a:rect b="b" l="l" r="r" t="t"/>
              <a:pathLst>
                <a:path extrusionOk="0" h="2743" w="3196">
                  <a:moveTo>
                    <a:pt x="1815" y="435"/>
                  </a:moveTo>
                  <a:cubicBezTo>
                    <a:pt x="2298" y="435"/>
                    <a:pt x="2762" y="802"/>
                    <a:pt x="2762" y="1365"/>
                  </a:cubicBezTo>
                  <a:cubicBezTo>
                    <a:pt x="2762" y="1893"/>
                    <a:pt x="2358" y="2327"/>
                    <a:pt x="1831" y="2327"/>
                  </a:cubicBezTo>
                  <a:cubicBezTo>
                    <a:pt x="962" y="2327"/>
                    <a:pt x="559" y="1334"/>
                    <a:pt x="1149" y="714"/>
                  </a:cubicBezTo>
                  <a:cubicBezTo>
                    <a:pt x="1341" y="521"/>
                    <a:pt x="1580" y="435"/>
                    <a:pt x="1815" y="435"/>
                  </a:cubicBezTo>
                  <a:close/>
                  <a:moveTo>
                    <a:pt x="1831" y="1"/>
                  </a:moveTo>
                  <a:cubicBezTo>
                    <a:pt x="590" y="1"/>
                    <a:pt x="1" y="1490"/>
                    <a:pt x="838" y="2358"/>
                  </a:cubicBezTo>
                  <a:cubicBezTo>
                    <a:pt x="1114" y="2624"/>
                    <a:pt x="1452" y="2743"/>
                    <a:pt x="1785" y="2743"/>
                  </a:cubicBezTo>
                  <a:cubicBezTo>
                    <a:pt x="2502" y="2743"/>
                    <a:pt x="3196" y="2191"/>
                    <a:pt x="3196" y="1365"/>
                  </a:cubicBezTo>
                  <a:cubicBezTo>
                    <a:pt x="3196" y="621"/>
                    <a:pt x="2575" y="1"/>
                    <a:pt x="18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93"/>
            <p:cNvSpPr/>
            <p:nvPr/>
          </p:nvSpPr>
          <p:spPr>
            <a:xfrm>
              <a:off x="1849975" y="3225300"/>
              <a:ext cx="15550" cy="26200"/>
            </a:xfrm>
            <a:custGeom>
              <a:rect b="b" l="l" r="r" t="t"/>
              <a:pathLst>
                <a:path extrusionOk="0" h="1048" w="622">
                  <a:moveTo>
                    <a:pt x="218" y="1"/>
                  </a:moveTo>
                  <a:cubicBezTo>
                    <a:pt x="109" y="1"/>
                    <a:pt x="1" y="71"/>
                    <a:pt x="1" y="210"/>
                  </a:cubicBezTo>
                  <a:lnTo>
                    <a:pt x="1" y="675"/>
                  </a:lnTo>
                  <a:cubicBezTo>
                    <a:pt x="1" y="737"/>
                    <a:pt x="32" y="769"/>
                    <a:pt x="63" y="831"/>
                  </a:cubicBezTo>
                  <a:lnTo>
                    <a:pt x="249" y="986"/>
                  </a:lnTo>
                  <a:cubicBezTo>
                    <a:pt x="280" y="1017"/>
                    <a:pt x="342" y="1048"/>
                    <a:pt x="373" y="1048"/>
                  </a:cubicBezTo>
                  <a:cubicBezTo>
                    <a:pt x="435" y="1048"/>
                    <a:pt x="497" y="1017"/>
                    <a:pt x="528" y="986"/>
                  </a:cubicBezTo>
                  <a:cubicBezTo>
                    <a:pt x="621" y="924"/>
                    <a:pt x="621" y="769"/>
                    <a:pt x="528" y="706"/>
                  </a:cubicBezTo>
                  <a:lnTo>
                    <a:pt x="435" y="613"/>
                  </a:lnTo>
                  <a:lnTo>
                    <a:pt x="435" y="210"/>
                  </a:lnTo>
                  <a:cubicBezTo>
                    <a:pt x="435" y="71"/>
                    <a:pt x="327"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5" name="Google Shape;15275;p93"/>
          <p:cNvGrpSpPr/>
          <p:nvPr/>
        </p:nvGrpSpPr>
        <p:grpSpPr>
          <a:xfrm>
            <a:off x="3990803" y="2320304"/>
            <a:ext cx="355200" cy="231125"/>
            <a:chOff x="3953100" y="3121200"/>
            <a:chExt cx="355200" cy="231125"/>
          </a:xfrm>
        </p:grpSpPr>
        <p:sp>
          <p:nvSpPr>
            <p:cNvPr id="15276" name="Google Shape;15276;p93"/>
            <p:cNvSpPr/>
            <p:nvPr/>
          </p:nvSpPr>
          <p:spPr>
            <a:xfrm>
              <a:off x="3953100" y="3121200"/>
              <a:ext cx="355200" cy="231125"/>
            </a:xfrm>
            <a:custGeom>
              <a:rect b="b" l="l" r="r" t="t"/>
              <a:pathLst>
                <a:path extrusionOk="0" h="9245" w="14208">
                  <a:moveTo>
                    <a:pt x="8655" y="4901"/>
                  </a:moveTo>
                  <a:lnTo>
                    <a:pt x="8841" y="5925"/>
                  </a:lnTo>
                  <a:lnTo>
                    <a:pt x="5677" y="5925"/>
                  </a:lnTo>
                  <a:lnTo>
                    <a:pt x="5863" y="4901"/>
                  </a:lnTo>
                  <a:close/>
                  <a:moveTo>
                    <a:pt x="8903" y="6328"/>
                  </a:moveTo>
                  <a:lnTo>
                    <a:pt x="9089" y="7352"/>
                  </a:lnTo>
                  <a:lnTo>
                    <a:pt x="5398" y="7352"/>
                  </a:lnTo>
                  <a:lnTo>
                    <a:pt x="5584" y="6328"/>
                  </a:lnTo>
                  <a:close/>
                  <a:moveTo>
                    <a:pt x="2730" y="0"/>
                  </a:moveTo>
                  <a:cubicBezTo>
                    <a:pt x="1396" y="0"/>
                    <a:pt x="279" y="1117"/>
                    <a:pt x="279" y="2451"/>
                  </a:cubicBezTo>
                  <a:cubicBezTo>
                    <a:pt x="279" y="3785"/>
                    <a:pt x="1396" y="4901"/>
                    <a:pt x="2730" y="4901"/>
                  </a:cubicBezTo>
                  <a:lnTo>
                    <a:pt x="5491" y="4901"/>
                  </a:lnTo>
                  <a:lnTo>
                    <a:pt x="4994" y="7352"/>
                  </a:lnTo>
                  <a:lnTo>
                    <a:pt x="4250" y="7352"/>
                  </a:lnTo>
                  <a:cubicBezTo>
                    <a:pt x="4002" y="7352"/>
                    <a:pt x="3816" y="7538"/>
                    <a:pt x="3816" y="7786"/>
                  </a:cubicBezTo>
                  <a:lnTo>
                    <a:pt x="3816" y="7972"/>
                  </a:lnTo>
                  <a:cubicBezTo>
                    <a:pt x="3816" y="8686"/>
                    <a:pt x="4374" y="9244"/>
                    <a:pt x="5087" y="9244"/>
                  </a:cubicBezTo>
                  <a:lnTo>
                    <a:pt x="6887" y="9244"/>
                  </a:lnTo>
                  <a:cubicBezTo>
                    <a:pt x="7166" y="9244"/>
                    <a:pt x="7166" y="8841"/>
                    <a:pt x="6887" y="8841"/>
                  </a:cubicBezTo>
                  <a:lnTo>
                    <a:pt x="5087" y="8841"/>
                  </a:lnTo>
                  <a:cubicBezTo>
                    <a:pt x="4591" y="8841"/>
                    <a:pt x="4219" y="8469"/>
                    <a:pt x="4219" y="7972"/>
                  </a:cubicBezTo>
                  <a:lnTo>
                    <a:pt x="4219" y="7786"/>
                  </a:lnTo>
                  <a:lnTo>
                    <a:pt x="4250" y="7755"/>
                  </a:lnTo>
                  <a:lnTo>
                    <a:pt x="10268" y="7755"/>
                  </a:lnTo>
                  <a:cubicBezTo>
                    <a:pt x="10268" y="7755"/>
                    <a:pt x="10299" y="7755"/>
                    <a:pt x="10299" y="7786"/>
                  </a:cubicBezTo>
                  <a:lnTo>
                    <a:pt x="10299" y="7972"/>
                  </a:lnTo>
                  <a:cubicBezTo>
                    <a:pt x="10299" y="8469"/>
                    <a:pt x="9895" y="8841"/>
                    <a:pt x="9430" y="8841"/>
                  </a:cubicBezTo>
                  <a:lnTo>
                    <a:pt x="7693" y="8841"/>
                  </a:lnTo>
                  <a:cubicBezTo>
                    <a:pt x="7414" y="8841"/>
                    <a:pt x="7414" y="9244"/>
                    <a:pt x="7693" y="9244"/>
                  </a:cubicBezTo>
                  <a:lnTo>
                    <a:pt x="9430" y="9244"/>
                  </a:lnTo>
                  <a:cubicBezTo>
                    <a:pt x="10144" y="9244"/>
                    <a:pt x="10702" y="8686"/>
                    <a:pt x="10702" y="7972"/>
                  </a:cubicBezTo>
                  <a:lnTo>
                    <a:pt x="10702" y="7786"/>
                  </a:lnTo>
                  <a:cubicBezTo>
                    <a:pt x="10702" y="7538"/>
                    <a:pt x="10516" y="7352"/>
                    <a:pt x="10268" y="7352"/>
                  </a:cubicBezTo>
                  <a:lnTo>
                    <a:pt x="9523" y="7352"/>
                  </a:lnTo>
                  <a:lnTo>
                    <a:pt x="9058" y="4901"/>
                  </a:lnTo>
                  <a:lnTo>
                    <a:pt x="11788" y="4901"/>
                  </a:lnTo>
                  <a:cubicBezTo>
                    <a:pt x="13121" y="4901"/>
                    <a:pt x="14207" y="3785"/>
                    <a:pt x="14207" y="2451"/>
                  </a:cubicBezTo>
                  <a:cubicBezTo>
                    <a:pt x="14207" y="1117"/>
                    <a:pt x="13121" y="0"/>
                    <a:pt x="11788" y="0"/>
                  </a:cubicBezTo>
                  <a:lnTo>
                    <a:pt x="6763" y="0"/>
                  </a:lnTo>
                  <a:cubicBezTo>
                    <a:pt x="6638" y="0"/>
                    <a:pt x="6545" y="94"/>
                    <a:pt x="6545" y="218"/>
                  </a:cubicBezTo>
                  <a:cubicBezTo>
                    <a:pt x="6545" y="342"/>
                    <a:pt x="6638" y="435"/>
                    <a:pt x="6763" y="435"/>
                  </a:cubicBezTo>
                  <a:lnTo>
                    <a:pt x="11788" y="435"/>
                  </a:lnTo>
                  <a:cubicBezTo>
                    <a:pt x="12904" y="435"/>
                    <a:pt x="13835" y="1334"/>
                    <a:pt x="13835" y="2451"/>
                  </a:cubicBezTo>
                  <a:cubicBezTo>
                    <a:pt x="13835" y="3568"/>
                    <a:pt x="12904" y="4467"/>
                    <a:pt x="11788" y="4467"/>
                  </a:cubicBezTo>
                  <a:lnTo>
                    <a:pt x="2699" y="4467"/>
                  </a:lnTo>
                  <a:cubicBezTo>
                    <a:pt x="0" y="4467"/>
                    <a:pt x="0" y="404"/>
                    <a:pt x="2699" y="404"/>
                  </a:cubicBezTo>
                  <a:lnTo>
                    <a:pt x="5956" y="404"/>
                  </a:lnTo>
                  <a:cubicBezTo>
                    <a:pt x="6049" y="404"/>
                    <a:pt x="6142" y="342"/>
                    <a:pt x="6142" y="218"/>
                  </a:cubicBezTo>
                  <a:cubicBezTo>
                    <a:pt x="6142" y="94"/>
                    <a:pt x="6049" y="0"/>
                    <a:pt x="59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93"/>
            <p:cNvSpPr/>
            <p:nvPr/>
          </p:nvSpPr>
          <p:spPr>
            <a:xfrm>
              <a:off x="4094225" y="3142825"/>
              <a:ext cx="93100" cy="79200"/>
            </a:xfrm>
            <a:custGeom>
              <a:rect b="b" l="l" r="r" t="t"/>
              <a:pathLst>
                <a:path extrusionOk="0" h="3168" w="3724">
                  <a:moveTo>
                    <a:pt x="1583" y="407"/>
                  </a:moveTo>
                  <a:cubicBezTo>
                    <a:pt x="2637" y="407"/>
                    <a:pt x="3134" y="1679"/>
                    <a:pt x="2420" y="2392"/>
                  </a:cubicBezTo>
                  <a:cubicBezTo>
                    <a:pt x="2178" y="2634"/>
                    <a:pt x="1884" y="2742"/>
                    <a:pt x="1597" y="2742"/>
                  </a:cubicBezTo>
                  <a:cubicBezTo>
                    <a:pt x="1001" y="2742"/>
                    <a:pt x="435" y="2277"/>
                    <a:pt x="435" y="1586"/>
                  </a:cubicBezTo>
                  <a:cubicBezTo>
                    <a:pt x="435" y="935"/>
                    <a:pt x="962" y="407"/>
                    <a:pt x="1583" y="407"/>
                  </a:cubicBezTo>
                  <a:close/>
                  <a:moveTo>
                    <a:pt x="1586" y="0"/>
                  </a:moveTo>
                  <a:cubicBezTo>
                    <a:pt x="776" y="0"/>
                    <a:pt x="1" y="624"/>
                    <a:pt x="1" y="1586"/>
                  </a:cubicBezTo>
                  <a:cubicBezTo>
                    <a:pt x="1" y="2455"/>
                    <a:pt x="714" y="3168"/>
                    <a:pt x="1583" y="3168"/>
                  </a:cubicBezTo>
                  <a:cubicBezTo>
                    <a:pt x="3010" y="3168"/>
                    <a:pt x="3723" y="1462"/>
                    <a:pt x="2699" y="469"/>
                  </a:cubicBezTo>
                  <a:cubicBezTo>
                    <a:pt x="2376" y="146"/>
                    <a:pt x="1977" y="0"/>
                    <a:pt x="15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93"/>
            <p:cNvSpPr/>
            <p:nvPr/>
          </p:nvSpPr>
          <p:spPr>
            <a:xfrm>
              <a:off x="4115175" y="3163900"/>
              <a:ext cx="44225" cy="37200"/>
            </a:xfrm>
            <a:custGeom>
              <a:rect b="b" l="l" r="r" t="t"/>
              <a:pathLst>
                <a:path extrusionOk="0" h="1488" w="1769">
                  <a:moveTo>
                    <a:pt x="745" y="402"/>
                  </a:moveTo>
                  <a:cubicBezTo>
                    <a:pt x="1055" y="402"/>
                    <a:pt x="1210" y="774"/>
                    <a:pt x="993" y="991"/>
                  </a:cubicBezTo>
                  <a:cubicBezTo>
                    <a:pt x="923" y="1061"/>
                    <a:pt x="837" y="1092"/>
                    <a:pt x="753" y="1092"/>
                  </a:cubicBezTo>
                  <a:cubicBezTo>
                    <a:pt x="575" y="1092"/>
                    <a:pt x="404" y="953"/>
                    <a:pt x="404" y="743"/>
                  </a:cubicBezTo>
                  <a:cubicBezTo>
                    <a:pt x="404" y="557"/>
                    <a:pt x="559" y="402"/>
                    <a:pt x="745" y="402"/>
                  </a:cubicBezTo>
                  <a:close/>
                  <a:moveTo>
                    <a:pt x="758" y="0"/>
                  </a:moveTo>
                  <a:cubicBezTo>
                    <a:pt x="373" y="0"/>
                    <a:pt x="0" y="300"/>
                    <a:pt x="0" y="743"/>
                  </a:cubicBezTo>
                  <a:cubicBezTo>
                    <a:pt x="0" y="1146"/>
                    <a:pt x="342" y="1487"/>
                    <a:pt x="745" y="1487"/>
                  </a:cubicBezTo>
                  <a:cubicBezTo>
                    <a:pt x="1427" y="1487"/>
                    <a:pt x="1768" y="681"/>
                    <a:pt x="1272" y="216"/>
                  </a:cubicBezTo>
                  <a:cubicBezTo>
                    <a:pt x="1123" y="67"/>
                    <a:pt x="939" y="0"/>
                    <a:pt x="7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93"/>
            <p:cNvSpPr/>
            <p:nvPr/>
          </p:nvSpPr>
          <p:spPr>
            <a:xfrm>
              <a:off x="4011700" y="3178325"/>
              <a:ext cx="41025" cy="9850"/>
            </a:xfrm>
            <a:custGeom>
              <a:rect b="b" l="l" r="r" t="t"/>
              <a:pathLst>
                <a:path extrusionOk="0" h="394" w="1641">
                  <a:moveTo>
                    <a:pt x="178" y="0"/>
                  </a:moveTo>
                  <a:cubicBezTo>
                    <a:pt x="0" y="0"/>
                    <a:pt x="0" y="394"/>
                    <a:pt x="178" y="394"/>
                  </a:cubicBezTo>
                  <a:cubicBezTo>
                    <a:pt x="194" y="394"/>
                    <a:pt x="212" y="390"/>
                    <a:pt x="231" y="383"/>
                  </a:cubicBezTo>
                  <a:lnTo>
                    <a:pt x="1410" y="383"/>
                  </a:lnTo>
                  <a:cubicBezTo>
                    <a:pt x="1429" y="390"/>
                    <a:pt x="1447" y="394"/>
                    <a:pt x="1463" y="394"/>
                  </a:cubicBezTo>
                  <a:cubicBezTo>
                    <a:pt x="1640" y="394"/>
                    <a:pt x="1640" y="0"/>
                    <a:pt x="1463" y="0"/>
                  </a:cubicBezTo>
                  <a:cubicBezTo>
                    <a:pt x="1447" y="0"/>
                    <a:pt x="1429" y="4"/>
                    <a:pt x="1410" y="11"/>
                  </a:cubicBezTo>
                  <a:lnTo>
                    <a:pt x="231" y="11"/>
                  </a:lnTo>
                  <a:cubicBezTo>
                    <a:pt x="212" y="4"/>
                    <a:pt x="194"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93"/>
            <p:cNvSpPr/>
            <p:nvPr/>
          </p:nvSpPr>
          <p:spPr>
            <a:xfrm>
              <a:off x="4217525" y="3178475"/>
              <a:ext cx="39275" cy="10475"/>
            </a:xfrm>
            <a:custGeom>
              <a:rect b="b" l="l" r="r" t="t"/>
              <a:pathLst>
                <a:path extrusionOk="0" h="419" w="1571">
                  <a:moveTo>
                    <a:pt x="1372" y="0"/>
                  </a:moveTo>
                  <a:cubicBezTo>
                    <a:pt x="1360" y="0"/>
                    <a:pt x="1348" y="2"/>
                    <a:pt x="1335" y="5"/>
                  </a:cubicBezTo>
                  <a:lnTo>
                    <a:pt x="187" y="5"/>
                  </a:lnTo>
                  <a:cubicBezTo>
                    <a:pt x="1" y="98"/>
                    <a:pt x="1" y="346"/>
                    <a:pt x="187" y="408"/>
                  </a:cubicBezTo>
                  <a:lnTo>
                    <a:pt x="1335" y="408"/>
                  </a:lnTo>
                  <a:cubicBezTo>
                    <a:pt x="1354" y="415"/>
                    <a:pt x="1372" y="419"/>
                    <a:pt x="1388" y="419"/>
                  </a:cubicBezTo>
                  <a:cubicBezTo>
                    <a:pt x="1570" y="419"/>
                    <a:pt x="1565" y="0"/>
                    <a:pt x="1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1" name="Google Shape;15281;p93"/>
          <p:cNvGrpSpPr/>
          <p:nvPr/>
        </p:nvGrpSpPr>
        <p:grpSpPr>
          <a:xfrm>
            <a:off x="5508006" y="1785299"/>
            <a:ext cx="349750" cy="266100"/>
            <a:chOff x="931825" y="2533500"/>
            <a:chExt cx="349750" cy="266100"/>
          </a:xfrm>
        </p:grpSpPr>
        <p:sp>
          <p:nvSpPr>
            <p:cNvPr id="15282" name="Google Shape;15282;p93"/>
            <p:cNvSpPr/>
            <p:nvPr/>
          </p:nvSpPr>
          <p:spPr>
            <a:xfrm>
              <a:off x="1137325" y="2698375"/>
              <a:ext cx="144250" cy="101225"/>
            </a:xfrm>
            <a:custGeom>
              <a:rect b="b" l="l" r="r" t="t"/>
              <a:pathLst>
                <a:path extrusionOk="0" h="4049" w="5770">
                  <a:moveTo>
                    <a:pt x="4281" y="2366"/>
                  </a:moveTo>
                  <a:lnTo>
                    <a:pt x="4281" y="3327"/>
                  </a:lnTo>
                  <a:lnTo>
                    <a:pt x="4095" y="3420"/>
                  </a:lnTo>
                  <a:cubicBezTo>
                    <a:pt x="3707" y="3575"/>
                    <a:pt x="3296" y="3653"/>
                    <a:pt x="2885" y="3653"/>
                  </a:cubicBezTo>
                  <a:cubicBezTo>
                    <a:pt x="2474" y="3653"/>
                    <a:pt x="2063" y="3575"/>
                    <a:pt x="1675" y="3420"/>
                  </a:cubicBezTo>
                  <a:lnTo>
                    <a:pt x="1489" y="3327"/>
                  </a:lnTo>
                  <a:lnTo>
                    <a:pt x="1489" y="2366"/>
                  </a:lnTo>
                  <a:lnTo>
                    <a:pt x="2606" y="2893"/>
                  </a:lnTo>
                  <a:cubicBezTo>
                    <a:pt x="2699" y="2924"/>
                    <a:pt x="2792" y="2955"/>
                    <a:pt x="2885" y="2955"/>
                  </a:cubicBezTo>
                  <a:cubicBezTo>
                    <a:pt x="2978" y="2955"/>
                    <a:pt x="3071" y="2924"/>
                    <a:pt x="3164" y="2893"/>
                  </a:cubicBezTo>
                  <a:lnTo>
                    <a:pt x="4281" y="2366"/>
                  </a:lnTo>
                  <a:close/>
                  <a:moveTo>
                    <a:pt x="2854" y="0"/>
                  </a:moveTo>
                  <a:cubicBezTo>
                    <a:pt x="2745" y="0"/>
                    <a:pt x="2637" y="24"/>
                    <a:pt x="2544" y="70"/>
                  </a:cubicBezTo>
                  <a:lnTo>
                    <a:pt x="186" y="1156"/>
                  </a:lnTo>
                  <a:cubicBezTo>
                    <a:pt x="93" y="1218"/>
                    <a:pt x="0" y="1342"/>
                    <a:pt x="0" y="1466"/>
                  </a:cubicBezTo>
                  <a:cubicBezTo>
                    <a:pt x="31" y="1590"/>
                    <a:pt x="93" y="1714"/>
                    <a:pt x="217" y="1776"/>
                  </a:cubicBezTo>
                  <a:lnTo>
                    <a:pt x="1055" y="2148"/>
                  </a:lnTo>
                  <a:lnTo>
                    <a:pt x="1055" y="3389"/>
                  </a:lnTo>
                  <a:cubicBezTo>
                    <a:pt x="1055" y="3513"/>
                    <a:pt x="1117" y="3606"/>
                    <a:pt x="1241" y="3668"/>
                  </a:cubicBezTo>
                  <a:lnTo>
                    <a:pt x="1520" y="3792"/>
                  </a:lnTo>
                  <a:cubicBezTo>
                    <a:pt x="1954" y="3963"/>
                    <a:pt x="2420" y="4048"/>
                    <a:pt x="2885" y="4048"/>
                  </a:cubicBezTo>
                  <a:cubicBezTo>
                    <a:pt x="3350" y="4048"/>
                    <a:pt x="3815" y="3963"/>
                    <a:pt x="4250" y="3792"/>
                  </a:cubicBezTo>
                  <a:lnTo>
                    <a:pt x="4529" y="3668"/>
                  </a:lnTo>
                  <a:cubicBezTo>
                    <a:pt x="4622" y="3606"/>
                    <a:pt x="4715" y="3513"/>
                    <a:pt x="4715" y="3389"/>
                  </a:cubicBezTo>
                  <a:lnTo>
                    <a:pt x="4715" y="2179"/>
                  </a:lnTo>
                  <a:lnTo>
                    <a:pt x="5553" y="1776"/>
                  </a:lnTo>
                  <a:cubicBezTo>
                    <a:pt x="5677" y="1714"/>
                    <a:pt x="5739" y="1590"/>
                    <a:pt x="5739" y="1466"/>
                  </a:cubicBezTo>
                  <a:cubicBezTo>
                    <a:pt x="5770" y="1342"/>
                    <a:pt x="5677" y="1218"/>
                    <a:pt x="5584" y="1156"/>
                  </a:cubicBezTo>
                  <a:lnTo>
                    <a:pt x="5553" y="1156"/>
                  </a:lnTo>
                  <a:lnTo>
                    <a:pt x="4622" y="722"/>
                  </a:lnTo>
                  <a:cubicBezTo>
                    <a:pt x="4593" y="714"/>
                    <a:pt x="4565" y="710"/>
                    <a:pt x="4539" y="710"/>
                  </a:cubicBezTo>
                  <a:cubicBezTo>
                    <a:pt x="4456" y="710"/>
                    <a:pt x="4390" y="751"/>
                    <a:pt x="4343" y="846"/>
                  </a:cubicBezTo>
                  <a:cubicBezTo>
                    <a:pt x="4312" y="939"/>
                    <a:pt x="4343" y="1063"/>
                    <a:pt x="4436" y="1094"/>
                  </a:cubicBezTo>
                  <a:lnTo>
                    <a:pt x="5242" y="1466"/>
                  </a:lnTo>
                  <a:lnTo>
                    <a:pt x="2978" y="2490"/>
                  </a:lnTo>
                  <a:cubicBezTo>
                    <a:pt x="2947" y="2505"/>
                    <a:pt x="2908" y="2513"/>
                    <a:pt x="2869" y="2513"/>
                  </a:cubicBezTo>
                  <a:cubicBezTo>
                    <a:pt x="2831" y="2513"/>
                    <a:pt x="2792" y="2505"/>
                    <a:pt x="2761" y="2490"/>
                  </a:cubicBezTo>
                  <a:lnTo>
                    <a:pt x="496" y="1466"/>
                  </a:lnTo>
                  <a:lnTo>
                    <a:pt x="2730" y="473"/>
                  </a:lnTo>
                  <a:cubicBezTo>
                    <a:pt x="2761" y="442"/>
                    <a:pt x="2807" y="427"/>
                    <a:pt x="2854" y="427"/>
                  </a:cubicBezTo>
                  <a:cubicBezTo>
                    <a:pt x="2900" y="427"/>
                    <a:pt x="2947" y="442"/>
                    <a:pt x="2978" y="473"/>
                  </a:cubicBezTo>
                  <a:lnTo>
                    <a:pt x="3722" y="784"/>
                  </a:lnTo>
                  <a:cubicBezTo>
                    <a:pt x="3755" y="800"/>
                    <a:pt x="3787" y="807"/>
                    <a:pt x="3816" y="807"/>
                  </a:cubicBezTo>
                  <a:cubicBezTo>
                    <a:pt x="4012" y="807"/>
                    <a:pt x="4124" y="492"/>
                    <a:pt x="3909" y="411"/>
                  </a:cubicBezTo>
                  <a:lnTo>
                    <a:pt x="3164" y="70"/>
                  </a:lnTo>
                  <a:cubicBezTo>
                    <a:pt x="3071" y="24"/>
                    <a:pt x="2962" y="0"/>
                    <a:pt x="28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93"/>
            <p:cNvSpPr/>
            <p:nvPr/>
          </p:nvSpPr>
          <p:spPr>
            <a:xfrm>
              <a:off x="931825" y="2533500"/>
              <a:ext cx="184575" cy="111625"/>
            </a:xfrm>
            <a:custGeom>
              <a:rect b="b" l="l" r="r" t="t"/>
              <a:pathLst>
                <a:path extrusionOk="0" h="4465" w="7383">
                  <a:moveTo>
                    <a:pt x="2918" y="0"/>
                  </a:moveTo>
                  <a:cubicBezTo>
                    <a:pt x="1958" y="0"/>
                    <a:pt x="1012" y="712"/>
                    <a:pt x="993" y="1888"/>
                  </a:cubicBezTo>
                  <a:lnTo>
                    <a:pt x="993" y="2043"/>
                  </a:lnTo>
                  <a:cubicBezTo>
                    <a:pt x="403" y="2167"/>
                    <a:pt x="0" y="2695"/>
                    <a:pt x="0" y="3315"/>
                  </a:cubicBezTo>
                  <a:lnTo>
                    <a:pt x="0" y="3346"/>
                  </a:lnTo>
                  <a:cubicBezTo>
                    <a:pt x="30" y="3978"/>
                    <a:pt x="527" y="4464"/>
                    <a:pt x="1124" y="4464"/>
                  </a:cubicBezTo>
                  <a:cubicBezTo>
                    <a:pt x="1142" y="4464"/>
                    <a:pt x="1160" y="4464"/>
                    <a:pt x="1179" y="4463"/>
                  </a:cubicBezTo>
                  <a:lnTo>
                    <a:pt x="2916" y="4463"/>
                  </a:lnTo>
                  <a:cubicBezTo>
                    <a:pt x="3195" y="4463"/>
                    <a:pt x="3195" y="4060"/>
                    <a:pt x="2916" y="4060"/>
                  </a:cubicBezTo>
                  <a:lnTo>
                    <a:pt x="1179" y="4060"/>
                  </a:lnTo>
                  <a:cubicBezTo>
                    <a:pt x="775" y="4060"/>
                    <a:pt x="434" y="3749"/>
                    <a:pt x="403" y="3346"/>
                  </a:cubicBezTo>
                  <a:lnTo>
                    <a:pt x="403" y="3315"/>
                  </a:lnTo>
                  <a:cubicBezTo>
                    <a:pt x="403" y="2819"/>
                    <a:pt x="775" y="2447"/>
                    <a:pt x="1241" y="2415"/>
                  </a:cubicBezTo>
                  <a:cubicBezTo>
                    <a:pt x="1303" y="2384"/>
                    <a:pt x="1365" y="2353"/>
                    <a:pt x="1396" y="2322"/>
                  </a:cubicBezTo>
                  <a:cubicBezTo>
                    <a:pt x="1427" y="2291"/>
                    <a:pt x="1458" y="2229"/>
                    <a:pt x="1458" y="2167"/>
                  </a:cubicBezTo>
                  <a:cubicBezTo>
                    <a:pt x="1171" y="1058"/>
                    <a:pt x="2052" y="314"/>
                    <a:pt x="2929" y="314"/>
                  </a:cubicBezTo>
                  <a:cubicBezTo>
                    <a:pt x="3475" y="314"/>
                    <a:pt x="4019" y="602"/>
                    <a:pt x="4281" y="1268"/>
                  </a:cubicBezTo>
                  <a:cubicBezTo>
                    <a:pt x="4281" y="1299"/>
                    <a:pt x="4343" y="1361"/>
                    <a:pt x="4374" y="1361"/>
                  </a:cubicBezTo>
                  <a:cubicBezTo>
                    <a:pt x="4405" y="1376"/>
                    <a:pt x="4436" y="1384"/>
                    <a:pt x="4467" y="1384"/>
                  </a:cubicBezTo>
                  <a:cubicBezTo>
                    <a:pt x="4498" y="1384"/>
                    <a:pt x="4529" y="1376"/>
                    <a:pt x="4560" y="1361"/>
                  </a:cubicBezTo>
                  <a:cubicBezTo>
                    <a:pt x="4684" y="1299"/>
                    <a:pt x="4839" y="1268"/>
                    <a:pt x="4994" y="1268"/>
                  </a:cubicBezTo>
                  <a:cubicBezTo>
                    <a:pt x="5490" y="1268"/>
                    <a:pt x="5894" y="1671"/>
                    <a:pt x="5894" y="2167"/>
                  </a:cubicBezTo>
                  <a:lnTo>
                    <a:pt x="5894" y="2198"/>
                  </a:lnTo>
                  <a:cubicBezTo>
                    <a:pt x="5894" y="2260"/>
                    <a:pt x="5894" y="2322"/>
                    <a:pt x="5956" y="2353"/>
                  </a:cubicBezTo>
                  <a:cubicBezTo>
                    <a:pt x="5987" y="2384"/>
                    <a:pt x="6049" y="2415"/>
                    <a:pt x="6080" y="2415"/>
                  </a:cubicBezTo>
                  <a:cubicBezTo>
                    <a:pt x="6576" y="2415"/>
                    <a:pt x="6979" y="2819"/>
                    <a:pt x="6979" y="3315"/>
                  </a:cubicBezTo>
                  <a:lnTo>
                    <a:pt x="6979" y="3346"/>
                  </a:lnTo>
                  <a:cubicBezTo>
                    <a:pt x="6948" y="3749"/>
                    <a:pt x="6607" y="4060"/>
                    <a:pt x="6204" y="4060"/>
                  </a:cubicBezTo>
                  <a:lnTo>
                    <a:pt x="3722" y="4060"/>
                  </a:lnTo>
                  <a:cubicBezTo>
                    <a:pt x="3443" y="4060"/>
                    <a:pt x="3443" y="4463"/>
                    <a:pt x="3722" y="4463"/>
                  </a:cubicBezTo>
                  <a:lnTo>
                    <a:pt x="6204" y="4463"/>
                  </a:lnTo>
                  <a:cubicBezTo>
                    <a:pt x="6222" y="4464"/>
                    <a:pt x="6241" y="4464"/>
                    <a:pt x="6259" y="4464"/>
                  </a:cubicBezTo>
                  <a:cubicBezTo>
                    <a:pt x="6855" y="4464"/>
                    <a:pt x="7353" y="3978"/>
                    <a:pt x="7383" y="3346"/>
                  </a:cubicBezTo>
                  <a:lnTo>
                    <a:pt x="7383" y="3315"/>
                  </a:lnTo>
                  <a:cubicBezTo>
                    <a:pt x="7383" y="2664"/>
                    <a:pt x="6917" y="2105"/>
                    <a:pt x="6266" y="2012"/>
                  </a:cubicBezTo>
                  <a:cubicBezTo>
                    <a:pt x="6204" y="1330"/>
                    <a:pt x="5646" y="834"/>
                    <a:pt x="4963" y="834"/>
                  </a:cubicBezTo>
                  <a:cubicBezTo>
                    <a:pt x="4808" y="834"/>
                    <a:pt x="4653" y="865"/>
                    <a:pt x="4529" y="927"/>
                  </a:cubicBezTo>
                  <a:cubicBezTo>
                    <a:pt x="4143" y="288"/>
                    <a:pt x="3528" y="0"/>
                    <a:pt x="2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93"/>
            <p:cNvSpPr/>
            <p:nvPr/>
          </p:nvSpPr>
          <p:spPr>
            <a:xfrm>
              <a:off x="1010125" y="2770575"/>
              <a:ext cx="41900" cy="16600"/>
            </a:xfrm>
            <a:custGeom>
              <a:rect b="b" l="l" r="r" t="t"/>
              <a:pathLst>
                <a:path extrusionOk="0" h="664" w="1676">
                  <a:moveTo>
                    <a:pt x="753" y="0"/>
                  </a:moveTo>
                  <a:cubicBezTo>
                    <a:pt x="503" y="0"/>
                    <a:pt x="258" y="120"/>
                    <a:pt x="63" y="315"/>
                  </a:cubicBezTo>
                  <a:cubicBezTo>
                    <a:pt x="1" y="377"/>
                    <a:pt x="1" y="532"/>
                    <a:pt x="63" y="594"/>
                  </a:cubicBezTo>
                  <a:cubicBezTo>
                    <a:pt x="110" y="641"/>
                    <a:pt x="164" y="664"/>
                    <a:pt x="218" y="664"/>
                  </a:cubicBezTo>
                  <a:cubicBezTo>
                    <a:pt x="272" y="664"/>
                    <a:pt x="327" y="641"/>
                    <a:pt x="373" y="594"/>
                  </a:cubicBezTo>
                  <a:cubicBezTo>
                    <a:pt x="497" y="470"/>
                    <a:pt x="652" y="408"/>
                    <a:pt x="838" y="408"/>
                  </a:cubicBezTo>
                  <a:cubicBezTo>
                    <a:pt x="1025" y="408"/>
                    <a:pt x="1180" y="470"/>
                    <a:pt x="1304" y="594"/>
                  </a:cubicBezTo>
                  <a:cubicBezTo>
                    <a:pt x="1366" y="625"/>
                    <a:pt x="1397" y="656"/>
                    <a:pt x="1459" y="656"/>
                  </a:cubicBezTo>
                  <a:cubicBezTo>
                    <a:pt x="1521" y="656"/>
                    <a:pt x="1552" y="625"/>
                    <a:pt x="1614" y="594"/>
                  </a:cubicBezTo>
                  <a:cubicBezTo>
                    <a:pt x="1676" y="532"/>
                    <a:pt x="1676" y="377"/>
                    <a:pt x="1614" y="315"/>
                  </a:cubicBezTo>
                  <a:cubicBezTo>
                    <a:pt x="1419" y="120"/>
                    <a:pt x="1174" y="0"/>
                    <a:pt x="924" y="0"/>
                  </a:cubicBezTo>
                  <a:cubicBezTo>
                    <a:pt x="895" y="0"/>
                    <a:pt x="867" y="2"/>
                    <a:pt x="838" y="5"/>
                  </a:cubicBezTo>
                  <a:cubicBezTo>
                    <a:pt x="810" y="2"/>
                    <a:pt x="781"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93"/>
            <p:cNvSpPr/>
            <p:nvPr/>
          </p:nvSpPr>
          <p:spPr>
            <a:xfrm>
              <a:off x="991750" y="2746650"/>
              <a:ext cx="77350" cy="24050"/>
            </a:xfrm>
            <a:custGeom>
              <a:rect b="b" l="l" r="r" t="t"/>
              <a:pathLst>
                <a:path extrusionOk="0" h="962" w="3094">
                  <a:moveTo>
                    <a:pt x="1573" y="0"/>
                  </a:moveTo>
                  <a:cubicBezTo>
                    <a:pt x="1046" y="0"/>
                    <a:pt x="519" y="217"/>
                    <a:pt x="147" y="590"/>
                  </a:cubicBezTo>
                  <a:cubicBezTo>
                    <a:pt x="1" y="735"/>
                    <a:pt x="140" y="957"/>
                    <a:pt x="312" y="957"/>
                  </a:cubicBezTo>
                  <a:cubicBezTo>
                    <a:pt x="360" y="957"/>
                    <a:pt x="410" y="940"/>
                    <a:pt x="457" y="900"/>
                  </a:cubicBezTo>
                  <a:cubicBezTo>
                    <a:pt x="767" y="574"/>
                    <a:pt x="1178" y="411"/>
                    <a:pt x="1589" y="411"/>
                  </a:cubicBezTo>
                  <a:cubicBezTo>
                    <a:pt x="2000" y="411"/>
                    <a:pt x="2411" y="574"/>
                    <a:pt x="2721" y="900"/>
                  </a:cubicBezTo>
                  <a:cubicBezTo>
                    <a:pt x="2752" y="931"/>
                    <a:pt x="2814" y="962"/>
                    <a:pt x="2876" y="962"/>
                  </a:cubicBezTo>
                  <a:cubicBezTo>
                    <a:pt x="2938" y="962"/>
                    <a:pt x="2969" y="931"/>
                    <a:pt x="3031" y="900"/>
                  </a:cubicBezTo>
                  <a:cubicBezTo>
                    <a:pt x="3093" y="807"/>
                    <a:pt x="3093" y="683"/>
                    <a:pt x="3031" y="590"/>
                  </a:cubicBezTo>
                  <a:cubicBezTo>
                    <a:pt x="2628" y="217"/>
                    <a:pt x="2132" y="0"/>
                    <a:pt x="1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93"/>
            <p:cNvSpPr/>
            <p:nvPr/>
          </p:nvSpPr>
          <p:spPr>
            <a:xfrm>
              <a:off x="974700" y="2722600"/>
              <a:ext cx="111450" cy="31050"/>
            </a:xfrm>
            <a:custGeom>
              <a:rect b="b" l="l" r="r" t="t"/>
              <a:pathLst>
                <a:path extrusionOk="0" h="1242" w="4458">
                  <a:moveTo>
                    <a:pt x="2255" y="1"/>
                  </a:moveTo>
                  <a:cubicBezTo>
                    <a:pt x="1480" y="1"/>
                    <a:pt x="705" y="311"/>
                    <a:pt x="146" y="869"/>
                  </a:cubicBezTo>
                  <a:cubicBezTo>
                    <a:pt x="0" y="1015"/>
                    <a:pt x="140" y="1237"/>
                    <a:pt x="312" y="1237"/>
                  </a:cubicBezTo>
                  <a:cubicBezTo>
                    <a:pt x="359" y="1237"/>
                    <a:pt x="409" y="1220"/>
                    <a:pt x="456" y="1179"/>
                  </a:cubicBezTo>
                  <a:cubicBezTo>
                    <a:pt x="953" y="668"/>
                    <a:pt x="1612" y="412"/>
                    <a:pt x="2271" y="412"/>
                  </a:cubicBezTo>
                  <a:cubicBezTo>
                    <a:pt x="2930" y="412"/>
                    <a:pt x="3589" y="668"/>
                    <a:pt x="4086" y="1179"/>
                  </a:cubicBezTo>
                  <a:cubicBezTo>
                    <a:pt x="4117" y="1210"/>
                    <a:pt x="4179" y="1241"/>
                    <a:pt x="4241" y="1241"/>
                  </a:cubicBezTo>
                  <a:cubicBezTo>
                    <a:pt x="4303" y="1241"/>
                    <a:pt x="4334" y="1210"/>
                    <a:pt x="4396" y="1179"/>
                  </a:cubicBezTo>
                  <a:cubicBezTo>
                    <a:pt x="4458" y="1086"/>
                    <a:pt x="4458" y="962"/>
                    <a:pt x="4396" y="869"/>
                  </a:cubicBezTo>
                  <a:cubicBezTo>
                    <a:pt x="3806" y="311"/>
                    <a:pt x="3062"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93"/>
            <p:cNvSpPr/>
            <p:nvPr/>
          </p:nvSpPr>
          <p:spPr>
            <a:xfrm>
              <a:off x="1026425" y="2682150"/>
              <a:ext cx="11275" cy="7900"/>
            </a:xfrm>
            <a:custGeom>
              <a:rect b="b" l="l" r="r" t="t"/>
              <a:pathLst>
                <a:path extrusionOk="0" h="316" w="451">
                  <a:moveTo>
                    <a:pt x="66" y="1"/>
                  </a:moveTo>
                  <a:cubicBezTo>
                    <a:pt x="28" y="1"/>
                    <a:pt x="0" y="28"/>
                    <a:pt x="0" y="99"/>
                  </a:cubicBezTo>
                  <a:cubicBezTo>
                    <a:pt x="0" y="223"/>
                    <a:pt x="93" y="316"/>
                    <a:pt x="186" y="316"/>
                  </a:cubicBezTo>
                  <a:cubicBezTo>
                    <a:pt x="450" y="316"/>
                    <a:pt x="195" y="1"/>
                    <a:pt x="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93"/>
            <p:cNvSpPr/>
            <p:nvPr/>
          </p:nvSpPr>
          <p:spPr>
            <a:xfrm>
              <a:off x="1026425" y="2664000"/>
              <a:ext cx="11200" cy="8225"/>
            </a:xfrm>
            <a:custGeom>
              <a:rect b="b" l="l" r="r" t="t"/>
              <a:pathLst>
                <a:path extrusionOk="0" h="329" w="448">
                  <a:moveTo>
                    <a:pt x="69" y="1"/>
                  </a:moveTo>
                  <a:cubicBezTo>
                    <a:pt x="29" y="1"/>
                    <a:pt x="0" y="31"/>
                    <a:pt x="0" y="111"/>
                  </a:cubicBezTo>
                  <a:cubicBezTo>
                    <a:pt x="0" y="235"/>
                    <a:pt x="93" y="328"/>
                    <a:pt x="186" y="328"/>
                  </a:cubicBezTo>
                  <a:cubicBezTo>
                    <a:pt x="448" y="328"/>
                    <a:pt x="200" y="1"/>
                    <a:pt x="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93"/>
            <p:cNvSpPr/>
            <p:nvPr/>
          </p:nvSpPr>
          <p:spPr>
            <a:xfrm>
              <a:off x="1026425" y="2700450"/>
              <a:ext cx="11200" cy="8225"/>
            </a:xfrm>
            <a:custGeom>
              <a:rect b="b" l="l" r="r" t="t"/>
              <a:pathLst>
                <a:path extrusionOk="0" h="329" w="448">
                  <a:moveTo>
                    <a:pt x="69" y="1"/>
                  </a:moveTo>
                  <a:cubicBezTo>
                    <a:pt x="29" y="1"/>
                    <a:pt x="0" y="31"/>
                    <a:pt x="0" y="111"/>
                  </a:cubicBezTo>
                  <a:cubicBezTo>
                    <a:pt x="0" y="235"/>
                    <a:pt x="93" y="328"/>
                    <a:pt x="186" y="328"/>
                  </a:cubicBezTo>
                  <a:cubicBezTo>
                    <a:pt x="448" y="328"/>
                    <a:pt x="200" y="1"/>
                    <a:pt x="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93"/>
            <p:cNvSpPr/>
            <p:nvPr/>
          </p:nvSpPr>
          <p:spPr>
            <a:xfrm>
              <a:off x="1107850" y="2766650"/>
              <a:ext cx="10100" cy="10250"/>
            </a:xfrm>
            <a:custGeom>
              <a:rect b="b" l="l" r="r" t="t"/>
              <a:pathLst>
                <a:path extrusionOk="0" h="410" w="404">
                  <a:moveTo>
                    <a:pt x="150" y="1"/>
                  </a:moveTo>
                  <a:cubicBezTo>
                    <a:pt x="71" y="1"/>
                    <a:pt x="0" y="85"/>
                    <a:pt x="0" y="193"/>
                  </a:cubicBezTo>
                  <a:cubicBezTo>
                    <a:pt x="0" y="317"/>
                    <a:pt x="93" y="410"/>
                    <a:pt x="187" y="410"/>
                  </a:cubicBezTo>
                  <a:cubicBezTo>
                    <a:pt x="311" y="410"/>
                    <a:pt x="404" y="317"/>
                    <a:pt x="404" y="193"/>
                  </a:cubicBezTo>
                  <a:cubicBezTo>
                    <a:pt x="404" y="69"/>
                    <a:pt x="311" y="7"/>
                    <a:pt x="187" y="7"/>
                  </a:cubicBezTo>
                  <a:cubicBezTo>
                    <a:pt x="174" y="3"/>
                    <a:pt x="162" y="1"/>
                    <a:pt x="1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93"/>
            <p:cNvSpPr/>
            <p:nvPr/>
          </p:nvSpPr>
          <p:spPr>
            <a:xfrm>
              <a:off x="1125300" y="2766650"/>
              <a:ext cx="11650" cy="9475"/>
            </a:xfrm>
            <a:custGeom>
              <a:rect b="b" l="l" r="r" t="t"/>
              <a:pathLst>
                <a:path extrusionOk="0" h="379" w="466">
                  <a:moveTo>
                    <a:pt x="196" y="1"/>
                  </a:moveTo>
                  <a:cubicBezTo>
                    <a:pt x="117" y="1"/>
                    <a:pt x="47" y="85"/>
                    <a:pt x="47" y="193"/>
                  </a:cubicBezTo>
                  <a:cubicBezTo>
                    <a:pt x="0" y="317"/>
                    <a:pt x="117" y="379"/>
                    <a:pt x="233" y="379"/>
                  </a:cubicBezTo>
                  <a:cubicBezTo>
                    <a:pt x="349" y="379"/>
                    <a:pt x="466" y="317"/>
                    <a:pt x="419" y="193"/>
                  </a:cubicBezTo>
                  <a:cubicBezTo>
                    <a:pt x="419" y="69"/>
                    <a:pt x="326" y="7"/>
                    <a:pt x="233" y="7"/>
                  </a:cubicBezTo>
                  <a:cubicBezTo>
                    <a:pt x="221" y="3"/>
                    <a:pt x="208"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93"/>
            <p:cNvSpPr/>
            <p:nvPr/>
          </p:nvSpPr>
          <p:spPr>
            <a:xfrm>
              <a:off x="1089225" y="2766650"/>
              <a:ext cx="10125" cy="10250"/>
            </a:xfrm>
            <a:custGeom>
              <a:rect b="b" l="l" r="r" t="t"/>
              <a:pathLst>
                <a:path extrusionOk="0" h="410" w="405">
                  <a:moveTo>
                    <a:pt x="171" y="1"/>
                  </a:moveTo>
                  <a:cubicBezTo>
                    <a:pt x="71" y="1"/>
                    <a:pt x="1" y="85"/>
                    <a:pt x="1" y="193"/>
                  </a:cubicBezTo>
                  <a:cubicBezTo>
                    <a:pt x="1" y="317"/>
                    <a:pt x="94" y="410"/>
                    <a:pt x="218" y="410"/>
                  </a:cubicBezTo>
                  <a:cubicBezTo>
                    <a:pt x="311" y="410"/>
                    <a:pt x="404" y="317"/>
                    <a:pt x="404" y="193"/>
                  </a:cubicBezTo>
                  <a:cubicBezTo>
                    <a:pt x="404" y="69"/>
                    <a:pt x="311" y="7"/>
                    <a:pt x="218" y="7"/>
                  </a:cubicBezTo>
                  <a:cubicBezTo>
                    <a:pt x="202" y="3"/>
                    <a:pt x="186"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93" name="Google Shape;15293;p93"/>
          <p:cNvSpPr txBox="1"/>
          <p:nvPr/>
        </p:nvSpPr>
        <p:spPr>
          <a:xfrm>
            <a:off x="2760900" y="1188000"/>
            <a:ext cx="36222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Online Learning</a:t>
            </a:r>
            <a:endParaRPr sz="1600">
              <a:solidFill>
                <a:srgbClr val="FFFFFF"/>
              </a:solidFill>
            </a:endParaRPr>
          </a:p>
        </p:txBody>
      </p:sp>
      <p:sp>
        <p:nvSpPr>
          <p:cNvPr id="15294" name="Google Shape;15294;p93"/>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Icons</a:t>
            </a:r>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298" name="Shape 15298"/>
        <p:cNvGrpSpPr/>
        <p:nvPr/>
      </p:nvGrpSpPr>
      <p:grpSpPr>
        <a:xfrm>
          <a:off x="0" y="0"/>
          <a:ext cx="0" cy="0"/>
          <a:chOff x="0" y="0"/>
          <a:chExt cx="0" cy="0"/>
        </a:xfrm>
      </p:grpSpPr>
      <p:grpSp>
        <p:nvGrpSpPr>
          <p:cNvPr id="15299" name="Google Shape;15299;p94"/>
          <p:cNvGrpSpPr/>
          <p:nvPr/>
        </p:nvGrpSpPr>
        <p:grpSpPr>
          <a:xfrm>
            <a:off x="4803643" y="1783336"/>
            <a:ext cx="347225" cy="310175"/>
            <a:chOff x="7055563" y="3039906"/>
            <a:chExt cx="347225" cy="310175"/>
          </a:xfrm>
        </p:grpSpPr>
        <p:sp>
          <p:nvSpPr>
            <p:cNvPr id="15300" name="Google Shape;15300;p94"/>
            <p:cNvSpPr/>
            <p:nvPr/>
          </p:nvSpPr>
          <p:spPr>
            <a:xfrm>
              <a:off x="7165888" y="3133881"/>
              <a:ext cx="10050" cy="20225"/>
            </a:xfrm>
            <a:custGeom>
              <a:rect b="b" l="l" r="r" t="t"/>
              <a:pathLst>
                <a:path extrusionOk="0" h="809" w="402">
                  <a:moveTo>
                    <a:pt x="253" y="1"/>
                  </a:moveTo>
                  <a:cubicBezTo>
                    <a:pt x="241" y="1"/>
                    <a:pt x="229" y="3"/>
                    <a:pt x="217" y="7"/>
                  </a:cubicBezTo>
                  <a:cubicBezTo>
                    <a:pt x="93" y="7"/>
                    <a:pt x="1" y="68"/>
                    <a:pt x="1" y="192"/>
                  </a:cubicBezTo>
                  <a:lnTo>
                    <a:pt x="1" y="624"/>
                  </a:lnTo>
                  <a:cubicBezTo>
                    <a:pt x="1" y="716"/>
                    <a:pt x="93" y="809"/>
                    <a:pt x="217" y="809"/>
                  </a:cubicBezTo>
                  <a:cubicBezTo>
                    <a:pt x="309" y="809"/>
                    <a:pt x="402" y="716"/>
                    <a:pt x="402" y="624"/>
                  </a:cubicBezTo>
                  <a:lnTo>
                    <a:pt x="402" y="192"/>
                  </a:lnTo>
                  <a:cubicBezTo>
                    <a:pt x="402" y="85"/>
                    <a:pt x="332" y="1"/>
                    <a:pt x="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94"/>
            <p:cNvSpPr/>
            <p:nvPr/>
          </p:nvSpPr>
          <p:spPr>
            <a:xfrm>
              <a:off x="7281613" y="3135181"/>
              <a:ext cx="10075" cy="18925"/>
            </a:xfrm>
            <a:custGeom>
              <a:rect b="b" l="l" r="r" t="t"/>
              <a:pathLst>
                <a:path extrusionOk="0" h="757" w="403">
                  <a:moveTo>
                    <a:pt x="202" y="1"/>
                  </a:moveTo>
                  <a:cubicBezTo>
                    <a:pt x="117" y="1"/>
                    <a:pt x="32" y="47"/>
                    <a:pt x="1" y="140"/>
                  </a:cubicBezTo>
                  <a:lnTo>
                    <a:pt x="1" y="572"/>
                  </a:lnTo>
                  <a:cubicBezTo>
                    <a:pt x="1" y="661"/>
                    <a:pt x="86" y="749"/>
                    <a:pt x="202" y="757"/>
                  </a:cubicBezTo>
                  <a:lnTo>
                    <a:pt x="202" y="757"/>
                  </a:lnTo>
                  <a:cubicBezTo>
                    <a:pt x="317" y="749"/>
                    <a:pt x="402" y="661"/>
                    <a:pt x="402" y="572"/>
                  </a:cubicBezTo>
                  <a:lnTo>
                    <a:pt x="402" y="140"/>
                  </a:lnTo>
                  <a:cubicBezTo>
                    <a:pt x="371" y="47"/>
                    <a:pt x="286" y="1"/>
                    <a:pt x="202" y="1"/>
                  </a:cubicBezTo>
                  <a:close/>
                  <a:moveTo>
                    <a:pt x="202" y="757"/>
                  </a:moveTo>
                  <a:cubicBezTo>
                    <a:pt x="196" y="757"/>
                    <a:pt x="191" y="757"/>
                    <a:pt x="186" y="757"/>
                  </a:cubicBezTo>
                  <a:lnTo>
                    <a:pt x="217" y="757"/>
                  </a:lnTo>
                  <a:cubicBezTo>
                    <a:pt x="212" y="757"/>
                    <a:pt x="207" y="757"/>
                    <a:pt x="202" y="757"/>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94"/>
            <p:cNvSpPr/>
            <p:nvPr/>
          </p:nvSpPr>
          <p:spPr>
            <a:xfrm>
              <a:off x="7209088" y="3143206"/>
              <a:ext cx="40750" cy="17075"/>
            </a:xfrm>
            <a:custGeom>
              <a:rect b="b" l="l" r="r" t="t"/>
              <a:pathLst>
                <a:path extrusionOk="0" h="683" w="1630">
                  <a:moveTo>
                    <a:pt x="1351" y="1"/>
                  </a:moveTo>
                  <a:cubicBezTo>
                    <a:pt x="1302" y="1"/>
                    <a:pt x="1250" y="20"/>
                    <a:pt x="1205" y="66"/>
                  </a:cubicBezTo>
                  <a:cubicBezTo>
                    <a:pt x="1097" y="189"/>
                    <a:pt x="942" y="251"/>
                    <a:pt x="788" y="251"/>
                  </a:cubicBezTo>
                  <a:cubicBezTo>
                    <a:pt x="634" y="251"/>
                    <a:pt x="479" y="189"/>
                    <a:pt x="371" y="66"/>
                  </a:cubicBezTo>
                  <a:cubicBezTo>
                    <a:pt x="325" y="35"/>
                    <a:pt x="271" y="19"/>
                    <a:pt x="221" y="19"/>
                  </a:cubicBezTo>
                  <a:cubicBezTo>
                    <a:pt x="171" y="19"/>
                    <a:pt x="124" y="35"/>
                    <a:pt x="94" y="66"/>
                  </a:cubicBezTo>
                  <a:cubicBezTo>
                    <a:pt x="1" y="158"/>
                    <a:pt x="1" y="282"/>
                    <a:pt x="94" y="374"/>
                  </a:cubicBezTo>
                  <a:cubicBezTo>
                    <a:pt x="248" y="559"/>
                    <a:pt x="526" y="683"/>
                    <a:pt x="803" y="683"/>
                  </a:cubicBezTo>
                  <a:lnTo>
                    <a:pt x="772" y="652"/>
                  </a:lnTo>
                  <a:cubicBezTo>
                    <a:pt x="1050" y="652"/>
                    <a:pt x="1328" y="559"/>
                    <a:pt x="1513" y="343"/>
                  </a:cubicBezTo>
                  <a:cubicBezTo>
                    <a:pt x="1629" y="181"/>
                    <a:pt x="1501" y="1"/>
                    <a:pt x="1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94"/>
            <p:cNvSpPr/>
            <p:nvPr/>
          </p:nvSpPr>
          <p:spPr>
            <a:xfrm>
              <a:off x="7055563" y="3039906"/>
              <a:ext cx="347225" cy="310175"/>
            </a:xfrm>
            <a:custGeom>
              <a:rect b="b" l="l" r="r" t="t"/>
              <a:pathLst>
                <a:path extrusionOk="0" h="12407" w="13889">
                  <a:moveTo>
                    <a:pt x="4599" y="402"/>
                  </a:moveTo>
                  <a:cubicBezTo>
                    <a:pt x="5340" y="402"/>
                    <a:pt x="5340" y="1482"/>
                    <a:pt x="4599" y="1482"/>
                  </a:cubicBezTo>
                  <a:lnTo>
                    <a:pt x="1297" y="1482"/>
                  </a:lnTo>
                  <a:cubicBezTo>
                    <a:pt x="988" y="1482"/>
                    <a:pt x="741" y="1235"/>
                    <a:pt x="741" y="957"/>
                  </a:cubicBezTo>
                  <a:cubicBezTo>
                    <a:pt x="741" y="649"/>
                    <a:pt x="988" y="402"/>
                    <a:pt x="1297" y="402"/>
                  </a:cubicBezTo>
                  <a:close/>
                  <a:moveTo>
                    <a:pt x="4414" y="1883"/>
                  </a:moveTo>
                  <a:lnTo>
                    <a:pt x="4414" y="3148"/>
                  </a:lnTo>
                  <a:lnTo>
                    <a:pt x="1482" y="3148"/>
                  </a:lnTo>
                  <a:lnTo>
                    <a:pt x="1482" y="1883"/>
                  </a:lnTo>
                  <a:close/>
                  <a:moveTo>
                    <a:pt x="12345" y="1883"/>
                  </a:moveTo>
                  <a:lnTo>
                    <a:pt x="12345" y="3148"/>
                  </a:lnTo>
                  <a:lnTo>
                    <a:pt x="9444" y="3148"/>
                  </a:lnTo>
                  <a:lnTo>
                    <a:pt x="9444" y="1883"/>
                  </a:lnTo>
                  <a:close/>
                  <a:moveTo>
                    <a:pt x="13117" y="3580"/>
                  </a:moveTo>
                  <a:cubicBezTo>
                    <a:pt x="13271" y="3580"/>
                    <a:pt x="13425" y="3704"/>
                    <a:pt x="13425" y="3889"/>
                  </a:cubicBezTo>
                  <a:lnTo>
                    <a:pt x="13425" y="4661"/>
                  </a:lnTo>
                  <a:cubicBezTo>
                    <a:pt x="13425" y="4846"/>
                    <a:pt x="13271" y="4969"/>
                    <a:pt x="13117" y="4969"/>
                  </a:cubicBezTo>
                  <a:lnTo>
                    <a:pt x="741" y="4969"/>
                  </a:lnTo>
                  <a:cubicBezTo>
                    <a:pt x="556" y="4969"/>
                    <a:pt x="432" y="4846"/>
                    <a:pt x="432" y="4661"/>
                  </a:cubicBezTo>
                  <a:lnTo>
                    <a:pt x="432" y="3889"/>
                  </a:lnTo>
                  <a:cubicBezTo>
                    <a:pt x="432" y="3704"/>
                    <a:pt x="556" y="3580"/>
                    <a:pt x="741" y="3580"/>
                  </a:cubicBezTo>
                  <a:close/>
                  <a:moveTo>
                    <a:pt x="11419" y="5401"/>
                  </a:moveTo>
                  <a:lnTo>
                    <a:pt x="11419" y="8549"/>
                  </a:lnTo>
                  <a:cubicBezTo>
                    <a:pt x="11388" y="8858"/>
                    <a:pt x="11149" y="9012"/>
                    <a:pt x="10910" y="9012"/>
                  </a:cubicBezTo>
                  <a:cubicBezTo>
                    <a:pt x="10671" y="9012"/>
                    <a:pt x="10432" y="8858"/>
                    <a:pt x="10401" y="8549"/>
                  </a:cubicBezTo>
                  <a:lnTo>
                    <a:pt x="10401" y="5401"/>
                  </a:lnTo>
                  <a:close/>
                  <a:moveTo>
                    <a:pt x="12345" y="5401"/>
                  </a:moveTo>
                  <a:lnTo>
                    <a:pt x="12345" y="8549"/>
                  </a:lnTo>
                  <a:cubicBezTo>
                    <a:pt x="12299" y="9475"/>
                    <a:pt x="11597" y="9938"/>
                    <a:pt x="10895" y="9938"/>
                  </a:cubicBezTo>
                  <a:cubicBezTo>
                    <a:pt x="10193" y="9938"/>
                    <a:pt x="9490" y="9475"/>
                    <a:pt x="9444" y="8549"/>
                  </a:cubicBezTo>
                  <a:lnTo>
                    <a:pt x="9444" y="5401"/>
                  </a:lnTo>
                  <a:lnTo>
                    <a:pt x="10000" y="5401"/>
                  </a:lnTo>
                  <a:lnTo>
                    <a:pt x="10000" y="8549"/>
                  </a:lnTo>
                  <a:cubicBezTo>
                    <a:pt x="10031" y="9120"/>
                    <a:pt x="10463" y="9406"/>
                    <a:pt x="10898" y="9406"/>
                  </a:cubicBezTo>
                  <a:cubicBezTo>
                    <a:pt x="11334" y="9406"/>
                    <a:pt x="11774" y="9120"/>
                    <a:pt x="11821" y="8549"/>
                  </a:cubicBezTo>
                  <a:lnTo>
                    <a:pt x="11821" y="5401"/>
                  </a:lnTo>
                  <a:close/>
                  <a:moveTo>
                    <a:pt x="4414" y="5401"/>
                  </a:moveTo>
                  <a:lnTo>
                    <a:pt x="4414" y="8549"/>
                  </a:lnTo>
                  <a:cubicBezTo>
                    <a:pt x="4414" y="9521"/>
                    <a:pt x="3681" y="10007"/>
                    <a:pt x="2948" y="10007"/>
                  </a:cubicBezTo>
                  <a:cubicBezTo>
                    <a:pt x="2215" y="10007"/>
                    <a:pt x="1482" y="9521"/>
                    <a:pt x="1482" y="8549"/>
                  </a:cubicBezTo>
                  <a:lnTo>
                    <a:pt x="1482" y="5401"/>
                  </a:lnTo>
                  <a:lnTo>
                    <a:pt x="2037" y="5401"/>
                  </a:lnTo>
                  <a:lnTo>
                    <a:pt x="2037" y="6821"/>
                  </a:lnTo>
                  <a:cubicBezTo>
                    <a:pt x="2037" y="6944"/>
                    <a:pt x="2130" y="7037"/>
                    <a:pt x="2222" y="7037"/>
                  </a:cubicBezTo>
                  <a:cubicBezTo>
                    <a:pt x="2346" y="7037"/>
                    <a:pt x="2438" y="6944"/>
                    <a:pt x="2438" y="6821"/>
                  </a:cubicBezTo>
                  <a:lnTo>
                    <a:pt x="2438" y="5401"/>
                  </a:lnTo>
                  <a:lnTo>
                    <a:pt x="3457" y="5401"/>
                  </a:lnTo>
                  <a:lnTo>
                    <a:pt x="3457" y="8549"/>
                  </a:lnTo>
                  <a:cubicBezTo>
                    <a:pt x="3457" y="8889"/>
                    <a:pt x="3202" y="9058"/>
                    <a:pt x="2948" y="9058"/>
                  </a:cubicBezTo>
                  <a:cubicBezTo>
                    <a:pt x="2693" y="9058"/>
                    <a:pt x="2438" y="8889"/>
                    <a:pt x="2438" y="8549"/>
                  </a:cubicBezTo>
                  <a:lnTo>
                    <a:pt x="2438" y="7623"/>
                  </a:lnTo>
                  <a:cubicBezTo>
                    <a:pt x="2438" y="7531"/>
                    <a:pt x="2346" y="7438"/>
                    <a:pt x="2222" y="7438"/>
                  </a:cubicBezTo>
                  <a:cubicBezTo>
                    <a:pt x="2130" y="7438"/>
                    <a:pt x="2037" y="7531"/>
                    <a:pt x="2037" y="7623"/>
                  </a:cubicBezTo>
                  <a:lnTo>
                    <a:pt x="2037" y="8549"/>
                  </a:lnTo>
                  <a:cubicBezTo>
                    <a:pt x="2037" y="9151"/>
                    <a:pt x="2492" y="9452"/>
                    <a:pt x="2948" y="9452"/>
                  </a:cubicBezTo>
                  <a:cubicBezTo>
                    <a:pt x="3403" y="9452"/>
                    <a:pt x="3858" y="9151"/>
                    <a:pt x="3858" y="8549"/>
                  </a:cubicBezTo>
                  <a:lnTo>
                    <a:pt x="3858" y="5401"/>
                  </a:lnTo>
                  <a:close/>
                  <a:moveTo>
                    <a:pt x="7500" y="5401"/>
                  </a:moveTo>
                  <a:lnTo>
                    <a:pt x="7500" y="10061"/>
                  </a:lnTo>
                  <a:lnTo>
                    <a:pt x="6358" y="10061"/>
                  </a:lnTo>
                  <a:lnTo>
                    <a:pt x="6358" y="5401"/>
                  </a:lnTo>
                  <a:close/>
                  <a:moveTo>
                    <a:pt x="8302" y="10463"/>
                  </a:moveTo>
                  <a:cubicBezTo>
                    <a:pt x="8950" y="10463"/>
                    <a:pt x="9444" y="10987"/>
                    <a:pt x="9444" y="11635"/>
                  </a:cubicBezTo>
                  <a:lnTo>
                    <a:pt x="9475" y="11635"/>
                  </a:lnTo>
                  <a:lnTo>
                    <a:pt x="9475" y="11790"/>
                  </a:lnTo>
                  <a:cubicBezTo>
                    <a:pt x="9475" y="11913"/>
                    <a:pt x="9382" y="12006"/>
                    <a:pt x="9259" y="12006"/>
                  </a:cubicBezTo>
                  <a:lnTo>
                    <a:pt x="4568" y="12006"/>
                  </a:lnTo>
                  <a:cubicBezTo>
                    <a:pt x="4475" y="12006"/>
                    <a:pt x="4383" y="11913"/>
                    <a:pt x="4383" y="11790"/>
                  </a:cubicBezTo>
                  <a:lnTo>
                    <a:pt x="4383" y="11635"/>
                  </a:lnTo>
                  <a:cubicBezTo>
                    <a:pt x="4383" y="10987"/>
                    <a:pt x="4907" y="10463"/>
                    <a:pt x="5525" y="10463"/>
                  </a:cubicBezTo>
                  <a:close/>
                  <a:moveTo>
                    <a:pt x="1297" y="0"/>
                  </a:moveTo>
                  <a:cubicBezTo>
                    <a:pt x="155" y="31"/>
                    <a:pt x="0" y="1636"/>
                    <a:pt x="1111" y="1883"/>
                  </a:cubicBezTo>
                  <a:lnTo>
                    <a:pt x="1111" y="3179"/>
                  </a:lnTo>
                  <a:lnTo>
                    <a:pt x="741" y="3179"/>
                  </a:lnTo>
                  <a:cubicBezTo>
                    <a:pt x="340" y="3179"/>
                    <a:pt x="31" y="3488"/>
                    <a:pt x="31" y="3889"/>
                  </a:cubicBezTo>
                  <a:lnTo>
                    <a:pt x="31" y="4661"/>
                  </a:lnTo>
                  <a:cubicBezTo>
                    <a:pt x="31" y="5062"/>
                    <a:pt x="340" y="5370"/>
                    <a:pt x="741" y="5370"/>
                  </a:cubicBezTo>
                  <a:lnTo>
                    <a:pt x="741" y="5401"/>
                  </a:lnTo>
                  <a:lnTo>
                    <a:pt x="1081" y="5401"/>
                  </a:lnTo>
                  <a:lnTo>
                    <a:pt x="1081" y="8549"/>
                  </a:lnTo>
                  <a:cubicBezTo>
                    <a:pt x="1081" y="9568"/>
                    <a:pt x="1914" y="10401"/>
                    <a:pt x="2963" y="10401"/>
                  </a:cubicBezTo>
                  <a:cubicBezTo>
                    <a:pt x="3982" y="10401"/>
                    <a:pt x="4815" y="9568"/>
                    <a:pt x="4815" y="8549"/>
                  </a:cubicBezTo>
                  <a:lnTo>
                    <a:pt x="4815" y="5401"/>
                  </a:lnTo>
                  <a:lnTo>
                    <a:pt x="5926" y="5401"/>
                  </a:lnTo>
                  <a:lnTo>
                    <a:pt x="5926" y="10061"/>
                  </a:lnTo>
                  <a:lnTo>
                    <a:pt x="5556" y="10061"/>
                  </a:lnTo>
                  <a:cubicBezTo>
                    <a:pt x="4691" y="10061"/>
                    <a:pt x="3982" y="10771"/>
                    <a:pt x="3982" y="11635"/>
                  </a:cubicBezTo>
                  <a:lnTo>
                    <a:pt x="3982" y="11790"/>
                  </a:lnTo>
                  <a:cubicBezTo>
                    <a:pt x="3982" y="12129"/>
                    <a:pt x="4259" y="12407"/>
                    <a:pt x="4599" y="12407"/>
                  </a:cubicBezTo>
                  <a:lnTo>
                    <a:pt x="9259" y="12407"/>
                  </a:lnTo>
                  <a:cubicBezTo>
                    <a:pt x="9598" y="12407"/>
                    <a:pt x="9876" y="12129"/>
                    <a:pt x="9876" y="11790"/>
                  </a:cubicBezTo>
                  <a:lnTo>
                    <a:pt x="9876" y="11635"/>
                  </a:lnTo>
                  <a:cubicBezTo>
                    <a:pt x="9876" y="10771"/>
                    <a:pt x="9197" y="10061"/>
                    <a:pt x="8333" y="10061"/>
                  </a:cubicBezTo>
                  <a:lnTo>
                    <a:pt x="7932" y="10061"/>
                  </a:lnTo>
                  <a:lnTo>
                    <a:pt x="7932" y="5401"/>
                  </a:lnTo>
                  <a:lnTo>
                    <a:pt x="9074" y="5401"/>
                  </a:lnTo>
                  <a:lnTo>
                    <a:pt x="9074" y="8549"/>
                  </a:lnTo>
                  <a:cubicBezTo>
                    <a:pt x="9074" y="9568"/>
                    <a:pt x="9876" y="10401"/>
                    <a:pt x="10926" y="10401"/>
                  </a:cubicBezTo>
                  <a:cubicBezTo>
                    <a:pt x="11944" y="10401"/>
                    <a:pt x="12777" y="9568"/>
                    <a:pt x="12777" y="8549"/>
                  </a:cubicBezTo>
                  <a:lnTo>
                    <a:pt x="12777" y="5401"/>
                  </a:lnTo>
                  <a:lnTo>
                    <a:pt x="13117" y="5401"/>
                  </a:lnTo>
                  <a:cubicBezTo>
                    <a:pt x="13518" y="5401"/>
                    <a:pt x="13857" y="5062"/>
                    <a:pt x="13857" y="4661"/>
                  </a:cubicBezTo>
                  <a:lnTo>
                    <a:pt x="13857" y="3889"/>
                  </a:lnTo>
                  <a:cubicBezTo>
                    <a:pt x="13857" y="3488"/>
                    <a:pt x="13518" y="3179"/>
                    <a:pt x="13117" y="3179"/>
                  </a:cubicBezTo>
                  <a:lnTo>
                    <a:pt x="12777" y="3179"/>
                  </a:lnTo>
                  <a:lnTo>
                    <a:pt x="12777" y="1883"/>
                  </a:lnTo>
                  <a:cubicBezTo>
                    <a:pt x="13888" y="1636"/>
                    <a:pt x="13703" y="31"/>
                    <a:pt x="12592" y="0"/>
                  </a:cubicBezTo>
                  <a:lnTo>
                    <a:pt x="11944" y="0"/>
                  </a:lnTo>
                  <a:cubicBezTo>
                    <a:pt x="11821" y="0"/>
                    <a:pt x="11728" y="93"/>
                    <a:pt x="11759" y="217"/>
                  </a:cubicBezTo>
                  <a:cubicBezTo>
                    <a:pt x="11759" y="309"/>
                    <a:pt x="11821" y="402"/>
                    <a:pt x="11944" y="402"/>
                  </a:cubicBezTo>
                  <a:lnTo>
                    <a:pt x="12592" y="402"/>
                  </a:lnTo>
                  <a:cubicBezTo>
                    <a:pt x="13302" y="402"/>
                    <a:pt x="13302" y="1513"/>
                    <a:pt x="12592" y="1513"/>
                  </a:cubicBezTo>
                  <a:lnTo>
                    <a:pt x="9259" y="1513"/>
                  </a:lnTo>
                  <a:cubicBezTo>
                    <a:pt x="8549" y="1513"/>
                    <a:pt x="8549" y="402"/>
                    <a:pt x="9259" y="402"/>
                  </a:cubicBezTo>
                  <a:lnTo>
                    <a:pt x="11172" y="402"/>
                  </a:lnTo>
                  <a:cubicBezTo>
                    <a:pt x="11296" y="402"/>
                    <a:pt x="11388" y="340"/>
                    <a:pt x="11388" y="217"/>
                  </a:cubicBezTo>
                  <a:cubicBezTo>
                    <a:pt x="11388" y="93"/>
                    <a:pt x="11296" y="0"/>
                    <a:pt x="11172" y="0"/>
                  </a:cubicBezTo>
                  <a:lnTo>
                    <a:pt x="9259" y="0"/>
                  </a:lnTo>
                  <a:cubicBezTo>
                    <a:pt x="8148" y="0"/>
                    <a:pt x="7963" y="1636"/>
                    <a:pt x="9074" y="1883"/>
                  </a:cubicBezTo>
                  <a:lnTo>
                    <a:pt x="9074" y="3179"/>
                  </a:lnTo>
                  <a:lnTo>
                    <a:pt x="4815" y="3179"/>
                  </a:lnTo>
                  <a:lnTo>
                    <a:pt x="4815" y="1883"/>
                  </a:lnTo>
                  <a:cubicBezTo>
                    <a:pt x="5926" y="1636"/>
                    <a:pt x="5741" y="0"/>
                    <a:pt x="45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4" name="Google Shape;15304;p94"/>
          <p:cNvGrpSpPr/>
          <p:nvPr/>
        </p:nvGrpSpPr>
        <p:grpSpPr>
          <a:xfrm>
            <a:off x="5494374" y="1777161"/>
            <a:ext cx="352625" cy="322525"/>
            <a:chOff x="6314113" y="3033731"/>
            <a:chExt cx="352625" cy="322525"/>
          </a:xfrm>
        </p:grpSpPr>
        <p:sp>
          <p:nvSpPr>
            <p:cNvPr id="15305" name="Google Shape;15305;p94"/>
            <p:cNvSpPr/>
            <p:nvPr/>
          </p:nvSpPr>
          <p:spPr>
            <a:xfrm>
              <a:off x="6366563" y="3160881"/>
              <a:ext cx="12000" cy="16375"/>
            </a:xfrm>
            <a:custGeom>
              <a:rect b="b" l="l" r="r" t="t"/>
              <a:pathLst>
                <a:path extrusionOk="0" h="655" w="480">
                  <a:moveTo>
                    <a:pt x="201" y="1"/>
                  </a:moveTo>
                  <a:cubicBezTo>
                    <a:pt x="101" y="1"/>
                    <a:pt x="32" y="85"/>
                    <a:pt x="32" y="192"/>
                  </a:cubicBezTo>
                  <a:lnTo>
                    <a:pt x="32" y="470"/>
                  </a:lnTo>
                  <a:cubicBezTo>
                    <a:pt x="1" y="593"/>
                    <a:pt x="124" y="655"/>
                    <a:pt x="244" y="655"/>
                  </a:cubicBezTo>
                  <a:cubicBezTo>
                    <a:pt x="363" y="655"/>
                    <a:pt x="479" y="593"/>
                    <a:pt x="433" y="470"/>
                  </a:cubicBezTo>
                  <a:lnTo>
                    <a:pt x="433" y="223"/>
                  </a:lnTo>
                  <a:cubicBezTo>
                    <a:pt x="433" y="99"/>
                    <a:pt x="340" y="7"/>
                    <a:pt x="217" y="7"/>
                  </a:cubicBezTo>
                  <a:lnTo>
                    <a:pt x="248" y="7"/>
                  </a:lnTo>
                  <a:cubicBezTo>
                    <a:pt x="231" y="3"/>
                    <a:pt x="216"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94"/>
            <p:cNvSpPr/>
            <p:nvPr/>
          </p:nvSpPr>
          <p:spPr>
            <a:xfrm>
              <a:off x="6441413" y="3160881"/>
              <a:ext cx="10050" cy="16375"/>
            </a:xfrm>
            <a:custGeom>
              <a:rect b="b" l="l" r="r" t="t"/>
              <a:pathLst>
                <a:path extrusionOk="0" h="655" w="402">
                  <a:moveTo>
                    <a:pt x="169" y="1"/>
                  </a:moveTo>
                  <a:cubicBezTo>
                    <a:pt x="70" y="1"/>
                    <a:pt x="0" y="85"/>
                    <a:pt x="0" y="192"/>
                  </a:cubicBezTo>
                  <a:lnTo>
                    <a:pt x="0" y="470"/>
                  </a:lnTo>
                  <a:cubicBezTo>
                    <a:pt x="0" y="562"/>
                    <a:pt x="93" y="655"/>
                    <a:pt x="216" y="655"/>
                  </a:cubicBezTo>
                  <a:cubicBezTo>
                    <a:pt x="309" y="655"/>
                    <a:pt x="402" y="562"/>
                    <a:pt x="402" y="470"/>
                  </a:cubicBezTo>
                  <a:lnTo>
                    <a:pt x="402" y="223"/>
                  </a:lnTo>
                  <a:cubicBezTo>
                    <a:pt x="402" y="99"/>
                    <a:pt x="309" y="7"/>
                    <a:pt x="216" y="7"/>
                  </a:cubicBezTo>
                  <a:cubicBezTo>
                    <a:pt x="200" y="3"/>
                    <a:pt x="18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94"/>
            <p:cNvSpPr/>
            <p:nvPr/>
          </p:nvSpPr>
          <p:spPr>
            <a:xfrm>
              <a:off x="6393163" y="3166356"/>
              <a:ext cx="31300" cy="14375"/>
            </a:xfrm>
            <a:custGeom>
              <a:rect b="b" l="l" r="r" t="t"/>
              <a:pathLst>
                <a:path extrusionOk="0" h="575" w="1252">
                  <a:moveTo>
                    <a:pt x="299" y="0"/>
                  </a:moveTo>
                  <a:cubicBezTo>
                    <a:pt x="142" y="0"/>
                    <a:pt x="1" y="181"/>
                    <a:pt x="140" y="343"/>
                  </a:cubicBezTo>
                  <a:cubicBezTo>
                    <a:pt x="279" y="498"/>
                    <a:pt x="472" y="575"/>
                    <a:pt x="665" y="575"/>
                  </a:cubicBezTo>
                  <a:cubicBezTo>
                    <a:pt x="858" y="575"/>
                    <a:pt x="1051" y="498"/>
                    <a:pt x="1190" y="343"/>
                  </a:cubicBezTo>
                  <a:cubicBezTo>
                    <a:pt x="1251" y="251"/>
                    <a:pt x="1251" y="127"/>
                    <a:pt x="1190" y="66"/>
                  </a:cubicBezTo>
                  <a:lnTo>
                    <a:pt x="1159" y="66"/>
                  </a:lnTo>
                  <a:cubicBezTo>
                    <a:pt x="1113" y="35"/>
                    <a:pt x="1059" y="19"/>
                    <a:pt x="1008" y="19"/>
                  </a:cubicBezTo>
                  <a:cubicBezTo>
                    <a:pt x="958" y="19"/>
                    <a:pt x="912" y="35"/>
                    <a:pt x="881" y="66"/>
                  </a:cubicBezTo>
                  <a:cubicBezTo>
                    <a:pt x="819" y="127"/>
                    <a:pt x="727" y="158"/>
                    <a:pt x="665" y="158"/>
                  </a:cubicBezTo>
                  <a:cubicBezTo>
                    <a:pt x="572" y="158"/>
                    <a:pt x="511" y="127"/>
                    <a:pt x="449" y="66"/>
                  </a:cubicBezTo>
                  <a:cubicBezTo>
                    <a:pt x="403" y="20"/>
                    <a:pt x="350"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94"/>
            <p:cNvSpPr/>
            <p:nvPr/>
          </p:nvSpPr>
          <p:spPr>
            <a:xfrm>
              <a:off x="6386638" y="3271356"/>
              <a:ext cx="46300" cy="49500"/>
            </a:xfrm>
            <a:custGeom>
              <a:rect b="b" l="l" r="r" t="t"/>
              <a:pathLst>
                <a:path extrusionOk="0" h="1980" w="1852">
                  <a:moveTo>
                    <a:pt x="926" y="433"/>
                  </a:moveTo>
                  <a:cubicBezTo>
                    <a:pt x="1296" y="834"/>
                    <a:pt x="1389" y="1205"/>
                    <a:pt x="1296" y="1390"/>
                  </a:cubicBezTo>
                  <a:cubicBezTo>
                    <a:pt x="1219" y="1529"/>
                    <a:pt x="1073" y="1598"/>
                    <a:pt x="922" y="1598"/>
                  </a:cubicBezTo>
                  <a:cubicBezTo>
                    <a:pt x="772" y="1598"/>
                    <a:pt x="617" y="1529"/>
                    <a:pt x="525" y="1390"/>
                  </a:cubicBezTo>
                  <a:cubicBezTo>
                    <a:pt x="463" y="1205"/>
                    <a:pt x="525" y="834"/>
                    <a:pt x="926" y="433"/>
                  </a:cubicBezTo>
                  <a:close/>
                  <a:moveTo>
                    <a:pt x="941" y="1"/>
                  </a:moveTo>
                  <a:cubicBezTo>
                    <a:pt x="849" y="1"/>
                    <a:pt x="756" y="32"/>
                    <a:pt x="679" y="94"/>
                  </a:cubicBezTo>
                  <a:cubicBezTo>
                    <a:pt x="185" y="587"/>
                    <a:pt x="0" y="1143"/>
                    <a:pt x="185" y="1544"/>
                  </a:cubicBezTo>
                  <a:cubicBezTo>
                    <a:pt x="300" y="1802"/>
                    <a:pt x="573" y="1979"/>
                    <a:pt x="859" y="1979"/>
                  </a:cubicBezTo>
                  <a:cubicBezTo>
                    <a:pt x="881" y="1979"/>
                    <a:pt x="904" y="1978"/>
                    <a:pt x="926" y="1976"/>
                  </a:cubicBezTo>
                  <a:cubicBezTo>
                    <a:pt x="949" y="1978"/>
                    <a:pt x="971" y="1979"/>
                    <a:pt x="994" y="1979"/>
                  </a:cubicBezTo>
                  <a:cubicBezTo>
                    <a:pt x="1279" y="1979"/>
                    <a:pt x="1555" y="1802"/>
                    <a:pt x="1698" y="1544"/>
                  </a:cubicBezTo>
                  <a:cubicBezTo>
                    <a:pt x="1852" y="1143"/>
                    <a:pt x="1698" y="587"/>
                    <a:pt x="1204" y="94"/>
                  </a:cubicBezTo>
                  <a:cubicBezTo>
                    <a:pt x="1127" y="32"/>
                    <a:pt x="103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94"/>
            <p:cNvSpPr/>
            <p:nvPr/>
          </p:nvSpPr>
          <p:spPr>
            <a:xfrm>
              <a:off x="6329538" y="3245131"/>
              <a:ext cx="45550" cy="49500"/>
            </a:xfrm>
            <a:custGeom>
              <a:rect b="b" l="l" r="r" t="t"/>
              <a:pathLst>
                <a:path extrusionOk="0" h="1980" w="1822">
                  <a:moveTo>
                    <a:pt x="895" y="402"/>
                  </a:moveTo>
                  <a:cubicBezTo>
                    <a:pt x="1297" y="834"/>
                    <a:pt x="1358" y="1173"/>
                    <a:pt x="1297" y="1359"/>
                  </a:cubicBezTo>
                  <a:cubicBezTo>
                    <a:pt x="1204" y="1513"/>
                    <a:pt x="1081" y="1575"/>
                    <a:pt x="895" y="1575"/>
                  </a:cubicBezTo>
                  <a:cubicBezTo>
                    <a:pt x="741" y="1575"/>
                    <a:pt x="587" y="1513"/>
                    <a:pt x="525" y="1359"/>
                  </a:cubicBezTo>
                  <a:cubicBezTo>
                    <a:pt x="432" y="1173"/>
                    <a:pt x="525" y="834"/>
                    <a:pt x="895" y="402"/>
                  </a:cubicBezTo>
                  <a:close/>
                  <a:moveTo>
                    <a:pt x="911" y="1"/>
                  </a:moveTo>
                  <a:cubicBezTo>
                    <a:pt x="818" y="1"/>
                    <a:pt x="726" y="32"/>
                    <a:pt x="648" y="93"/>
                  </a:cubicBezTo>
                  <a:cubicBezTo>
                    <a:pt x="155" y="587"/>
                    <a:pt x="0" y="1112"/>
                    <a:pt x="155" y="1513"/>
                  </a:cubicBezTo>
                  <a:cubicBezTo>
                    <a:pt x="269" y="1799"/>
                    <a:pt x="543" y="1979"/>
                    <a:pt x="853" y="1979"/>
                  </a:cubicBezTo>
                  <a:cubicBezTo>
                    <a:pt x="877" y="1979"/>
                    <a:pt x="902" y="1978"/>
                    <a:pt x="926" y="1976"/>
                  </a:cubicBezTo>
                  <a:lnTo>
                    <a:pt x="895" y="1976"/>
                  </a:lnTo>
                  <a:cubicBezTo>
                    <a:pt x="1235" y="1976"/>
                    <a:pt x="1513" y="1822"/>
                    <a:pt x="1667" y="1513"/>
                  </a:cubicBezTo>
                  <a:cubicBezTo>
                    <a:pt x="1821" y="1143"/>
                    <a:pt x="1667" y="587"/>
                    <a:pt x="1173" y="93"/>
                  </a:cubicBezTo>
                  <a:cubicBezTo>
                    <a:pt x="1096" y="32"/>
                    <a:pt x="1003" y="1"/>
                    <a:pt x="9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94"/>
            <p:cNvSpPr/>
            <p:nvPr/>
          </p:nvSpPr>
          <p:spPr>
            <a:xfrm>
              <a:off x="6443713" y="3245131"/>
              <a:ext cx="46325" cy="49500"/>
            </a:xfrm>
            <a:custGeom>
              <a:rect b="b" l="l" r="r" t="t"/>
              <a:pathLst>
                <a:path extrusionOk="0" h="1980" w="1853">
                  <a:moveTo>
                    <a:pt x="927" y="402"/>
                  </a:moveTo>
                  <a:cubicBezTo>
                    <a:pt x="1328" y="834"/>
                    <a:pt x="1390" y="1173"/>
                    <a:pt x="1328" y="1359"/>
                  </a:cubicBezTo>
                  <a:cubicBezTo>
                    <a:pt x="1235" y="1513"/>
                    <a:pt x="1081" y="1575"/>
                    <a:pt x="927" y="1575"/>
                  </a:cubicBezTo>
                  <a:cubicBezTo>
                    <a:pt x="772" y="1575"/>
                    <a:pt x="618" y="1513"/>
                    <a:pt x="556" y="1359"/>
                  </a:cubicBezTo>
                  <a:cubicBezTo>
                    <a:pt x="464" y="1173"/>
                    <a:pt x="556" y="834"/>
                    <a:pt x="927" y="402"/>
                  </a:cubicBezTo>
                  <a:close/>
                  <a:moveTo>
                    <a:pt x="942" y="1"/>
                  </a:moveTo>
                  <a:cubicBezTo>
                    <a:pt x="850" y="1"/>
                    <a:pt x="757" y="32"/>
                    <a:pt x="680" y="93"/>
                  </a:cubicBezTo>
                  <a:cubicBezTo>
                    <a:pt x="186" y="587"/>
                    <a:pt x="1" y="1112"/>
                    <a:pt x="186" y="1513"/>
                  </a:cubicBezTo>
                  <a:cubicBezTo>
                    <a:pt x="301" y="1799"/>
                    <a:pt x="574" y="1979"/>
                    <a:pt x="884" y="1979"/>
                  </a:cubicBezTo>
                  <a:cubicBezTo>
                    <a:pt x="909" y="1979"/>
                    <a:pt x="933" y="1978"/>
                    <a:pt x="958" y="1976"/>
                  </a:cubicBezTo>
                  <a:lnTo>
                    <a:pt x="927" y="1976"/>
                  </a:lnTo>
                  <a:cubicBezTo>
                    <a:pt x="1266" y="1976"/>
                    <a:pt x="1544" y="1822"/>
                    <a:pt x="1698" y="1513"/>
                  </a:cubicBezTo>
                  <a:cubicBezTo>
                    <a:pt x="1853" y="1143"/>
                    <a:pt x="1698" y="587"/>
                    <a:pt x="1205" y="93"/>
                  </a:cubicBezTo>
                  <a:cubicBezTo>
                    <a:pt x="1127" y="32"/>
                    <a:pt x="1035" y="1"/>
                    <a:pt x="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94"/>
            <p:cNvSpPr/>
            <p:nvPr/>
          </p:nvSpPr>
          <p:spPr>
            <a:xfrm>
              <a:off x="6523188" y="3239731"/>
              <a:ext cx="104950" cy="86450"/>
            </a:xfrm>
            <a:custGeom>
              <a:rect b="b" l="l" r="r" t="t"/>
              <a:pathLst>
                <a:path extrusionOk="0" h="3458" w="4198">
                  <a:moveTo>
                    <a:pt x="2099" y="464"/>
                  </a:moveTo>
                  <a:lnTo>
                    <a:pt x="3642" y="3025"/>
                  </a:lnTo>
                  <a:lnTo>
                    <a:pt x="556" y="3025"/>
                  </a:lnTo>
                  <a:lnTo>
                    <a:pt x="2099" y="464"/>
                  </a:lnTo>
                  <a:close/>
                  <a:moveTo>
                    <a:pt x="2099" y="1"/>
                  </a:moveTo>
                  <a:cubicBezTo>
                    <a:pt x="1976" y="1"/>
                    <a:pt x="1852" y="62"/>
                    <a:pt x="1791" y="155"/>
                  </a:cubicBezTo>
                  <a:lnTo>
                    <a:pt x="124" y="2932"/>
                  </a:lnTo>
                  <a:cubicBezTo>
                    <a:pt x="1" y="3149"/>
                    <a:pt x="155" y="3426"/>
                    <a:pt x="402" y="3457"/>
                  </a:cubicBezTo>
                  <a:lnTo>
                    <a:pt x="3797" y="3457"/>
                  </a:lnTo>
                  <a:cubicBezTo>
                    <a:pt x="4044" y="3457"/>
                    <a:pt x="4198" y="3149"/>
                    <a:pt x="4074" y="2932"/>
                  </a:cubicBezTo>
                  <a:lnTo>
                    <a:pt x="2377" y="155"/>
                  </a:lnTo>
                  <a:cubicBezTo>
                    <a:pt x="2315" y="62"/>
                    <a:pt x="2223" y="1"/>
                    <a:pt x="2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94"/>
            <p:cNvSpPr/>
            <p:nvPr/>
          </p:nvSpPr>
          <p:spPr>
            <a:xfrm>
              <a:off x="6314113" y="3033731"/>
              <a:ext cx="352625" cy="322525"/>
            </a:xfrm>
            <a:custGeom>
              <a:rect b="b" l="l" r="r" t="t"/>
              <a:pathLst>
                <a:path extrusionOk="0" h="12901" w="14105">
                  <a:moveTo>
                    <a:pt x="13394" y="402"/>
                  </a:moveTo>
                  <a:lnTo>
                    <a:pt x="13394" y="1482"/>
                  </a:lnTo>
                  <a:lnTo>
                    <a:pt x="6851" y="1482"/>
                  </a:lnTo>
                  <a:cubicBezTo>
                    <a:pt x="5555" y="1482"/>
                    <a:pt x="4475" y="2470"/>
                    <a:pt x="4383" y="3766"/>
                  </a:cubicBezTo>
                  <a:lnTo>
                    <a:pt x="3272" y="3766"/>
                  </a:lnTo>
                  <a:cubicBezTo>
                    <a:pt x="3395" y="1852"/>
                    <a:pt x="4938" y="402"/>
                    <a:pt x="6821" y="402"/>
                  </a:cubicBezTo>
                  <a:close/>
                  <a:moveTo>
                    <a:pt x="4568" y="4167"/>
                  </a:moveTo>
                  <a:cubicBezTo>
                    <a:pt x="5617" y="4445"/>
                    <a:pt x="6419" y="5278"/>
                    <a:pt x="6728" y="6327"/>
                  </a:cubicBezTo>
                  <a:lnTo>
                    <a:pt x="926" y="6327"/>
                  </a:lnTo>
                  <a:cubicBezTo>
                    <a:pt x="1173" y="5617"/>
                    <a:pt x="1605" y="5000"/>
                    <a:pt x="2191" y="4568"/>
                  </a:cubicBezTo>
                  <a:lnTo>
                    <a:pt x="2222" y="4568"/>
                  </a:lnTo>
                  <a:cubicBezTo>
                    <a:pt x="2469" y="4383"/>
                    <a:pt x="2778" y="4229"/>
                    <a:pt x="3117" y="4167"/>
                  </a:cubicBezTo>
                  <a:close/>
                  <a:moveTo>
                    <a:pt x="10462" y="7438"/>
                  </a:moveTo>
                  <a:cubicBezTo>
                    <a:pt x="10833" y="7438"/>
                    <a:pt x="11203" y="7623"/>
                    <a:pt x="11419" y="7963"/>
                  </a:cubicBezTo>
                  <a:lnTo>
                    <a:pt x="13116" y="10771"/>
                  </a:lnTo>
                  <a:cubicBezTo>
                    <a:pt x="13549" y="11512"/>
                    <a:pt x="12993" y="12469"/>
                    <a:pt x="12129" y="12500"/>
                  </a:cubicBezTo>
                  <a:lnTo>
                    <a:pt x="8765" y="12500"/>
                  </a:lnTo>
                  <a:cubicBezTo>
                    <a:pt x="7901" y="12469"/>
                    <a:pt x="7345" y="11512"/>
                    <a:pt x="7808" y="10771"/>
                  </a:cubicBezTo>
                  <a:lnTo>
                    <a:pt x="9475" y="7963"/>
                  </a:lnTo>
                  <a:cubicBezTo>
                    <a:pt x="9691" y="7623"/>
                    <a:pt x="10061" y="7438"/>
                    <a:pt x="10462" y="7438"/>
                  </a:cubicBezTo>
                  <a:close/>
                  <a:moveTo>
                    <a:pt x="6821" y="1"/>
                  </a:moveTo>
                  <a:cubicBezTo>
                    <a:pt x="4691" y="1"/>
                    <a:pt x="2963" y="1698"/>
                    <a:pt x="2901" y="3797"/>
                  </a:cubicBezTo>
                  <a:cubicBezTo>
                    <a:pt x="2562" y="3889"/>
                    <a:pt x="2253" y="4043"/>
                    <a:pt x="1975" y="4229"/>
                  </a:cubicBezTo>
                  <a:cubicBezTo>
                    <a:pt x="1265" y="4753"/>
                    <a:pt x="741" y="5494"/>
                    <a:pt x="494" y="6327"/>
                  </a:cubicBezTo>
                  <a:cubicBezTo>
                    <a:pt x="216" y="6420"/>
                    <a:pt x="0" y="6698"/>
                    <a:pt x="0" y="7006"/>
                  </a:cubicBezTo>
                  <a:lnTo>
                    <a:pt x="0" y="7500"/>
                  </a:lnTo>
                  <a:cubicBezTo>
                    <a:pt x="0" y="7870"/>
                    <a:pt x="278" y="8179"/>
                    <a:pt x="648" y="8179"/>
                  </a:cubicBezTo>
                  <a:lnTo>
                    <a:pt x="2562" y="8179"/>
                  </a:lnTo>
                  <a:cubicBezTo>
                    <a:pt x="2654" y="8179"/>
                    <a:pt x="2747" y="8086"/>
                    <a:pt x="2747" y="7963"/>
                  </a:cubicBezTo>
                  <a:cubicBezTo>
                    <a:pt x="2747" y="7870"/>
                    <a:pt x="2654" y="7778"/>
                    <a:pt x="2562" y="7778"/>
                  </a:cubicBezTo>
                  <a:lnTo>
                    <a:pt x="648" y="7778"/>
                  </a:lnTo>
                  <a:cubicBezTo>
                    <a:pt x="494" y="7778"/>
                    <a:pt x="370" y="7654"/>
                    <a:pt x="370" y="7500"/>
                  </a:cubicBezTo>
                  <a:lnTo>
                    <a:pt x="370" y="7006"/>
                  </a:lnTo>
                  <a:cubicBezTo>
                    <a:pt x="370" y="6852"/>
                    <a:pt x="494" y="6728"/>
                    <a:pt x="648" y="6728"/>
                  </a:cubicBezTo>
                  <a:lnTo>
                    <a:pt x="6975" y="6728"/>
                  </a:lnTo>
                  <a:cubicBezTo>
                    <a:pt x="7129" y="6728"/>
                    <a:pt x="7253" y="6852"/>
                    <a:pt x="7253" y="7006"/>
                  </a:cubicBezTo>
                  <a:lnTo>
                    <a:pt x="7253" y="7500"/>
                  </a:lnTo>
                  <a:cubicBezTo>
                    <a:pt x="7253" y="7654"/>
                    <a:pt x="7129" y="7778"/>
                    <a:pt x="6975" y="7778"/>
                  </a:cubicBezTo>
                  <a:lnTo>
                    <a:pt x="3364" y="7778"/>
                  </a:lnTo>
                  <a:cubicBezTo>
                    <a:pt x="3241" y="7778"/>
                    <a:pt x="3148" y="7870"/>
                    <a:pt x="3148" y="7963"/>
                  </a:cubicBezTo>
                  <a:cubicBezTo>
                    <a:pt x="3148" y="8086"/>
                    <a:pt x="3241" y="8179"/>
                    <a:pt x="3364" y="8179"/>
                  </a:cubicBezTo>
                  <a:lnTo>
                    <a:pt x="6975" y="8179"/>
                  </a:lnTo>
                  <a:cubicBezTo>
                    <a:pt x="7345" y="8179"/>
                    <a:pt x="7654" y="7870"/>
                    <a:pt x="7654" y="7500"/>
                  </a:cubicBezTo>
                  <a:lnTo>
                    <a:pt x="7654" y="7006"/>
                  </a:lnTo>
                  <a:cubicBezTo>
                    <a:pt x="7654" y="6698"/>
                    <a:pt x="7438" y="6420"/>
                    <a:pt x="7129" y="6327"/>
                  </a:cubicBezTo>
                  <a:cubicBezTo>
                    <a:pt x="6913" y="5494"/>
                    <a:pt x="6389" y="4753"/>
                    <a:pt x="5648" y="4229"/>
                  </a:cubicBezTo>
                  <a:cubicBezTo>
                    <a:pt x="5401" y="4043"/>
                    <a:pt x="5092" y="3889"/>
                    <a:pt x="4784" y="3797"/>
                  </a:cubicBezTo>
                  <a:cubicBezTo>
                    <a:pt x="4845" y="2716"/>
                    <a:pt x="5740" y="1883"/>
                    <a:pt x="6851" y="1852"/>
                  </a:cubicBezTo>
                  <a:lnTo>
                    <a:pt x="9629" y="1852"/>
                  </a:lnTo>
                  <a:lnTo>
                    <a:pt x="9629" y="7253"/>
                  </a:lnTo>
                  <a:cubicBezTo>
                    <a:pt x="9444" y="7377"/>
                    <a:pt x="9259" y="7562"/>
                    <a:pt x="9135" y="7747"/>
                  </a:cubicBezTo>
                  <a:lnTo>
                    <a:pt x="7438" y="10555"/>
                  </a:lnTo>
                  <a:cubicBezTo>
                    <a:pt x="6821" y="11574"/>
                    <a:pt x="7561" y="12901"/>
                    <a:pt x="8765" y="12901"/>
                  </a:cubicBezTo>
                  <a:lnTo>
                    <a:pt x="12160" y="12901"/>
                  </a:lnTo>
                  <a:cubicBezTo>
                    <a:pt x="13363" y="12901"/>
                    <a:pt x="14104" y="11574"/>
                    <a:pt x="13487" y="10555"/>
                  </a:cubicBezTo>
                  <a:lnTo>
                    <a:pt x="11759" y="7778"/>
                  </a:lnTo>
                  <a:cubicBezTo>
                    <a:pt x="11635" y="7562"/>
                    <a:pt x="11450" y="7377"/>
                    <a:pt x="11234" y="7253"/>
                  </a:cubicBezTo>
                  <a:lnTo>
                    <a:pt x="11234" y="3858"/>
                  </a:lnTo>
                  <a:cubicBezTo>
                    <a:pt x="11234" y="3766"/>
                    <a:pt x="11141" y="3673"/>
                    <a:pt x="11049" y="3673"/>
                  </a:cubicBezTo>
                  <a:cubicBezTo>
                    <a:pt x="10925" y="3673"/>
                    <a:pt x="10833" y="3766"/>
                    <a:pt x="10833" y="3858"/>
                  </a:cubicBezTo>
                  <a:lnTo>
                    <a:pt x="10833" y="7068"/>
                  </a:lnTo>
                  <a:cubicBezTo>
                    <a:pt x="10709" y="7037"/>
                    <a:pt x="10578" y="7022"/>
                    <a:pt x="10443" y="7022"/>
                  </a:cubicBezTo>
                  <a:cubicBezTo>
                    <a:pt x="10308" y="7022"/>
                    <a:pt x="10169" y="7037"/>
                    <a:pt x="10030" y="7068"/>
                  </a:cubicBezTo>
                  <a:lnTo>
                    <a:pt x="10030" y="1883"/>
                  </a:lnTo>
                  <a:lnTo>
                    <a:pt x="10833" y="1883"/>
                  </a:lnTo>
                  <a:lnTo>
                    <a:pt x="10833" y="3087"/>
                  </a:lnTo>
                  <a:cubicBezTo>
                    <a:pt x="10833" y="3179"/>
                    <a:pt x="10925" y="3272"/>
                    <a:pt x="11049" y="3272"/>
                  </a:cubicBezTo>
                  <a:cubicBezTo>
                    <a:pt x="11141" y="3272"/>
                    <a:pt x="11234" y="3179"/>
                    <a:pt x="11234" y="3087"/>
                  </a:cubicBezTo>
                  <a:lnTo>
                    <a:pt x="11234" y="1883"/>
                  </a:lnTo>
                  <a:lnTo>
                    <a:pt x="13549" y="1883"/>
                  </a:lnTo>
                  <a:cubicBezTo>
                    <a:pt x="13672" y="1883"/>
                    <a:pt x="13765" y="1791"/>
                    <a:pt x="13765" y="1667"/>
                  </a:cubicBezTo>
                  <a:lnTo>
                    <a:pt x="13765" y="186"/>
                  </a:lnTo>
                  <a:cubicBezTo>
                    <a:pt x="13765" y="93"/>
                    <a:pt x="13672" y="1"/>
                    <a:pt x="1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3" name="Google Shape;15313;p94"/>
          <p:cNvGrpSpPr/>
          <p:nvPr/>
        </p:nvGrpSpPr>
        <p:grpSpPr>
          <a:xfrm>
            <a:off x="6284455" y="1765586"/>
            <a:ext cx="278550" cy="345675"/>
            <a:chOff x="4841988" y="4141656"/>
            <a:chExt cx="278550" cy="345675"/>
          </a:xfrm>
        </p:grpSpPr>
        <p:sp>
          <p:nvSpPr>
            <p:cNvPr id="15314" name="Google Shape;15314;p94"/>
            <p:cNvSpPr/>
            <p:nvPr/>
          </p:nvSpPr>
          <p:spPr>
            <a:xfrm>
              <a:off x="4946163" y="4363106"/>
              <a:ext cx="10050" cy="15450"/>
            </a:xfrm>
            <a:custGeom>
              <a:rect b="b" l="l" r="r" t="t"/>
              <a:pathLst>
                <a:path extrusionOk="0" h="618" w="402">
                  <a:moveTo>
                    <a:pt x="185" y="0"/>
                  </a:moveTo>
                  <a:cubicBezTo>
                    <a:pt x="93" y="0"/>
                    <a:pt x="0" y="93"/>
                    <a:pt x="0" y="216"/>
                  </a:cubicBezTo>
                  <a:lnTo>
                    <a:pt x="0" y="432"/>
                  </a:lnTo>
                  <a:cubicBezTo>
                    <a:pt x="0" y="525"/>
                    <a:pt x="93" y="617"/>
                    <a:pt x="185" y="617"/>
                  </a:cubicBezTo>
                  <a:cubicBezTo>
                    <a:pt x="309" y="617"/>
                    <a:pt x="401" y="525"/>
                    <a:pt x="401" y="432"/>
                  </a:cubicBezTo>
                  <a:lnTo>
                    <a:pt x="401" y="216"/>
                  </a:lnTo>
                  <a:cubicBezTo>
                    <a:pt x="401" y="93"/>
                    <a:pt x="309"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94"/>
            <p:cNvSpPr/>
            <p:nvPr/>
          </p:nvSpPr>
          <p:spPr>
            <a:xfrm>
              <a:off x="5006338" y="4363106"/>
              <a:ext cx="10825" cy="15450"/>
            </a:xfrm>
            <a:custGeom>
              <a:rect b="b" l="l" r="r" t="t"/>
              <a:pathLst>
                <a:path extrusionOk="0" h="618" w="433">
                  <a:moveTo>
                    <a:pt x="216" y="0"/>
                  </a:moveTo>
                  <a:cubicBezTo>
                    <a:pt x="93" y="0"/>
                    <a:pt x="0" y="93"/>
                    <a:pt x="0" y="216"/>
                  </a:cubicBezTo>
                  <a:lnTo>
                    <a:pt x="0" y="432"/>
                  </a:lnTo>
                  <a:cubicBezTo>
                    <a:pt x="0" y="525"/>
                    <a:pt x="93" y="617"/>
                    <a:pt x="216" y="617"/>
                  </a:cubicBezTo>
                  <a:cubicBezTo>
                    <a:pt x="340" y="617"/>
                    <a:pt x="432" y="525"/>
                    <a:pt x="432" y="432"/>
                  </a:cubicBezTo>
                  <a:lnTo>
                    <a:pt x="432" y="216"/>
                  </a:lnTo>
                  <a:cubicBezTo>
                    <a:pt x="432" y="93"/>
                    <a:pt x="340"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94"/>
            <p:cNvSpPr/>
            <p:nvPr/>
          </p:nvSpPr>
          <p:spPr>
            <a:xfrm>
              <a:off x="4966613" y="4368081"/>
              <a:ext cx="29300" cy="13550"/>
            </a:xfrm>
            <a:custGeom>
              <a:rect b="b" l="l" r="r" t="t"/>
              <a:pathLst>
                <a:path extrusionOk="0" h="542" w="1172">
                  <a:moveTo>
                    <a:pt x="292" y="1"/>
                  </a:moveTo>
                  <a:cubicBezTo>
                    <a:pt x="137" y="1"/>
                    <a:pt x="1" y="196"/>
                    <a:pt x="139" y="357"/>
                  </a:cubicBezTo>
                  <a:cubicBezTo>
                    <a:pt x="262" y="480"/>
                    <a:pt x="424" y="542"/>
                    <a:pt x="586" y="542"/>
                  </a:cubicBezTo>
                  <a:cubicBezTo>
                    <a:pt x="748" y="542"/>
                    <a:pt x="910" y="480"/>
                    <a:pt x="1034" y="357"/>
                  </a:cubicBezTo>
                  <a:cubicBezTo>
                    <a:pt x="1172" y="196"/>
                    <a:pt x="1036" y="1"/>
                    <a:pt x="881" y="1"/>
                  </a:cubicBezTo>
                  <a:cubicBezTo>
                    <a:pt x="828" y="1"/>
                    <a:pt x="772" y="24"/>
                    <a:pt x="725" y="79"/>
                  </a:cubicBezTo>
                  <a:cubicBezTo>
                    <a:pt x="694" y="110"/>
                    <a:pt x="633" y="141"/>
                    <a:pt x="571" y="141"/>
                  </a:cubicBezTo>
                  <a:cubicBezTo>
                    <a:pt x="540" y="141"/>
                    <a:pt x="478" y="110"/>
                    <a:pt x="447" y="79"/>
                  </a:cubicBezTo>
                  <a:cubicBezTo>
                    <a:pt x="400" y="24"/>
                    <a:pt x="345"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94"/>
            <p:cNvSpPr/>
            <p:nvPr/>
          </p:nvSpPr>
          <p:spPr>
            <a:xfrm>
              <a:off x="4841988" y="4141656"/>
              <a:ext cx="278550" cy="345675"/>
            </a:xfrm>
            <a:custGeom>
              <a:rect b="b" l="l" r="r" t="t"/>
              <a:pathLst>
                <a:path extrusionOk="0" h="13827" w="11142">
                  <a:moveTo>
                    <a:pt x="10278" y="402"/>
                  </a:moveTo>
                  <a:cubicBezTo>
                    <a:pt x="10525" y="402"/>
                    <a:pt x="10710" y="618"/>
                    <a:pt x="10710" y="834"/>
                  </a:cubicBezTo>
                  <a:lnTo>
                    <a:pt x="10710" y="12994"/>
                  </a:lnTo>
                  <a:cubicBezTo>
                    <a:pt x="10710" y="13210"/>
                    <a:pt x="10525" y="13426"/>
                    <a:pt x="10278" y="13426"/>
                  </a:cubicBezTo>
                  <a:lnTo>
                    <a:pt x="834" y="13426"/>
                  </a:lnTo>
                  <a:cubicBezTo>
                    <a:pt x="618" y="13426"/>
                    <a:pt x="402" y="13210"/>
                    <a:pt x="402" y="12994"/>
                  </a:cubicBezTo>
                  <a:lnTo>
                    <a:pt x="402" y="12716"/>
                  </a:lnTo>
                  <a:lnTo>
                    <a:pt x="1513" y="12716"/>
                  </a:lnTo>
                  <a:cubicBezTo>
                    <a:pt x="1606" y="12716"/>
                    <a:pt x="1698" y="12623"/>
                    <a:pt x="1698" y="12500"/>
                  </a:cubicBezTo>
                  <a:cubicBezTo>
                    <a:pt x="1698" y="12376"/>
                    <a:pt x="1606" y="12284"/>
                    <a:pt x="1513" y="12284"/>
                  </a:cubicBezTo>
                  <a:lnTo>
                    <a:pt x="402" y="12284"/>
                  </a:lnTo>
                  <a:lnTo>
                    <a:pt x="402" y="11574"/>
                  </a:lnTo>
                  <a:lnTo>
                    <a:pt x="957" y="11574"/>
                  </a:lnTo>
                  <a:cubicBezTo>
                    <a:pt x="1081" y="11574"/>
                    <a:pt x="1173" y="11481"/>
                    <a:pt x="1173" y="11389"/>
                  </a:cubicBezTo>
                  <a:cubicBezTo>
                    <a:pt x="1173" y="11265"/>
                    <a:pt x="1081" y="11173"/>
                    <a:pt x="957" y="11173"/>
                  </a:cubicBezTo>
                  <a:lnTo>
                    <a:pt x="402" y="11173"/>
                  </a:lnTo>
                  <a:lnTo>
                    <a:pt x="402" y="10463"/>
                  </a:lnTo>
                  <a:lnTo>
                    <a:pt x="957" y="10463"/>
                  </a:lnTo>
                  <a:cubicBezTo>
                    <a:pt x="1081" y="10463"/>
                    <a:pt x="1173" y="10370"/>
                    <a:pt x="1173" y="10278"/>
                  </a:cubicBezTo>
                  <a:cubicBezTo>
                    <a:pt x="1173" y="10154"/>
                    <a:pt x="1081" y="10062"/>
                    <a:pt x="957" y="10062"/>
                  </a:cubicBezTo>
                  <a:lnTo>
                    <a:pt x="402" y="10062"/>
                  </a:lnTo>
                  <a:lnTo>
                    <a:pt x="402" y="9352"/>
                  </a:lnTo>
                  <a:lnTo>
                    <a:pt x="957" y="9352"/>
                  </a:lnTo>
                  <a:cubicBezTo>
                    <a:pt x="1081" y="9352"/>
                    <a:pt x="1173" y="9259"/>
                    <a:pt x="1173" y="9167"/>
                  </a:cubicBezTo>
                  <a:cubicBezTo>
                    <a:pt x="1173" y="9043"/>
                    <a:pt x="1081" y="8951"/>
                    <a:pt x="957" y="8951"/>
                  </a:cubicBezTo>
                  <a:lnTo>
                    <a:pt x="402" y="8951"/>
                  </a:lnTo>
                  <a:lnTo>
                    <a:pt x="402" y="8241"/>
                  </a:lnTo>
                  <a:lnTo>
                    <a:pt x="957" y="8241"/>
                  </a:lnTo>
                  <a:cubicBezTo>
                    <a:pt x="1081" y="8241"/>
                    <a:pt x="1173" y="8148"/>
                    <a:pt x="1173" y="8025"/>
                  </a:cubicBezTo>
                  <a:cubicBezTo>
                    <a:pt x="1173" y="7932"/>
                    <a:pt x="1081" y="7840"/>
                    <a:pt x="957" y="7840"/>
                  </a:cubicBezTo>
                  <a:lnTo>
                    <a:pt x="402" y="7840"/>
                  </a:lnTo>
                  <a:lnTo>
                    <a:pt x="402" y="7130"/>
                  </a:lnTo>
                  <a:lnTo>
                    <a:pt x="1513" y="7130"/>
                  </a:lnTo>
                  <a:cubicBezTo>
                    <a:pt x="1606" y="7130"/>
                    <a:pt x="1698" y="7037"/>
                    <a:pt x="1698" y="6914"/>
                  </a:cubicBezTo>
                  <a:cubicBezTo>
                    <a:pt x="1698" y="6790"/>
                    <a:pt x="1606" y="6698"/>
                    <a:pt x="1513" y="6698"/>
                  </a:cubicBezTo>
                  <a:lnTo>
                    <a:pt x="402" y="6698"/>
                  </a:lnTo>
                  <a:lnTo>
                    <a:pt x="402" y="5988"/>
                  </a:lnTo>
                  <a:lnTo>
                    <a:pt x="957" y="5988"/>
                  </a:lnTo>
                  <a:cubicBezTo>
                    <a:pt x="974" y="5992"/>
                    <a:pt x="989" y="5994"/>
                    <a:pt x="1004" y="5994"/>
                  </a:cubicBezTo>
                  <a:cubicBezTo>
                    <a:pt x="1104" y="5994"/>
                    <a:pt x="1173" y="5910"/>
                    <a:pt x="1173" y="5803"/>
                  </a:cubicBezTo>
                  <a:cubicBezTo>
                    <a:pt x="1173" y="5679"/>
                    <a:pt x="1081" y="5587"/>
                    <a:pt x="957" y="5587"/>
                  </a:cubicBezTo>
                  <a:lnTo>
                    <a:pt x="402" y="5587"/>
                  </a:lnTo>
                  <a:lnTo>
                    <a:pt x="402" y="4877"/>
                  </a:lnTo>
                  <a:lnTo>
                    <a:pt x="957" y="4877"/>
                  </a:lnTo>
                  <a:cubicBezTo>
                    <a:pt x="1081" y="4877"/>
                    <a:pt x="1173" y="4784"/>
                    <a:pt x="1173" y="4692"/>
                  </a:cubicBezTo>
                  <a:cubicBezTo>
                    <a:pt x="1173" y="4568"/>
                    <a:pt x="1081" y="4476"/>
                    <a:pt x="957" y="4476"/>
                  </a:cubicBezTo>
                  <a:lnTo>
                    <a:pt x="402" y="4476"/>
                  </a:lnTo>
                  <a:lnTo>
                    <a:pt x="402" y="3766"/>
                  </a:lnTo>
                  <a:lnTo>
                    <a:pt x="957" y="3766"/>
                  </a:lnTo>
                  <a:cubicBezTo>
                    <a:pt x="1143" y="3704"/>
                    <a:pt x="1143" y="3427"/>
                    <a:pt x="957" y="3396"/>
                  </a:cubicBezTo>
                  <a:lnTo>
                    <a:pt x="402" y="3396"/>
                  </a:lnTo>
                  <a:lnTo>
                    <a:pt x="402" y="2655"/>
                  </a:lnTo>
                  <a:lnTo>
                    <a:pt x="957" y="2655"/>
                  </a:lnTo>
                  <a:cubicBezTo>
                    <a:pt x="1143" y="2593"/>
                    <a:pt x="1143" y="2315"/>
                    <a:pt x="957" y="2254"/>
                  </a:cubicBezTo>
                  <a:lnTo>
                    <a:pt x="402" y="2254"/>
                  </a:lnTo>
                  <a:lnTo>
                    <a:pt x="402" y="1544"/>
                  </a:lnTo>
                  <a:lnTo>
                    <a:pt x="1513" y="1544"/>
                  </a:lnTo>
                  <a:cubicBezTo>
                    <a:pt x="1606" y="1544"/>
                    <a:pt x="1698" y="1451"/>
                    <a:pt x="1698" y="1328"/>
                  </a:cubicBezTo>
                  <a:cubicBezTo>
                    <a:pt x="1698" y="1235"/>
                    <a:pt x="1606" y="1143"/>
                    <a:pt x="1513" y="1143"/>
                  </a:cubicBezTo>
                  <a:lnTo>
                    <a:pt x="402" y="1143"/>
                  </a:lnTo>
                  <a:lnTo>
                    <a:pt x="402" y="834"/>
                  </a:lnTo>
                  <a:cubicBezTo>
                    <a:pt x="402" y="618"/>
                    <a:pt x="618" y="402"/>
                    <a:pt x="834" y="402"/>
                  </a:cubicBezTo>
                  <a:close/>
                  <a:moveTo>
                    <a:pt x="834" y="1"/>
                  </a:moveTo>
                  <a:cubicBezTo>
                    <a:pt x="371" y="1"/>
                    <a:pt x="1" y="371"/>
                    <a:pt x="1" y="834"/>
                  </a:cubicBezTo>
                  <a:lnTo>
                    <a:pt x="1" y="12994"/>
                  </a:lnTo>
                  <a:cubicBezTo>
                    <a:pt x="1" y="13457"/>
                    <a:pt x="371" y="13827"/>
                    <a:pt x="834" y="13827"/>
                  </a:cubicBezTo>
                  <a:lnTo>
                    <a:pt x="10278" y="13827"/>
                  </a:lnTo>
                  <a:cubicBezTo>
                    <a:pt x="10741" y="13827"/>
                    <a:pt x="11142" y="13457"/>
                    <a:pt x="11142" y="12994"/>
                  </a:cubicBezTo>
                  <a:lnTo>
                    <a:pt x="11142" y="834"/>
                  </a:lnTo>
                  <a:cubicBezTo>
                    <a:pt x="11142" y="371"/>
                    <a:pt x="10741" y="1"/>
                    <a:pt x="10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94"/>
            <p:cNvSpPr/>
            <p:nvPr/>
          </p:nvSpPr>
          <p:spPr>
            <a:xfrm>
              <a:off x="4858188" y="4170206"/>
              <a:ext cx="226875" cy="291675"/>
            </a:xfrm>
            <a:custGeom>
              <a:rect b="b" l="l" r="r" t="t"/>
              <a:pathLst>
                <a:path extrusionOk="0" h="11667" w="9075">
                  <a:moveTo>
                    <a:pt x="3643" y="1"/>
                  </a:moveTo>
                  <a:cubicBezTo>
                    <a:pt x="3241" y="1"/>
                    <a:pt x="2933" y="309"/>
                    <a:pt x="2933" y="711"/>
                  </a:cubicBezTo>
                  <a:lnTo>
                    <a:pt x="2933" y="5062"/>
                  </a:lnTo>
                  <a:cubicBezTo>
                    <a:pt x="1" y="7006"/>
                    <a:pt x="1297" y="11543"/>
                    <a:pt x="4815" y="11666"/>
                  </a:cubicBezTo>
                  <a:lnTo>
                    <a:pt x="4908" y="11666"/>
                  </a:lnTo>
                  <a:cubicBezTo>
                    <a:pt x="5710" y="11666"/>
                    <a:pt x="6513" y="11389"/>
                    <a:pt x="7130" y="10895"/>
                  </a:cubicBezTo>
                  <a:cubicBezTo>
                    <a:pt x="7348" y="10774"/>
                    <a:pt x="7205" y="10520"/>
                    <a:pt x="7029" y="10520"/>
                  </a:cubicBezTo>
                  <a:cubicBezTo>
                    <a:pt x="6981" y="10520"/>
                    <a:pt x="6930" y="10540"/>
                    <a:pt x="6883" y="10586"/>
                  </a:cubicBezTo>
                  <a:cubicBezTo>
                    <a:pt x="6288" y="11091"/>
                    <a:pt x="5558" y="11335"/>
                    <a:pt x="4830" y="11335"/>
                  </a:cubicBezTo>
                  <a:cubicBezTo>
                    <a:pt x="3822" y="11335"/>
                    <a:pt x="2820" y="10866"/>
                    <a:pt x="2192" y="9969"/>
                  </a:cubicBezTo>
                  <a:cubicBezTo>
                    <a:pt x="1143" y="8426"/>
                    <a:pt x="1606" y="6266"/>
                    <a:pt x="3272" y="5371"/>
                  </a:cubicBezTo>
                  <a:cubicBezTo>
                    <a:pt x="3303" y="5309"/>
                    <a:pt x="3365" y="5247"/>
                    <a:pt x="3365" y="5186"/>
                  </a:cubicBezTo>
                  <a:lnTo>
                    <a:pt x="3365" y="711"/>
                  </a:lnTo>
                  <a:cubicBezTo>
                    <a:pt x="3365" y="525"/>
                    <a:pt x="3488" y="402"/>
                    <a:pt x="3673" y="402"/>
                  </a:cubicBezTo>
                  <a:lnTo>
                    <a:pt x="6204" y="402"/>
                  </a:lnTo>
                  <a:cubicBezTo>
                    <a:pt x="6358" y="402"/>
                    <a:pt x="6513" y="525"/>
                    <a:pt x="6513" y="711"/>
                  </a:cubicBezTo>
                  <a:lnTo>
                    <a:pt x="6513" y="5186"/>
                  </a:lnTo>
                  <a:cubicBezTo>
                    <a:pt x="6513" y="5247"/>
                    <a:pt x="6544" y="5309"/>
                    <a:pt x="6605" y="5340"/>
                  </a:cubicBezTo>
                  <a:cubicBezTo>
                    <a:pt x="8241" y="6358"/>
                    <a:pt x="8611" y="8519"/>
                    <a:pt x="7469" y="10031"/>
                  </a:cubicBezTo>
                  <a:cubicBezTo>
                    <a:pt x="7356" y="10189"/>
                    <a:pt x="7476" y="10348"/>
                    <a:pt x="7620" y="10348"/>
                  </a:cubicBezTo>
                  <a:cubicBezTo>
                    <a:pt x="7673" y="10348"/>
                    <a:pt x="7729" y="10327"/>
                    <a:pt x="7778" y="10278"/>
                  </a:cubicBezTo>
                  <a:cubicBezTo>
                    <a:pt x="9074" y="8611"/>
                    <a:pt x="8673" y="6204"/>
                    <a:pt x="6914" y="5062"/>
                  </a:cubicBezTo>
                  <a:lnTo>
                    <a:pt x="6914" y="711"/>
                  </a:lnTo>
                  <a:cubicBezTo>
                    <a:pt x="6914" y="309"/>
                    <a:pt x="6605" y="1"/>
                    <a:pt x="6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94"/>
            <p:cNvSpPr/>
            <p:nvPr/>
          </p:nvSpPr>
          <p:spPr>
            <a:xfrm>
              <a:off x="4902163" y="4199331"/>
              <a:ext cx="157425" cy="229375"/>
            </a:xfrm>
            <a:custGeom>
              <a:rect b="b" l="l" r="r" t="t"/>
              <a:pathLst>
                <a:path extrusionOk="0" h="9175" w="6297">
                  <a:moveTo>
                    <a:pt x="3153" y="1"/>
                  </a:moveTo>
                  <a:cubicBezTo>
                    <a:pt x="2732" y="1"/>
                    <a:pt x="2316" y="271"/>
                    <a:pt x="2285" y="811"/>
                  </a:cubicBezTo>
                  <a:lnTo>
                    <a:pt x="2285" y="1829"/>
                  </a:lnTo>
                  <a:cubicBezTo>
                    <a:pt x="2285" y="1922"/>
                    <a:pt x="2377" y="2015"/>
                    <a:pt x="2501" y="2015"/>
                  </a:cubicBezTo>
                  <a:cubicBezTo>
                    <a:pt x="2593" y="2015"/>
                    <a:pt x="2686" y="1922"/>
                    <a:pt x="2686" y="1829"/>
                  </a:cubicBezTo>
                  <a:lnTo>
                    <a:pt x="2686" y="811"/>
                  </a:lnTo>
                  <a:cubicBezTo>
                    <a:pt x="2655" y="471"/>
                    <a:pt x="2910" y="302"/>
                    <a:pt x="3164" y="302"/>
                  </a:cubicBezTo>
                  <a:cubicBezTo>
                    <a:pt x="3419" y="302"/>
                    <a:pt x="3674" y="471"/>
                    <a:pt x="3643" y="811"/>
                  </a:cubicBezTo>
                  <a:lnTo>
                    <a:pt x="3643" y="4977"/>
                  </a:lnTo>
                  <a:cubicBezTo>
                    <a:pt x="3643" y="5039"/>
                    <a:pt x="3674" y="5132"/>
                    <a:pt x="3766" y="5162"/>
                  </a:cubicBezTo>
                  <a:cubicBezTo>
                    <a:pt x="5741" y="5841"/>
                    <a:pt x="5247" y="8773"/>
                    <a:pt x="3149" y="8773"/>
                  </a:cubicBezTo>
                  <a:cubicBezTo>
                    <a:pt x="1081" y="8773"/>
                    <a:pt x="587" y="5841"/>
                    <a:pt x="2562" y="5162"/>
                  </a:cubicBezTo>
                  <a:cubicBezTo>
                    <a:pt x="2624" y="5132"/>
                    <a:pt x="2686" y="5039"/>
                    <a:pt x="2686" y="4977"/>
                  </a:cubicBezTo>
                  <a:lnTo>
                    <a:pt x="2686" y="2663"/>
                  </a:lnTo>
                  <a:cubicBezTo>
                    <a:pt x="2686" y="2539"/>
                    <a:pt x="2593" y="2447"/>
                    <a:pt x="2501" y="2447"/>
                  </a:cubicBezTo>
                  <a:cubicBezTo>
                    <a:pt x="2485" y="2443"/>
                    <a:pt x="2469" y="2441"/>
                    <a:pt x="2454" y="2441"/>
                  </a:cubicBezTo>
                  <a:cubicBezTo>
                    <a:pt x="2355" y="2441"/>
                    <a:pt x="2285" y="2525"/>
                    <a:pt x="2285" y="2632"/>
                  </a:cubicBezTo>
                  <a:lnTo>
                    <a:pt x="2285" y="4823"/>
                  </a:lnTo>
                  <a:cubicBezTo>
                    <a:pt x="1" y="5780"/>
                    <a:pt x="680" y="9174"/>
                    <a:pt x="3149" y="9174"/>
                  </a:cubicBezTo>
                  <a:cubicBezTo>
                    <a:pt x="5618" y="9174"/>
                    <a:pt x="6297" y="5780"/>
                    <a:pt x="4044" y="4823"/>
                  </a:cubicBezTo>
                  <a:lnTo>
                    <a:pt x="4044" y="811"/>
                  </a:lnTo>
                  <a:cubicBezTo>
                    <a:pt x="3998" y="271"/>
                    <a:pt x="3573" y="1"/>
                    <a:pt x="31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0" name="Google Shape;15320;p94"/>
          <p:cNvGrpSpPr/>
          <p:nvPr/>
        </p:nvGrpSpPr>
        <p:grpSpPr>
          <a:xfrm>
            <a:off x="7020168" y="1765611"/>
            <a:ext cx="366500" cy="345625"/>
            <a:chOff x="4804963" y="3581531"/>
            <a:chExt cx="366500" cy="345625"/>
          </a:xfrm>
        </p:grpSpPr>
        <p:sp>
          <p:nvSpPr>
            <p:cNvPr id="15321" name="Google Shape;15321;p94"/>
            <p:cNvSpPr/>
            <p:nvPr/>
          </p:nvSpPr>
          <p:spPr>
            <a:xfrm>
              <a:off x="5015588" y="3626081"/>
              <a:ext cx="17775" cy="15650"/>
            </a:xfrm>
            <a:custGeom>
              <a:rect b="b" l="l" r="r" t="t"/>
              <a:pathLst>
                <a:path extrusionOk="0" h="626" w="711">
                  <a:moveTo>
                    <a:pt x="498" y="1"/>
                  </a:moveTo>
                  <a:cubicBezTo>
                    <a:pt x="448" y="1"/>
                    <a:pt x="402" y="24"/>
                    <a:pt x="371" y="70"/>
                  </a:cubicBezTo>
                  <a:lnTo>
                    <a:pt x="124" y="286"/>
                  </a:lnTo>
                  <a:cubicBezTo>
                    <a:pt x="1" y="410"/>
                    <a:pt x="93" y="626"/>
                    <a:pt x="278" y="626"/>
                  </a:cubicBezTo>
                  <a:cubicBezTo>
                    <a:pt x="309" y="626"/>
                    <a:pt x="371" y="626"/>
                    <a:pt x="402" y="564"/>
                  </a:cubicBezTo>
                  <a:lnTo>
                    <a:pt x="649" y="348"/>
                  </a:lnTo>
                  <a:cubicBezTo>
                    <a:pt x="710" y="255"/>
                    <a:pt x="710" y="132"/>
                    <a:pt x="649" y="70"/>
                  </a:cubicBezTo>
                  <a:cubicBezTo>
                    <a:pt x="602" y="24"/>
                    <a:pt x="548"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94"/>
            <p:cNvSpPr/>
            <p:nvPr/>
          </p:nvSpPr>
          <p:spPr>
            <a:xfrm>
              <a:off x="5080413" y="3690131"/>
              <a:ext cx="16975" cy="16400"/>
            </a:xfrm>
            <a:custGeom>
              <a:rect b="b" l="l" r="r" t="t"/>
              <a:pathLst>
                <a:path extrusionOk="0" h="656" w="679">
                  <a:moveTo>
                    <a:pt x="467" y="0"/>
                  </a:moveTo>
                  <a:cubicBezTo>
                    <a:pt x="417" y="0"/>
                    <a:pt x="370" y="23"/>
                    <a:pt x="340" y="70"/>
                  </a:cubicBezTo>
                  <a:lnTo>
                    <a:pt x="93" y="286"/>
                  </a:lnTo>
                  <a:cubicBezTo>
                    <a:pt x="0" y="378"/>
                    <a:pt x="0" y="502"/>
                    <a:pt x="93" y="594"/>
                  </a:cubicBezTo>
                  <a:cubicBezTo>
                    <a:pt x="123" y="625"/>
                    <a:pt x="185" y="656"/>
                    <a:pt x="247" y="656"/>
                  </a:cubicBezTo>
                  <a:cubicBezTo>
                    <a:pt x="278" y="656"/>
                    <a:pt x="340" y="625"/>
                    <a:pt x="370" y="594"/>
                  </a:cubicBezTo>
                  <a:lnTo>
                    <a:pt x="617" y="347"/>
                  </a:lnTo>
                  <a:cubicBezTo>
                    <a:pt x="679" y="286"/>
                    <a:pt x="679" y="131"/>
                    <a:pt x="617" y="70"/>
                  </a:cubicBezTo>
                  <a:cubicBezTo>
                    <a:pt x="571" y="23"/>
                    <a:pt x="517" y="0"/>
                    <a:pt x="4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94"/>
            <p:cNvSpPr/>
            <p:nvPr/>
          </p:nvSpPr>
          <p:spPr>
            <a:xfrm>
              <a:off x="5041063" y="3656531"/>
              <a:ext cx="27025" cy="24700"/>
            </a:xfrm>
            <a:custGeom>
              <a:rect b="b" l="l" r="r" t="t"/>
              <a:pathLst>
                <a:path extrusionOk="0" h="988" w="1081">
                  <a:moveTo>
                    <a:pt x="209" y="1"/>
                  </a:moveTo>
                  <a:cubicBezTo>
                    <a:pt x="109" y="1"/>
                    <a:pt x="17" y="48"/>
                    <a:pt x="31" y="148"/>
                  </a:cubicBezTo>
                  <a:cubicBezTo>
                    <a:pt x="0" y="364"/>
                    <a:pt x="93" y="611"/>
                    <a:pt x="278" y="765"/>
                  </a:cubicBezTo>
                  <a:cubicBezTo>
                    <a:pt x="401" y="920"/>
                    <a:pt x="617" y="981"/>
                    <a:pt x="833" y="981"/>
                  </a:cubicBezTo>
                  <a:cubicBezTo>
                    <a:pt x="849" y="985"/>
                    <a:pt x="865" y="987"/>
                    <a:pt x="881" y="987"/>
                  </a:cubicBezTo>
                  <a:cubicBezTo>
                    <a:pt x="987" y="987"/>
                    <a:pt x="1080" y="900"/>
                    <a:pt x="1080" y="765"/>
                  </a:cubicBezTo>
                  <a:cubicBezTo>
                    <a:pt x="1049" y="673"/>
                    <a:pt x="957" y="580"/>
                    <a:pt x="864" y="580"/>
                  </a:cubicBezTo>
                  <a:cubicBezTo>
                    <a:pt x="741" y="580"/>
                    <a:pt x="617" y="549"/>
                    <a:pt x="556" y="488"/>
                  </a:cubicBezTo>
                  <a:cubicBezTo>
                    <a:pt x="463" y="395"/>
                    <a:pt x="432" y="272"/>
                    <a:pt x="432" y="179"/>
                  </a:cubicBezTo>
                  <a:cubicBezTo>
                    <a:pt x="449" y="63"/>
                    <a:pt x="324" y="1"/>
                    <a:pt x="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94"/>
            <p:cNvSpPr/>
            <p:nvPr/>
          </p:nvSpPr>
          <p:spPr>
            <a:xfrm>
              <a:off x="4804963" y="3581531"/>
              <a:ext cx="366500" cy="345625"/>
            </a:xfrm>
            <a:custGeom>
              <a:rect b="b" l="l" r="r" t="t"/>
              <a:pathLst>
                <a:path extrusionOk="0" h="13825" w="14660">
                  <a:moveTo>
                    <a:pt x="9777" y="544"/>
                  </a:moveTo>
                  <a:cubicBezTo>
                    <a:pt x="12099" y="544"/>
                    <a:pt x="14040" y="3407"/>
                    <a:pt x="12160" y="5648"/>
                  </a:cubicBezTo>
                  <a:lnTo>
                    <a:pt x="10308" y="7531"/>
                  </a:lnTo>
                  <a:lnTo>
                    <a:pt x="7253" y="4475"/>
                  </a:lnTo>
                  <a:cubicBezTo>
                    <a:pt x="7222" y="4444"/>
                    <a:pt x="7176" y="4429"/>
                    <a:pt x="7126" y="4429"/>
                  </a:cubicBezTo>
                  <a:cubicBezTo>
                    <a:pt x="7075" y="4429"/>
                    <a:pt x="7021" y="4444"/>
                    <a:pt x="6975" y="4475"/>
                  </a:cubicBezTo>
                  <a:cubicBezTo>
                    <a:pt x="6913" y="4568"/>
                    <a:pt x="6913" y="4691"/>
                    <a:pt x="6975" y="4784"/>
                  </a:cubicBezTo>
                  <a:lnTo>
                    <a:pt x="10000" y="7808"/>
                  </a:lnTo>
                  <a:lnTo>
                    <a:pt x="8148" y="9660"/>
                  </a:lnTo>
                  <a:cubicBezTo>
                    <a:pt x="8024" y="9814"/>
                    <a:pt x="7870" y="9907"/>
                    <a:pt x="7716" y="10030"/>
                  </a:cubicBezTo>
                  <a:lnTo>
                    <a:pt x="7716" y="9938"/>
                  </a:lnTo>
                  <a:cubicBezTo>
                    <a:pt x="7531" y="8117"/>
                    <a:pt x="6018" y="6728"/>
                    <a:pt x="4198" y="6728"/>
                  </a:cubicBezTo>
                  <a:lnTo>
                    <a:pt x="3920" y="6728"/>
                  </a:lnTo>
                  <a:cubicBezTo>
                    <a:pt x="3580" y="6759"/>
                    <a:pt x="3272" y="6821"/>
                    <a:pt x="2963" y="6944"/>
                  </a:cubicBezTo>
                  <a:lnTo>
                    <a:pt x="2932" y="6944"/>
                  </a:lnTo>
                  <a:cubicBezTo>
                    <a:pt x="3056" y="6327"/>
                    <a:pt x="3364" y="5771"/>
                    <a:pt x="3796" y="5309"/>
                  </a:cubicBezTo>
                  <a:lnTo>
                    <a:pt x="5648" y="3457"/>
                  </a:lnTo>
                  <a:lnTo>
                    <a:pt x="6420" y="4198"/>
                  </a:lnTo>
                  <a:cubicBezTo>
                    <a:pt x="6463" y="4241"/>
                    <a:pt x="6511" y="4259"/>
                    <a:pt x="6557" y="4259"/>
                  </a:cubicBezTo>
                  <a:cubicBezTo>
                    <a:pt x="6709" y="4259"/>
                    <a:pt x="6840" y="4062"/>
                    <a:pt x="6697" y="3920"/>
                  </a:cubicBezTo>
                  <a:lnTo>
                    <a:pt x="5957" y="3179"/>
                  </a:lnTo>
                  <a:lnTo>
                    <a:pt x="7808" y="1297"/>
                  </a:lnTo>
                  <a:cubicBezTo>
                    <a:pt x="8444" y="769"/>
                    <a:pt x="9125" y="544"/>
                    <a:pt x="9777" y="544"/>
                  </a:cubicBezTo>
                  <a:close/>
                  <a:moveTo>
                    <a:pt x="4195" y="7143"/>
                  </a:moveTo>
                  <a:cubicBezTo>
                    <a:pt x="4968" y="7143"/>
                    <a:pt x="5699" y="7419"/>
                    <a:pt x="6265" y="7932"/>
                  </a:cubicBezTo>
                  <a:cubicBezTo>
                    <a:pt x="6265" y="7932"/>
                    <a:pt x="3364" y="10802"/>
                    <a:pt x="3364" y="10802"/>
                  </a:cubicBezTo>
                  <a:cubicBezTo>
                    <a:pt x="3224" y="10942"/>
                    <a:pt x="3350" y="11154"/>
                    <a:pt x="3513" y="11154"/>
                  </a:cubicBezTo>
                  <a:cubicBezTo>
                    <a:pt x="3565" y="11154"/>
                    <a:pt x="3621" y="11132"/>
                    <a:pt x="3673" y="11080"/>
                  </a:cubicBezTo>
                  <a:lnTo>
                    <a:pt x="6543" y="8210"/>
                  </a:lnTo>
                  <a:cubicBezTo>
                    <a:pt x="6944" y="8672"/>
                    <a:pt x="7191" y="9228"/>
                    <a:pt x="7284" y="9814"/>
                  </a:cubicBezTo>
                  <a:cubicBezTo>
                    <a:pt x="7562" y="11697"/>
                    <a:pt x="6111" y="13394"/>
                    <a:pt x="4198" y="13425"/>
                  </a:cubicBezTo>
                  <a:cubicBezTo>
                    <a:pt x="3426" y="13425"/>
                    <a:pt x="2716" y="13147"/>
                    <a:pt x="2130" y="12654"/>
                  </a:cubicBezTo>
                  <a:lnTo>
                    <a:pt x="3117" y="11666"/>
                  </a:lnTo>
                  <a:cubicBezTo>
                    <a:pt x="3238" y="11522"/>
                    <a:pt x="3095" y="11340"/>
                    <a:pt x="2939" y="11340"/>
                  </a:cubicBezTo>
                  <a:cubicBezTo>
                    <a:pt x="2895" y="11340"/>
                    <a:pt x="2850" y="11354"/>
                    <a:pt x="2809" y="11388"/>
                  </a:cubicBezTo>
                  <a:lnTo>
                    <a:pt x="1852" y="12345"/>
                  </a:lnTo>
                  <a:cubicBezTo>
                    <a:pt x="155" y="10462"/>
                    <a:pt x="1358" y="7438"/>
                    <a:pt x="3889" y="7160"/>
                  </a:cubicBezTo>
                  <a:lnTo>
                    <a:pt x="3858" y="7160"/>
                  </a:lnTo>
                  <a:cubicBezTo>
                    <a:pt x="3971" y="7149"/>
                    <a:pt x="4084" y="7143"/>
                    <a:pt x="4195" y="7143"/>
                  </a:cubicBezTo>
                  <a:close/>
                  <a:moveTo>
                    <a:pt x="10000" y="0"/>
                  </a:moveTo>
                  <a:cubicBezTo>
                    <a:pt x="9074" y="0"/>
                    <a:pt x="8179" y="371"/>
                    <a:pt x="7531" y="1019"/>
                  </a:cubicBezTo>
                  <a:lnTo>
                    <a:pt x="3519" y="5031"/>
                  </a:lnTo>
                  <a:cubicBezTo>
                    <a:pt x="2932" y="5617"/>
                    <a:pt x="2593" y="6358"/>
                    <a:pt x="2500" y="7160"/>
                  </a:cubicBezTo>
                  <a:cubicBezTo>
                    <a:pt x="432" y="8271"/>
                    <a:pt x="0" y="11111"/>
                    <a:pt x="1698" y="12777"/>
                  </a:cubicBezTo>
                  <a:cubicBezTo>
                    <a:pt x="2409" y="13498"/>
                    <a:pt x="3295" y="13824"/>
                    <a:pt x="4168" y="13824"/>
                  </a:cubicBezTo>
                  <a:cubicBezTo>
                    <a:pt x="5908" y="13824"/>
                    <a:pt x="7592" y="12528"/>
                    <a:pt x="7716" y="10493"/>
                  </a:cubicBezTo>
                  <a:cubicBezTo>
                    <a:pt x="7994" y="10339"/>
                    <a:pt x="8210" y="10154"/>
                    <a:pt x="8426" y="9969"/>
                  </a:cubicBezTo>
                  <a:lnTo>
                    <a:pt x="12438" y="5957"/>
                  </a:lnTo>
                  <a:cubicBezTo>
                    <a:pt x="14660" y="3765"/>
                    <a:pt x="13086" y="0"/>
                    <a:pt x="100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5" name="Google Shape;15325;p94"/>
          <p:cNvGrpSpPr/>
          <p:nvPr/>
        </p:nvGrpSpPr>
        <p:grpSpPr>
          <a:xfrm>
            <a:off x="7767053" y="1765786"/>
            <a:ext cx="297075" cy="345275"/>
            <a:chOff x="1799788" y="4142056"/>
            <a:chExt cx="297075" cy="345275"/>
          </a:xfrm>
        </p:grpSpPr>
        <p:sp>
          <p:nvSpPr>
            <p:cNvPr id="15326" name="Google Shape;15326;p94"/>
            <p:cNvSpPr/>
            <p:nvPr/>
          </p:nvSpPr>
          <p:spPr>
            <a:xfrm>
              <a:off x="1898538" y="4197206"/>
              <a:ext cx="10050" cy="18550"/>
            </a:xfrm>
            <a:custGeom>
              <a:rect b="b" l="l" r="r" t="t"/>
              <a:pathLst>
                <a:path extrusionOk="0" h="742" w="402">
                  <a:moveTo>
                    <a:pt x="217" y="1"/>
                  </a:moveTo>
                  <a:cubicBezTo>
                    <a:pt x="93" y="1"/>
                    <a:pt x="1" y="93"/>
                    <a:pt x="1" y="217"/>
                  </a:cubicBezTo>
                  <a:lnTo>
                    <a:pt x="1" y="526"/>
                  </a:lnTo>
                  <a:cubicBezTo>
                    <a:pt x="1" y="649"/>
                    <a:pt x="93" y="742"/>
                    <a:pt x="217" y="742"/>
                  </a:cubicBezTo>
                  <a:cubicBezTo>
                    <a:pt x="309" y="742"/>
                    <a:pt x="402" y="649"/>
                    <a:pt x="402" y="526"/>
                  </a:cubicBezTo>
                  <a:lnTo>
                    <a:pt x="402" y="217"/>
                  </a:lnTo>
                  <a:cubicBezTo>
                    <a:pt x="402" y="93"/>
                    <a:pt x="309"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94"/>
            <p:cNvSpPr/>
            <p:nvPr/>
          </p:nvSpPr>
          <p:spPr>
            <a:xfrm>
              <a:off x="1986488" y="4197981"/>
              <a:ext cx="10850" cy="17775"/>
            </a:xfrm>
            <a:custGeom>
              <a:rect b="b" l="l" r="r" t="t"/>
              <a:pathLst>
                <a:path extrusionOk="0" h="711" w="434">
                  <a:moveTo>
                    <a:pt x="217" y="1"/>
                  </a:moveTo>
                  <a:cubicBezTo>
                    <a:pt x="109" y="1"/>
                    <a:pt x="1" y="62"/>
                    <a:pt x="32" y="186"/>
                  </a:cubicBezTo>
                  <a:lnTo>
                    <a:pt x="32" y="495"/>
                  </a:lnTo>
                  <a:cubicBezTo>
                    <a:pt x="32" y="618"/>
                    <a:pt x="124" y="711"/>
                    <a:pt x="217" y="711"/>
                  </a:cubicBezTo>
                  <a:cubicBezTo>
                    <a:pt x="310" y="711"/>
                    <a:pt x="402" y="618"/>
                    <a:pt x="402" y="495"/>
                  </a:cubicBezTo>
                  <a:lnTo>
                    <a:pt x="402" y="186"/>
                  </a:lnTo>
                  <a:cubicBezTo>
                    <a:pt x="433" y="62"/>
                    <a:pt x="3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94"/>
            <p:cNvSpPr/>
            <p:nvPr/>
          </p:nvSpPr>
          <p:spPr>
            <a:xfrm>
              <a:off x="1931713" y="4204731"/>
              <a:ext cx="33200" cy="14875"/>
            </a:xfrm>
            <a:custGeom>
              <a:rect b="b" l="l" r="r" t="t"/>
              <a:pathLst>
                <a:path extrusionOk="0" h="595" w="1328">
                  <a:moveTo>
                    <a:pt x="217" y="1"/>
                  </a:moveTo>
                  <a:cubicBezTo>
                    <a:pt x="163" y="1"/>
                    <a:pt x="109" y="24"/>
                    <a:pt x="62" y="70"/>
                  </a:cubicBezTo>
                  <a:cubicBezTo>
                    <a:pt x="1" y="132"/>
                    <a:pt x="1" y="255"/>
                    <a:pt x="62" y="348"/>
                  </a:cubicBezTo>
                  <a:cubicBezTo>
                    <a:pt x="217" y="502"/>
                    <a:pt x="433" y="595"/>
                    <a:pt x="649" y="595"/>
                  </a:cubicBezTo>
                  <a:cubicBezTo>
                    <a:pt x="896" y="595"/>
                    <a:pt x="1112" y="502"/>
                    <a:pt x="1235" y="348"/>
                  </a:cubicBezTo>
                  <a:cubicBezTo>
                    <a:pt x="1328" y="255"/>
                    <a:pt x="1328" y="132"/>
                    <a:pt x="1235" y="70"/>
                  </a:cubicBezTo>
                  <a:lnTo>
                    <a:pt x="1204" y="70"/>
                  </a:lnTo>
                  <a:cubicBezTo>
                    <a:pt x="1158" y="24"/>
                    <a:pt x="1104" y="1"/>
                    <a:pt x="1054" y="1"/>
                  </a:cubicBezTo>
                  <a:cubicBezTo>
                    <a:pt x="1004" y="1"/>
                    <a:pt x="957" y="24"/>
                    <a:pt x="927" y="70"/>
                  </a:cubicBezTo>
                  <a:cubicBezTo>
                    <a:pt x="849" y="163"/>
                    <a:pt x="741" y="209"/>
                    <a:pt x="637" y="209"/>
                  </a:cubicBezTo>
                  <a:cubicBezTo>
                    <a:pt x="533" y="209"/>
                    <a:pt x="433" y="163"/>
                    <a:pt x="371" y="70"/>
                  </a:cubicBezTo>
                  <a:cubicBezTo>
                    <a:pt x="325" y="24"/>
                    <a:pt x="27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94"/>
            <p:cNvSpPr/>
            <p:nvPr/>
          </p:nvSpPr>
          <p:spPr>
            <a:xfrm>
              <a:off x="1931713" y="4160831"/>
              <a:ext cx="37075" cy="31775"/>
            </a:xfrm>
            <a:custGeom>
              <a:rect b="b" l="l" r="r" t="t"/>
              <a:pathLst>
                <a:path extrusionOk="0" h="1271" w="1483">
                  <a:moveTo>
                    <a:pt x="649" y="407"/>
                  </a:moveTo>
                  <a:cubicBezTo>
                    <a:pt x="907" y="407"/>
                    <a:pt x="630" y="745"/>
                    <a:pt x="482" y="745"/>
                  </a:cubicBezTo>
                  <a:cubicBezTo>
                    <a:pt x="436" y="745"/>
                    <a:pt x="402" y="712"/>
                    <a:pt x="402" y="623"/>
                  </a:cubicBezTo>
                  <a:cubicBezTo>
                    <a:pt x="402" y="499"/>
                    <a:pt x="495" y="407"/>
                    <a:pt x="649" y="407"/>
                  </a:cubicBezTo>
                  <a:close/>
                  <a:moveTo>
                    <a:pt x="632" y="1"/>
                  </a:moveTo>
                  <a:cubicBezTo>
                    <a:pt x="308" y="1"/>
                    <a:pt x="1" y="249"/>
                    <a:pt x="1" y="623"/>
                  </a:cubicBezTo>
                  <a:cubicBezTo>
                    <a:pt x="1" y="993"/>
                    <a:pt x="279" y="1271"/>
                    <a:pt x="649" y="1271"/>
                  </a:cubicBezTo>
                  <a:cubicBezTo>
                    <a:pt x="1204" y="1271"/>
                    <a:pt x="1482" y="592"/>
                    <a:pt x="1081" y="191"/>
                  </a:cubicBezTo>
                  <a:cubicBezTo>
                    <a:pt x="950" y="59"/>
                    <a:pt x="789"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94"/>
            <p:cNvSpPr/>
            <p:nvPr/>
          </p:nvSpPr>
          <p:spPr>
            <a:xfrm>
              <a:off x="1871013" y="4280956"/>
              <a:ext cx="48475" cy="23875"/>
            </a:xfrm>
            <a:custGeom>
              <a:rect b="b" l="l" r="r" t="t"/>
              <a:pathLst>
                <a:path extrusionOk="0" h="955" w="1939">
                  <a:moveTo>
                    <a:pt x="1650" y="0"/>
                  </a:moveTo>
                  <a:cubicBezTo>
                    <a:pt x="1624" y="0"/>
                    <a:pt x="1595" y="5"/>
                    <a:pt x="1565" y="15"/>
                  </a:cubicBezTo>
                  <a:lnTo>
                    <a:pt x="608" y="385"/>
                  </a:lnTo>
                  <a:lnTo>
                    <a:pt x="639" y="293"/>
                  </a:lnTo>
                  <a:cubicBezTo>
                    <a:pt x="700" y="169"/>
                    <a:pt x="639" y="77"/>
                    <a:pt x="546" y="15"/>
                  </a:cubicBezTo>
                  <a:cubicBezTo>
                    <a:pt x="517" y="8"/>
                    <a:pt x="490" y="4"/>
                    <a:pt x="464" y="4"/>
                  </a:cubicBezTo>
                  <a:cubicBezTo>
                    <a:pt x="381" y="4"/>
                    <a:pt x="316" y="44"/>
                    <a:pt x="268" y="138"/>
                  </a:cubicBezTo>
                  <a:cubicBezTo>
                    <a:pt x="268" y="138"/>
                    <a:pt x="52" y="663"/>
                    <a:pt x="52" y="694"/>
                  </a:cubicBezTo>
                  <a:cubicBezTo>
                    <a:pt x="0" y="824"/>
                    <a:pt x="102" y="955"/>
                    <a:pt x="228" y="955"/>
                  </a:cubicBezTo>
                  <a:cubicBezTo>
                    <a:pt x="252" y="955"/>
                    <a:pt x="275" y="950"/>
                    <a:pt x="299" y="941"/>
                  </a:cubicBezTo>
                  <a:lnTo>
                    <a:pt x="1719" y="385"/>
                  </a:lnTo>
                  <a:cubicBezTo>
                    <a:pt x="1939" y="303"/>
                    <a:pt x="1865" y="0"/>
                    <a:pt x="16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94"/>
            <p:cNvSpPr/>
            <p:nvPr/>
          </p:nvSpPr>
          <p:spPr>
            <a:xfrm>
              <a:off x="1946563" y="4288131"/>
              <a:ext cx="75300" cy="10225"/>
            </a:xfrm>
            <a:custGeom>
              <a:rect b="b" l="l" r="r" t="t"/>
              <a:pathLst>
                <a:path extrusionOk="0" h="409" w="3012">
                  <a:moveTo>
                    <a:pt x="199" y="0"/>
                  </a:moveTo>
                  <a:cubicBezTo>
                    <a:pt x="1" y="0"/>
                    <a:pt x="7" y="408"/>
                    <a:pt x="218" y="408"/>
                  </a:cubicBezTo>
                  <a:cubicBezTo>
                    <a:pt x="225" y="408"/>
                    <a:pt x="233" y="408"/>
                    <a:pt x="240" y="407"/>
                  </a:cubicBezTo>
                  <a:lnTo>
                    <a:pt x="2802" y="407"/>
                  </a:lnTo>
                  <a:cubicBezTo>
                    <a:pt x="2808" y="408"/>
                    <a:pt x="2814" y="408"/>
                    <a:pt x="2821" y="408"/>
                  </a:cubicBezTo>
                  <a:cubicBezTo>
                    <a:pt x="3005" y="408"/>
                    <a:pt x="3011" y="0"/>
                    <a:pt x="2838" y="0"/>
                  </a:cubicBezTo>
                  <a:cubicBezTo>
                    <a:pt x="2826" y="0"/>
                    <a:pt x="2814" y="2"/>
                    <a:pt x="2802" y="6"/>
                  </a:cubicBezTo>
                  <a:lnTo>
                    <a:pt x="240" y="6"/>
                  </a:lnTo>
                  <a:cubicBezTo>
                    <a:pt x="225" y="2"/>
                    <a:pt x="212"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94"/>
            <p:cNvSpPr/>
            <p:nvPr/>
          </p:nvSpPr>
          <p:spPr>
            <a:xfrm>
              <a:off x="1870763" y="4329731"/>
              <a:ext cx="47100" cy="24425"/>
            </a:xfrm>
            <a:custGeom>
              <a:rect b="b" l="l" r="r" t="t"/>
              <a:pathLst>
                <a:path extrusionOk="0" h="977" w="1884">
                  <a:moveTo>
                    <a:pt x="1626" y="0"/>
                  </a:moveTo>
                  <a:cubicBezTo>
                    <a:pt x="1608" y="0"/>
                    <a:pt x="1591" y="3"/>
                    <a:pt x="1575" y="8"/>
                  </a:cubicBezTo>
                  <a:lnTo>
                    <a:pt x="587" y="409"/>
                  </a:lnTo>
                  <a:lnTo>
                    <a:pt x="649" y="286"/>
                  </a:lnTo>
                  <a:cubicBezTo>
                    <a:pt x="708" y="127"/>
                    <a:pt x="576" y="6"/>
                    <a:pt x="442" y="6"/>
                  </a:cubicBezTo>
                  <a:cubicBezTo>
                    <a:pt x="367" y="6"/>
                    <a:pt x="292" y="44"/>
                    <a:pt x="248" y="132"/>
                  </a:cubicBezTo>
                  <a:lnTo>
                    <a:pt x="32" y="687"/>
                  </a:lnTo>
                  <a:cubicBezTo>
                    <a:pt x="1" y="780"/>
                    <a:pt x="32" y="841"/>
                    <a:pt x="93" y="903"/>
                  </a:cubicBezTo>
                  <a:cubicBezTo>
                    <a:pt x="116" y="948"/>
                    <a:pt x="172" y="977"/>
                    <a:pt x="236" y="977"/>
                  </a:cubicBezTo>
                  <a:cubicBezTo>
                    <a:pt x="260" y="977"/>
                    <a:pt x="284" y="973"/>
                    <a:pt x="309" y="965"/>
                  </a:cubicBezTo>
                  <a:lnTo>
                    <a:pt x="1729" y="409"/>
                  </a:lnTo>
                  <a:cubicBezTo>
                    <a:pt x="1822" y="348"/>
                    <a:pt x="1883" y="255"/>
                    <a:pt x="1822" y="132"/>
                  </a:cubicBezTo>
                  <a:cubicBezTo>
                    <a:pt x="1796" y="55"/>
                    <a:pt x="1708" y="0"/>
                    <a:pt x="16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94"/>
            <p:cNvSpPr/>
            <p:nvPr/>
          </p:nvSpPr>
          <p:spPr>
            <a:xfrm>
              <a:off x="1947138" y="4336856"/>
              <a:ext cx="74875" cy="10075"/>
            </a:xfrm>
            <a:custGeom>
              <a:rect b="b" l="l" r="r" t="t"/>
              <a:pathLst>
                <a:path extrusionOk="0" h="403" w="2995">
                  <a:moveTo>
                    <a:pt x="217" y="1"/>
                  </a:moveTo>
                  <a:cubicBezTo>
                    <a:pt x="94" y="1"/>
                    <a:pt x="1" y="93"/>
                    <a:pt x="1" y="217"/>
                  </a:cubicBezTo>
                  <a:cubicBezTo>
                    <a:pt x="1" y="309"/>
                    <a:pt x="94" y="402"/>
                    <a:pt x="217" y="402"/>
                  </a:cubicBezTo>
                  <a:lnTo>
                    <a:pt x="2779" y="402"/>
                  </a:lnTo>
                  <a:cubicBezTo>
                    <a:pt x="2902" y="402"/>
                    <a:pt x="2995" y="309"/>
                    <a:pt x="2995" y="217"/>
                  </a:cubicBezTo>
                  <a:cubicBezTo>
                    <a:pt x="2995" y="93"/>
                    <a:pt x="2902" y="1"/>
                    <a:pt x="27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94"/>
            <p:cNvSpPr/>
            <p:nvPr/>
          </p:nvSpPr>
          <p:spPr>
            <a:xfrm>
              <a:off x="1870763" y="4378906"/>
              <a:ext cx="47100" cy="23875"/>
            </a:xfrm>
            <a:custGeom>
              <a:rect b="b" l="l" r="r" t="t"/>
              <a:pathLst>
                <a:path extrusionOk="0" h="955" w="1884">
                  <a:moveTo>
                    <a:pt x="440" y="1"/>
                  </a:moveTo>
                  <a:cubicBezTo>
                    <a:pt x="366" y="1"/>
                    <a:pt x="291" y="41"/>
                    <a:pt x="248" y="140"/>
                  </a:cubicBezTo>
                  <a:lnTo>
                    <a:pt x="32" y="695"/>
                  </a:lnTo>
                  <a:cubicBezTo>
                    <a:pt x="1" y="757"/>
                    <a:pt x="1" y="850"/>
                    <a:pt x="62" y="911"/>
                  </a:cubicBezTo>
                  <a:lnTo>
                    <a:pt x="93" y="911"/>
                  </a:lnTo>
                  <a:cubicBezTo>
                    <a:pt x="115" y="933"/>
                    <a:pt x="168" y="955"/>
                    <a:pt x="229" y="955"/>
                  </a:cubicBezTo>
                  <a:cubicBezTo>
                    <a:pt x="255" y="955"/>
                    <a:pt x="282" y="951"/>
                    <a:pt x="309" y="942"/>
                  </a:cubicBezTo>
                  <a:lnTo>
                    <a:pt x="1729" y="387"/>
                  </a:lnTo>
                  <a:cubicBezTo>
                    <a:pt x="1822" y="356"/>
                    <a:pt x="1883" y="232"/>
                    <a:pt x="1822" y="140"/>
                  </a:cubicBezTo>
                  <a:cubicBezTo>
                    <a:pt x="1798" y="45"/>
                    <a:pt x="1720" y="5"/>
                    <a:pt x="1644" y="5"/>
                  </a:cubicBezTo>
                  <a:cubicBezTo>
                    <a:pt x="1620" y="5"/>
                    <a:pt x="1596" y="9"/>
                    <a:pt x="1575" y="16"/>
                  </a:cubicBezTo>
                  <a:lnTo>
                    <a:pt x="587" y="417"/>
                  </a:lnTo>
                  <a:lnTo>
                    <a:pt x="649" y="294"/>
                  </a:lnTo>
                  <a:cubicBezTo>
                    <a:pt x="709" y="135"/>
                    <a:pt x="575" y="1"/>
                    <a:pt x="4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94"/>
            <p:cNvSpPr/>
            <p:nvPr/>
          </p:nvSpPr>
          <p:spPr>
            <a:xfrm>
              <a:off x="1947138" y="4385481"/>
              <a:ext cx="74875" cy="10825"/>
            </a:xfrm>
            <a:custGeom>
              <a:rect b="b" l="l" r="r" t="t"/>
              <a:pathLst>
                <a:path extrusionOk="0" h="433" w="2995">
                  <a:moveTo>
                    <a:pt x="217" y="0"/>
                  </a:moveTo>
                  <a:cubicBezTo>
                    <a:pt x="94" y="0"/>
                    <a:pt x="1" y="93"/>
                    <a:pt x="1" y="216"/>
                  </a:cubicBezTo>
                  <a:cubicBezTo>
                    <a:pt x="1" y="340"/>
                    <a:pt x="94" y="432"/>
                    <a:pt x="217" y="432"/>
                  </a:cubicBezTo>
                  <a:lnTo>
                    <a:pt x="2779" y="432"/>
                  </a:lnTo>
                  <a:cubicBezTo>
                    <a:pt x="2902" y="432"/>
                    <a:pt x="2995" y="340"/>
                    <a:pt x="2995" y="216"/>
                  </a:cubicBezTo>
                  <a:cubicBezTo>
                    <a:pt x="2995" y="93"/>
                    <a:pt x="2902" y="0"/>
                    <a:pt x="27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94"/>
            <p:cNvSpPr/>
            <p:nvPr/>
          </p:nvSpPr>
          <p:spPr>
            <a:xfrm>
              <a:off x="1799788" y="4142056"/>
              <a:ext cx="297075" cy="345275"/>
            </a:xfrm>
            <a:custGeom>
              <a:rect b="b" l="l" r="r" t="t"/>
              <a:pathLst>
                <a:path extrusionOk="0" h="13811" w="11883">
                  <a:moveTo>
                    <a:pt x="5910" y="394"/>
                  </a:moveTo>
                  <a:cubicBezTo>
                    <a:pt x="6327" y="394"/>
                    <a:pt x="6744" y="648"/>
                    <a:pt x="6852" y="1158"/>
                  </a:cubicBezTo>
                  <a:cubicBezTo>
                    <a:pt x="6883" y="1405"/>
                    <a:pt x="7099" y="1559"/>
                    <a:pt x="7346" y="1559"/>
                  </a:cubicBezTo>
                  <a:lnTo>
                    <a:pt x="8765" y="1559"/>
                  </a:lnTo>
                  <a:cubicBezTo>
                    <a:pt x="8919" y="1559"/>
                    <a:pt x="9074" y="1682"/>
                    <a:pt x="9074" y="1837"/>
                  </a:cubicBezTo>
                  <a:lnTo>
                    <a:pt x="9074" y="3534"/>
                  </a:lnTo>
                  <a:cubicBezTo>
                    <a:pt x="9043" y="3688"/>
                    <a:pt x="8919" y="3781"/>
                    <a:pt x="8765" y="3781"/>
                  </a:cubicBezTo>
                  <a:lnTo>
                    <a:pt x="3056" y="3781"/>
                  </a:lnTo>
                  <a:cubicBezTo>
                    <a:pt x="2901" y="3781"/>
                    <a:pt x="2778" y="3688"/>
                    <a:pt x="2778" y="3534"/>
                  </a:cubicBezTo>
                  <a:lnTo>
                    <a:pt x="2778" y="1837"/>
                  </a:lnTo>
                  <a:lnTo>
                    <a:pt x="2747" y="1837"/>
                  </a:lnTo>
                  <a:cubicBezTo>
                    <a:pt x="2747" y="1682"/>
                    <a:pt x="2871" y="1559"/>
                    <a:pt x="3056" y="1559"/>
                  </a:cubicBezTo>
                  <a:lnTo>
                    <a:pt x="4475" y="1559"/>
                  </a:lnTo>
                  <a:cubicBezTo>
                    <a:pt x="4722" y="1559"/>
                    <a:pt x="4907" y="1405"/>
                    <a:pt x="4969" y="1158"/>
                  </a:cubicBezTo>
                  <a:cubicBezTo>
                    <a:pt x="5077" y="648"/>
                    <a:pt x="5494" y="394"/>
                    <a:pt x="5910" y="394"/>
                  </a:cubicBezTo>
                  <a:close/>
                  <a:moveTo>
                    <a:pt x="5914" y="0"/>
                  </a:moveTo>
                  <a:cubicBezTo>
                    <a:pt x="5324" y="0"/>
                    <a:pt x="4738" y="355"/>
                    <a:pt x="4599" y="1065"/>
                  </a:cubicBezTo>
                  <a:cubicBezTo>
                    <a:pt x="4568" y="1127"/>
                    <a:pt x="4537" y="1158"/>
                    <a:pt x="4475" y="1158"/>
                  </a:cubicBezTo>
                  <a:lnTo>
                    <a:pt x="3056" y="1158"/>
                  </a:lnTo>
                  <a:cubicBezTo>
                    <a:pt x="2747" y="1158"/>
                    <a:pt x="2469" y="1343"/>
                    <a:pt x="2377" y="1651"/>
                  </a:cubicBezTo>
                  <a:lnTo>
                    <a:pt x="1605" y="1651"/>
                  </a:lnTo>
                  <a:cubicBezTo>
                    <a:pt x="710" y="1651"/>
                    <a:pt x="0" y="2361"/>
                    <a:pt x="0" y="3225"/>
                  </a:cubicBezTo>
                  <a:lnTo>
                    <a:pt x="0" y="12206"/>
                  </a:lnTo>
                  <a:cubicBezTo>
                    <a:pt x="0" y="13101"/>
                    <a:pt x="710" y="13811"/>
                    <a:pt x="1605" y="13811"/>
                  </a:cubicBezTo>
                  <a:lnTo>
                    <a:pt x="10247" y="13811"/>
                  </a:lnTo>
                  <a:cubicBezTo>
                    <a:pt x="11111" y="13811"/>
                    <a:pt x="11820" y="13101"/>
                    <a:pt x="11851" y="12237"/>
                  </a:cubicBezTo>
                  <a:lnTo>
                    <a:pt x="11851" y="5231"/>
                  </a:lnTo>
                  <a:cubicBezTo>
                    <a:pt x="11882" y="5108"/>
                    <a:pt x="11759" y="5046"/>
                    <a:pt x="11639" y="5046"/>
                  </a:cubicBezTo>
                  <a:cubicBezTo>
                    <a:pt x="11520" y="5046"/>
                    <a:pt x="11404" y="5108"/>
                    <a:pt x="11450" y="5231"/>
                  </a:cubicBezTo>
                  <a:lnTo>
                    <a:pt x="11450" y="12206"/>
                  </a:lnTo>
                  <a:cubicBezTo>
                    <a:pt x="11450" y="12885"/>
                    <a:pt x="10925" y="13410"/>
                    <a:pt x="10277" y="13410"/>
                  </a:cubicBezTo>
                  <a:lnTo>
                    <a:pt x="1605" y="13410"/>
                  </a:lnTo>
                  <a:cubicBezTo>
                    <a:pt x="926" y="13410"/>
                    <a:pt x="402" y="12854"/>
                    <a:pt x="402" y="12206"/>
                  </a:cubicBezTo>
                  <a:lnTo>
                    <a:pt x="402" y="3225"/>
                  </a:lnTo>
                  <a:cubicBezTo>
                    <a:pt x="402" y="2577"/>
                    <a:pt x="926" y="2053"/>
                    <a:pt x="1605" y="2053"/>
                  </a:cubicBezTo>
                  <a:lnTo>
                    <a:pt x="2377" y="2053"/>
                  </a:lnTo>
                  <a:lnTo>
                    <a:pt x="2377" y="2762"/>
                  </a:lnTo>
                  <a:lnTo>
                    <a:pt x="1605" y="2762"/>
                  </a:lnTo>
                  <a:cubicBezTo>
                    <a:pt x="1327" y="2762"/>
                    <a:pt x="1111" y="2978"/>
                    <a:pt x="1111" y="3225"/>
                  </a:cubicBezTo>
                  <a:lnTo>
                    <a:pt x="1111" y="9305"/>
                  </a:lnTo>
                  <a:cubicBezTo>
                    <a:pt x="1111" y="9398"/>
                    <a:pt x="1204" y="9490"/>
                    <a:pt x="1297" y="9490"/>
                  </a:cubicBezTo>
                  <a:cubicBezTo>
                    <a:pt x="1420" y="9490"/>
                    <a:pt x="1513" y="9398"/>
                    <a:pt x="1513" y="9305"/>
                  </a:cubicBezTo>
                  <a:lnTo>
                    <a:pt x="1513" y="3225"/>
                  </a:lnTo>
                  <a:cubicBezTo>
                    <a:pt x="1513" y="3194"/>
                    <a:pt x="1543" y="3164"/>
                    <a:pt x="1605" y="3164"/>
                  </a:cubicBezTo>
                  <a:lnTo>
                    <a:pt x="2377" y="3164"/>
                  </a:lnTo>
                  <a:lnTo>
                    <a:pt x="2377" y="3503"/>
                  </a:lnTo>
                  <a:cubicBezTo>
                    <a:pt x="2377" y="3873"/>
                    <a:pt x="2685" y="4213"/>
                    <a:pt x="3056" y="4213"/>
                  </a:cubicBezTo>
                  <a:lnTo>
                    <a:pt x="8796" y="4213"/>
                  </a:lnTo>
                  <a:cubicBezTo>
                    <a:pt x="9166" y="4182"/>
                    <a:pt x="9475" y="3873"/>
                    <a:pt x="9475" y="3503"/>
                  </a:cubicBezTo>
                  <a:lnTo>
                    <a:pt x="9475" y="3164"/>
                  </a:lnTo>
                  <a:lnTo>
                    <a:pt x="10247" y="3164"/>
                  </a:lnTo>
                  <a:cubicBezTo>
                    <a:pt x="10277" y="3164"/>
                    <a:pt x="10339" y="3194"/>
                    <a:pt x="10339" y="3225"/>
                  </a:cubicBezTo>
                  <a:lnTo>
                    <a:pt x="10339" y="11681"/>
                  </a:lnTo>
                  <a:cubicBezTo>
                    <a:pt x="10339" y="11712"/>
                    <a:pt x="10277" y="11743"/>
                    <a:pt x="10247" y="11743"/>
                  </a:cubicBezTo>
                  <a:lnTo>
                    <a:pt x="1605" y="11743"/>
                  </a:lnTo>
                  <a:cubicBezTo>
                    <a:pt x="1543" y="11743"/>
                    <a:pt x="1513" y="11712"/>
                    <a:pt x="1513" y="11681"/>
                  </a:cubicBezTo>
                  <a:lnTo>
                    <a:pt x="1513" y="10107"/>
                  </a:lnTo>
                  <a:cubicBezTo>
                    <a:pt x="1513" y="9984"/>
                    <a:pt x="1420" y="9891"/>
                    <a:pt x="1297" y="9891"/>
                  </a:cubicBezTo>
                  <a:cubicBezTo>
                    <a:pt x="1204" y="9891"/>
                    <a:pt x="1111" y="9984"/>
                    <a:pt x="1111" y="10107"/>
                  </a:cubicBezTo>
                  <a:lnTo>
                    <a:pt x="1111" y="11681"/>
                  </a:lnTo>
                  <a:cubicBezTo>
                    <a:pt x="1111" y="11928"/>
                    <a:pt x="1327" y="12144"/>
                    <a:pt x="1605" y="12144"/>
                  </a:cubicBezTo>
                  <a:lnTo>
                    <a:pt x="10247" y="12144"/>
                  </a:lnTo>
                  <a:cubicBezTo>
                    <a:pt x="10524" y="12144"/>
                    <a:pt x="10740" y="11928"/>
                    <a:pt x="10740" y="11681"/>
                  </a:cubicBezTo>
                  <a:lnTo>
                    <a:pt x="10740" y="3225"/>
                  </a:lnTo>
                  <a:cubicBezTo>
                    <a:pt x="10740" y="2978"/>
                    <a:pt x="10524" y="2762"/>
                    <a:pt x="10247" y="2762"/>
                  </a:cubicBezTo>
                  <a:lnTo>
                    <a:pt x="9475" y="2762"/>
                  </a:lnTo>
                  <a:lnTo>
                    <a:pt x="9475" y="2053"/>
                  </a:lnTo>
                  <a:lnTo>
                    <a:pt x="10247" y="2053"/>
                  </a:lnTo>
                  <a:cubicBezTo>
                    <a:pt x="10895" y="2053"/>
                    <a:pt x="11419" y="2577"/>
                    <a:pt x="11419" y="3225"/>
                  </a:cubicBezTo>
                  <a:lnTo>
                    <a:pt x="11419" y="4429"/>
                  </a:lnTo>
                  <a:cubicBezTo>
                    <a:pt x="11419" y="4552"/>
                    <a:pt x="11512" y="4645"/>
                    <a:pt x="11635" y="4645"/>
                  </a:cubicBezTo>
                  <a:cubicBezTo>
                    <a:pt x="11728" y="4645"/>
                    <a:pt x="11820" y="4552"/>
                    <a:pt x="11820" y="4429"/>
                  </a:cubicBezTo>
                  <a:lnTo>
                    <a:pt x="11820" y="3225"/>
                  </a:lnTo>
                  <a:cubicBezTo>
                    <a:pt x="11820" y="2361"/>
                    <a:pt x="11111" y="1651"/>
                    <a:pt x="10247" y="1651"/>
                  </a:cubicBezTo>
                  <a:lnTo>
                    <a:pt x="9444" y="1651"/>
                  </a:lnTo>
                  <a:cubicBezTo>
                    <a:pt x="9352" y="1343"/>
                    <a:pt x="9074" y="1158"/>
                    <a:pt x="8765" y="1158"/>
                  </a:cubicBezTo>
                  <a:lnTo>
                    <a:pt x="7346" y="1158"/>
                  </a:lnTo>
                  <a:cubicBezTo>
                    <a:pt x="7284" y="1158"/>
                    <a:pt x="7253" y="1127"/>
                    <a:pt x="7253" y="1065"/>
                  </a:cubicBezTo>
                  <a:cubicBezTo>
                    <a:pt x="7099" y="355"/>
                    <a:pt x="6505" y="0"/>
                    <a:pt x="5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7" name="Google Shape;15337;p94"/>
          <p:cNvGrpSpPr/>
          <p:nvPr/>
        </p:nvGrpSpPr>
        <p:grpSpPr>
          <a:xfrm>
            <a:off x="7742753" y="2330787"/>
            <a:ext cx="345675" cy="321775"/>
            <a:chOff x="5563388" y="3034481"/>
            <a:chExt cx="345675" cy="321775"/>
          </a:xfrm>
        </p:grpSpPr>
        <p:sp>
          <p:nvSpPr>
            <p:cNvPr id="15338" name="Google Shape;15338;p94"/>
            <p:cNvSpPr/>
            <p:nvPr/>
          </p:nvSpPr>
          <p:spPr>
            <a:xfrm>
              <a:off x="5684513" y="3122456"/>
              <a:ext cx="10075" cy="18550"/>
            </a:xfrm>
            <a:custGeom>
              <a:rect b="b" l="l" r="r" t="t"/>
              <a:pathLst>
                <a:path extrusionOk="0" h="742" w="403">
                  <a:moveTo>
                    <a:pt x="186" y="1"/>
                  </a:moveTo>
                  <a:cubicBezTo>
                    <a:pt x="63" y="1"/>
                    <a:pt x="1" y="93"/>
                    <a:pt x="1" y="217"/>
                  </a:cubicBezTo>
                  <a:lnTo>
                    <a:pt x="1" y="525"/>
                  </a:lnTo>
                  <a:cubicBezTo>
                    <a:pt x="1" y="649"/>
                    <a:pt x="63" y="741"/>
                    <a:pt x="186" y="741"/>
                  </a:cubicBezTo>
                  <a:cubicBezTo>
                    <a:pt x="309" y="741"/>
                    <a:pt x="402" y="649"/>
                    <a:pt x="402" y="525"/>
                  </a:cubicBezTo>
                  <a:lnTo>
                    <a:pt x="402" y="217"/>
                  </a:lnTo>
                  <a:cubicBezTo>
                    <a:pt x="402" y="93"/>
                    <a:pt x="309"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94"/>
            <p:cNvSpPr/>
            <p:nvPr/>
          </p:nvSpPr>
          <p:spPr>
            <a:xfrm>
              <a:off x="5777113" y="3122456"/>
              <a:ext cx="10825" cy="18550"/>
            </a:xfrm>
            <a:custGeom>
              <a:rect b="b" l="l" r="r" t="t"/>
              <a:pathLst>
                <a:path extrusionOk="0" h="742" w="433">
                  <a:moveTo>
                    <a:pt x="216" y="1"/>
                  </a:moveTo>
                  <a:cubicBezTo>
                    <a:pt x="93" y="1"/>
                    <a:pt x="0" y="93"/>
                    <a:pt x="31" y="217"/>
                  </a:cubicBezTo>
                  <a:lnTo>
                    <a:pt x="31" y="525"/>
                  </a:lnTo>
                  <a:cubicBezTo>
                    <a:pt x="0" y="649"/>
                    <a:pt x="93" y="741"/>
                    <a:pt x="216" y="741"/>
                  </a:cubicBezTo>
                  <a:cubicBezTo>
                    <a:pt x="340" y="741"/>
                    <a:pt x="432" y="649"/>
                    <a:pt x="432" y="525"/>
                  </a:cubicBezTo>
                  <a:lnTo>
                    <a:pt x="432" y="217"/>
                  </a:lnTo>
                  <a:cubicBezTo>
                    <a:pt x="432" y="93"/>
                    <a:pt x="340"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94"/>
            <p:cNvSpPr/>
            <p:nvPr/>
          </p:nvSpPr>
          <p:spPr>
            <a:xfrm>
              <a:off x="5719238" y="3129756"/>
              <a:ext cx="35100" cy="15875"/>
            </a:xfrm>
            <a:custGeom>
              <a:rect b="b" l="l" r="r" t="t"/>
              <a:pathLst>
                <a:path extrusionOk="0" h="635" w="1404">
                  <a:moveTo>
                    <a:pt x="1113" y="1"/>
                  </a:moveTo>
                  <a:cubicBezTo>
                    <a:pt x="1060" y="1"/>
                    <a:pt x="1005" y="24"/>
                    <a:pt x="957" y="79"/>
                  </a:cubicBezTo>
                  <a:cubicBezTo>
                    <a:pt x="880" y="172"/>
                    <a:pt x="772" y="218"/>
                    <a:pt x="664" y="218"/>
                  </a:cubicBezTo>
                  <a:cubicBezTo>
                    <a:pt x="556" y="218"/>
                    <a:pt x="448" y="172"/>
                    <a:pt x="371" y="79"/>
                  </a:cubicBezTo>
                  <a:cubicBezTo>
                    <a:pt x="325" y="33"/>
                    <a:pt x="271" y="10"/>
                    <a:pt x="217" y="10"/>
                  </a:cubicBezTo>
                  <a:cubicBezTo>
                    <a:pt x="163" y="10"/>
                    <a:pt x="109" y="33"/>
                    <a:pt x="62" y="79"/>
                  </a:cubicBezTo>
                  <a:cubicBezTo>
                    <a:pt x="1" y="172"/>
                    <a:pt x="1" y="295"/>
                    <a:pt x="62" y="357"/>
                  </a:cubicBezTo>
                  <a:cubicBezTo>
                    <a:pt x="217" y="542"/>
                    <a:pt x="464" y="635"/>
                    <a:pt x="680" y="635"/>
                  </a:cubicBezTo>
                  <a:cubicBezTo>
                    <a:pt x="896" y="635"/>
                    <a:pt x="1112" y="511"/>
                    <a:pt x="1266" y="357"/>
                  </a:cubicBezTo>
                  <a:cubicBezTo>
                    <a:pt x="1404" y="196"/>
                    <a:pt x="1268" y="1"/>
                    <a:pt x="1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94"/>
            <p:cNvSpPr/>
            <p:nvPr/>
          </p:nvSpPr>
          <p:spPr>
            <a:xfrm>
              <a:off x="5597338" y="3157956"/>
              <a:ext cx="277775" cy="164350"/>
            </a:xfrm>
            <a:custGeom>
              <a:rect b="b" l="l" r="r" t="t"/>
              <a:pathLst>
                <a:path extrusionOk="0" h="6574" w="11111">
                  <a:moveTo>
                    <a:pt x="895" y="0"/>
                  </a:moveTo>
                  <a:cubicBezTo>
                    <a:pt x="402" y="0"/>
                    <a:pt x="0" y="402"/>
                    <a:pt x="0" y="926"/>
                  </a:cubicBezTo>
                  <a:lnTo>
                    <a:pt x="0" y="5648"/>
                  </a:lnTo>
                  <a:cubicBezTo>
                    <a:pt x="0" y="6142"/>
                    <a:pt x="402" y="6574"/>
                    <a:pt x="895" y="6574"/>
                  </a:cubicBezTo>
                  <a:lnTo>
                    <a:pt x="10185" y="6574"/>
                  </a:lnTo>
                  <a:cubicBezTo>
                    <a:pt x="10710" y="6574"/>
                    <a:pt x="11111" y="6173"/>
                    <a:pt x="11111" y="5648"/>
                  </a:cubicBezTo>
                  <a:lnTo>
                    <a:pt x="11111" y="4506"/>
                  </a:lnTo>
                  <a:cubicBezTo>
                    <a:pt x="11111" y="4383"/>
                    <a:pt x="11018" y="4290"/>
                    <a:pt x="10926" y="4290"/>
                  </a:cubicBezTo>
                  <a:cubicBezTo>
                    <a:pt x="10802" y="4290"/>
                    <a:pt x="10710" y="4383"/>
                    <a:pt x="10710" y="4506"/>
                  </a:cubicBezTo>
                  <a:lnTo>
                    <a:pt x="10710" y="5648"/>
                  </a:lnTo>
                  <a:cubicBezTo>
                    <a:pt x="10710" y="5926"/>
                    <a:pt x="10463" y="6173"/>
                    <a:pt x="10185" y="6173"/>
                  </a:cubicBezTo>
                  <a:lnTo>
                    <a:pt x="895" y="6173"/>
                  </a:lnTo>
                  <a:cubicBezTo>
                    <a:pt x="618" y="6142"/>
                    <a:pt x="402" y="5926"/>
                    <a:pt x="402" y="5648"/>
                  </a:cubicBezTo>
                  <a:lnTo>
                    <a:pt x="402" y="926"/>
                  </a:lnTo>
                  <a:cubicBezTo>
                    <a:pt x="402" y="648"/>
                    <a:pt x="618" y="402"/>
                    <a:pt x="895" y="402"/>
                  </a:cubicBezTo>
                  <a:lnTo>
                    <a:pt x="10185" y="402"/>
                  </a:lnTo>
                  <a:cubicBezTo>
                    <a:pt x="10463" y="402"/>
                    <a:pt x="10710" y="648"/>
                    <a:pt x="10710" y="926"/>
                  </a:cubicBezTo>
                  <a:lnTo>
                    <a:pt x="10710" y="3704"/>
                  </a:lnTo>
                  <a:cubicBezTo>
                    <a:pt x="10679" y="3796"/>
                    <a:pt x="10771" y="3889"/>
                    <a:pt x="10895" y="3889"/>
                  </a:cubicBezTo>
                  <a:cubicBezTo>
                    <a:pt x="11018" y="3889"/>
                    <a:pt x="11111" y="3796"/>
                    <a:pt x="11111" y="3704"/>
                  </a:cubicBezTo>
                  <a:lnTo>
                    <a:pt x="11111" y="926"/>
                  </a:lnTo>
                  <a:cubicBezTo>
                    <a:pt x="11111" y="402"/>
                    <a:pt x="10679" y="0"/>
                    <a:pt x="10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94"/>
            <p:cNvSpPr/>
            <p:nvPr/>
          </p:nvSpPr>
          <p:spPr>
            <a:xfrm>
              <a:off x="5685288" y="3189581"/>
              <a:ext cx="101100" cy="100325"/>
            </a:xfrm>
            <a:custGeom>
              <a:rect b="b" l="l" r="r" t="t"/>
              <a:pathLst>
                <a:path extrusionOk="0" h="4013" w="4044">
                  <a:moveTo>
                    <a:pt x="2377" y="402"/>
                  </a:moveTo>
                  <a:cubicBezTo>
                    <a:pt x="2408" y="402"/>
                    <a:pt x="2439" y="433"/>
                    <a:pt x="2439" y="464"/>
                  </a:cubicBezTo>
                  <a:lnTo>
                    <a:pt x="2439" y="1420"/>
                  </a:lnTo>
                  <a:cubicBezTo>
                    <a:pt x="2439" y="1513"/>
                    <a:pt x="2531" y="1605"/>
                    <a:pt x="2624" y="1605"/>
                  </a:cubicBezTo>
                  <a:lnTo>
                    <a:pt x="3581" y="1605"/>
                  </a:lnTo>
                  <a:cubicBezTo>
                    <a:pt x="3612" y="1605"/>
                    <a:pt x="3642" y="1636"/>
                    <a:pt x="3642" y="1667"/>
                  </a:cubicBezTo>
                  <a:lnTo>
                    <a:pt x="3642" y="2377"/>
                  </a:lnTo>
                  <a:cubicBezTo>
                    <a:pt x="3642" y="2408"/>
                    <a:pt x="3612" y="2439"/>
                    <a:pt x="3581" y="2439"/>
                  </a:cubicBezTo>
                  <a:lnTo>
                    <a:pt x="2624" y="2439"/>
                  </a:lnTo>
                  <a:cubicBezTo>
                    <a:pt x="2531" y="2439"/>
                    <a:pt x="2439" y="2500"/>
                    <a:pt x="2439" y="2624"/>
                  </a:cubicBezTo>
                  <a:lnTo>
                    <a:pt x="2439" y="3581"/>
                  </a:lnTo>
                  <a:cubicBezTo>
                    <a:pt x="2439" y="3611"/>
                    <a:pt x="2408" y="3611"/>
                    <a:pt x="2377" y="3611"/>
                  </a:cubicBezTo>
                  <a:lnTo>
                    <a:pt x="1667" y="3611"/>
                  </a:lnTo>
                  <a:cubicBezTo>
                    <a:pt x="1636" y="3611"/>
                    <a:pt x="1606" y="3611"/>
                    <a:pt x="1636" y="3581"/>
                  </a:cubicBezTo>
                  <a:lnTo>
                    <a:pt x="1636" y="2624"/>
                  </a:lnTo>
                  <a:cubicBezTo>
                    <a:pt x="1636" y="2500"/>
                    <a:pt x="1544" y="2439"/>
                    <a:pt x="1420" y="2439"/>
                  </a:cubicBezTo>
                  <a:lnTo>
                    <a:pt x="464" y="2439"/>
                  </a:lnTo>
                  <a:cubicBezTo>
                    <a:pt x="433" y="2439"/>
                    <a:pt x="433" y="2408"/>
                    <a:pt x="433" y="2377"/>
                  </a:cubicBezTo>
                  <a:lnTo>
                    <a:pt x="433" y="1667"/>
                  </a:lnTo>
                  <a:cubicBezTo>
                    <a:pt x="433" y="1636"/>
                    <a:pt x="433" y="1605"/>
                    <a:pt x="464" y="1605"/>
                  </a:cubicBezTo>
                  <a:lnTo>
                    <a:pt x="1420" y="1605"/>
                  </a:lnTo>
                  <a:cubicBezTo>
                    <a:pt x="1544" y="1605"/>
                    <a:pt x="1636" y="1513"/>
                    <a:pt x="1636" y="1420"/>
                  </a:cubicBezTo>
                  <a:lnTo>
                    <a:pt x="1636" y="464"/>
                  </a:lnTo>
                  <a:cubicBezTo>
                    <a:pt x="1606" y="433"/>
                    <a:pt x="1636" y="402"/>
                    <a:pt x="1667" y="402"/>
                  </a:cubicBezTo>
                  <a:close/>
                  <a:moveTo>
                    <a:pt x="1667" y="1"/>
                  </a:moveTo>
                  <a:cubicBezTo>
                    <a:pt x="1420" y="1"/>
                    <a:pt x="1204" y="217"/>
                    <a:pt x="1204" y="464"/>
                  </a:cubicBezTo>
                  <a:lnTo>
                    <a:pt x="1204" y="1204"/>
                  </a:lnTo>
                  <a:lnTo>
                    <a:pt x="464" y="1204"/>
                  </a:lnTo>
                  <a:cubicBezTo>
                    <a:pt x="217" y="1204"/>
                    <a:pt x="1" y="1420"/>
                    <a:pt x="1" y="1667"/>
                  </a:cubicBezTo>
                  <a:lnTo>
                    <a:pt x="1" y="2377"/>
                  </a:lnTo>
                  <a:cubicBezTo>
                    <a:pt x="32" y="2624"/>
                    <a:pt x="217" y="2840"/>
                    <a:pt x="464" y="2840"/>
                  </a:cubicBezTo>
                  <a:lnTo>
                    <a:pt x="1204" y="2840"/>
                  </a:lnTo>
                  <a:lnTo>
                    <a:pt x="1204" y="3581"/>
                  </a:lnTo>
                  <a:cubicBezTo>
                    <a:pt x="1204" y="3827"/>
                    <a:pt x="1420" y="4013"/>
                    <a:pt x="1667" y="4013"/>
                  </a:cubicBezTo>
                  <a:lnTo>
                    <a:pt x="2377" y="4013"/>
                  </a:lnTo>
                  <a:cubicBezTo>
                    <a:pt x="2624" y="4013"/>
                    <a:pt x="2840" y="3827"/>
                    <a:pt x="2840" y="3581"/>
                  </a:cubicBezTo>
                  <a:lnTo>
                    <a:pt x="2840" y="2840"/>
                  </a:lnTo>
                  <a:lnTo>
                    <a:pt x="3581" y="2840"/>
                  </a:lnTo>
                  <a:cubicBezTo>
                    <a:pt x="3828" y="2840"/>
                    <a:pt x="4044" y="2624"/>
                    <a:pt x="4044" y="2377"/>
                  </a:cubicBezTo>
                  <a:lnTo>
                    <a:pt x="4044" y="1667"/>
                  </a:lnTo>
                  <a:cubicBezTo>
                    <a:pt x="4044" y="1420"/>
                    <a:pt x="3828" y="1204"/>
                    <a:pt x="3581" y="1204"/>
                  </a:cubicBezTo>
                  <a:lnTo>
                    <a:pt x="2840" y="1204"/>
                  </a:lnTo>
                  <a:lnTo>
                    <a:pt x="2840" y="464"/>
                  </a:lnTo>
                  <a:cubicBezTo>
                    <a:pt x="2840" y="217"/>
                    <a:pt x="2624" y="1"/>
                    <a:pt x="23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94"/>
            <p:cNvSpPr/>
            <p:nvPr/>
          </p:nvSpPr>
          <p:spPr>
            <a:xfrm>
              <a:off x="5563388" y="3034481"/>
              <a:ext cx="345675" cy="321775"/>
            </a:xfrm>
            <a:custGeom>
              <a:rect b="b" l="l" r="r" t="t"/>
              <a:pathLst>
                <a:path extrusionOk="0" h="12871" w="13827">
                  <a:moveTo>
                    <a:pt x="7963" y="1452"/>
                  </a:moveTo>
                  <a:cubicBezTo>
                    <a:pt x="7994" y="1452"/>
                    <a:pt x="7994" y="1483"/>
                    <a:pt x="7994" y="1483"/>
                  </a:cubicBezTo>
                  <a:lnTo>
                    <a:pt x="7994" y="2223"/>
                  </a:lnTo>
                  <a:lnTo>
                    <a:pt x="5803" y="2223"/>
                  </a:lnTo>
                  <a:lnTo>
                    <a:pt x="5803" y="1483"/>
                  </a:lnTo>
                  <a:cubicBezTo>
                    <a:pt x="5803" y="1483"/>
                    <a:pt x="5803" y="1452"/>
                    <a:pt x="5833" y="1452"/>
                  </a:cubicBezTo>
                  <a:close/>
                  <a:moveTo>
                    <a:pt x="7963" y="403"/>
                  </a:moveTo>
                  <a:cubicBezTo>
                    <a:pt x="8580" y="403"/>
                    <a:pt x="9074" y="896"/>
                    <a:pt x="9074" y="1483"/>
                  </a:cubicBezTo>
                  <a:lnTo>
                    <a:pt x="9074" y="2223"/>
                  </a:lnTo>
                  <a:lnTo>
                    <a:pt x="8395" y="2223"/>
                  </a:lnTo>
                  <a:lnTo>
                    <a:pt x="8395" y="1483"/>
                  </a:lnTo>
                  <a:cubicBezTo>
                    <a:pt x="8395" y="1267"/>
                    <a:pt x="8210" y="1051"/>
                    <a:pt x="7963" y="1051"/>
                  </a:cubicBezTo>
                  <a:lnTo>
                    <a:pt x="5833" y="1051"/>
                  </a:lnTo>
                  <a:cubicBezTo>
                    <a:pt x="5587" y="1051"/>
                    <a:pt x="5401" y="1267"/>
                    <a:pt x="5401" y="1483"/>
                  </a:cubicBezTo>
                  <a:lnTo>
                    <a:pt x="5401" y="2223"/>
                  </a:lnTo>
                  <a:lnTo>
                    <a:pt x="4722" y="2223"/>
                  </a:lnTo>
                  <a:lnTo>
                    <a:pt x="4722" y="1483"/>
                  </a:lnTo>
                  <a:cubicBezTo>
                    <a:pt x="4722" y="896"/>
                    <a:pt x="5216" y="403"/>
                    <a:pt x="5833" y="403"/>
                  </a:cubicBezTo>
                  <a:close/>
                  <a:moveTo>
                    <a:pt x="3550" y="2933"/>
                  </a:moveTo>
                  <a:lnTo>
                    <a:pt x="3550" y="3551"/>
                  </a:lnTo>
                  <a:cubicBezTo>
                    <a:pt x="3550" y="3612"/>
                    <a:pt x="3488" y="3674"/>
                    <a:pt x="3426" y="3674"/>
                  </a:cubicBezTo>
                  <a:lnTo>
                    <a:pt x="2068" y="3674"/>
                  </a:lnTo>
                  <a:cubicBezTo>
                    <a:pt x="1976" y="3674"/>
                    <a:pt x="1914" y="3612"/>
                    <a:pt x="1914" y="3551"/>
                  </a:cubicBezTo>
                  <a:lnTo>
                    <a:pt x="1914" y="2933"/>
                  </a:lnTo>
                  <a:close/>
                  <a:moveTo>
                    <a:pt x="11882" y="2933"/>
                  </a:moveTo>
                  <a:lnTo>
                    <a:pt x="11882" y="3551"/>
                  </a:lnTo>
                  <a:cubicBezTo>
                    <a:pt x="11882" y="3612"/>
                    <a:pt x="11852" y="3674"/>
                    <a:pt x="11759" y="3674"/>
                  </a:cubicBezTo>
                  <a:lnTo>
                    <a:pt x="10401" y="3674"/>
                  </a:lnTo>
                  <a:cubicBezTo>
                    <a:pt x="10308" y="3674"/>
                    <a:pt x="10278" y="3612"/>
                    <a:pt x="10278" y="3551"/>
                  </a:cubicBezTo>
                  <a:lnTo>
                    <a:pt x="10278" y="2933"/>
                  </a:lnTo>
                  <a:close/>
                  <a:moveTo>
                    <a:pt x="8018" y="0"/>
                  </a:moveTo>
                  <a:cubicBezTo>
                    <a:pt x="7999" y="0"/>
                    <a:pt x="7981" y="1"/>
                    <a:pt x="7963" y="1"/>
                  </a:cubicBezTo>
                  <a:lnTo>
                    <a:pt x="5833" y="1"/>
                  </a:lnTo>
                  <a:cubicBezTo>
                    <a:pt x="5000" y="1"/>
                    <a:pt x="4321" y="650"/>
                    <a:pt x="4321" y="1483"/>
                  </a:cubicBezTo>
                  <a:lnTo>
                    <a:pt x="4321" y="2223"/>
                  </a:lnTo>
                  <a:lnTo>
                    <a:pt x="4043" y="2223"/>
                  </a:lnTo>
                  <a:cubicBezTo>
                    <a:pt x="3858" y="2223"/>
                    <a:pt x="3673" y="2347"/>
                    <a:pt x="3581" y="2532"/>
                  </a:cubicBezTo>
                  <a:lnTo>
                    <a:pt x="1883" y="2532"/>
                  </a:lnTo>
                  <a:cubicBezTo>
                    <a:pt x="1791" y="2347"/>
                    <a:pt x="1605" y="2223"/>
                    <a:pt x="1420" y="2223"/>
                  </a:cubicBezTo>
                  <a:lnTo>
                    <a:pt x="525" y="2223"/>
                  </a:lnTo>
                  <a:cubicBezTo>
                    <a:pt x="217" y="2223"/>
                    <a:pt x="1" y="2440"/>
                    <a:pt x="1" y="2717"/>
                  </a:cubicBezTo>
                  <a:lnTo>
                    <a:pt x="1" y="6266"/>
                  </a:lnTo>
                  <a:cubicBezTo>
                    <a:pt x="1" y="6359"/>
                    <a:pt x="93" y="6452"/>
                    <a:pt x="217" y="6452"/>
                  </a:cubicBezTo>
                  <a:cubicBezTo>
                    <a:pt x="309" y="6452"/>
                    <a:pt x="402" y="6359"/>
                    <a:pt x="402" y="6266"/>
                  </a:cubicBezTo>
                  <a:lnTo>
                    <a:pt x="402" y="2717"/>
                  </a:lnTo>
                  <a:cubicBezTo>
                    <a:pt x="402" y="2656"/>
                    <a:pt x="463" y="2625"/>
                    <a:pt x="494" y="2625"/>
                  </a:cubicBezTo>
                  <a:lnTo>
                    <a:pt x="1389" y="2625"/>
                  </a:lnTo>
                  <a:cubicBezTo>
                    <a:pt x="1451" y="2625"/>
                    <a:pt x="1513" y="2656"/>
                    <a:pt x="1513" y="2717"/>
                  </a:cubicBezTo>
                  <a:lnTo>
                    <a:pt x="1513" y="3551"/>
                  </a:lnTo>
                  <a:cubicBezTo>
                    <a:pt x="1513" y="3828"/>
                    <a:pt x="1760" y="4075"/>
                    <a:pt x="2037" y="4075"/>
                  </a:cubicBezTo>
                  <a:lnTo>
                    <a:pt x="3426" y="4075"/>
                  </a:lnTo>
                  <a:cubicBezTo>
                    <a:pt x="3704" y="4075"/>
                    <a:pt x="3951" y="3828"/>
                    <a:pt x="3951" y="3551"/>
                  </a:cubicBezTo>
                  <a:lnTo>
                    <a:pt x="3951" y="2717"/>
                  </a:lnTo>
                  <a:cubicBezTo>
                    <a:pt x="3951" y="2656"/>
                    <a:pt x="4013" y="2625"/>
                    <a:pt x="4043" y="2625"/>
                  </a:cubicBezTo>
                  <a:lnTo>
                    <a:pt x="9784" y="2625"/>
                  </a:lnTo>
                  <a:cubicBezTo>
                    <a:pt x="9815" y="2625"/>
                    <a:pt x="9876" y="2656"/>
                    <a:pt x="9876" y="2717"/>
                  </a:cubicBezTo>
                  <a:lnTo>
                    <a:pt x="9876" y="3551"/>
                  </a:lnTo>
                  <a:cubicBezTo>
                    <a:pt x="9876" y="3828"/>
                    <a:pt x="10123" y="4075"/>
                    <a:pt x="10401" y="4075"/>
                  </a:cubicBezTo>
                  <a:lnTo>
                    <a:pt x="11790" y="4075"/>
                  </a:lnTo>
                  <a:cubicBezTo>
                    <a:pt x="12068" y="4075"/>
                    <a:pt x="12314" y="3828"/>
                    <a:pt x="12314" y="3551"/>
                  </a:cubicBezTo>
                  <a:lnTo>
                    <a:pt x="12314" y="2717"/>
                  </a:lnTo>
                  <a:cubicBezTo>
                    <a:pt x="12314" y="2656"/>
                    <a:pt x="12376" y="2625"/>
                    <a:pt x="12407" y="2625"/>
                  </a:cubicBezTo>
                  <a:lnTo>
                    <a:pt x="13302" y="2625"/>
                  </a:lnTo>
                  <a:cubicBezTo>
                    <a:pt x="13364" y="2625"/>
                    <a:pt x="13425" y="2656"/>
                    <a:pt x="13425" y="2717"/>
                  </a:cubicBezTo>
                  <a:lnTo>
                    <a:pt x="13425" y="11698"/>
                  </a:lnTo>
                  <a:cubicBezTo>
                    <a:pt x="13425" y="12099"/>
                    <a:pt x="13086" y="12439"/>
                    <a:pt x="12685" y="12439"/>
                  </a:cubicBezTo>
                  <a:lnTo>
                    <a:pt x="1142" y="12439"/>
                  </a:lnTo>
                  <a:cubicBezTo>
                    <a:pt x="741" y="12439"/>
                    <a:pt x="402" y="12099"/>
                    <a:pt x="402" y="11698"/>
                  </a:cubicBezTo>
                  <a:lnTo>
                    <a:pt x="402" y="7069"/>
                  </a:lnTo>
                  <a:cubicBezTo>
                    <a:pt x="402" y="6976"/>
                    <a:pt x="309" y="6884"/>
                    <a:pt x="186" y="6884"/>
                  </a:cubicBezTo>
                  <a:cubicBezTo>
                    <a:pt x="93" y="6884"/>
                    <a:pt x="1" y="6945"/>
                    <a:pt x="1" y="7069"/>
                  </a:cubicBezTo>
                  <a:lnTo>
                    <a:pt x="1" y="11698"/>
                  </a:lnTo>
                  <a:cubicBezTo>
                    <a:pt x="1" y="12346"/>
                    <a:pt x="525" y="12871"/>
                    <a:pt x="1142" y="12871"/>
                  </a:cubicBezTo>
                  <a:lnTo>
                    <a:pt x="1142" y="12840"/>
                  </a:lnTo>
                  <a:lnTo>
                    <a:pt x="12654" y="12840"/>
                  </a:lnTo>
                  <a:cubicBezTo>
                    <a:pt x="13302" y="12840"/>
                    <a:pt x="13827" y="12346"/>
                    <a:pt x="13827" y="11698"/>
                  </a:cubicBezTo>
                  <a:lnTo>
                    <a:pt x="13827" y="2717"/>
                  </a:lnTo>
                  <a:cubicBezTo>
                    <a:pt x="13827" y="2440"/>
                    <a:pt x="13580" y="2223"/>
                    <a:pt x="13302" y="2223"/>
                  </a:cubicBezTo>
                  <a:lnTo>
                    <a:pt x="12407" y="2223"/>
                  </a:lnTo>
                  <a:cubicBezTo>
                    <a:pt x="12222" y="2223"/>
                    <a:pt x="12037" y="2347"/>
                    <a:pt x="11944" y="2532"/>
                  </a:cubicBezTo>
                  <a:lnTo>
                    <a:pt x="10216" y="2532"/>
                  </a:lnTo>
                  <a:cubicBezTo>
                    <a:pt x="10154" y="2316"/>
                    <a:pt x="9969" y="2223"/>
                    <a:pt x="9753" y="2223"/>
                  </a:cubicBezTo>
                  <a:lnTo>
                    <a:pt x="9475" y="2223"/>
                  </a:lnTo>
                  <a:lnTo>
                    <a:pt x="9475" y="1483"/>
                  </a:lnTo>
                  <a:cubicBezTo>
                    <a:pt x="9475" y="668"/>
                    <a:pt x="8826" y="0"/>
                    <a:pt x="80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4" name="Google Shape;15344;p94"/>
          <p:cNvGrpSpPr/>
          <p:nvPr/>
        </p:nvGrpSpPr>
        <p:grpSpPr>
          <a:xfrm>
            <a:off x="7029043" y="2319150"/>
            <a:ext cx="348750" cy="345050"/>
            <a:chOff x="4806513" y="3022356"/>
            <a:chExt cx="348750" cy="345050"/>
          </a:xfrm>
        </p:grpSpPr>
        <p:sp>
          <p:nvSpPr>
            <p:cNvPr id="15345" name="Google Shape;15345;p94"/>
            <p:cNvSpPr/>
            <p:nvPr/>
          </p:nvSpPr>
          <p:spPr>
            <a:xfrm>
              <a:off x="4929188" y="3221606"/>
              <a:ext cx="19225" cy="17050"/>
            </a:xfrm>
            <a:custGeom>
              <a:rect b="b" l="l" r="r" t="t"/>
              <a:pathLst>
                <a:path extrusionOk="0" h="682" w="769">
                  <a:moveTo>
                    <a:pt x="216" y="0"/>
                  </a:moveTo>
                  <a:cubicBezTo>
                    <a:pt x="162" y="0"/>
                    <a:pt x="108" y="16"/>
                    <a:pt x="62" y="47"/>
                  </a:cubicBezTo>
                  <a:cubicBezTo>
                    <a:pt x="0" y="139"/>
                    <a:pt x="0" y="263"/>
                    <a:pt x="62" y="355"/>
                  </a:cubicBezTo>
                  <a:lnTo>
                    <a:pt x="370" y="633"/>
                  </a:lnTo>
                  <a:cubicBezTo>
                    <a:pt x="411" y="667"/>
                    <a:pt x="455" y="682"/>
                    <a:pt x="497" y="682"/>
                  </a:cubicBezTo>
                  <a:cubicBezTo>
                    <a:pt x="645" y="682"/>
                    <a:pt x="769" y="500"/>
                    <a:pt x="648" y="355"/>
                  </a:cubicBezTo>
                  <a:lnTo>
                    <a:pt x="370" y="47"/>
                  </a:lnTo>
                  <a:cubicBezTo>
                    <a:pt x="324" y="16"/>
                    <a:pt x="270"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94"/>
            <p:cNvSpPr/>
            <p:nvPr/>
          </p:nvSpPr>
          <p:spPr>
            <a:xfrm>
              <a:off x="5007888" y="3142906"/>
              <a:ext cx="17750" cy="17000"/>
            </a:xfrm>
            <a:custGeom>
              <a:rect b="b" l="l" r="r" t="t"/>
              <a:pathLst>
                <a:path extrusionOk="0" h="680" w="710">
                  <a:moveTo>
                    <a:pt x="212" y="1"/>
                  </a:moveTo>
                  <a:cubicBezTo>
                    <a:pt x="162" y="1"/>
                    <a:pt x="108" y="16"/>
                    <a:pt x="62" y="47"/>
                  </a:cubicBezTo>
                  <a:cubicBezTo>
                    <a:pt x="0" y="139"/>
                    <a:pt x="0" y="263"/>
                    <a:pt x="62" y="355"/>
                  </a:cubicBezTo>
                  <a:lnTo>
                    <a:pt x="339" y="633"/>
                  </a:lnTo>
                  <a:cubicBezTo>
                    <a:pt x="386" y="664"/>
                    <a:pt x="440" y="679"/>
                    <a:pt x="494" y="679"/>
                  </a:cubicBezTo>
                  <a:cubicBezTo>
                    <a:pt x="548" y="679"/>
                    <a:pt x="602" y="664"/>
                    <a:pt x="648" y="633"/>
                  </a:cubicBezTo>
                  <a:cubicBezTo>
                    <a:pt x="710" y="541"/>
                    <a:pt x="710" y="417"/>
                    <a:pt x="648" y="355"/>
                  </a:cubicBezTo>
                  <a:lnTo>
                    <a:pt x="339" y="47"/>
                  </a:lnTo>
                  <a:cubicBezTo>
                    <a:pt x="309" y="16"/>
                    <a:pt x="262"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94"/>
            <p:cNvSpPr/>
            <p:nvPr/>
          </p:nvSpPr>
          <p:spPr>
            <a:xfrm>
              <a:off x="4966213" y="3179156"/>
              <a:ext cx="29700" cy="29100"/>
            </a:xfrm>
            <a:custGeom>
              <a:rect b="b" l="l" r="r" t="t"/>
              <a:pathLst>
                <a:path extrusionOk="0" h="1164" w="1188">
                  <a:moveTo>
                    <a:pt x="971" y="0"/>
                  </a:moveTo>
                  <a:cubicBezTo>
                    <a:pt x="848" y="0"/>
                    <a:pt x="723" y="70"/>
                    <a:pt x="772" y="202"/>
                  </a:cubicBezTo>
                  <a:cubicBezTo>
                    <a:pt x="772" y="356"/>
                    <a:pt x="710" y="479"/>
                    <a:pt x="618" y="572"/>
                  </a:cubicBezTo>
                  <a:cubicBezTo>
                    <a:pt x="494" y="695"/>
                    <a:pt x="371" y="757"/>
                    <a:pt x="217" y="757"/>
                  </a:cubicBezTo>
                  <a:lnTo>
                    <a:pt x="186" y="788"/>
                  </a:lnTo>
                  <a:cubicBezTo>
                    <a:pt x="0" y="819"/>
                    <a:pt x="0" y="1097"/>
                    <a:pt x="155" y="1158"/>
                  </a:cubicBezTo>
                  <a:cubicBezTo>
                    <a:pt x="183" y="1162"/>
                    <a:pt x="212" y="1163"/>
                    <a:pt x="240" y="1163"/>
                  </a:cubicBezTo>
                  <a:cubicBezTo>
                    <a:pt x="483" y="1163"/>
                    <a:pt x="702" y="1047"/>
                    <a:pt x="895" y="881"/>
                  </a:cubicBezTo>
                  <a:cubicBezTo>
                    <a:pt x="1081" y="695"/>
                    <a:pt x="1173" y="449"/>
                    <a:pt x="1173" y="171"/>
                  </a:cubicBezTo>
                  <a:cubicBezTo>
                    <a:pt x="1188" y="55"/>
                    <a:pt x="1080" y="0"/>
                    <a:pt x="9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94"/>
            <p:cNvSpPr/>
            <p:nvPr/>
          </p:nvSpPr>
          <p:spPr>
            <a:xfrm>
              <a:off x="4856663" y="3071531"/>
              <a:ext cx="267750" cy="266225"/>
            </a:xfrm>
            <a:custGeom>
              <a:rect b="b" l="l" r="r" t="t"/>
              <a:pathLst>
                <a:path extrusionOk="0" h="10649" w="10710">
                  <a:moveTo>
                    <a:pt x="7854" y="1"/>
                  </a:moveTo>
                  <a:cubicBezTo>
                    <a:pt x="7692" y="1"/>
                    <a:pt x="7530" y="63"/>
                    <a:pt x="7407" y="186"/>
                  </a:cubicBezTo>
                  <a:lnTo>
                    <a:pt x="6697" y="896"/>
                  </a:lnTo>
                  <a:cubicBezTo>
                    <a:pt x="6635" y="958"/>
                    <a:pt x="6635" y="1081"/>
                    <a:pt x="6697" y="1174"/>
                  </a:cubicBezTo>
                  <a:cubicBezTo>
                    <a:pt x="6743" y="1220"/>
                    <a:pt x="6797" y="1243"/>
                    <a:pt x="6851" y="1243"/>
                  </a:cubicBezTo>
                  <a:cubicBezTo>
                    <a:pt x="6905" y="1243"/>
                    <a:pt x="6959" y="1220"/>
                    <a:pt x="7006" y="1174"/>
                  </a:cubicBezTo>
                  <a:lnTo>
                    <a:pt x="7685" y="464"/>
                  </a:lnTo>
                  <a:cubicBezTo>
                    <a:pt x="7731" y="417"/>
                    <a:pt x="7793" y="394"/>
                    <a:pt x="7854" y="394"/>
                  </a:cubicBezTo>
                  <a:cubicBezTo>
                    <a:pt x="7916" y="394"/>
                    <a:pt x="7978" y="417"/>
                    <a:pt x="8024" y="464"/>
                  </a:cubicBezTo>
                  <a:lnTo>
                    <a:pt x="9135" y="1575"/>
                  </a:lnTo>
                  <a:cubicBezTo>
                    <a:pt x="10154" y="2624"/>
                    <a:pt x="10277" y="3241"/>
                    <a:pt x="10277" y="3426"/>
                  </a:cubicBezTo>
                  <a:cubicBezTo>
                    <a:pt x="10277" y="3612"/>
                    <a:pt x="10215" y="3766"/>
                    <a:pt x="10123" y="3859"/>
                  </a:cubicBezTo>
                  <a:cubicBezTo>
                    <a:pt x="9722" y="4167"/>
                    <a:pt x="9228" y="4321"/>
                    <a:pt x="8734" y="4321"/>
                  </a:cubicBezTo>
                  <a:cubicBezTo>
                    <a:pt x="8663" y="4318"/>
                    <a:pt x="8592" y="4316"/>
                    <a:pt x="8521" y="4316"/>
                  </a:cubicBezTo>
                  <a:cubicBezTo>
                    <a:pt x="6149" y="4316"/>
                    <a:pt x="4232" y="6306"/>
                    <a:pt x="4352" y="8704"/>
                  </a:cubicBezTo>
                  <a:cubicBezTo>
                    <a:pt x="4382" y="9198"/>
                    <a:pt x="4228" y="9691"/>
                    <a:pt x="3920" y="10062"/>
                  </a:cubicBezTo>
                  <a:cubicBezTo>
                    <a:pt x="3796" y="10185"/>
                    <a:pt x="3642" y="10247"/>
                    <a:pt x="3487" y="10247"/>
                  </a:cubicBezTo>
                  <a:cubicBezTo>
                    <a:pt x="3271" y="10247"/>
                    <a:pt x="2654" y="10123"/>
                    <a:pt x="1605" y="9074"/>
                  </a:cubicBezTo>
                  <a:lnTo>
                    <a:pt x="494" y="7963"/>
                  </a:lnTo>
                  <a:cubicBezTo>
                    <a:pt x="432" y="7901"/>
                    <a:pt x="432" y="7747"/>
                    <a:pt x="494" y="7654"/>
                  </a:cubicBezTo>
                  <a:lnTo>
                    <a:pt x="6450" y="1729"/>
                  </a:lnTo>
                  <a:cubicBezTo>
                    <a:pt x="6543" y="1636"/>
                    <a:pt x="6543" y="1513"/>
                    <a:pt x="6450" y="1420"/>
                  </a:cubicBezTo>
                  <a:cubicBezTo>
                    <a:pt x="6404" y="1390"/>
                    <a:pt x="6350" y="1374"/>
                    <a:pt x="6300" y="1374"/>
                  </a:cubicBezTo>
                  <a:cubicBezTo>
                    <a:pt x="6250" y="1374"/>
                    <a:pt x="6203" y="1390"/>
                    <a:pt x="6172" y="1420"/>
                  </a:cubicBezTo>
                  <a:lnTo>
                    <a:pt x="247" y="7377"/>
                  </a:lnTo>
                  <a:cubicBezTo>
                    <a:pt x="0" y="7624"/>
                    <a:pt x="0" y="7994"/>
                    <a:pt x="247" y="8241"/>
                  </a:cubicBezTo>
                  <a:lnTo>
                    <a:pt x="1358" y="9352"/>
                  </a:lnTo>
                  <a:cubicBezTo>
                    <a:pt x="2376" y="10401"/>
                    <a:pt x="3086" y="10648"/>
                    <a:pt x="3487" y="10648"/>
                  </a:cubicBezTo>
                  <a:cubicBezTo>
                    <a:pt x="3734" y="10648"/>
                    <a:pt x="4012" y="10555"/>
                    <a:pt x="4197" y="10370"/>
                  </a:cubicBezTo>
                  <a:cubicBezTo>
                    <a:pt x="4599" y="9907"/>
                    <a:pt x="4784" y="9321"/>
                    <a:pt x="4753" y="8704"/>
                  </a:cubicBezTo>
                  <a:cubicBezTo>
                    <a:pt x="4633" y="6522"/>
                    <a:pt x="6395" y="4717"/>
                    <a:pt x="8552" y="4717"/>
                  </a:cubicBezTo>
                  <a:cubicBezTo>
                    <a:pt x="8623" y="4717"/>
                    <a:pt x="8694" y="4719"/>
                    <a:pt x="8765" y="4723"/>
                  </a:cubicBezTo>
                  <a:cubicBezTo>
                    <a:pt x="8802" y="4725"/>
                    <a:pt x="8839" y="4726"/>
                    <a:pt x="8876" y="4726"/>
                  </a:cubicBezTo>
                  <a:cubicBezTo>
                    <a:pt x="9429" y="4726"/>
                    <a:pt x="9996" y="4514"/>
                    <a:pt x="10401" y="4167"/>
                  </a:cubicBezTo>
                  <a:cubicBezTo>
                    <a:pt x="10617" y="3951"/>
                    <a:pt x="10709" y="3704"/>
                    <a:pt x="10709" y="3426"/>
                  </a:cubicBezTo>
                  <a:cubicBezTo>
                    <a:pt x="10709" y="3056"/>
                    <a:pt x="10462" y="2346"/>
                    <a:pt x="9413" y="1297"/>
                  </a:cubicBezTo>
                  <a:lnTo>
                    <a:pt x="8302" y="186"/>
                  </a:lnTo>
                  <a:cubicBezTo>
                    <a:pt x="8178" y="63"/>
                    <a:pt x="8016" y="1"/>
                    <a:pt x="78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94"/>
            <p:cNvSpPr/>
            <p:nvPr/>
          </p:nvSpPr>
          <p:spPr>
            <a:xfrm>
              <a:off x="4806513" y="3022356"/>
              <a:ext cx="348750" cy="345050"/>
            </a:xfrm>
            <a:custGeom>
              <a:rect b="b" l="l" r="r" t="t"/>
              <a:pathLst>
                <a:path extrusionOk="0" h="13802" w="13950">
                  <a:moveTo>
                    <a:pt x="11666" y="394"/>
                  </a:moveTo>
                  <a:cubicBezTo>
                    <a:pt x="11820" y="394"/>
                    <a:pt x="11974" y="456"/>
                    <a:pt x="12098" y="579"/>
                  </a:cubicBezTo>
                  <a:lnTo>
                    <a:pt x="13178" y="1659"/>
                  </a:lnTo>
                  <a:cubicBezTo>
                    <a:pt x="13425" y="1875"/>
                    <a:pt x="13425" y="2276"/>
                    <a:pt x="13178" y="2523"/>
                  </a:cubicBezTo>
                  <a:lnTo>
                    <a:pt x="12746" y="2955"/>
                  </a:lnTo>
                  <a:cubicBezTo>
                    <a:pt x="12777" y="2925"/>
                    <a:pt x="11604" y="1752"/>
                    <a:pt x="11512" y="1659"/>
                  </a:cubicBezTo>
                  <a:lnTo>
                    <a:pt x="10833" y="980"/>
                  </a:lnTo>
                  <a:lnTo>
                    <a:pt x="11234" y="610"/>
                  </a:lnTo>
                  <a:lnTo>
                    <a:pt x="11234" y="579"/>
                  </a:lnTo>
                  <a:cubicBezTo>
                    <a:pt x="11357" y="456"/>
                    <a:pt x="11512" y="394"/>
                    <a:pt x="11666" y="394"/>
                  </a:cubicBezTo>
                  <a:close/>
                  <a:moveTo>
                    <a:pt x="1080" y="10763"/>
                  </a:moveTo>
                  <a:lnTo>
                    <a:pt x="2531" y="12183"/>
                  </a:lnTo>
                  <a:cubicBezTo>
                    <a:pt x="2680" y="12363"/>
                    <a:pt x="2859" y="12513"/>
                    <a:pt x="3039" y="12663"/>
                  </a:cubicBezTo>
                  <a:lnTo>
                    <a:pt x="3039" y="12663"/>
                  </a:lnTo>
                  <a:lnTo>
                    <a:pt x="2623" y="13078"/>
                  </a:lnTo>
                  <a:cubicBezTo>
                    <a:pt x="2500" y="13201"/>
                    <a:pt x="2346" y="13263"/>
                    <a:pt x="2191" y="13263"/>
                  </a:cubicBezTo>
                  <a:cubicBezTo>
                    <a:pt x="2037" y="13263"/>
                    <a:pt x="1883" y="13201"/>
                    <a:pt x="1759" y="13078"/>
                  </a:cubicBezTo>
                  <a:lnTo>
                    <a:pt x="710" y="11998"/>
                  </a:lnTo>
                  <a:cubicBezTo>
                    <a:pt x="463" y="11751"/>
                    <a:pt x="463" y="11381"/>
                    <a:pt x="710" y="11134"/>
                  </a:cubicBezTo>
                  <a:lnTo>
                    <a:pt x="1080" y="10763"/>
                  </a:lnTo>
                  <a:close/>
                  <a:moveTo>
                    <a:pt x="11666" y="0"/>
                  </a:moveTo>
                  <a:cubicBezTo>
                    <a:pt x="11411" y="0"/>
                    <a:pt x="11157" y="101"/>
                    <a:pt x="10956" y="301"/>
                  </a:cubicBezTo>
                  <a:lnTo>
                    <a:pt x="10524" y="702"/>
                  </a:lnTo>
                  <a:cubicBezTo>
                    <a:pt x="10324" y="569"/>
                    <a:pt x="10095" y="505"/>
                    <a:pt x="9870" y="505"/>
                  </a:cubicBezTo>
                  <a:cubicBezTo>
                    <a:pt x="9574" y="505"/>
                    <a:pt x="9284" y="616"/>
                    <a:pt x="9073" y="826"/>
                  </a:cubicBezTo>
                  <a:lnTo>
                    <a:pt x="926" y="8973"/>
                  </a:lnTo>
                  <a:cubicBezTo>
                    <a:pt x="556" y="9375"/>
                    <a:pt x="494" y="9961"/>
                    <a:pt x="802" y="10424"/>
                  </a:cubicBezTo>
                  <a:lnTo>
                    <a:pt x="401" y="10856"/>
                  </a:lnTo>
                  <a:cubicBezTo>
                    <a:pt x="0" y="11257"/>
                    <a:pt x="0" y="11905"/>
                    <a:pt x="401" y="12306"/>
                  </a:cubicBezTo>
                  <a:lnTo>
                    <a:pt x="1451" y="13356"/>
                  </a:lnTo>
                  <a:cubicBezTo>
                    <a:pt x="1651" y="13556"/>
                    <a:pt x="1914" y="13657"/>
                    <a:pt x="2176" y="13657"/>
                  </a:cubicBezTo>
                  <a:cubicBezTo>
                    <a:pt x="2438" y="13657"/>
                    <a:pt x="2700" y="13556"/>
                    <a:pt x="2901" y="13356"/>
                  </a:cubicBezTo>
                  <a:lnTo>
                    <a:pt x="3364" y="12924"/>
                  </a:lnTo>
                  <a:cubicBezTo>
                    <a:pt x="3889" y="13387"/>
                    <a:pt x="4568" y="13695"/>
                    <a:pt x="5277" y="13788"/>
                  </a:cubicBezTo>
                  <a:cubicBezTo>
                    <a:pt x="5358" y="13797"/>
                    <a:pt x="5438" y="13801"/>
                    <a:pt x="5518" y="13801"/>
                  </a:cubicBezTo>
                  <a:cubicBezTo>
                    <a:pt x="5991" y="13801"/>
                    <a:pt x="6451" y="13646"/>
                    <a:pt x="6821" y="13356"/>
                  </a:cubicBezTo>
                  <a:cubicBezTo>
                    <a:pt x="6913" y="13263"/>
                    <a:pt x="6913" y="13140"/>
                    <a:pt x="6851" y="13078"/>
                  </a:cubicBezTo>
                  <a:cubicBezTo>
                    <a:pt x="6816" y="13024"/>
                    <a:pt x="6748" y="12991"/>
                    <a:pt x="6686" y="12991"/>
                  </a:cubicBezTo>
                  <a:cubicBezTo>
                    <a:pt x="6642" y="12991"/>
                    <a:pt x="6600" y="13008"/>
                    <a:pt x="6574" y="13047"/>
                  </a:cubicBezTo>
                  <a:cubicBezTo>
                    <a:pt x="6266" y="13278"/>
                    <a:pt x="5916" y="13402"/>
                    <a:pt x="5558" y="13402"/>
                  </a:cubicBezTo>
                  <a:cubicBezTo>
                    <a:pt x="5485" y="13402"/>
                    <a:pt x="5412" y="13397"/>
                    <a:pt x="5339" y="13387"/>
                  </a:cubicBezTo>
                  <a:cubicBezTo>
                    <a:pt x="4629" y="13263"/>
                    <a:pt x="3981" y="12955"/>
                    <a:pt x="3487" y="12492"/>
                  </a:cubicBezTo>
                  <a:cubicBezTo>
                    <a:pt x="3241" y="12306"/>
                    <a:pt x="3025" y="12090"/>
                    <a:pt x="2808" y="11874"/>
                  </a:cubicBezTo>
                  <a:lnTo>
                    <a:pt x="1235" y="10300"/>
                  </a:lnTo>
                  <a:cubicBezTo>
                    <a:pt x="957" y="10023"/>
                    <a:pt x="957" y="9560"/>
                    <a:pt x="1235" y="9251"/>
                  </a:cubicBezTo>
                  <a:lnTo>
                    <a:pt x="9351" y="1135"/>
                  </a:lnTo>
                  <a:cubicBezTo>
                    <a:pt x="9490" y="980"/>
                    <a:pt x="9675" y="903"/>
                    <a:pt x="9864" y="903"/>
                  </a:cubicBezTo>
                  <a:cubicBezTo>
                    <a:pt x="10053" y="903"/>
                    <a:pt x="10246" y="980"/>
                    <a:pt x="10401" y="1135"/>
                  </a:cubicBezTo>
                  <a:lnTo>
                    <a:pt x="11974" y="2708"/>
                  </a:lnTo>
                  <a:cubicBezTo>
                    <a:pt x="12715" y="3418"/>
                    <a:pt x="13610" y="4468"/>
                    <a:pt x="13487" y="5579"/>
                  </a:cubicBezTo>
                  <a:cubicBezTo>
                    <a:pt x="13456" y="6011"/>
                    <a:pt x="13240" y="6412"/>
                    <a:pt x="12900" y="6690"/>
                  </a:cubicBezTo>
                  <a:lnTo>
                    <a:pt x="12869" y="6690"/>
                  </a:lnTo>
                  <a:cubicBezTo>
                    <a:pt x="12384" y="7202"/>
                    <a:pt x="11734" y="7479"/>
                    <a:pt x="11063" y="7479"/>
                  </a:cubicBezTo>
                  <a:cubicBezTo>
                    <a:pt x="10966" y="7479"/>
                    <a:pt x="10868" y="7473"/>
                    <a:pt x="10771" y="7461"/>
                  </a:cubicBezTo>
                  <a:cubicBezTo>
                    <a:pt x="10701" y="7456"/>
                    <a:pt x="10632" y="7454"/>
                    <a:pt x="10563" y="7454"/>
                  </a:cubicBezTo>
                  <a:cubicBezTo>
                    <a:pt x="8836" y="7454"/>
                    <a:pt x="7443" y="8920"/>
                    <a:pt x="7561" y="10671"/>
                  </a:cubicBezTo>
                  <a:cubicBezTo>
                    <a:pt x="7623" y="11319"/>
                    <a:pt x="7438" y="11967"/>
                    <a:pt x="7067" y="12492"/>
                  </a:cubicBezTo>
                  <a:cubicBezTo>
                    <a:pt x="7006" y="12584"/>
                    <a:pt x="7006" y="12708"/>
                    <a:pt x="7098" y="12769"/>
                  </a:cubicBezTo>
                  <a:cubicBezTo>
                    <a:pt x="7140" y="12797"/>
                    <a:pt x="7188" y="12812"/>
                    <a:pt x="7233" y="12812"/>
                  </a:cubicBezTo>
                  <a:cubicBezTo>
                    <a:pt x="7289" y="12812"/>
                    <a:pt x="7342" y="12789"/>
                    <a:pt x="7376" y="12739"/>
                  </a:cubicBezTo>
                  <a:cubicBezTo>
                    <a:pt x="7839" y="12152"/>
                    <a:pt x="8024" y="11411"/>
                    <a:pt x="7962" y="10702"/>
                  </a:cubicBezTo>
                  <a:cubicBezTo>
                    <a:pt x="7901" y="9930"/>
                    <a:pt x="8178" y="9159"/>
                    <a:pt x="8734" y="8634"/>
                  </a:cubicBezTo>
                  <a:cubicBezTo>
                    <a:pt x="9475" y="7893"/>
                    <a:pt x="10092" y="7893"/>
                    <a:pt x="10771" y="7893"/>
                  </a:cubicBezTo>
                  <a:cubicBezTo>
                    <a:pt x="10846" y="7898"/>
                    <a:pt x="10920" y="7901"/>
                    <a:pt x="10995" y="7901"/>
                  </a:cubicBezTo>
                  <a:cubicBezTo>
                    <a:pt x="11809" y="7901"/>
                    <a:pt x="12582" y="7592"/>
                    <a:pt x="13147" y="6998"/>
                  </a:cubicBezTo>
                  <a:cubicBezTo>
                    <a:pt x="13579" y="6690"/>
                    <a:pt x="13826" y="6165"/>
                    <a:pt x="13888" y="5640"/>
                  </a:cubicBezTo>
                  <a:cubicBezTo>
                    <a:pt x="13950" y="4900"/>
                    <a:pt x="13672" y="4097"/>
                    <a:pt x="13024" y="3264"/>
                  </a:cubicBezTo>
                  <a:lnTo>
                    <a:pt x="13456" y="2801"/>
                  </a:lnTo>
                  <a:cubicBezTo>
                    <a:pt x="13857" y="2400"/>
                    <a:pt x="13857" y="1752"/>
                    <a:pt x="13456" y="1351"/>
                  </a:cubicBezTo>
                  <a:lnTo>
                    <a:pt x="12376" y="301"/>
                  </a:lnTo>
                  <a:cubicBezTo>
                    <a:pt x="12175" y="101"/>
                    <a:pt x="11920" y="0"/>
                    <a:pt x="11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0" name="Google Shape;15350;p94"/>
          <p:cNvGrpSpPr/>
          <p:nvPr/>
        </p:nvGrpSpPr>
        <p:grpSpPr>
          <a:xfrm>
            <a:off x="6249355" y="2318837"/>
            <a:ext cx="348750" cy="345675"/>
            <a:chOff x="4806513" y="2463556"/>
            <a:chExt cx="348750" cy="345675"/>
          </a:xfrm>
        </p:grpSpPr>
        <p:sp>
          <p:nvSpPr>
            <p:cNvPr id="15351" name="Google Shape;15351;p94"/>
            <p:cNvSpPr/>
            <p:nvPr/>
          </p:nvSpPr>
          <p:spPr>
            <a:xfrm>
              <a:off x="4966988" y="2641406"/>
              <a:ext cx="10050" cy="9275"/>
            </a:xfrm>
            <a:custGeom>
              <a:rect b="b" l="l" r="r" t="t"/>
              <a:pathLst>
                <a:path extrusionOk="0" h="371" w="402">
                  <a:moveTo>
                    <a:pt x="213" y="0"/>
                  </a:moveTo>
                  <a:cubicBezTo>
                    <a:pt x="162" y="0"/>
                    <a:pt x="108" y="16"/>
                    <a:pt x="62" y="47"/>
                  </a:cubicBezTo>
                  <a:cubicBezTo>
                    <a:pt x="0" y="139"/>
                    <a:pt x="0" y="263"/>
                    <a:pt x="62" y="325"/>
                  </a:cubicBezTo>
                  <a:cubicBezTo>
                    <a:pt x="108" y="355"/>
                    <a:pt x="162" y="371"/>
                    <a:pt x="213" y="371"/>
                  </a:cubicBezTo>
                  <a:cubicBezTo>
                    <a:pt x="263" y="371"/>
                    <a:pt x="309" y="355"/>
                    <a:pt x="340" y="325"/>
                  </a:cubicBezTo>
                  <a:cubicBezTo>
                    <a:pt x="402" y="263"/>
                    <a:pt x="402" y="139"/>
                    <a:pt x="340" y="47"/>
                  </a:cubicBezTo>
                  <a:cubicBezTo>
                    <a:pt x="309" y="16"/>
                    <a:pt x="263" y="0"/>
                    <a:pt x="2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94"/>
            <p:cNvSpPr/>
            <p:nvPr/>
          </p:nvSpPr>
          <p:spPr>
            <a:xfrm>
              <a:off x="4806513" y="2463556"/>
              <a:ext cx="348750" cy="345675"/>
            </a:xfrm>
            <a:custGeom>
              <a:rect b="b" l="l" r="r" t="t"/>
              <a:pathLst>
                <a:path extrusionOk="0" h="13827" w="13950">
                  <a:moveTo>
                    <a:pt x="13332" y="2871"/>
                  </a:moveTo>
                  <a:cubicBezTo>
                    <a:pt x="13394" y="2871"/>
                    <a:pt x="13425" y="2902"/>
                    <a:pt x="13456" y="2933"/>
                  </a:cubicBezTo>
                  <a:cubicBezTo>
                    <a:pt x="13487" y="2964"/>
                    <a:pt x="13518" y="3025"/>
                    <a:pt x="13518" y="3056"/>
                  </a:cubicBezTo>
                  <a:lnTo>
                    <a:pt x="13518" y="3828"/>
                  </a:lnTo>
                  <a:cubicBezTo>
                    <a:pt x="13518" y="3951"/>
                    <a:pt x="13487" y="4044"/>
                    <a:pt x="13425" y="4136"/>
                  </a:cubicBezTo>
                  <a:lnTo>
                    <a:pt x="11728" y="6852"/>
                  </a:lnTo>
                  <a:cubicBezTo>
                    <a:pt x="11635" y="6976"/>
                    <a:pt x="11512" y="7068"/>
                    <a:pt x="11326" y="7099"/>
                  </a:cubicBezTo>
                  <a:lnTo>
                    <a:pt x="9691" y="7377"/>
                  </a:lnTo>
                  <a:lnTo>
                    <a:pt x="9506" y="6235"/>
                  </a:lnTo>
                  <a:lnTo>
                    <a:pt x="10771" y="5988"/>
                  </a:lnTo>
                  <a:cubicBezTo>
                    <a:pt x="10833" y="5988"/>
                    <a:pt x="10863" y="5957"/>
                    <a:pt x="10894" y="5895"/>
                  </a:cubicBezTo>
                  <a:lnTo>
                    <a:pt x="12283" y="3704"/>
                  </a:lnTo>
                  <a:cubicBezTo>
                    <a:pt x="12314" y="3673"/>
                    <a:pt x="12314" y="3612"/>
                    <a:pt x="12314" y="3581"/>
                  </a:cubicBezTo>
                  <a:lnTo>
                    <a:pt x="12314" y="3056"/>
                  </a:lnTo>
                  <a:cubicBezTo>
                    <a:pt x="12314" y="2964"/>
                    <a:pt x="12407" y="2871"/>
                    <a:pt x="12499" y="2871"/>
                  </a:cubicBezTo>
                  <a:close/>
                  <a:moveTo>
                    <a:pt x="9104" y="6451"/>
                  </a:moveTo>
                  <a:lnTo>
                    <a:pt x="9259" y="7284"/>
                  </a:lnTo>
                  <a:lnTo>
                    <a:pt x="7407" y="7593"/>
                  </a:lnTo>
                  <a:lnTo>
                    <a:pt x="7561" y="6729"/>
                  </a:lnTo>
                  <a:lnTo>
                    <a:pt x="9104" y="6451"/>
                  </a:lnTo>
                  <a:close/>
                  <a:moveTo>
                    <a:pt x="6666" y="4661"/>
                  </a:moveTo>
                  <a:lnTo>
                    <a:pt x="7469" y="4815"/>
                  </a:lnTo>
                  <a:lnTo>
                    <a:pt x="6203" y="12160"/>
                  </a:lnTo>
                  <a:cubicBezTo>
                    <a:pt x="6203" y="12222"/>
                    <a:pt x="6234" y="12284"/>
                    <a:pt x="6265" y="12346"/>
                  </a:cubicBezTo>
                  <a:cubicBezTo>
                    <a:pt x="6327" y="12376"/>
                    <a:pt x="6388" y="12407"/>
                    <a:pt x="6450" y="12407"/>
                  </a:cubicBezTo>
                  <a:lnTo>
                    <a:pt x="7654" y="12129"/>
                  </a:lnTo>
                  <a:cubicBezTo>
                    <a:pt x="7716" y="12099"/>
                    <a:pt x="7777" y="12037"/>
                    <a:pt x="7777" y="11944"/>
                  </a:cubicBezTo>
                  <a:lnTo>
                    <a:pt x="8148" y="9877"/>
                  </a:lnTo>
                  <a:cubicBezTo>
                    <a:pt x="8148" y="9815"/>
                    <a:pt x="8117" y="9753"/>
                    <a:pt x="8086" y="9722"/>
                  </a:cubicBezTo>
                  <a:lnTo>
                    <a:pt x="7808" y="9414"/>
                  </a:lnTo>
                  <a:cubicBezTo>
                    <a:pt x="7716" y="9352"/>
                    <a:pt x="7716" y="9259"/>
                    <a:pt x="7808" y="9198"/>
                  </a:cubicBezTo>
                  <a:lnTo>
                    <a:pt x="8148" y="8827"/>
                  </a:lnTo>
                  <a:cubicBezTo>
                    <a:pt x="8178" y="8796"/>
                    <a:pt x="8217" y="8781"/>
                    <a:pt x="8256" y="8781"/>
                  </a:cubicBezTo>
                  <a:cubicBezTo>
                    <a:pt x="8294" y="8781"/>
                    <a:pt x="8333" y="8796"/>
                    <a:pt x="8364" y="8827"/>
                  </a:cubicBezTo>
                  <a:lnTo>
                    <a:pt x="8888" y="9352"/>
                  </a:lnTo>
                  <a:cubicBezTo>
                    <a:pt x="8981" y="9445"/>
                    <a:pt x="9043" y="9568"/>
                    <a:pt x="9012" y="9722"/>
                  </a:cubicBezTo>
                  <a:lnTo>
                    <a:pt x="8549" y="12500"/>
                  </a:lnTo>
                  <a:cubicBezTo>
                    <a:pt x="8518" y="12654"/>
                    <a:pt x="8394" y="12778"/>
                    <a:pt x="8209" y="12839"/>
                  </a:cubicBezTo>
                  <a:lnTo>
                    <a:pt x="5771" y="13395"/>
                  </a:lnTo>
                  <a:cubicBezTo>
                    <a:pt x="5727" y="13408"/>
                    <a:pt x="5683" y="13415"/>
                    <a:pt x="5642" y="13415"/>
                  </a:cubicBezTo>
                  <a:cubicBezTo>
                    <a:pt x="5397" y="13415"/>
                    <a:pt x="5220" y="13196"/>
                    <a:pt x="5247" y="12932"/>
                  </a:cubicBezTo>
                  <a:lnTo>
                    <a:pt x="6666" y="4661"/>
                  </a:lnTo>
                  <a:close/>
                  <a:moveTo>
                    <a:pt x="10123" y="1"/>
                  </a:moveTo>
                  <a:cubicBezTo>
                    <a:pt x="9938" y="1"/>
                    <a:pt x="9752" y="63"/>
                    <a:pt x="9598" y="155"/>
                  </a:cubicBezTo>
                  <a:lnTo>
                    <a:pt x="8981" y="556"/>
                  </a:lnTo>
                  <a:cubicBezTo>
                    <a:pt x="8888" y="618"/>
                    <a:pt x="8857" y="742"/>
                    <a:pt x="8919" y="834"/>
                  </a:cubicBezTo>
                  <a:cubicBezTo>
                    <a:pt x="8959" y="894"/>
                    <a:pt x="9025" y="928"/>
                    <a:pt x="9091" y="928"/>
                  </a:cubicBezTo>
                  <a:cubicBezTo>
                    <a:pt x="9127" y="928"/>
                    <a:pt x="9164" y="918"/>
                    <a:pt x="9197" y="896"/>
                  </a:cubicBezTo>
                  <a:lnTo>
                    <a:pt x="9814" y="495"/>
                  </a:lnTo>
                  <a:cubicBezTo>
                    <a:pt x="9907" y="433"/>
                    <a:pt x="9999" y="402"/>
                    <a:pt x="10123" y="402"/>
                  </a:cubicBezTo>
                  <a:lnTo>
                    <a:pt x="10894" y="402"/>
                  </a:lnTo>
                  <a:cubicBezTo>
                    <a:pt x="10987" y="402"/>
                    <a:pt x="11079" y="495"/>
                    <a:pt x="11079" y="587"/>
                  </a:cubicBezTo>
                  <a:lnTo>
                    <a:pt x="11079" y="1420"/>
                  </a:lnTo>
                  <a:cubicBezTo>
                    <a:pt x="11079" y="1513"/>
                    <a:pt x="10987" y="1606"/>
                    <a:pt x="10894" y="1606"/>
                  </a:cubicBezTo>
                  <a:lnTo>
                    <a:pt x="10339" y="1606"/>
                  </a:lnTo>
                  <a:cubicBezTo>
                    <a:pt x="10308" y="1606"/>
                    <a:pt x="10277" y="1606"/>
                    <a:pt x="10246" y="1637"/>
                  </a:cubicBezTo>
                  <a:lnTo>
                    <a:pt x="8024" y="3025"/>
                  </a:lnTo>
                  <a:cubicBezTo>
                    <a:pt x="7962" y="3056"/>
                    <a:pt x="7932" y="3118"/>
                    <a:pt x="7932" y="3180"/>
                  </a:cubicBezTo>
                  <a:lnTo>
                    <a:pt x="7716" y="4445"/>
                  </a:lnTo>
                  <a:lnTo>
                    <a:pt x="6543" y="4260"/>
                  </a:lnTo>
                  <a:lnTo>
                    <a:pt x="6821" y="2624"/>
                  </a:lnTo>
                  <a:cubicBezTo>
                    <a:pt x="6851" y="2439"/>
                    <a:pt x="6944" y="2315"/>
                    <a:pt x="7098" y="2223"/>
                  </a:cubicBezTo>
                  <a:lnTo>
                    <a:pt x="8518" y="1328"/>
                  </a:lnTo>
                  <a:cubicBezTo>
                    <a:pt x="8678" y="1195"/>
                    <a:pt x="8562" y="970"/>
                    <a:pt x="8388" y="970"/>
                  </a:cubicBezTo>
                  <a:cubicBezTo>
                    <a:pt x="8361" y="970"/>
                    <a:pt x="8332" y="976"/>
                    <a:pt x="8302" y="988"/>
                  </a:cubicBezTo>
                  <a:lnTo>
                    <a:pt x="6882" y="1883"/>
                  </a:lnTo>
                  <a:cubicBezTo>
                    <a:pt x="6635" y="2007"/>
                    <a:pt x="6450" y="2254"/>
                    <a:pt x="6419" y="2562"/>
                  </a:cubicBezTo>
                  <a:lnTo>
                    <a:pt x="6142" y="4229"/>
                  </a:lnTo>
                  <a:cubicBezTo>
                    <a:pt x="6111" y="4352"/>
                    <a:pt x="6172" y="4476"/>
                    <a:pt x="6265" y="4568"/>
                  </a:cubicBezTo>
                  <a:lnTo>
                    <a:pt x="5926" y="6605"/>
                  </a:lnTo>
                  <a:lnTo>
                    <a:pt x="2006" y="7284"/>
                  </a:lnTo>
                  <a:lnTo>
                    <a:pt x="2006" y="7284"/>
                  </a:lnTo>
                  <a:lnTo>
                    <a:pt x="2160" y="6513"/>
                  </a:lnTo>
                  <a:lnTo>
                    <a:pt x="4012" y="6204"/>
                  </a:lnTo>
                  <a:lnTo>
                    <a:pt x="4228" y="6420"/>
                  </a:lnTo>
                  <a:cubicBezTo>
                    <a:pt x="4336" y="6528"/>
                    <a:pt x="4475" y="6582"/>
                    <a:pt x="4618" y="6582"/>
                  </a:cubicBezTo>
                  <a:cubicBezTo>
                    <a:pt x="4761" y="6582"/>
                    <a:pt x="4907" y="6528"/>
                    <a:pt x="5031" y="6420"/>
                  </a:cubicBezTo>
                  <a:lnTo>
                    <a:pt x="5370" y="6081"/>
                  </a:lnTo>
                  <a:cubicBezTo>
                    <a:pt x="5586" y="5865"/>
                    <a:pt x="5586" y="5494"/>
                    <a:pt x="5370" y="5278"/>
                  </a:cubicBezTo>
                  <a:lnTo>
                    <a:pt x="4876" y="4754"/>
                  </a:lnTo>
                  <a:cubicBezTo>
                    <a:pt x="4705" y="4607"/>
                    <a:pt x="4515" y="4518"/>
                    <a:pt x="4305" y="4518"/>
                  </a:cubicBezTo>
                  <a:cubicBezTo>
                    <a:pt x="4250" y="4518"/>
                    <a:pt x="4194" y="4525"/>
                    <a:pt x="4136" y="4538"/>
                  </a:cubicBezTo>
                  <a:lnTo>
                    <a:pt x="1358" y="5000"/>
                  </a:lnTo>
                  <a:cubicBezTo>
                    <a:pt x="1049" y="5062"/>
                    <a:pt x="772" y="5278"/>
                    <a:pt x="710" y="5618"/>
                  </a:cubicBezTo>
                  <a:lnTo>
                    <a:pt x="124" y="8087"/>
                  </a:lnTo>
                  <a:cubicBezTo>
                    <a:pt x="0" y="8580"/>
                    <a:pt x="370" y="9074"/>
                    <a:pt x="895" y="9074"/>
                  </a:cubicBezTo>
                  <a:cubicBezTo>
                    <a:pt x="957" y="9074"/>
                    <a:pt x="2130" y="8889"/>
                    <a:pt x="2130" y="8889"/>
                  </a:cubicBezTo>
                  <a:lnTo>
                    <a:pt x="2160" y="8889"/>
                  </a:lnTo>
                  <a:cubicBezTo>
                    <a:pt x="2253" y="8858"/>
                    <a:pt x="2315" y="8766"/>
                    <a:pt x="2315" y="8673"/>
                  </a:cubicBezTo>
                  <a:cubicBezTo>
                    <a:pt x="2288" y="8566"/>
                    <a:pt x="2215" y="8482"/>
                    <a:pt x="2115" y="8482"/>
                  </a:cubicBezTo>
                  <a:cubicBezTo>
                    <a:pt x="2100" y="8482"/>
                    <a:pt x="2084" y="8484"/>
                    <a:pt x="2068" y="8488"/>
                  </a:cubicBezTo>
                  <a:lnTo>
                    <a:pt x="988" y="8673"/>
                  </a:lnTo>
                  <a:cubicBezTo>
                    <a:pt x="970" y="8675"/>
                    <a:pt x="953" y="8676"/>
                    <a:pt x="936" y="8676"/>
                  </a:cubicBezTo>
                  <a:cubicBezTo>
                    <a:pt x="655" y="8676"/>
                    <a:pt x="467" y="8441"/>
                    <a:pt x="525" y="8179"/>
                  </a:cubicBezTo>
                  <a:lnTo>
                    <a:pt x="1111" y="5710"/>
                  </a:lnTo>
                  <a:cubicBezTo>
                    <a:pt x="1142" y="5556"/>
                    <a:pt x="1265" y="5433"/>
                    <a:pt x="1420" y="5402"/>
                  </a:cubicBezTo>
                  <a:lnTo>
                    <a:pt x="4228" y="4939"/>
                  </a:lnTo>
                  <a:cubicBezTo>
                    <a:pt x="4259" y="4931"/>
                    <a:pt x="4290" y="4927"/>
                    <a:pt x="4320" y="4927"/>
                  </a:cubicBezTo>
                  <a:cubicBezTo>
                    <a:pt x="4411" y="4927"/>
                    <a:pt x="4498" y="4962"/>
                    <a:pt x="4568" y="5031"/>
                  </a:cubicBezTo>
                  <a:lnTo>
                    <a:pt x="5092" y="5556"/>
                  </a:lnTo>
                  <a:cubicBezTo>
                    <a:pt x="5154" y="5618"/>
                    <a:pt x="5154" y="5710"/>
                    <a:pt x="5092" y="5772"/>
                  </a:cubicBezTo>
                  <a:lnTo>
                    <a:pt x="4722" y="6142"/>
                  </a:lnTo>
                  <a:cubicBezTo>
                    <a:pt x="4691" y="6173"/>
                    <a:pt x="4652" y="6189"/>
                    <a:pt x="4614" y="6189"/>
                  </a:cubicBezTo>
                  <a:cubicBezTo>
                    <a:pt x="4575" y="6189"/>
                    <a:pt x="4537" y="6173"/>
                    <a:pt x="4506" y="6142"/>
                  </a:cubicBezTo>
                  <a:lnTo>
                    <a:pt x="4228" y="5834"/>
                  </a:lnTo>
                  <a:cubicBezTo>
                    <a:pt x="4166" y="5803"/>
                    <a:pt x="4105" y="5772"/>
                    <a:pt x="4043" y="5772"/>
                  </a:cubicBezTo>
                  <a:lnTo>
                    <a:pt x="1975" y="6142"/>
                  </a:lnTo>
                  <a:cubicBezTo>
                    <a:pt x="1883" y="6142"/>
                    <a:pt x="1821" y="6204"/>
                    <a:pt x="1821" y="6297"/>
                  </a:cubicBezTo>
                  <a:cubicBezTo>
                    <a:pt x="1821" y="6297"/>
                    <a:pt x="1543" y="7439"/>
                    <a:pt x="1543" y="7469"/>
                  </a:cubicBezTo>
                  <a:cubicBezTo>
                    <a:pt x="1512" y="7593"/>
                    <a:pt x="1605" y="7716"/>
                    <a:pt x="1759" y="7716"/>
                  </a:cubicBezTo>
                  <a:lnTo>
                    <a:pt x="5833" y="7006"/>
                  </a:lnTo>
                  <a:lnTo>
                    <a:pt x="5710" y="7871"/>
                  </a:lnTo>
                  <a:lnTo>
                    <a:pt x="2870" y="8364"/>
                  </a:lnTo>
                  <a:cubicBezTo>
                    <a:pt x="2778" y="8364"/>
                    <a:pt x="2685" y="8488"/>
                    <a:pt x="2716" y="8580"/>
                  </a:cubicBezTo>
                  <a:cubicBezTo>
                    <a:pt x="2747" y="8704"/>
                    <a:pt x="2839" y="8766"/>
                    <a:pt x="2963" y="8766"/>
                  </a:cubicBezTo>
                  <a:lnTo>
                    <a:pt x="5648" y="8303"/>
                  </a:lnTo>
                  <a:lnTo>
                    <a:pt x="4876" y="12870"/>
                  </a:lnTo>
                  <a:cubicBezTo>
                    <a:pt x="4815" y="13210"/>
                    <a:pt x="4969" y="13549"/>
                    <a:pt x="5277" y="13703"/>
                  </a:cubicBezTo>
                  <a:cubicBezTo>
                    <a:pt x="5401" y="13796"/>
                    <a:pt x="5524" y="13827"/>
                    <a:pt x="5679" y="13827"/>
                  </a:cubicBezTo>
                  <a:cubicBezTo>
                    <a:pt x="5740" y="13827"/>
                    <a:pt x="5833" y="13827"/>
                    <a:pt x="5895" y="13796"/>
                  </a:cubicBezTo>
                  <a:lnTo>
                    <a:pt x="8333" y="13210"/>
                  </a:lnTo>
                  <a:cubicBezTo>
                    <a:pt x="8672" y="13148"/>
                    <a:pt x="8919" y="12870"/>
                    <a:pt x="8950" y="12562"/>
                  </a:cubicBezTo>
                  <a:lnTo>
                    <a:pt x="9444" y="9784"/>
                  </a:lnTo>
                  <a:cubicBezTo>
                    <a:pt x="9475" y="9506"/>
                    <a:pt x="9382" y="9259"/>
                    <a:pt x="9197" y="9074"/>
                  </a:cubicBezTo>
                  <a:lnTo>
                    <a:pt x="8703" y="8550"/>
                  </a:lnTo>
                  <a:cubicBezTo>
                    <a:pt x="8580" y="8442"/>
                    <a:pt x="8433" y="8388"/>
                    <a:pt x="8290" y="8388"/>
                  </a:cubicBezTo>
                  <a:cubicBezTo>
                    <a:pt x="8148" y="8388"/>
                    <a:pt x="8009" y="8442"/>
                    <a:pt x="7901" y="8550"/>
                  </a:cubicBezTo>
                  <a:lnTo>
                    <a:pt x="7530" y="8889"/>
                  </a:lnTo>
                  <a:cubicBezTo>
                    <a:pt x="7314" y="9136"/>
                    <a:pt x="7314" y="9475"/>
                    <a:pt x="7530" y="9691"/>
                  </a:cubicBezTo>
                  <a:lnTo>
                    <a:pt x="7746" y="9907"/>
                  </a:lnTo>
                  <a:lnTo>
                    <a:pt x="7438" y="11759"/>
                  </a:lnTo>
                  <a:lnTo>
                    <a:pt x="6697" y="11944"/>
                  </a:lnTo>
                  <a:lnTo>
                    <a:pt x="6697" y="11944"/>
                  </a:lnTo>
                  <a:lnTo>
                    <a:pt x="7376" y="7994"/>
                  </a:lnTo>
                  <a:lnTo>
                    <a:pt x="9413" y="7655"/>
                  </a:lnTo>
                  <a:cubicBezTo>
                    <a:pt x="9475" y="7747"/>
                    <a:pt x="9567" y="7809"/>
                    <a:pt x="9691" y="7809"/>
                  </a:cubicBezTo>
                  <a:lnTo>
                    <a:pt x="9752" y="7809"/>
                  </a:lnTo>
                  <a:lnTo>
                    <a:pt x="11419" y="7500"/>
                  </a:lnTo>
                  <a:cubicBezTo>
                    <a:pt x="11697" y="7469"/>
                    <a:pt x="11944" y="7315"/>
                    <a:pt x="12098" y="7068"/>
                  </a:cubicBezTo>
                  <a:lnTo>
                    <a:pt x="13795" y="4352"/>
                  </a:lnTo>
                  <a:cubicBezTo>
                    <a:pt x="13888" y="4198"/>
                    <a:pt x="13950" y="4013"/>
                    <a:pt x="13950" y="3828"/>
                  </a:cubicBezTo>
                  <a:lnTo>
                    <a:pt x="13950" y="3056"/>
                  </a:lnTo>
                  <a:cubicBezTo>
                    <a:pt x="13950" y="2748"/>
                    <a:pt x="13672" y="2470"/>
                    <a:pt x="13363" y="2470"/>
                  </a:cubicBezTo>
                  <a:lnTo>
                    <a:pt x="12530" y="2470"/>
                  </a:lnTo>
                  <a:cubicBezTo>
                    <a:pt x="12221" y="2470"/>
                    <a:pt x="11944" y="2748"/>
                    <a:pt x="11944" y="3056"/>
                  </a:cubicBezTo>
                  <a:lnTo>
                    <a:pt x="11944" y="3519"/>
                  </a:lnTo>
                  <a:lnTo>
                    <a:pt x="10647" y="5618"/>
                  </a:lnTo>
                  <a:lnTo>
                    <a:pt x="9413" y="5834"/>
                  </a:lnTo>
                  <a:cubicBezTo>
                    <a:pt x="9289" y="5865"/>
                    <a:pt x="9166" y="5926"/>
                    <a:pt x="9135" y="6050"/>
                  </a:cubicBezTo>
                  <a:lnTo>
                    <a:pt x="7654" y="6297"/>
                  </a:lnTo>
                  <a:lnTo>
                    <a:pt x="7901" y="4815"/>
                  </a:lnTo>
                  <a:cubicBezTo>
                    <a:pt x="7932" y="4815"/>
                    <a:pt x="7962" y="4815"/>
                    <a:pt x="7993" y="4784"/>
                  </a:cubicBezTo>
                  <a:cubicBezTo>
                    <a:pt x="8055" y="4723"/>
                    <a:pt x="8117" y="4630"/>
                    <a:pt x="8148" y="4538"/>
                  </a:cubicBezTo>
                  <a:lnTo>
                    <a:pt x="8333" y="3303"/>
                  </a:lnTo>
                  <a:lnTo>
                    <a:pt x="10431" y="2007"/>
                  </a:lnTo>
                  <a:lnTo>
                    <a:pt x="10894" y="2007"/>
                  </a:lnTo>
                  <a:cubicBezTo>
                    <a:pt x="11234" y="2007"/>
                    <a:pt x="11481" y="1760"/>
                    <a:pt x="11481" y="1420"/>
                  </a:cubicBezTo>
                  <a:lnTo>
                    <a:pt x="11481" y="587"/>
                  </a:lnTo>
                  <a:cubicBezTo>
                    <a:pt x="11481" y="279"/>
                    <a:pt x="11234" y="1"/>
                    <a:pt x="10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3" name="Google Shape;15353;p94"/>
          <p:cNvGrpSpPr/>
          <p:nvPr/>
        </p:nvGrpSpPr>
        <p:grpSpPr>
          <a:xfrm>
            <a:off x="5497849" y="2360887"/>
            <a:ext cx="345675" cy="261575"/>
            <a:chOff x="4051938" y="3063831"/>
            <a:chExt cx="345675" cy="261575"/>
          </a:xfrm>
        </p:grpSpPr>
        <p:sp>
          <p:nvSpPr>
            <p:cNvPr id="15354" name="Google Shape;15354;p94"/>
            <p:cNvSpPr/>
            <p:nvPr/>
          </p:nvSpPr>
          <p:spPr>
            <a:xfrm>
              <a:off x="4222713" y="3063831"/>
              <a:ext cx="174900" cy="261575"/>
            </a:xfrm>
            <a:custGeom>
              <a:rect b="b" l="l" r="r" t="t"/>
              <a:pathLst>
                <a:path extrusionOk="0" h="10463" w="6996">
                  <a:moveTo>
                    <a:pt x="4928" y="417"/>
                  </a:moveTo>
                  <a:cubicBezTo>
                    <a:pt x="5128" y="417"/>
                    <a:pt x="5329" y="556"/>
                    <a:pt x="5329" y="833"/>
                  </a:cubicBezTo>
                  <a:lnTo>
                    <a:pt x="5329" y="2222"/>
                  </a:lnTo>
                  <a:cubicBezTo>
                    <a:pt x="5329" y="2346"/>
                    <a:pt x="5421" y="2438"/>
                    <a:pt x="5545" y="2438"/>
                  </a:cubicBezTo>
                  <a:cubicBezTo>
                    <a:pt x="5668" y="2438"/>
                    <a:pt x="5761" y="2346"/>
                    <a:pt x="5730" y="2222"/>
                  </a:cubicBezTo>
                  <a:lnTo>
                    <a:pt x="5730" y="833"/>
                  </a:lnTo>
                  <a:cubicBezTo>
                    <a:pt x="5730" y="617"/>
                    <a:pt x="5915" y="432"/>
                    <a:pt x="6131" y="432"/>
                  </a:cubicBezTo>
                  <a:cubicBezTo>
                    <a:pt x="6347" y="432"/>
                    <a:pt x="6501" y="617"/>
                    <a:pt x="6501" y="833"/>
                  </a:cubicBezTo>
                  <a:lnTo>
                    <a:pt x="6501" y="7685"/>
                  </a:lnTo>
                  <a:lnTo>
                    <a:pt x="2150" y="7685"/>
                  </a:lnTo>
                  <a:lnTo>
                    <a:pt x="2150" y="4568"/>
                  </a:lnTo>
                  <a:cubicBezTo>
                    <a:pt x="2150" y="4506"/>
                    <a:pt x="2119" y="4444"/>
                    <a:pt x="2088" y="4413"/>
                  </a:cubicBezTo>
                  <a:lnTo>
                    <a:pt x="915" y="3549"/>
                  </a:lnTo>
                  <a:cubicBezTo>
                    <a:pt x="569" y="3277"/>
                    <a:pt x="818" y="2806"/>
                    <a:pt x="1154" y="2806"/>
                  </a:cubicBezTo>
                  <a:cubicBezTo>
                    <a:pt x="1236" y="2806"/>
                    <a:pt x="1324" y="2834"/>
                    <a:pt x="1409" y="2901"/>
                  </a:cubicBezTo>
                  <a:lnTo>
                    <a:pt x="1841" y="3210"/>
                  </a:lnTo>
                  <a:cubicBezTo>
                    <a:pt x="1875" y="3235"/>
                    <a:pt x="1914" y="3247"/>
                    <a:pt x="1952" y="3247"/>
                  </a:cubicBezTo>
                  <a:cubicBezTo>
                    <a:pt x="2053" y="3247"/>
                    <a:pt x="2150" y="3167"/>
                    <a:pt x="2150" y="3055"/>
                  </a:cubicBezTo>
                  <a:lnTo>
                    <a:pt x="2150" y="833"/>
                  </a:lnTo>
                  <a:cubicBezTo>
                    <a:pt x="2150" y="556"/>
                    <a:pt x="2351" y="417"/>
                    <a:pt x="2551" y="417"/>
                  </a:cubicBezTo>
                  <a:cubicBezTo>
                    <a:pt x="2752" y="417"/>
                    <a:pt x="2952" y="556"/>
                    <a:pt x="2952" y="833"/>
                  </a:cubicBezTo>
                  <a:lnTo>
                    <a:pt x="2952" y="2222"/>
                  </a:lnTo>
                  <a:cubicBezTo>
                    <a:pt x="2968" y="2346"/>
                    <a:pt x="3060" y="2407"/>
                    <a:pt x="3153" y="2407"/>
                  </a:cubicBezTo>
                  <a:cubicBezTo>
                    <a:pt x="3246" y="2407"/>
                    <a:pt x="3338" y="2346"/>
                    <a:pt x="3354" y="2222"/>
                  </a:cubicBezTo>
                  <a:lnTo>
                    <a:pt x="3354" y="833"/>
                  </a:lnTo>
                  <a:cubicBezTo>
                    <a:pt x="3354" y="617"/>
                    <a:pt x="3539" y="432"/>
                    <a:pt x="3755" y="432"/>
                  </a:cubicBezTo>
                  <a:cubicBezTo>
                    <a:pt x="3971" y="432"/>
                    <a:pt x="4125" y="617"/>
                    <a:pt x="4125" y="833"/>
                  </a:cubicBezTo>
                  <a:lnTo>
                    <a:pt x="4125" y="2222"/>
                  </a:lnTo>
                  <a:cubicBezTo>
                    <a:pt x="4125" y="2346"/>
                    <a:pt x="4218" y="2438"/>
                    <a:pt x="4341" y="2438"/>
                  </a:cubicBezTo>
                  <a:cubicBezTo>
                    <a:pt x="4434" y="2438"/>
                    <a:pt x="4526" y="2346"/>
                    <a:pt x="4526" y="2222"/>
                  </a:cubicBezTo>
                  <a:lnTo>
                    <a:pt x="4526" y="833"/>
                  </a:lnTo>
                  <a:cubicBezTo>
                    <a:pt x="4526" y="556"/>
                    <a:pt x="4727" y="417"/>
                    <a:pt x="4928" y="417"/>
                  </a:cubicBezTo>
                  <a:close/>
                  <a:moveTo>
                    <a:pt x="3770" y="0"/>
                  </a:moveTo>
                  <a:cubicBezTo>
                    <a:pt x="3546" y="0"/>
                    <a:pt x="3323" y="93"/>
                    <a:pt x="3168" y="278"/>
                  </a:cubicBezTo>
                  <a:cubicBezTo>
                    <a:pt x="3014" y="124"/>
                    <a:pt x="2798" y="0"/>
                    <a:pt x="2551" y="0"/>
                  </a:cubicBezTo>
                  <a:cubicBezTo>
                    <a:pt x="2119" y="0"/>
                    <a:pt x="1749" y="371"/>
                    <a:pt x="1749" y="833"/>
                  </a:cubicBezTo>
                  <a:lnTo>
                    <a:pt x="1749" y="2654"/>
                  </a:lnTo>
                  <a:lnTo>
                    <a:pt x="1656" y="2562"/>
                  </a:lnTo>
                  <a:cubicBezTo>
                    <a:pt x="1491" y="2438"/>
                    <a:pt x="1323" y="2385"/>
                    <a:pt x="1164" y="2385"/>
                  </a:cubicBezTo>
                  <a:cubicBezTo>
                    <a:pt x="493" y="2385"/>
                    <a:pt x="0" y="3334"/>
                    <a:pt x="699" y="3858"/>
                  </a:cubicBezTo>
                  <a:lnTo>
                    <a:pt x="1749" y="4660"/>
                  </a:lnTo>
                  <a:lnTo>
                    <a:pt x="1749" y="8857"/>
                  </a:lnTo>
                  <a:cubicBezTo>
                    <a:pt x="1749" y="8950"/>
                    <a:pt x="1841" y="9043"/>
                    <a:pt x="1965" y="9043"/>
                  </a:cubicBezTo>
                  <a:cubicBezTo>
                    <a:pt x="2057" y="9043"/>
                    <a:pt x="2150" y="8950"/>
                    <a:pt x="2150" y="8857"/>
                  </a:cubicBezTo>
                  <a:lnTo>
                    <a:pt x="2150" y="8086"/>
                  </a:lnTo>
                  <a:lnTo>
                    <a:pt x="6594" y="8086"/>
                  </a:lnTo>
                  <a:lnTo>
                    <a:pt x="6594" y="10030"/>
                  </a:lnTo>
                  <a:lnTo>
                    <a:pt x="2150" y="10030"/>
                  </a:lnTo>
                  <a:lnTo>
                    <a:pt x="2150" y="9629"/>
                  </a:lnTo>
                  <a:cubicBezTo>
                    <a:pt x="2150" y="9506"/>
                    <a:pt x="2057" y="9444"/>
                    <a:pt x="1965" y="9444"/>
                  </a:cubicBezTo>
                  <a:cubicBezTo>
                    <a:pt x="1841" y="9444"/>
                    <a:pt x="1749" y="9536"/>
                    <a:pt x="1749" y="9660"/>
                  </a:cubicBezTo>
                  <a:lnTo>
                    <a:pt x="1749" y="10277"/>
                  </a:lnTo>
                  <a:cubicBezTo>
                    <a:pt x="1749" y="10370"/>
                    <a:pt x="1841" y="10462"/>
                    <a:pt x="1965" y="10462"/>
                  </a:cubicBezTo>
                  <a:lnTo>
                    <a:pt x="6779" y="10462"/>
                  </a:lnTo>
                  <a:cubicBezTo>
                    <a:pt x="6903" y="10462"/>
                    <a:pt x="6995" y="10370"/>
                    <a:pt x="6995" y="10277"/>
                  </a:cubicBezTo>
                  <a:lnTo>
                    <a:pt x="6995" y="833"/>
                  </a:lnTo>
                  <a:cubicBezTo>
                    <a:pt x="6995" y="371"/>
                    <a:pt x="6625" y="0"/>
                    <a:pt x="6193" y="0"/>
                  </a:cubicBezTo>
                  <a:cubicBezTo>
                    <a:pt x="6023" y="185"/>
                    <a:pt x="5799" y="278"/>
                    <a:pt x="5579" y="278"/>
                  </a:cubicBezTo>
                  <a:cubicBezTo>
                    <a:pt x="5360" y="278"/>
                    <a:pt x="5144" y="185"/>
                    <a:pt x="4989" y="0"/>
                  </a:cubicBezTo>
                  <a:cubicBezTo>
                    <a:pt x="4742" y="0"/>
                    <a:pt x="4526" y="124"/>
                    <a:pt x="4372" y="278"/>
                  </a:cubicBezTo>
                  <a:cubicBezTo>
                    <a:pt x="4218" y="93"/>
                    <a:pt x="3994" y="0"/>
                    <a:pt x="37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94"/>
            <p:cNvSpPr/>
            <p:nvPr/>
          </p:nvSpPr>
          <p:spPr>
            <a:xfrm>
              <a:off x="4051938" y="3063831"/>
              <a:ext cx="175025" cy="261575"/>
            </a:xfrm>
            <a:custGeom>
              <a:rect b="b" l="l" r="r" t="t"/>
              <a:pathLst>
                <a:path extrusionOk="0" h="10463" w="7001">
                  <a:moveTo>
                    <a:pt x="4845" y="8086"/>
                  </a:moveTo>
                  <a:lnTo>
                    <a:pt x="4845" y="10061"/>
                  </a:lnTo>
                  <a:lnTo>
                    <a:pt x="401" y="10061"/>
                  </a:lnTo>
                  <a:lnTo>
                    <a:pt x="401" y="8086"/>
                  </a:lnTo>
                  <a:close/>
                  <a:moveTo>
                    <a:pt x="2022" y="0"/>
                  </a:moveTo>
                  <a:cubicBezTo>
                    <a:pt x="1798" y="0"/>
                    <a:pt x="1574" y="93"/>
                    <a:pt x="1420" y="278"/>
                  </a:cubicBezTo>
                  <a:cubicBezTo>
                    <a:pt x="1266" y="124"/>
                    <a:pt x="1049" y="0"/>
                    <a:pt x="833" y="0"/>
                  </a:cubicBezTo>
                  <a:cubicBezTo>
                    <a:pt x="371" y="0"/>
                    <a:pt x="0" y="371"/>
                    <a:pt x="0" y="803"/>
                  </a:cubicBezTo>
                  <a:lnTo>
                    <a:pt x="0" y="4259"/>
                  </a:lnTo>
                  <a:cubicBezTo>
                    <a:pt x="0" y="4366"/>
                    <a:pt x="70" y="4450"/>
                    <a:pt x="169" y="4450"/>
                  </a:cubicBezTo>
                  <a:cubicBezTo>
                    <a:pt x="184" y="4450"/>
                    <a:pt x="200" y="4448"/>
                    <a:pt x="216" y="4444"/>
                  </a:cubicBezTo>
                  <a:cubicBezTo>
                    <a:pt x="309" y="4444"/>
                    <a:pt x="401" y="4383"/>
                    <a:pt x="401" y="4259"/>
                  </a:cubicBezTo>
                  <a:lnTo>
                    <a:pt x="401" y="803"/>
                  </a:lnTo>
                  <a:cubicBezTo>
                    <a:pt x="401" y="540"/>
                    <a:pt x="602" y="409"/>
                    <a:pt x="803" y="409"/>
                  </a:cubicBezTo>
                  <a:cubicBezTo>
                    <a:pt x="1003" y="409"/>
                    <a:pt x="1204" y="540"/>
                    <a:pt x="1204" y="803"/>
                  </a:cubicBezTo>
                  <a:lnTo>
                    <a:pt x="1204" y="2222"/>
                  </a:lnTo>
                  <a:cubicBezTo>
                    <a:pt x="1204" y="2346"/>
                    <a:pt x="1296" y="2438"/>
                    <a:pt x="1420" y="2438"/>
                  </a:cubicBezTo>
                  <a:cubicBezTo>
                    <a:pt x="1543" y="2438"/>
                    <a:pt x="1636" y="2346"/>
                    <a:pt x="1636" y="2222"/>
                  </a:cubicBezTo>
                  <a:lnTo>
                    <a:pt x="1636" y="803"/>
                  </a:lnTo>
                  <a:cubicBezTo>
                    <a:pt x="1636" y="540"/>
                    <a:pt x="1836" y="409"/>
                    <a:pt x="2037" y="409"/>
                  </a:cubicBezTo>
                  <a:cubicBezTo>
                    <a:pt x="2238" y="409"/>
                    <a:pt x="2438" y="540"/>
                    <a:pt x="2438" y="803"/>
                  </a:cubicBezTo>
                  <a:lnTo>
                    <a:pt x="2438" y="2222"/>
                  </a:lnTo>
                  <a:cubicBezTo>
                    <a:pt x="2438" y="2346"/>
                    <a:pt x="2531" y="2438"/>
                    <a:pt x="2623" y="2438"/>
                  </a:cubicBezTo>
                  <a:cubicBezTo>
                    <a:pt x="2747" y="2438"/>
                    <a:pt x="2839" y="2346"/>
                    <a:pt x="2839" y="2222"/>
                  </a:cubicBezTo>
                  <a:lnTo>
                    <a:pt x="2839" y="803"/>
                  </a:lnTo>
                  <a:cubicBezTo>
                    <a:pt x="2839" y="540"/>
                    <a:pt x="3040" y="409"/>
                    <a:pt x="3241" y="409"/>
                  </a:cubicBezTo>
                  <a:cubicBezTo>
                    <a:pt x="3441" y="409"/>
                    <a:pt x="3642" y="540"/>
                    <a:pt x="3642" y="803"/>
                  </a:cubicBezTo>
                  <a:lnTo>
                    <a:pt x="3642" y="2222"/>
                  </a:lnTo>
                  <a:cubicBezTo>
                    <a:pt x="3642" y="2346"/>
                    <a:pt x="3734" y="2438"/>
                    <a:pt x="3827" y="2438"/>
                  </a:cubicBezTo>
                  <a:cubicBezTo>
                    <a:pt x="3950" y="2438"/>
                    <a:pt x="4043" y="2346"/>
                    <a:pt x="4043" y="2222"/>
                  </a:cubicBezTo>
                  <a:lnTo>
                    <a:pt x="4043" y="803"/>
                  </a:lnTo>
                  <a:cubicBezTo>
                    <a:pt x="4043" y="540"/>
                    <a:pt x="4244" y="409"/>
                    <a:pt x="4444" y="409"/>
                  </a:cubicBezTo>
                  <a:cubicBezTo>
                    <a:pt x="4645" y="409"/>
                    <a:pt x="4845" y="540"/>
                    <a:pt x="4845" y="803"/>
                  </a:cubicBezTo>
                  <a:lnTo>
                    <a:pt x="4845" y="3055"/>
                  </a:lnTo>
                  <a:cubicBezTo>
                    <a:pt x="4845" y="3167"/>
                    <a:pt x="4943" y="3247"/>
                    <a:pt x="5043" y="3247"/>
                  </a:cubicBezTo>
                  <a:cubicBezTo>
                    <a:pt x="5081" y="3247"/>
                    <a:pt x="5120" y="3235"/>
                    <a:pt x="5154" y="3210"/>
                  </a:cubicBezTo>
                  <a:lnTo>
                    <a:pt x="5586" y="2901"/>
                  </a:lnTo>
                  <a:cubicBezTo>
                    <a:pt x="5672" y="2834"/>
                    <a:pt x="5760" y="2805"/>
                    <a:pt x="5843" y="2805"/>
                  </a:cubicBezTo>
                  <a:cubicBezTo>
                    <a:pt x="6178" y="2805"/>
                    <a:pt x="6426" y="3271"/>
                    <a:pt x="6080" y="3518"/>
                  </a:cubicBezTo>
                  <a:lnTo>
                    <a:pt x="4907" y="4383"/>
                  </a:lnTo>
                  <a:cubicBezTo>
                    <a:pt x="4876" y="4444"/>
                    <a:pt x="4845" y="4506"/>
                    <a:pt x="4845" y="4568"/>
                  </a:cubicBezTo>
                  <a:lnTo>
                    <a:pt x="4845" y="7685"/>
                  </a:lnTo>
                  <a:lnTo>
                    <a:pt x="401" y="7685"/>
                  </a:lnTo>
                  <a:lnTo>
                    <a:pt x="401" y="5062"/>
                  </a:lnTo>
                  <a:cubicBezTo>
                    <a:pt x="401" y="4969"/>
                    <a:pt x="309" y="4876"/>
                    <a:pt x="216" y="4876"/>
                  </a:cubicBezTo>
                  <a:cubicBezTo>
                    <a:pt x="93" y="4876"/>
                    <a:pt x="0" y="4969"/>
                    <a:pt x="0" y="5062"/>
                  </a:cubicBezTo>
                  <a:lnTo>
                    <a:pt x="0" y="10277"/>
                  </a:lnTo>
                  <a:cubicBezTo>
                    <a:pt x="0" y="10370"/>
                    <a:pt x="93" y="10462"/>
                    <a:pt x="216" y="10462"/>
                  </a:cubicBezTo>
                  <a:lnTo>
                    <a:pt x="5031" y="10462"/>
                  </a:lnTo>
                  <a:cubicBezTo>
                    <a:pt x="5154" y="10462"/>
                    <a:pt x="5247" y="10370"/>
                    <a:pt x="5247" y="10277"/>
                  </a:cubicBezTo>
                  <a:lnTo>
                    <a:pt x="5247" y="4660"/>
                  </a:lnTo>
                  <a:lnTo>
                    <a:pt x="6327" y="3858"/>
                  </a:lnTo>
                  <a:cubicBezTo>
                    <a:pt x="7001" y="3334"/>
                    <a:pt x="6504" y="2385"/>
                    <a:pt x="5831" y="2385"/>
                  </a:cubicBezTo>
                  <a:cubicBezTo>
                    <a:pt x="5673" y="2385"/>
                    <a:pt x="5504" y="2438"/>
                    <a:pt x="5339" y="2562"/>
                  </a:cubicBezTo>
                  <a:lnTo>
                    <a:pt x="5247" y="2623"/>
                  </a:lnTo>
                  <a:lnTo>
                    <a:pt x="5247" y="803"/>
                  </a:lnTo>
                  <a:cubicBezTo>
                    <a:pt x="5247" y="371"/>
                    <a:pt x="4876" y="0"/>
                    <a:pt x="4444" y="0"/>
                  </a:cubicBezTo>
                  <a:cubicBezTo>
                    <a:pt x="4290" y="185"/>
                    <a:pt x="4066" y="278"/>
                    <a:pt x="3842" y="278"/>
                  </a:cubicBezTo>
                  <a:cubicBezTo>
                    <a:pt x="3619" y="278"/>
                    <a:pt x="3395" y="185"/>
                    <a:pt x="3241" y="0"/>
                  </a:cubicBezTo>
                  <a:cubicBezTo>
                    <a:pt x="2994" y="0"/>
                    <a:pt x="2778" y="124"/>
                    <a:pt x="2623" y="278"/>
                  </a:cubicBezTo>
                  <a:cubicBezTo>
                    <a:pt x="2469" y="93"/>
                    <a:pt x="2245" y="0"/>
                    <a:pt x="20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6" name="Google Shape;15356;p94"/>
          <p:cNvGrpSpPr/>
          <p:nvPr/>
        </p:nvGrpSpPr>
        <p:grpSpPr>
          <a:xfrm>
            <a:off x="4803268" y="2343087"/>
            <a:ext cx="347975" cy="297175"/>
            <a:chOff x="3292738" y="3045206"/>
            <a:chExt cx="347975" cy="297175"/>
          </a:xfrm>
        </p:grpSpPr>
        <p:sp>
          <p:nvSpPr>
            <p:cNvPr id="15357" name="Google Shape;15357;p94"/>
            <p:cNvSpPr/>
            <p:nvPr/>
          </p:nvSpPr>
          <p:spPr>
            <a:xfrm>
              <a:off x="3575888" y="3204256"/>
              <a:ext cx="10050" cy="20275"/>
            </a:xfrm>
            <a:custGeom>
              <a:rect b="b" l="l" r="r" t="t"/>
              <a:pathLst>
                <a:path extrusionOk="0" h="811" w="402">
                  <a:moveTo>
                    <a:pt x="186" y="0"/>
                  </a:moveTo>
                  <a:cubicBezTo>
                    <a:pt x="93" y="0"/>
                    <a:pt x="0" y="93"/>
                    <a:pt x="0" y="185"/>
                  </a:cubicBezTo>
                  <a:lnTo>
                    <a:pt x="0" y="648"/>
                  </a:lnTo>
                  <a:cubicBezTo>
                    <a:pt x="16" y="756"/>
                    <a:pt x="108" y="810"/>
                    <a:pt x="201" y="810"/>
                  </a:cubicBezTo>
                  <a:cubicBezTo>
                    <a:pt x="294" y="810"/>
                    <a:pt x="386" y="756"/>
                    <a:pt x="402" y="648"/>
                  </a:cubicBezTo>
                  <a:lnTo>
                    <a:pt x="402" y="185"/>
                  </a:lnTo>
                  <a:cubicBezTo>
                    <a:pt x="402" y="93"/>
                    <a:pt x="309" y="0"/>
                    <a:pt x="1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94"/>
            <p:cNvSpPr/>
            <p:nvPr/>
          </p:nvSpPr>
          <p:spPr>
            <a:xfrm>
              <a:off x="3292738" y="3045206"/>
              <a:ext cx="347975" cy="297175"/>
            </a:xfrm>
            <a:custGeom>
              <a:rect b="b" l="l" r="r" t="t"/>
              <a:pathLst>
                <a:path extrusionOk="0" h="11887" w="13919">
                  <a:moveTo>
                    <a:pt x="9752" y="3492"/>
                  </a:moveTo>
                  <a:cubicBezTo>
                    <a:pt x="10061" y="3492"/>
                    <a:pt x="10308" y="3739"/>
                    <a:pt x="10339" y="4078"/>
                  </a:cubicBezTo>
                  <a:cubicBezTo>
                    <a:pt x="10339" y="4078"/>
                    <a:pt x="10339" y="4109"/>
                    <a:pt x="10339" y="4140"/>
                  </a:cubicBezTo>
                  <a:lnTo>
                    <a:pt x="10123" y="4140"/>
                  </a:lnTo>
                  <a:cubicBezTo>
                    <a:pt x="9907" y="4140"/>
                    <a:pt x="9722" y="4140"/>
                    <a:pt x="9536" y="4202"/>
                  </a:cubicBezTo>
                  <a:cubicBezTo>
                    <a:pt x="9413" y="4202"/>
                    <a:pt x="9320" y="4233"/>
                    <a:pt x="9228" y="4294"/>
                  </a:cubicBezTo>
                  <a:cubicBezTo>
                    <a:pt x="9197" y="4202"/>
                    <a:pt x="9166" y="4140"/>
                    <a:pt x="9166" y="4078"/>
                  </a:cubicBezTo>
                  <a:cubicBezTo>
                    <a:pt x="9166" y="3770"/>
                    <a:pt x="9444" y="3523"/>
                    <a:pt x="9752" y="3523"/>
                  </a:cubicBezTo>
                  <a:lnTo>
                    <a:pt x="9752" y="3492"/>
                  </a:lnTo>
                  <a:close/>
                  <a:moveTo>
                    <a:pt x="13209" y="6485"/>
                  </a:moveTo>
                  <a:cubicBezTo>
                    <a:pt x="13271" y="6485"/>
                    <a:pt x="13363" y="6516"/>
                    <a:pt x="13425" y="6578"/>
                  </a:cubicBezTo>
                  <a:cubicBezTo>
                    <a:pt x="13456" y="6609"/>
                    <a:pt x="13487" y="6671"/>
                    <a:pt x="13487" y="6732"/>
                  </a:cubicBezTo>
                  <a:lnTo>
                    <a:pt x="13487" y="6918"/>
                  </a:lnTo>
                  <a:cubicBezTo>
                    <a:pt x="13302" y="6856"/>
                    <a:pt x="13178" y="6732"/>
                    <a:pt x="13116" y="6578"/>
                  </a:cubicBezTo>
                  <a:lnTo>
                    <a:pt x="13116" y="6485"/>
                  </a:lnTo>
                  <a:close/>
                  <a:moveTo>
                    <a:pt x="5218" y="4046"/>
                  </a:moveTo>
                  <a:cubicBezTo>
                    <a:pt x="5248" y="4046"/>
                    <a:pt x="5278" y="4047"/>
                    <a:pt x="5308" y="4047"/>
                  </a:cubicBezTo>
                  <a:cubicBezTo>
                    <a:pt x="6265" y="4047"/>
                    <a:pt x="7191" y="4449"/>
                    <a:pt x="7839" y="5128"/>
                  </a:cubicBezTo>
                  <a:cubicBezTo>
                    <a:pt x="7962" y="5236"/>
                    <a:pt x="8117" y="5290"/>
                    <a:pt x="8267" y="5290"/>
                  </a:cubicBezTo>
                  <a:cubicBezTo>
                    <a:pt x="8418" y="5290"/>
                    <a:pt x="8564" y="5236"/>
                    <a:pt x="8672" y="5128"/>
                  </a:cubicBezTo>
                  <a:cubicBezTo>
                    <a:pt x="9044" y="4743"/>
                    <a:pt x="9527" y="4561"/>
                    <a:pt x="10007" y="4561"/>
                  </a:cubicBezTo>
                  <a:cubicBezTo>
                    <a:pt x="10684" y="4561"/>
                    <a:pt x="11354" y="4923"/>
                    <a:pt x="11697" y="5590"/>
                  </a:cubicBezTo>
                  <a:cubicBezTo>
                    <a:pt x="11882" y="6023"/>
                    <a:pt x="12252" y="6300"/>
                    <a:pt x="12684" y="6455"/>
                  </a:cubicBezTo>
                  <a:cubicBezTo>
                    <a:pt x="12715" y="6578"/>
                    <a:pt x="12746" y="6732"/>
                    <a:pt x="12808" y="6856"/>
                  </a:cubicBezTo>
                  <a:cubicBezTo>
                    <a:pt x="12962" y="7103"/>
                    <a:pt x="13178" y="7257"/>
                    <a:pt x="13425" y="7319"/>
                  </a:cubicBezTo>
                  <a:cubicBezTo>
                    <a:pt x="13394" y="7473"/>
                    <a:pt x="13363" y="7627"/>
                    <a:pt x="13302" y="7782"/>
                  </a:cubicBezTo>
                  <a:cubicBezTo>
                    <a:pt x="13116" y="7782"/>
                    <a:pt x="12931" y="7689"/>
                    <a:pt x="12777" y="7566"/>
                  </a:cubicBezTo>
                  <a:cubicBezTo>
                    <a:pt x="12734" y="7523"/>
                    <a:pt x="12686" y="7505"/>
                    <a:pt x="12640" y="7505"/>
                  </a:cubicBezTo>
                  <a:cubicBezTo>
                    <a:pt x="12488" y="7505"/>
                    <a:pt x="12357" y="7701"/>
                    <a:pt x="12499" y="7843"/>
                  </a:cubicBezTo>
                  <a:cubicBezTo>
                    <a:pt x="12684" y="8029"/>
                    <a:pt x="12900" y="8152"/>
                    <a:pt x="13147" y="8183"/>
                  </a:cubicBezTo>
                  <a:cubicBezTo>
                    <a:pt x="12746" y="9047"/>
                    <a:pt x="12036" y="9726"/>
                    <a:pt x="11141" y="10127"/>
                  </a:cubicBezTo>
                  <a:lnTo>
                    <a:pt x="11141" y="10158"/>
                  </a:lnTo>
                  <a:cubicBezTo>
                    <a:pt x="10802" y="10312"/>
                    <a:pt x="10462" y="10436"/>
                    <a:pt x="10092" y="10528"/>
                  </a:cubicBezTo>
                  <a:cubicBezTo>
                    <a:pt x="9938" y="10436"/>
                    <a:pt x="9722" y="10374"/>
                    <a:pt x="9536" y="10374"/>
                  </a:cubicBezTo>
                  <a:lnTo>
                    <a:pt x="8981" y="10374"/>
                  </a:lnTo>
                  <a:cubicBezTo>
                    <a:pt x="8703" y="10374"/>
                    <a:pt x="8425" y="10528"/>
                    <a:pt x="8302" y="10744"/>
                  </a:cubicBezTo>
                  <a:lnTo>
                    <a:pt x="5185" y="10744"/>
                  </a:lnTo>
                  <a:cubicBezTo>
                    <a:pt x="5031" y="10559"/>
                    <a:pt x="4784" y="10436"/>
                    <a:pt x="4537" y="10374"/>
                  </a:cubicBezTo>
                  <a:lnTo>
                    <a:pt x="3796" y="10374"/>
                  </a:lnTo>
                  <a:cubicBezTo>
                    <a:pt x="3704" y="10374"/>
                    <a:pt x="3580" y="10405"/>
                    <a:pt x="3487" y="10436"/>
                  </a:cubicBezTo>
                  <a:lnTo>
                    <a:pt x="3426" y="10467"/>
                  </a:lnTo>
                  <a:cubicBezTo>
                    <a:pt x="2469" y="10004"/>
                    <a:pt x="1821" y="9109"/>
                    <a:pt x="1667" y="8059"/>
                  </a:cubicBezTo>
                  <a:cubicBezTo>
                    <a:pt x="1574" y="7134"/>
                    <a:pt x="1821" y="6208"/>
                    <a:pt x="2407" y="5467"/>
                  </a:cubicBezTo>
                  <a:cubicBezTo>
                    <a:pt x="3068" y="4596"/>
                    <a:pt x="4110" y="4046"/>
                    <a:pt x="5218" y="4046"/>
                  </a:cubicBezTo>
                  <a:close/>
                  <a:moveTo>
                    <a:pt x="4352" y="10775"/>
                  </a:moveTo>
                  <a:cubicBezTo>
                    <a:pt x="4722" y="10775"/>
                    <a:pt x="5031" y="11084"/>
                    <a:pt x="5061" y="11485"/>
                  </a:cubicBezTo>
                  <a:cubicBezTo>
                    <a:pt x="5061" y="11507"/>
                    <a:pt x="5046" y="11529"/>
                    <a:pt x="5026" y="11529"/>
                  </a:cubicBezTo>
                  <a:cubicBezTo>
                    <a:pt x="5018" y="11529"/>
                    <a:pt x="5009" y="11525"/>
                    <a:pt x="5000" y="11516"/>
                  </a:cubicBezTo>
                  <a:lnTo>
                    <a:pt x="5000" y="11547"/>
                  </a:lnTo>
                  <a:lnTo>
                    <a:pt x="3796" y="11547"/>
                  </a:lnTo>
                  <a:cubicBezTo>
                    <a:pt x="3580" y="11547"/>
                    <a:pt x="3395" y="11362"/>
                    <a:pt x="3395" y="11146"/>
                  </a:cubicBezTo>
                  <a:cubicBezTo>
                    <a:pt x="3395" y="10930"/>
                    <a:pt x="3580" y="10775"/>
                    <a:pt x="3796" y="10775"/>
                  </a:cubicBezTo>
                  <a:close/>
                  <a:moveTo>
                    <a:pt x="9506" y="10775"/>
                  </a:moveTo>
                  <a:cubicBezTo>
                    <a:pt x="9907" y="10775"/>
                    <a:pt x="10215" y="11084"/>
                    <a:pt x="10215" y="11485"/>
                  </a:cubicBezTo>
                  <a:cubicBezTo>
                    <a:pt x="10215" y="11516"/>
                    <a:pt x="10185" y="11516"/>
                    <a:pt x="10185" y="11516"/>
                  </a:cubicBezTo>
                  <a:lnTo>
                    <a:pt x="10185" y="11547"/>
                  </a:lnTo>
                  <a:lnTo>
                    <a:pt x="8950" y="11547"/>
                  </a:lnTo>
                  <a:cubicBezTo>
                    <a:pt x="8734" y="11547"/>
                    <a:pt x="8580" y="11362"/>
                    <a:pt x="8580" y="11146"/>
                  </a:cubicBezTo>
                  <a:cubicBezTo>
                    <a:pt x="8580" y="10930"/>
                    <a:pt x="8734" y="10775"/>
                    <a:pt x="8950" y="10775"/>
                  </a:cubicBezTo>
                  <a:close/>
                  <a:moveTo>
                    <a:pt x="2163" y="1"/>
                  </a:moveTo>
                  <a:cubicBezTo>
                    <a:pt x="1783" y="1"/>
                    <a:pt x="1416" y="377"/>
                    <a:pt x="1605" y="838"/>
                  </a:cubicBezTo>
                  <a:cubicBezTo>
                    <a:pt x="1759" y="1116"/>
                    <a:pt x="1852" y="1424"/>
                    <a:pt x="1883" y="1764"/>
                  </a:cubicBezTo>
                  <a:cubicBezTo>
                    <a:pt x="1883" y="2504"/>
                    <a:pt x="1451" y="3122"/>
                    <a:pt x="988" y="3770"/>
                  </a:cubicBezTo>
                  <a:cubicBezTo>
                    <a:pt x="710" y="4140"/>
                    <a:pt x="494" y="4510"/>
                    <a:pt x="278" y="4912"/>
                  </a:cubicBezTo>
                  <a:cubicBezTo>
                    <a:pt x="247" y="5035"/>
                    <a:pt x="278" y="5158"/>
                    <a:pt x="401" y="5189"/>
                  </a:cubicBezTo>
                  <a:cubicBezTo>
                    <a:pt x="427" y="5207"/>
                    <a:pt x="455" y="5214"/>
                    <a:pt x="483" y="5214"/>
                  </a:cubicBezTo>
                  <a:cubicBezTo>
                    <a:pt x="556" y="5214"/>
                    <a:pt x="626" y="5163"/>
                    <a:pt x="648" y="5097"/>
                  </a:cubicBezTo>
                  <a:cubicBezTo>
                    <a:pt x="833" y="4695"/>
                    <a:pt x="1080" y="4325"/>
                    <a:pt x="1327" y="3986"/>
                  </a:cubicBezTo>
                  <a:cubicBezTo>
                    <a:pt x="1790" y="3307"/>
                    <a:pt x="2284" y="2597"/>
                    <a:pt x="2284" y="1733"/>
                  </a:cubicBezTo>
                  <a:cubicBezTo>
                    <a:pt x="2253" y="1362"/>
                    <a:pt x="2160" y="992"/>
                    <a:pt x="1975" y="653"/>
                  </a:cubicBezTo>
                  <a:cubicBezTo>
                    <a:pt x="1944" y="560"/>
                    <a:pt x="1975" y="437"/>
                    <a:pt x="2068" y="406"/>
                  </a:cubicBezTo>
                  <a:cubicBezTo>
                    <a:pt x="2093" y="397"/>
                    <a:pt x="2117" y="394"/>
                    <a:pt x="2142" y="394"/>
                  </a:cubicBezTo>
                  <a:cubicBezTo>
                    <a:pt x="2208" y="394"/>
                    <a:pt x="2270" y="422"/>
                    <a:pt x="2315" y="467"/>
                  </a:cubicBezTo>
                  <a:cubicBezTo>
                    <a:pt x="2531" y="838"/>
                    <a:pt x="2685" y="1270"/>
                    <a:pt x="2747" y="1733"/>
                  </a:cubicBezTo>
                  <a:cubicBezTo>
                    <a:pt x="2747" y="2196"/>
                    <a:pt x="2685" y="2659"/>
                    <a:pt x="2500" y="3060"/>
                  </a:cubicBezTo>
                  <a:cubicBezTo>
                    <a:pt x="2346" y="3430"/>
                    <a:pt x="2160" y="3770"/>
                    <a:pt x="1975" y="4078"/>
                  </a:cubicBezTo>
                  <a:cubicBezTo>
                    <a:pt x="1667" y="4572"/>
                    <a:pt x="1420" y="5066"/>
                    <a:pt x="1265" y="5621"/>
                  </a:cubicBezTo>
                  <a:cubicBezTo>
                    <a:pt x="1204" y="5899"/>
                    <a:pt x="1265" y="6177"/>
                    <a:pt x="1389" y="6424"/>
                  </a:cubicBezTo>
                  <a:cubicBezTo>
                    <a:pt x="1296" y="6701"/>
                    <a:pt x="1235" y="7010"/>
                    <a:pt x="1235" y="7288"/>
                  </a:cubicBezTo>
                  <a:lnTo>
                    <a:pt x="1235" y="7596"/>
                  </a:lnTo>
                  <a:cubicBezTo>
                    <a:pt x="710" y="7134"/>
                    <a:pt x="432" y="6485"/>
                    <a:pt x="463" y="5807"/>
                  </a:cubicBezTo>
                  <a:cubicBezTo>
                    <a:pt x="446" y="5691"/>
                    <a:pt x="359" y="5628"/>
                    <a:pt x="272" y="5628"/>
                  </a:cubicBezTo>
                  <a:cubicBezTo>
                    <a:pt x="197" y="5628"/>
                    <a:pt x="121" y="5675"/>
                    <a:pt x="93" y="5776"/>
                  </a:cubicBezTo>
                  <a:cubicBezTo>
                    <a:pt x="0" y="6609"/>
                    <a:pt x="432" y="7442"/>
                    <a:pt x="1296" y="8183"/>
                  </a:cubicBezTo>
                  <a:cubicBezTo>
                    <a:pt x="1451" y="9263"/>
                    <a:pt x="2130" y="10220"/>
                    <a:pt x="3117" y="10713"/>
                  </a:cubicBezTo>
                  <a:cubicBezTo>
                    <a:pt x="3055" y="10837"/>
                    <a:pt x="2994" y="10960"/>
                    <a:pt x="2994" y="11115"/>
                  </a:cubicBezTo>
                  <a:cubicBezTo>
                    <a:pt x="2994" y="11516"/>
                    <a:pt x="3333" y="11886"/>
                    <a:pt x="3765" y="11886"/>
                  </a:cubicBezTo>
                  <a:lnTo>
                    <a:pt x="4969" y="11886"/>
                  </a:lnTo>
                  <a:cubicBezTo>
                    <a:pt x="5247" y="11886"/>
                    <a:pt x="5432" y="11670"/>
                    <a:pt x="5432" y="11423"/>
                  </a:cubicBezTo>
                  <a:cubicBezTo>
                    <a:pt x="5432" y="11300"/>
                    <a:pt x="5432" y="11207"/>
                    <a:pt x="5401" y="11084"/>
                  </a:cubicBezTo>
                  <a:lnTo>
                    <a:pt x="8178" y="11084"/>
                  </a:lnTo>
                  <a:cubicBezTo>
                    <a:pt x="8178" y="11516"/>
                    <a:pt x="8518" y="11855"/>
                    <a:pt x="8950" y="11855"/>
                  </a:cubicBezTo>
                  <a:lnTo>
                    <a:pt x="10154" y="11855"/>
                  </a:lnTo>
                  <a:cubicBezTo>
                    <a:pt x="10401" y="11855"/>
                    <a:pt x="10617" y="11670"/>
                    <a:pt x="10617" y="11392"/>
                  </a:cubicBezTo>
                  <a:cubicBezTo>
                    <a:pt x="10617" y="11176"/>
                    <a:pt x="10555" y="10960"/>
                    <a:pt x="10431" y="10775"/>
                  </a:cubicBezTo>
                  <a:cubicBezTo>
                    <a:pt x="10709" y="10683"/>
                    <a:pt x="11018" y="10559"/>
                    <a:pt x="11296" y="10436"/>
                  </a:cubicBezTo>
                  <a:cubicBezTo>
                    <a:pt x="12067" y="10065"/>
                    <a:pt x="12746" y="9479"/>
                    <a:pt x="13240" y="8769"/>
                  </a:cubicBezTo>
                  <a:cubicBezTo>
                    <a:pt x="13548" y="8245"/>
                    <a:pt x="13764" y="7689"/>
                    <a:pt x="13826" y="7072"/>
                  </a:cubicBezTo>
                  <a:cubicBezTo>
                    <a:pt x="13919" y="6794"/>
                    <a:pt x="13888" y="6455"/>
                    <a:pt x="13703" y="6208"/>
                  </a:cubicBezTo>
                  <a:cubicBezTo>
                    <a:pt x="13548" y="6053"/>
                    <a:pt x="13363" y="5992"/>
                    <a:pt x="13147" y="5992"/>
                  </a:cubicBezTo>
                  <a:lnTo>
                    <a:pt x="13178" y="6084"/>
                  </a:lnTo>
                  <a:lnTo>
                    <a:pt x="12931" y="6084"/>
                  </a:lnTo>
                  <a:cubicBezTo>
                    <a:pt x="12530" y="6023"/>
                    <a:pt x="12221" y="5776"/>
                    <a:pt x="12036" y="5436"/>
                  </a:cubicBezTo>
                  <a:cubicBezTo>
                    <a:pt x="11944" y="5220"/>
                    <a:pt x="11820" y="5035"/>
                    <a:pt x="11697" y="4881"/>
                  </a:cubicBezTo>
                  <a:cubicBezTo>
                    <a:pt x="11913" y="4325"/>
                    <a:pt x="11913" y="3708"/>
                    <a:pt x="11635" y="3183"/>
                  </a:cubicBezTo>
                  <a:cubicBezTo>
                    <a:pt x="11593" y="3100"/>
                    <a:pt x="11526" y="3066"/>
                    <a:pt x="11460" y="3066"/>
                  </a:cubicBezTo>
                  <a:cubicBezTo>
                    <a:pt x="11331" y="3066"/>
                    <a:pt x="11203" y="3195"/>
                    <a:pt x="11265" y="3338"/>
                  </a:cubicBezTo>
                  <a:cubicBezTo>
                    <a:pt x="11450" y="3739"/>
                    <a:pt x="11481" y="4171"/>
                    <a:pt x="11357" y="4572"/>
                  </a:cubicBezTo>
                  <a:cubicBezTo>
                    <a:pt x="11172" y="4449"/>
                    <a:pt x="10956" y="4325"/>
                    <a:pt x="10740" y="4263"/>
                  </a:cubicBezTo>
                  <a:cubicBezTo>
                    <a:pt x="10740" y="4202"/>
                    <a:pt x="10740" y="4140"/>
                    <a:pt x="10740" y="4078"/>
                  </a:cubicBezTo>
                  <a:cubicBezTo>
                    <a:pt x="10740" y="3430"/>
                    <a:pt x="10246" y="3106"/>
                    <a:pt x="9752" y="3106"/>
                  </a:cubicBezTo>
                  <a:cubicBezTo>
                    <a:pt x="9259" y="3106"/>
                    <a:pt x="8765" y="3430"/>
                    <a:pt x="8765" y="4078"/>
                  </a:cubicBezTo>
                  <a:cubicBezTo>
                    <a:pt x="8765" y="4202"/>
                    <a:pt x="8796" y="4356"/>
                    <a:pt x="8857" y="4449"/>
                  </a:cubicBezTo>
                  <a:cubicBezTo>
                    <a:pt x="8672" y="4572"/>
                    <a:pt x="8487" y="4695"/>
                    <a:pt x="8364" y="4850"/>
                  </a:cubicBezTo>
                  <a:cubicBezTo>
                    <a:pt x="8333" y="4881"/>
                    <a:pt x="8302" y="4881"/>
                    <a:pt x="8271" y="4881"/>
                  </a:cubicBezTo>
                  <a:cubicBezTo>
                    <a:pt x="7586" y="3652"/>
                    <a:pt x="8600" y="2388"/>
                    <a:pt x="9764" y="2388"/>
                  </a:cubicBezTo>
                  <a:cubicBezTo>
                    <a:pt x="10121" y="2388"/>
                    <a:pt x="10492" y="2507"/>
                    <a:pt x="10833" y="2782"/>
                  </a:cubicBezTo>
                  <a:cubicBezTo>
                    <a:pt x="10863" y="2818"/>
                    <a:pt x="10897" y="2833"/>
                    <a:pt x="10932" y="2833"/>
                  </a:cubicBezTo>
                  <a:cubicBezTo>
                    <a:pt x="11077" y="2833"/>
                    <a:pt x="11229" y="2573"/>
                    <a:pt x="11079" y="2473"/>
                  </a:cubicBezTo>
                  <a:cubicBezTo>
                    <a:pt x="10677" y="2135"/>
                    <a:pt x="10213" y="1984"/>
                    <a:pt x="9759" y="1984"/>
                  </a:cubicBezTo>
                  <a:cubicBezTo>
                    <a:pt x="8678" y="1984"/>
                    <a:pt x="7654" y="2840"/>
                    <a:pt x="7654" y="4078"/>
                  </a:cubicBezTo>
                  <a:cubicBezTo>
                    <a:pt x="7654" y="4202"/>
                    <a:pt x="7685" y="4325"/>
                    <a:pt x="7716" y="4449"/>
                  </a:cubicBezTo>
                  <a:cubicBezTo>
                    <a:pt x="6991" y="3892"/>
                    <a:pt x="6129" y="3617"/>
                    <a:pt x="5270" y="3617"/>
                  </a:cubicBezTo>
                  <a:cubicBezTo>
                    <a:pt x="4226" y="3617"/>
                    <a:pt x="3186" y="4023"/>
                    <a:pt x="2407" y="4819"/>
                  </a:cubicBezTo>
                  <a:cubicBezTo>
                    <a:pt x="2099" y="5097"/>
                    <a:pt x="1852" y="5436"/>
                    <a:pt x="1667" y="5807"/>
                  </a:cubicBezTo>
                  <a:cubicBezTo>
                    <a:pt x="1667" y="5807"/>
                    <a:pt x="1667" y="5776"/>
                    <a:pt x="1667" y="5745"/>
                  </a:cubicBezTo>
                  <a:cubicBezTo>
                    <a:pt x="1790" y="5220"/>
                    <a:pt x="2037" y="4757"/>
                    <a:pt x="2315" y="4325"/>
                  </a:cubicBezTo>
                  <a:cubicBezTo>
                    <a:pt x="2531" y="3986"/>
                    <a:pt x="2716" y="3615"/>
                    <a:pt x="2870" y="3245"/>
                  </a:cubicBezTo>
                  <a:cubicBezTo>
                    <a:pt x="3086" y="2751"/>
                    <a:pt x="3179" y="2227"/>
                    <a:pt x="3148" y="1702"/>
                  </a:cubicBezTo>
                  <a:cubicBezTo>
                    <a:pt x="3086" y="1208"/>
                    <a:pt x="2932" y="714"/>
                    <a:pt x="2654" y="282"/>
                  </a:cubicBezTo>
                  <a:cubicBezTo>
                    <a:pt x="2526" y="84"/>
                    <a:pt x="2343" y="1"/>
                    <a:pt x="2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9" name="Google Shape;15359;p94"/>
          <p:cNvGrpSpPr/>
          <p:nvPr/>
        </p:nvGrpSpPr>
        <p:grpSpPr>
          <a:xfrm>
            <a:off x="4819068" y="2850724"/>
            <a:ext cx="316375" cy="345675"/>
            <a:chOff x="5578038" y="3581531"/>
            <a:chExt cx="316375" cy="345675"/>
          </a:xfrm>
        </p:grpSpPr>
        <p:sp>
          <p:nvSpPr>
            <p:cNvPr id="15360" name="Google Shape;15360;p94"/>
            <p:cNvSpPr/>
            <p:nvPr/>
          </p:nvSpPr>
          <p:spPr>
            <a:xfrm>
              <a:off x="5659838" y="3846006"/>
              <a:ext cx="10050" cy="17925"/>
            </a:xfrm>
            <a:custGeom>
              <a:rect b="b" l="l" r="r" t="t"/>
              <a:pathLst>
                <a:path extrusionOk="0" h="717" w="402">
                  <a:moveTo>
                    <a:pt x="253" y="1"/>
                  </a:moveTo>
                  <a:cubicBezTo>
                    <a:pt x="241" y="1"/>
                    <a:pt x="228" y="3"/>
                    <a:pt x="216" y="7"/>
                  </a:cubicBezTo>
                  <a:cubicBezTo>
                    <a:pt x="93" y="7"/>
                    <a:pt x="0" y="69"/>
                    <a:pt x="0" y="192"/>
                  </a:cubicBezTo>
                  <a:lnTo>
                    <a:pt x="0" y="501"/>
                  </a:lnTo>
                  <a:cubicBezTo>
                    <a:pt x="0" y="624"/>
                    <a:pt x="93" y="717"/>
                    <a:pt x="216" y="717"/>
                  </a:cubicBezTo>
                  <a:cubicBezTo>
                    <a:pt x="309" y="717"/>
                    <a:pt x="401" y="624"/>
                    <a:pt x="401" y="501"/>
                  </a:cubicBezTo>
                  <a:lnTo>
                    <a:pt x="401" y="192"/>
                  </a:lnTo>
                  <a:cubicBezTo>
                    <a:pt x="401" y="85"/>
                    <a:pt x="332" y="1"/>
                    <a:pt x="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94"/>
            <p:cNvSpPr/>
            <p:nvPr/>
          </p:nvSpPr>
          <p:spPr>
            <a:xfrm>
              <a:off x="5747788" y="3847331"/>
              <a:ext cx="9275" cy="16600"/>
            </a:xfrm>
            <a:custGeom>
              <a:rect b="b" l="l" r="r" t="t"/>
              <a:pathLst>
                <a:path extrusionOk="0" h="664" w="371">
                  <a:moveTo>
                    <a:pt x="174" y="0"/>
                  </a:moveTo>
                  <a:cubicBezTo>
                    <a:pt x="93" y="0"/>
                    <a:pt x="16" y="46"/>
                    <a:pt x="1" y="139"/>
                  </a:cubicBezTo>
                  <a:lnTo>
                    <a:pt x="1" y="448"/>
                  </a:lnTo>
                  <a:cubicBezTo>
                    <a:pt x="1" y="571"/>
                    <a:pt x="62" y="664"/>
                    <a:pt x="186" y="664"/>
                  </a:cubicBezTo>
                  <a:cubicBezTo>
                    <a:pt x="278" y="664"/>
                    <a:pt x="371" y="571"/>
                    <a:pt x="371" y="448"/>
                  </a:cubicBezTo>
                  <a:lnTo>
                    <a:pt x="371" y="139"/>
                  </a:lnTo>
                  <a:cubicBezTo>
                    <a:pt x="340" y="46"/>
                    <a:pt x="25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94"/>
            <p:cNvSpPr/>
            <p:nvPr/>
          </p:nvSpPr>
          <p:spPr>
            <a:xfrm>
              <a:off x="5690888" y="3852256"/>
              <a:ext cx="33775" cy="15525"/>
            </a:xfrm>
            <a:custGeom>
              <a:rect b="b" l="l" r="r" t="t"/>
              <a:pathLst>
                <a:path extrusionOk="0" h="621" w="1351">
                  <a:moveTo>
                    <a:pt x="279" y="0"/>
                  </a:moveTo>
                  <a:cubicBezTo>
                    <a:pt x="129" y="0"/>
                    <a:pt x="0" y="181"/>
                    <a:pt x="116" y="343"/>
                  </a:cubicBezTo>
                  <a:cubicBezTo>
                    <a:pt x="271" y="498"/>
                    <a:pt x="487" y="590"/>
                    <a:pt x="703" y="590"/>
                  </a:cubicBezTo>
                  <a:lnTo>
                    <a:pt x="703" y="621"/>
                  </a:lnTo>
                  <a:cubicBezTo>
                    <a:pt x="919" y="621"/>
                    <a:pt x="1135" y="528"/>
                    <a:pt x="1289" y="374"/>
                  </a:cubicBezTo>
                  <a:cubicBezTo>
                    <a:pt x="1351" y="282"/>
                    <a:pt x="1351" y="158"/>
                    <a:pt x="1258" y="65"/>
                  </a:cubicBezTo>
                  <a:cubicBezTo>
                    <a:pt x="1227" y="35"/>
                    <a:pt x="1181" y="19"/>
                    <a:pt x="1131" y="19"/>
                  </a:cubicBezTo>
                  <a:cubicBezTo>
                    <a:pt x="1081" y="19"/>
                    <a:pt x="1027" y="35"/>
                    <a:pt x="980" y="65"/>
                  </a:cubicBezTo>
                  <a:cubicBezTo>
                    <a:pt x="919" y="158"/>
                    <a:pt x="826" y="189"/>
                    <a:pt x="703" y="189"/>
                  </a:cubicBezTo>
                  <a:cubicBezTo>
                    <a:pt x="610" y="189"/>
                    <a:pt x="487" y="158"/>
                    <a:pt x="425" y="65"/>
                  </a:cubicBezTo>
                  <a:cubicBezTo>
                    <a:pt x="379" y="20"/>
                    <a:pt x="328"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94"/>
            <p:cNvSpPr/>
            <p:nvPr/>
          </p:nvSpPr>
          <p:spPr>
            <a:xfrm>
              <a:off x="5604288" y="3800656"/>
              <a:ext cx="209575" cy="100325"/>
            </a:xfrm>
            <a:custGeom>
              <a:rect b="b" l="l" r="r" t="t"/>
              <a:pathLst>
                <a:path extrusionOk="0" h="4013" w="8383">
                  <a:moveTo>
                    <a:pt x="1574" y="432"/>
                  </a:moveTo>
                  <a:cubicBezTo>
                    <a:pt x="2161" y="432"/>
                    <a:pt x="2716" y="586"/>
                    <a:pt x="3210" y="864"/>
                  </a:cubicBezTo>
                  <a:cubicBezTo>
                    <a:pt x="3796" y="1173"/>
                    <a:pt x="4413" y="1327"/>
                    <a:pt x="5062" y="1327"/>
                  </a:cubicBezTo>
                  <a:cubicBezTo>
                    <a:pt x="5926" y="1296"/>
                    <a:pt x="6821" y="1111"/>
                    <a:pt x="7654" y="802"/>
                  </a:cubicBezTo>
                  <a:cubicBezTo>
                    <a:pt x="7682" y="791"/>
                    <a:pt x="7709" y="786"/>
                    <a:pt x="7734" y="786"/>
                  </a:cubicBezTo>
                  <a:cubicBezTo>
                    <a:pt x="7848" y="786"/>
                    <a:pt x="7926" y="892"/>
                    <a:pt x="7901" y="1018"/>
                  </a:cubicBezTo>
                  <a:cubicBezTo>
                    <a:pt x="7777" y="1636"/>
                    <a:pt x="7438" y="2191"/>
                    <a:pt x="7006" y="2654"/>
                  </a:cubicBezTo>
                  <a:cubicBezTo>
                    <a:pt x="6389" y="3241"/>
                    <a:pt x="5555" y="3580"/>
                    <a:pt x="4691" y="3611"/>
                  </a:cubicBezTo>
                  <a:lnTo>
                    <a:pt x="3765" y="3611"/>
                  </a:lnTo>
                  <a:cubicBezTo>
                    <a:pt x="2901" y="3580"/>
                    <a:pt x="2068" y="3271"/>
                    <a:pt x="1451" y="2654"/>
                  </a:cubicBezTo>
                  <a:cubicBezTo>
                    <a:pt x="926" y="2129"/>
                    <a:pt x="587" y="1451"/>
                    <a:pt x="494" y="741"/>
                  </a:cubicBezTo>
                  <a:cubicBezTo>
                    <a:pt x="463" y="617"/>
                    <a:pt x="556" y="525"/>
                    <a:pt x="648" y="525"/>
                  </a:cubicBezTo>
                  <a:cubicBezTo>
                    <a:pt x="957" y="463"/>
                    <a:pt x="1266" y="432"/>
                    <a:pt x="1574" y="432"/>
                  </a:cubicBezTo>
                  <a:close/>
                  <a:moveTo>
                    <a:pt x="1543" y="0"/>
                  </a:moveTo>
                  <a:cubicBezTo>
                    <a:pt x="1204" y="0"/>
                    <a:pt x="864" y="31"/>
                    <a:pt x="525" y="93"/>
                  </a:cubicBezTo>
                  <a:lnTo>
                    <a:pt x="525" y="123"/>
                  </a:lnTo>
                  <a:cubicBezTo>
                    <a:pt x="216" y="185"/>
                    <a:pt x="0" y="463"/>
                    <a:pt x="31" y="772"/>
                  </a:cubicBezTo>
                  <a:cubicBezTo>
                    <a:pt x="155" y="1605"/>
                    <a:pt x="525" y="2376"/>
                    <a:pt x="1142" y="2932"/>
                  </a:cubicBezTo>
                  <a:cubicBezTo>
                    <a:pt x="1821" y="3611"/>
                    <a:pt x="2778" y="4012"/>
                    <a:pt x="3735" y="4012"/>
                  </a:cubicBezTo>
                  <a:lnTo>
                    <a:pt x="4660" y="4012"/>
                  </a:lnTo>
                  <a:cubicBezTo>
                    <a:pt x="5648" y="4012"/>
                    <a:pt x="6574" y="3611"/>
                    <a:pt x="7284" y="2932"/>
                  </a:cubicBezTo>
                  <a:cubicBezTo>
                    <a:pt x="7777" y="2438"/>
                    <a:pt x="8148" y="1790"/>
                    <a:pt x="8302" y="1111"/>
                  </a:cubicBezTo>
                  <a:cubicBezTo>
                    <a:pt x="8382" y="709"/>
                    <a:pt x="8068" y="377"/>
                    <a:pt x="7701" y="377"/>
                  </a:cubicBezTo>
                  <a:cubicBezTo>
                    <a:pt x="7645" y="377"/>
                    <a:pt x="7588" y="385"/>
                    <a:pt x="7531" y="401"/>
                  </a:cubicBezTo>
                  <a:cubicBezTo>
                    <a:pt x="6728" y="710"/>
                    <a:pt x="5895" y="864"/>
                    <a:pt x="5062" y="926"/>
                  </a:cubicBezTo>
                  <a:cubicBezTo>
                    <a:pt x="4444" y="895"/>
                    <a:pt x="3858" y="741"/>
                    <a:pt x="3364" y="463"/>
                  </a:cubicBezTo>
                  <a:cubicBezTo>
                    <a:pt x="2778" y="154"/>
                    <a:pt x="2161" y="0"/>
                    <a:pt x="1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94"/>
            <p:cNvSpPr/>
            <p:nvPr/>
          </p:nvSpPr>
          <p:spPr>
            <a:xfrm>
              <a:off x="5713313" y="3762831"/>
              <a:ext cx="55325" cy="47450"/>
            </a:xfrm>
            <a:custGeom>
              <a:rect b="b" l="l" r="r" t="t"/>
              <a:pathLst>
                <a:path extrusionOk="0" h="1898" w="2213">
                  <a:moveTo>
                    <a:pt x="947" y="402"/>
                  </a:moveTo>
                  <a:cubicBezTo>
                    <a:pt x="1441" y="402"/>
                    <a:pt x="1688" y="988"/>
                    <a:pt x="1349" y="1328"/>
                  </a:cubicBezTo>
                  <a:cubicBezTo>
                    <a:pt x="1239" y="1437"/>
                    <a:pt x="1104" y="1486"/>
                    <a:pt x="971" y="1486"/>
                  </a:cubicBezTo>
                  <a:cubicBezTo>
                    <a:pt x="692" y="1486"/>
                    <a:pt x="423" y="1271"/>
                    <a:pt x="423" y="958"/>
                  </a:cubicBezTo>
                  <a:cubicBezTo>
                    <a:pt x="423" y="649"/>
                    <a:pt x="639" y="402"/>
                    <a:pt x="947" y="402"/>
                  </a:cubicBezTo>
                  <a:close/>
                  <a:moveTo>
                    <a:pt x="947" y="1"/>
                  </a:moveTo>
                  <a:cubicBezTo>
                    <a:pt x="423" y="1"/>
                    <a:pt x="22" y="433"/>
                    <a:pt x="22" y="958"/>
                  </a:cubicBezTo>
                  <a:cubicBezTo>
                    <a:pt x="1" y="1518"/>
                    <a:pt x="469" y="1897"/>
                    <a:pt x="956" y="1897"/>
                  </a:cubicBezTo>
                  <a:cubicBezTo>
                    <a:pt x="1193" y="1897"/>
                    <a:pt x="1435" y="1808"/>
                    <a:pt x="1626" y="1606"/>
                  </a:cubicBezTo>
                  <a:cubicBezTo>
                    <a:pt x="2213" y="1019"/>
                    <a:pt x="1812" y="1"/>
                    <a:pt x="9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94"/>
            <p:cNvSpPr/>
            <p:nvPr/>
          </p:nvSpPr>
          <p:spPr>
            <a:xfrm>
              <a:off x="5652888" y="3749256"/>
              <a:ext cx="45550" cy="38300"/>
            </a:xfrm>
            <a:custGeom>
              <a:rect b="b" l="l" r="r" t="t"/>
              <a:pathLst>
                <a:path extrusionOk="0" h="1532" w="1822">
                  <a:moveTo>
                    <a:pt x="1050" y="412"/>
                  </a:moveTo>
                  <a:cubicBezTo>
                    <a:pt x="1138" y="412"/>
                    <a:pt x="1227" y="443"/>
                    <a:pt x="1297" y="513"/>
                  </a:cubicBezTo>
                  <a:cubicBezTo>
                    <a:pt x="1544" y="760"/>
                    <a:pt x="1358" y="1130"/>
                    <a:pt x="1050" y="1130"/>
                  </a:cubicBezTo>
                  <a:cubicBezTo>
                    <a:pt x="834" y="1130"/>
                    <a:pt x="679" y="976"/>
                    <a:pt x="679" y="760"/>
                  </a:cubicBezTo>
                  <a:cubicBezTo>
                    <a:pt x="679" y="551"/>
                    <a:pt x="864" y="412"/>
                    <a:pt x="1050" y="412"/>
                  </a:cubicBezTo>
                  <a:close/>
                  <a:moveTo>
                    <a:pt x="1049" y="1"/>
                  </a:moveTo>
                  <a:cubicBezTo>
                    <a:pt x="855" y="1"/>
                    <a:pt x="656" y="73"/>
                    <a:pt x="494" y="235"/>
                  </a:cubicBezTo>
                  <a:cubicBezTo>
                    <a:pt x="1" y="698"/>
                    <a:pt x="371" y="1531"/>
                    <a:pt x="1050" y="1531"/>
                  </a:cubicBezTo>
                  <a:cubicBezTo>
                    <a:pt x="1482" y="1531"/>
                    <a:pt x="1821" y="1192"/>
                    <a:pt x="1821" y="760"/>
                  </a:cubicBezTo>
                  <a:cubicBezTo>
                    <a:pt x="1821" y="304"/>
                    <a:pt x="1445" y="1"/>
                    <a:pt x="1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94"/>
            <p:cNvSpPr/>
            <p:nvPr/>
          </p:nvSpPr>
          <p:spPr>
            <a:xfrm>
              <a:off x="5693788" y="3706506"/>
              <a:ext cx="38600" cy="33300"/>
            </a:xfrm>
            <a:custGeom>
              <a:rect b="b" l="l" r="r" t="t"/>
              <a:pathLst>
                <a:path extrusionOk="0" h="1332" w="1544">
                  <a:moveTo>
                    <a:pt x="884" y="448"/>
                  </a:moveTo>
                  <a:cubicBezTo>
                    <a:pt x="1019" y="448"/>
                    <a:pt x="1158" y="526"/>
                    <a:pt x="1142" y="680"/>
                  </a:cubicBezTo>
                  <a:cubicBezTo>
                    <a:pt x="1142" y="803"/>
                    <a:pt x="1019" y="927"/>
                    <a:pt x="895" y="927"/>
                  </a:cubicBezTo>
                  <a:cubicBezTo>
                    <a:pt x="741" y="927"/>
                    <a:pt x="617" y="803"/>
                    <a:pt x="648" y="680"/>
                  </a:cubicBezTo>
                  <a:cubicBezTo>
                    <a:pt x="617" y="526"/>
                    <a:pt x="749" y="448"/>
                    <a:pt x="884" y="448"/>
                  </a:cubicBezTo>
                  <a:close/>
                  <a:moveTo>
                    <a:pt x="895" y="1"/>
                  </a:moveTo>
                  <a:cubicBezTo>
                    <a:pt x="309" y="1"/>
                    <a:pt x="0" y="711"/>
                    <a:pt x="401" y="1143"/>
                  </a:cubicBezTo>
                  <a:cubicBezTo>
                    <a:pt x="541" y="1273"/>
                    <a:pt x="711" y="1332"/>
                    <a:pt x="875" y="1332"/>
                  </a:cubicBezTo>
                  <a:cubicBezTo>
                    <a:pt x="1219" y="1332"/>
                    <a:pt x="1543" y="1076"/>
                    <a:pt x="1543" y="680"/>
                  </a:cubicBezTo>
                  <a:cubicBezTo>
                    <a:pt x="1543" y="310"/>
                    <a:pt x="1235"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94"/>
            <p:cNvSpPr/>
            <p:nvPr/>
          </p:nvSpPr>
          <p:spPr>
            <a:xfrm>
              <a:off x="5597338" y="3660081"/>
              <a:ext cx="243050" cy="267125"/>
            </a:xfrm>
            <a:custGeom>
              <a:rect b="b" l="l" r="r" t="t"/>
              <a:pathLst>
                <a:path extrusionOk="0" h="10685" w="9722">
                  <a:moveTo>
                    <a:pt x="5353" y="0"/>
                  </a:moveTo>
                  <a:cubicBezTo>
                    <a:pt x="5248" y="0"/>
                    <a:pt x="5154" y="84"/>
                    <a:pt x="5154" y="191"/>
                  </a:cubicBezTo>
                  <a:lnTo>
                    <a:pt x="5154" y="994"/>
                  </a:lnTo>
                  <a:cubicBezTo>
                    <a:pt x="5154" y="1086"/>
                    <a:pt x="5216" y="1179"/>
                    <a:pt x="5309" y="1179"/>
                  </a:cubicBezTo>
                  <a:cubicBezTo>
                    <a:pt x="7592" y="1580"/>
                    <a:pt x="9290" y="3555"/>
                    <a:pt x="9290" y="5901"/>
                  </a:cubicBezTo>
                  <a:cubicBezTo>
                    <a:pt x="9321" y="8308"/>
                    <a:pt x="7346" y="10283"/>
                    <a:pt x="4938" y="10283"/>
                  </a:cubicBezTo>
                  <a:lnTo>
                    <a:pt x="4043" y="10283"/>
                  </a:lnTo>
                  <a:cubicBezTo>
                    <a:pt x="2593" y="10283"/>
                    <a:pt x="1235" y="9573"/>
                    <a:pt x="402" y="8370"/>
                  </a:cubicBezTo>
                  <a:cubicBezTo>
                    <a:pt x="362" y="8310"/>
                    <a:pt x="296" y="8276"/>
                    <a:pt x="230" y="8276"/>
                  </a:cubicBezTo>
                  <a:cubicBezTo>
                    <a:pt x="193" y="8276"/>
                    <a:pt x="157" y="8286"/>
                    <a:pt x="124" y="8308"/>
                  </a:cubicBezTo>
                  <a:cubicBezTo>
                    <a:pt x="31" y="8370"/>
                    <a:pt x="0" y="8493"/>
                    <a:pt x="62" y="8586"/>
                  </a:cubicBezTo>
                  <a:cubicBezTo>
                    <a:pt x="957" y="9882"/>
                    <a:pt x="2439" y="10684"/>
                    <a:pt x="4013" y="10684"/>
                  </a:cubicBezTo>
                  <a:lnTo>
                    <a:pt x="4938" y="10684"/>
                  </a:lnTo>
                  <a:cubicBezTo>
                    <a:pt x="7592" y="10684"/>
                    <a:pt x="9722" y="8524"/>
                    <a:pt x="9722" y="5901"/>
                  </a:cubicBezTo>
                  <a:cubicBezTo>
                    <a:pt x="9691" y="3432"/>
                    <a:pt x="7963" y="1302"/>
                    <a:pt x="5556" y="809"/>
                  </a:cubicBezTo>
                  <a:lnTo>
                    <a:pt x="5556" y="469"/>
                  </a:lnTo>
                  <a:lnTo>
                    <a:pt x="8889" y="1549"/>
                  </a:lnTo>
                  <a:cubicBezTo>
                    <a:pt x="8908" y="1554"/>
                    <a:pt x="8926" y="1556"/>
                    <a:pt x="8943" y="1556"/>
                  </a:cubicBezTo>
                  <a:cubicBezTo>
                    <a:pt x="9152" y="1556"/>
                    <a:pt x="9240" y="1234"/>
                    <a:pt x="9012" y="1148"/>
                  </a:cubicBezTo>
                  <a:lnTo>
                    <a:pt x="5401" y="6"/>
                  </a:lnTo>
                  <a:cubicBezTo>
                    <a:pt x="5385" y="2"/>
                    <a:pt x="5369" y="0"/>
                    <a:pt x="5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94"/>
            <p:cNvSpPr/>
            <p:nvPr/>
          </p:nvSpPr>
          <p:spPr>
            <a:xfrm>
              <a:off x="5578038" y="3581531"/>
              <a:ext cx="316375" cy="278075"/>
            </a:xfrm>
            <a:custGeom>
              <a:rect b="b" l="l" r="r" t="t"/>
              <a:pathLst>
                <a:path extrusionOk="0" h="11123" w="12655">
                  <a:moveTo>
                    <a:pt x="6112" y="402"/>
                  </a:moveTo>
                  <a:cubicBezTo>
                    <a:pt x="6729" y="463"/>
                    <a:pt x="6729" y="1389"/>
                    <a:pt x="6112" y="1451"/>
                  </a:cubicBezTo>
                  <a:lnTo>
                    <a:pt x="4352" y="1451"/>
                  </a:lnTo>
                  <a:cubicBezTo>
                    <a:pt x="4075" y="1451"/>
                    <a:pt x="3859" y="1204"/>
                    <a:pt x="3859" y="926"/>
                  </a:cubicBezTo>
                  <a:lnTo>
                    <a:pt x="3890" y="926"/>
                  </a:lnTo>
                  <a:cubicBezTo>
                    <a:pt x="3890" y="648"/>
                    <a:pt x="4106" y="402"/>
                    <a:pt x="4383" y="402"/>
                  </a:cubicBezTo>
                  <a:close/>
                  <a:moveTo>
                    <a:pt x="4383" y="0"/>
                  </a:moveTo>
                  <a:cubicBezTo>
                    <a:pt x="3272" y="0"/>
                    <a:pt x="3087" y="1574"/>
                    <a:pt x="4167" y="1821"/>
                  </a:cubicBezTo>
                  <a:lnTo>
                    <a:pt x="4167" y="3951"/>
                  </a:lnTo>
                  <a:cubicBezTo>
                    <a:pt x="3025" y="4167"/>
                    <a:pt x="2007" y="4784"/>
                    <a:pt x="1266" y="5679"/>
                  </a:cubicBezTo>
                  <a:cubicBezTo>
                    <a:pt x="433" y="6636"/>
                    <a:pt x="1" y="7870"/>
                    <a:pt x="1" y="9166"/>
                  </a:cubicBezTo>
                  <a:lnTo>
                    <a:pt x="32" y="9166"/>
                  </a:lnTo>
                  <a:cubicBezTo>
                    <a:pt x="32" y="9814"/>
                    <a:pt x="155" y="10432"/>
                    <a:pt x="433" y="11018"/>
                  </a:cubicBezTo>
                  <a:cubicBezTo>
                    <a:pt x="456" y="11087"/>
                    <a:pt x="531" y="11122"/>
                    <a:pt x="620" y="11122"/>
                  </a:cubicBezTo>
                  <a:cubicBezTo>
                    <a:pt x="649" y="11122"/>
                    <a:pt x="680" y="11118"/>
                    <a:pt x="711" y="11111"/>
                  </a:cubicBezTo>
                  <a:cubicBezTo>
                    <a:pt x="803" y="11049"/>
                    <a:pt x="834" y="10925"/>
                    <a:pt x="803" y="10833"/>
                  </a:cubicBezTo>
                  <a:cubicBezTo>
                    <a:pt x="556" y="10277"/>
                    <a:pt x="402" y="9691"/>
                    <a:pt x="402" y="9074"/>
                  </a:cubicBezTo>
                  <a:cubicBezTo>
                    <a:pt x="402" y="6728"/>
                    <a:pt x="2100" y="4722"/>
                    <a:pt x="4414" y="4321"/>
                  </a:cubicBezTo>
                  <a:cubicBezTo>
                    <a:pt x="4507" y="4290"/>
                    <a:pt x="4568" y="4198"/>
                    <a:pt x="4568" y="4105"/>
                  </a:cubicBezTo>
                  <a:lnTo>
                    <a:pt x="4568" y="1852"/>
                  </a:lnTo>
                  <a:lnTo>
                    <a:pt x="5896" y="1852"/>
                  </a:lnTo>
                  <a:lnTo>
                    <a:pt x="5896" y="2222"/>
                  </a:lnTo>
                  <a:cubicBezTo>
                    <a:pt x="5896" y="2315"/>
                    <a:pt x="5957" y="2408"/>
                    <a:pt x="6050" y="2408"/>
                  </a:cubicBezTo>
                  <a:lnTo>
                    <a:pt x="12068" y="4383"/>
                  </a:lnTo>
                  <a:cubicBezTo>
                    <a:pt x="12161" y="4414"/>
                    <a:pt x="12191" y="4506"/>
                    <a:pt x="12191" y="4599"/>
                  </a:cubicBezTo>
                  <a:lnTo>
                    <a:pt x="12068" y="4876"/>
                  </a:lnTo>
                  <a:cubicBezTo>
                    <a:pt x="12043" y="4953"/>
                    <a:pt x="11975" y="5008"/>
                    <a:pt x="11918" y="5008"/>
                  </a:cubicBezTo>
                  <a:cubicBezTo>
                    <a:pt x="11906" y="5008"/>
                    <a:pt x="11894" y="5005"/>
                    <a:pt x="11883" y="5000"/>
                  </a:cubicBezTo>
                  <a:lnTo>
                    <a:pt x="10525" y="4568"/>
                  </a:lnTo>
                  <a:cubicBezTo>
                    <a:pt x="10498" y="4558"/>
                    <a:pt x="10472" y="4553"/>
                    <a:pt x="10448" y="4553"/>
                  </a:cubicBezTo>
                  <a:cubicBezTo>
                    <a:pt x="10255" y="4553"/>
                    <a:pt x="10182" y="4856"/>
                    <a:pt x="10401" y="4938"/>
                  </a:cubicBezTo>
                  <a:lnTo>
                    <a:pt x="11759" y="5370"/>
                  </a:lnTo>
                  <a:cubicBezTo>
                    <a:pt x="11814" y="5389"/>
                    <a:pt x="11871" y="5397"/>
                    <a:pt x="11928" y="5397"/>
                  </a:cubicBezTo>
                  <a:cubicBezTo>
                    <a:pt x="12161" y="5397"/>
                    <a:pt x="12395" y="5254"/>
                    <a:pt x="12469" y="5031"/>
                  </a:cubicBezTo>
                  <a:lnTo>
                    <a:pt x="12562" y="4722"/>
                  </a:lnTo>
                  <a:cubicBezTo>
                    <a:pt x="12654" y="4414"/>
                    <a:pt x="12500" y="4105"/>
                    <a:pt x="12191" y="4012"/>
                  </a:cubicBezTo>
                  <a:lnTo>
                    <a:pt x="6297" y="2068"/>
                  </a:lnTo>
                  <a:lnTo>
                    <a:pt x="6297" y="1821"/>
                  </a:lnTo>
                  <a:cubicBezTo>
                    <a:pt x="7377" y="1574"/>
                    <a:pt x="7192" y="0"/>
                    <a:pt x="61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9" name="Google Shape;15369;p94"/>
          <p:cNvGrpSpPr/>
          <p:nvPr/>
        </p:nvGrpSpPr>
        <p:grpSpPr>
          <a:xfrm>
            <a:off x="5505174" y="2850824"/>
            <a:ext cx="331025" cy="345475"/>
            <a:chOff x="2540463" y="3580956"/>
            <a:chExt cx="331025" cy="345475"/>
          </a:xfrm>
        </p:grpSpPr>
        <p:sp>
          <p:nvSpPr>
            <p:cNvPr id="15370" name="Google Shape;15370;p94"/>
            <p:cNvSpPr/>
            <p:nvPr/>
          </p:nvSpPr>
          <p:spPr>
            <a:xfrm>
              <a:off x="2601413" y="3888456"/>
              <a:ext cx="10825" cy="16375"/>
            </a:xfrm>
            <a:custGeom>
              <a:rect b="b" l="l" r="r" t="t"/>
              <a:pathLst>
                <a:path extrusionOk="0" h="655" w="433">
                  <a:moveTo>
                    <a:pt x="264" y="0"/>
                  </a:moveTo>
                  <a:cubicBezTo>
                    <a:pt x="249" y="0"/>
                    <a:pt x="233" y="2"/>
                    <a:pt x="217" y="6"/>
                  </a:cubicBezTo>
                  <a:cubicBezTo>
                    <a:pt x="93" y="6"/>
                    <a:pt x="32" y="68"/>
                    <a:pt x="32" y="191"/>
                  </a:cubicBezTo>
                  <a:lnTo>
                    <a:pt x="32" y="438"/>
                  </a:lnTo>
                  <a:cubicBezTo>
                    <a:pt x="1" y="562"/>
                    <a:pt x="93" y="654"/>
                    <a:pt x="217" y="654"/>
                  </a:cubicBezTo>
                  <a:cubicBezTo>
                    <a:pt x="340" y="654"/>
                    <a:pt x="433" y="562"/>
                    <a:pt x="433" y="438"/>
                  </a:cubicBezTo>
                  <a:lnTo>
                    <a:pt x="433" y="191"/>
                  </a:lnTo>
                  <a:cubicBezTo>
                    <a:pt x="433" y="84"/>
                    <a:pt x="363" y="0"/>
                    <a:pt x="2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94"/>
            <p:cNvSpPr/>
            <p:nvPr/>
          </p:nvSpPr>
          <p:spPr>
            <a:xfrm>
              <a:off x="2670088" y="3888606"/>
              <a:ext cx="11600" cy="16225"/>
            </a:xfrm>
            <a:custGeom>
              <a:rect b="b" l="l" r="r" t="t"/>
              <a:pathLst>
                <a:path extrusionOk="0" h="649" w="464">
                  <a:moveTo>
                    <a:pt x="232" y="0"/>
                  </a:moveTo>
                  <a:cubicBezTo>
                    <a:pt x="116" y="0"/>
                    <a:pt x="1" y="62"/>
                    <a:pt x="31" y="185"/>
                  </a:cubicBezTo>
                  <a:lnTo>
                    <a:pt x="31" y="432"/>
                  </a:lnTo>
                  <a:cubicBezTo>
                    <a:pt x="31" y="551"/>
                    <a:pt x="116" y="641"/>
                    <a:pt x="232" y="648"/>
                  </a:cubicBezTo>
                  <a:lnTo>
                    <a:pt x="232" y="648"/>
                  </a:lnTo>
                  <a:cubicBezTo>
                    <a:pt x="348" y="641"/>
                    <a:pt x="433" y="551"/>
                    <a:pt x="433" y="432"/>
                  </a:cubicBezTo>
                  <a:lnTo>
                    <a:pt x="433" y="185"/>
                  </a:lnTo>
                  <a:cubicBezTo>
                    <a:pt x="463" y="62"/>
                    <a:pt x="348" y="0"/>
                    <a:pt x="232" y="0"/>
                  </a:cubicBezTo>
                  <a:close/>
                  <a:moveTo>
                    <a:pt x="232" y="648"/>
                  </a:moveTo>
                  <a:cubicBezTo>
                    <a:pt x="227" y="648"/>
                    <a:pt x="222" y="648"/>
                    <a:pt x="217" y="648"/>
                  </a:cubicBezTo>
                  <a:lnTo>
                    <a:pt x="247" y="648"/>
                  </a:lnTo>
                  <a:cubicBezTo>
                    <a:pt x="242" y="648"/>
                    <a:pt x="237" y="648"/>
                    <a:pt x="232" y="64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94"/>
            <p:cNvSpPr/>
            <p:nvPr/>
          </p:nvSpPr>
          <p:spPr>
            <a:xfrm>
              <a:off x="2625763" y="3893581"/>
              <a:ext cx="29700" cy="13950"/>
            </a:xfrm>
            <a:custGeom>
              <a:rect b="b" l="l" r="r" t="t"/>
              <a:pathLst>
                <a:path extrusionOk="0" h="558" w="1188">
                  <a:moveTo>
                    <a:pt x="289" y="0"/>
                  </a:moveTo>
                  <a:cubicBezTo>
                    <a:pt x="135" y="0"/>
                    <a:pt x="1" y="189"/>
                    <a:pt x="138" y="326"/>
                  </a:cubicBezTo>
                  <a:cubicBezTo>
                    <a:pt x="261" y="480"/>
                    <a:pt x="439" y="557"/>
                    <a:pt x="616" y="557"/>
                  </a:cubicBezTo>
                  <a:cubicBezTo>
                    <a:pt x="794" y="557"/>
                    <a:pt x="971" y="480"/>
                    <a:pt x="1095" y="326"/>
                  </a:cubicBezTo>
                  <a:cubicBezTo>
                    <a:pt x="1187" y="264"/>
                    <a:pt x="1187" y="110"/>
                    <a:pt x="1095" y="48"/>
                  </a:cubicBezTo>
                  <a:lnTo>
                    <a:pt x="1095" y="79"/>
                  </a:lnTo>
                  <a:cubicBezTo>
                    <a:pt x="1048" y="33"/>
                    <a:pt x="994" y="10"/>
                    <a:pt x="944" y="10"/>
                  </a:cubicBezTo>
                  <a:cubicBezTo>
                    <a:pt x="894" y="10"/>
                    <a:pt x="848" y="33"/>
                    <a:pt x="817" y="79"/>
                  </a:cubicBezTo>
                  <a:cubicBezTo>
                    <a:pt x="755" y="110"/>
                    <a:pt x="693" y="141"/>
                    <a:pt x="632" y="141"/>
                  </a:cubicBezTo>
                  <a:cubicBezTo>
                    <a:pt x="539" y="141"/>
                    <a:pt x="477" y="110"/>
                    <a:pt x="447" y="79"/>
                  </a:cubicBezTo>
                  <a:cubicBezTo>
                    <a:pt x="399" y="23"/>
                    <a:pt x="343"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94"/>
            <p:cNvSpPr/>
            <p:nvPr/>
          </p:nvSpPr>
          <p:spPr>
            <a:xfrm>
              <a:off x="2540463" y="3580956"/>
              <a:ext cx="331025" cy="345475"/>
            </a:xfrm>
            <a:custGeom>
              <a:rect b="b" l="l" r="r" t="t"/>
              <a:pathLst>
                <a:path extrusionOk="0" h="13819" w="13241">
                  <a:moveTo>
                    <a:pt x="4044" y="2400"/>
                  </a:moveTo>
                  <a:cubicBezTo>
                    <a:pt x="4105" y="2492"/>
                    <a:pt x="4136" y="2554"/>
                    <a:pt x="4167" y="2647"/>
                  </a:cubicBezTo>
                  <a:cubicBezTo>
                    <a:pt x="4352" y="3017"/>
                    <a:pt x="4445" y="3418"/>
                    <a:pt x="4383" y="3850"/>
                  </a:cubicBezTo>
                  <a:lnTo>
                    <a:pt x="3704" y="3850"/>
                  </a:lnTo>
                  <a:cubicBezTo>
                    <a:pt x="3642" y="3418"/>
                    <a:pt x="3704" y="3017"/>
                    <a:pt x="3889" y="2647"/>
                  </a:cubicBezTo>
                  <a:lnTo>
                    <a:pt x="3920" y="2647"/>
                  </a:lnTo>
                  <a:cubicBezTo>
                    <a:pt x="3951" y="2554"/>
                    <a:pt x="4013" y="2492"/>
                    <a:pt x="4044" y="2400"/>
                  </a:cubicBezTo>
                  <a:close/>
                  <a:moveTo>
                    <a:pt x="4908" y="4251"/>
                  </a:moveTo>
                  <a:cubicBezTo>
                    <a:pt x="5031" y="4251"/>
                    <a:pt x="5155" y="4344"/>
                    <a:pt x="5155" y="4467"/>
                  </a:cubicBezTo>
                  <a:lnTo>
                    <a:pt x="5155" y="6689"/>
                  </a:lnTo>
                  <a:cubicBezTo>
                    <a:pt x="5155" y="6813"/>
                    <a:pt x="5031" y="6905"/>
                    <a:pt x="4908" y="6905"/>
                  </a:cubicBezTo>
                  <a:lnTo>
                    <a:pt x="3180" y="6905"/>
                  </a:lnTo>
                  <a:cubicBezTo>
                    <a:pt x="3056" y="6905"/>
                    <a:pt x="2933" y="6813"/>
                    <a:pt x="2933" y="6689"/>
                  </a:cubicBezTo>
                  <a:lnTo>
                    <a:pt x="2933" y="4467"/>
                  </a:lnTo>
                  <a:cubicBezTo>
                    <a:pt x="2933" y="4344"/>
                    <a:pt x="3056" y="4251"/>
                    <a:pt x="3180" y="4251"/>
                  </a:cubicBezTo>
                  <a:close/>
                  <a:moveTo>
                    <a:pt x="2964" y="8726"/>
                  </a:moveTo>
                  <a:lnTo>
                    <a:pt x="2964" y="9560"/>
                  </a:lnTo>
                  <a:lnTo>
                    <a:pt x="2285" y="9590"/>
                  </a:lnTo>
                  <a:lnTo>
                    <a:pt x="2285" y="8726"/>
                  </a:lnTo>
                  <a:close/>
                  <a:moveTo>
                    <a:pt x="1698" y="8140"/>
                  </a:moveTo>
                  <a:cubicBezTo>
                    <a:pt x="1791" y="8140"/>
                    <a:pt x="1883" y="8202"/>
                    <a:pt x="1883" y="8325"/>
                  </a:cubicBezTo>
                  <a:lnTo>
                    <a:pt x="1883" y="9992"/>
                  </a:lnTo>
                  <a:cubicBezTo>
                    <a:pt x="1883" y="10084"/>
                    <a:pt x="1791" y="10146"/>
                    <a:pt x="1698" y="10146"/>
                  </a:cubicBezTo>
                  <a:lnTo>
                    <a:pt x="1174" y="10146"/>
                  </a:lnTo>
                  <a:cubicBezTo>
                    <a:pt x="1081" y="10146"/>
                    <a:pt x="988" y="10084"/>
                    <a:pt x="988" y="9992"/>
                  </a:cubicBezTo>
                  <a:lnTo>
                    <a:pt x="988" y="8325"/>
                  </a:lnTo>
                  <a:cubicBezTo>
                    <a:pt x="988" y="8202"/>
                    <a:pt x="1081" y="8140"/>
                    <a:pt x="1174" y="8140"/>
                  </a:cubicBezTo>
                  <a:close/>
                  <a:moveTo>
                    <a:pt x="4723" y="7338"/>
                  </a:moveTo>
                  <a:lnTo>
                    <a:pt x="4723" y="11257"/>
                  </a:lnTo>
                  <a:lnTo>
                    <a:pt x="3396" y="11257"/>
                  </a:lnTo>
                  <a:lnTo>
                    <a:pt x="3396" y="7338"/>
                  </a:lnTo>
                  <a:close/>
                  <a:moveTo>
                    <a:pt x="4877" y="11689"/>
                  </a:moveTo>
                  <a:cubicBezTo>
                    <a:pt x="5031" y="11689"/>
                    <a:pt x="6605" y="11936"/>
                    <a:pt x="7408" y="12985"/>
                  </a:cubicBezTo>
                  <a:cubicBezTo>
                    <a:pt x="7531" y="13170"/>
                    <a:pt x="7408" y="13417"/>
                    <a:pt x="7192" y="13417"/>
                  </a:cubicBezTo>
                  <a:lnTo>
                    <a:pt x="896" y="13417"/>
                  </a:lnTo>
                  <a:cubicBezTo>
                    <a:pt x="649" y="13417"/>
                    <a:pt x="525" y="13170"/>
                    <a:pt x="680" y="12985"/>
                  </a:cubicBezTo>
                  <a:cubicBezTo>
                    <a:pt x="1451" y="11936"/>
                    <a:pt x="3025" y="11689"/>
                    <a:pt x="3180" y="11689"/>
                  </a:cubicBezTo>
                  <a:close/>
                  <a:moveTo>
                    <a:pt x="4013" y="0"/>
                  </a:moveTo>
                  <a:cubicBezTo>
                    <a:pt x="3920" y="0"/>
                    <a:pt x="3828" y="39"/>
                    <a:pt x="3766" y="116"/>
                  </a:cubicBezTo>
                  <a:cubicBezTo>
                    <a:pt x="3550" y="394"/>
                    <a:pt x="3334" y="671"/>
                    <a:pt x="3180" y="980"/>
                  </a:cubicBezTo>
                  <a:cubicBezTo>
                    <a:pt x="3073" y="1150"/>
                    <a:pt x="3216" y="1291"/>
                    <a:pt x="3356" y="1291"/>
                  </a:cubicBezTo>
                  <a:cubicBezTo>
                    <a:pt x="3419" y="1291"/>
                    <a:pt x="3481" y="1263"/>
                    <a:pt x="3519" y="1196"/>
                  </a:cubicBezTo>
                  <a:cubicBezTo>
                    <a:pt x="3673" y="918"/>
                    <a:pt x="3828" y="671"/>
                    <a:pt x="4013" y="455"/>
                  </a:cubicBezTo>
                  <a:cubicBezTo>
                    <a:pt x="4352" y="857"/>
                    <a:pt x="4599" y="1289"/>
                    <a:pt x="4784" y="1782"/>
                  </a:cubicBezTo>
                  <a:cubicBezTo>
                    <a:pt x="5093" y="2431"/>
                    <a:pt x="5062" y="3171"/>
                    <a:pt x="4753" y="3819"/>
                  </a:cubicBezTo>
                  <a:cubicBezTo>
                    <a:pt x="4815" y="3356"/>
                    <a:pt x="4723" y="2893"/>
                    <a:pt x="4507" y="2461"/>
                  </a:cubicBezTo>
                  <a:cubicBezTo>
                    <a:pt x="4414" y="2276"/>
                    <a:pt x="4291" y="2091"/>
                    <a:pt x="4167" y="1906"/>
                  </a:cubicBezTo>
                  <a:cubicBezTo>
                    <a:pt x="4136" y="1844"/>
                    <a:pt x="4075" y="1813"/>
                    <a:pt x="4013" y="1813"/>
                  </a:cubicBezTo>
                  <a:cubicBezTo>
                    <a:pt x="3951" y="1813"/>
                    <a:pt x="3889" y="1844"/>
                    <a:pt x="3859" y="1906"/>
                  </a:cubicBezTo>
                  <a:cubicBezTo>
                    <a:pt x="3704" y="2060"/>
                    <a:pt x="3612" y="2276"/>
                    <a:pt x="3519" y="2461"/>
                  </a:cubicBezTo>
                  <a:cubicBezTo>
                    <a:pt x="3303" y="2893"/>
                    <a:pt x="3210" y="3356"/>
                    <a:pt x="3241" y="3819"/>
                  </a:cubicBezTo>
                  <a:cubicBezTo>
                    <a:pt x="2964" y="3202"/>
                    <a:pt x="2933" y="2523"/>
                    <a:pt x="3180" y="1906"/>
                  </a:cubicBezTo>
                  <a:cubicBezTo>
                    <a:pt x="3237" y="1732"/>
                    <a:pt x="3114" y="1619"/>
                    <a:pt x="2991" y="1619"/>
                  </a:cubicBezTo>
                  <a:cubicBezTo>
                    <a:pt x="2917" y="1619"/>
                    <a:pt x="2844" y="1659"/>
                    <a:pt x="2809" y="1752"/>
                  </a:cubicBezTo>
                  <a:cubicBezTo>
                    <a:pt x="2531" y="2461"/>
                    <a:pt x="2531" y="3233"/>
                    <a:pt x="2840" y="3912"/>
                  </a:cubicBezTo>
                  <a:cubicBezTo>
                    <a:pt x="2624" y="4035"/>
                    <a:pt x="2501" y="4251"/>
                    <a:pt x="2501" y="4498"/>
                  </a:cubicBezTo>
                  <a:lnTo>
                    <a:pt x="2501" y="6689"/>
                  </a:lnTo>
                  <a:cubicBezTo>
                    <a:pt x="2501" y="6967"/>
                    <a:pt x="2686" y="7214"/>
                    <a:pt x="2933" y="7307"/>
                  </a:cubicBezTo>
                  <a:lnTo>
                    <a:pt x="2933" y="8325"/>
                  </a:lnTo>
                  <a:lnTo>
                    <a:pt x="2254" y="8325"/>
                  </a:lnTo>
                  <a:cubicBezTo>
                    <a:pt x="2254" y="7986"/>
                    <a:pt x="1976" y="7739"/>
                    <a:pt x="1667" y="7739"/>
                  </a:cubicBezTo>
                  <a:lnTo>
                    <a:pt x="1143" y="7739"/>
                  </a:lnTo>
                  <a:cubicBezTo>
                    <a:pt x="834" y="7739"/>
                    <a:pt x="556" y="7986"/>
                    <a:pt x="556" y="8325"/>
                  </a:cubicBezTo>
                  <a:lnTo>
                    <a:pt x="556" y="9992"/>
                  </a:lnTo>
                  <a:cubicBezTo>
                    <a:pt x="556" y="10300"/>
                    <a:pt x="834" y="10578"/>
                    <a:pt x="1143" y="10578"/>
                  </a:cubicBezTo>
                  <a:lnTo>
                    <a:pt x="1667" y="10578"/>
                  </a:lnTo>
                  <a:cubicBezTo>
                    <a:pt x="1976" y="10578"/>
                    <a:pt x="2223" y="10300"/>
                    <a:pt x="2254" y="9992"/>
                  </a:cubicBezTo>
                  <a:lnTo>
                    <a:pt x="2933" y="9992"/>
                  </a:lnTo>
                  <a:lnTo>
                    <a:pt x="2933" y="11288"/>
                  </a:lnTo>
                  <a:cubicBezTo>
                    <a:pt x="2439" y="11380"/>
                    <a:pt x="1081" y="11720"/>
                    <a:pt x="309" y="12738"/>
                  </a:cubicBezTo>
                  <a:cubicBezTo>
                    <a:pt x="1" y="13170"/>
                    <a:pt x="309" y="13788"/>
                    <a:pt x="865" y="13818"/>
                  </a:cubicBezTo>
                  <a:lnTo>
                    <a:pt x="7161" y="13818"/>
                  </a:lnTo>
                  <a:cubicBezTo>
                    <a:pt x="7716" y="13788"/>
                    <a:pt x="8025" y="13170"/>
                    <a:pt x="7685" y="12738"/>
                  </a:cubicBezTo>
                  <a:cubicBezTo>
                    <a:pt x="6914" y="11720"/>
                    <a:pt x="5556" y="11380"/>
                    <a:pt x="5062" y="11288"/>
                  </a:cubicBezTo>
                  <a:lnTo>
                    <a:pt x="5062" y="11041"/>
                  </a:lnTo>
                  <a:cubicBezTo>
                    <a:pt x="5229" y="11018"/>
                    <a:pt x="5392" y="11007"/>
                    <a:pt x="5553" y="11007"/>
                  </a:cubicBezTo>
                  <a:cubicBezTo>
                    <a:pt x="6461" y="11007"/>
                    <a:pt x="7278" y="11348"/>
                    <a:pt x="8117" y="11689"/>
                  </a:cubicBezTo>
                  <a:cubicBezTo>
                    <a:pt x="8858" y="11998"/>
                    <a:pt x="9661" y="12245"/>
                    <a:pt x="10432" y="12368"/>
                  </a:cubicBezTo>
                  <a:cubicBezTo>
                    <a:pt x="10453" y="12376"/>
                    <a:pt x="10473" y="12380"/>
                    <a:pt x="10492" y="12380"/>
                  </a:cubicBezTo>
                  <a:cubicBezTo>
                    <a:pt x="10681" y="12380"/>
                    <a:pt x="10717" y="11996"/>
                    <a:pt x="10515" y="11996"/>
                  </a:cubicBezTo>
                  <a:cubicBezTo>
                    <a:pt x="10509" y="11996"/>
                    <a:pt x="10501" y="11997"/>
                    <a:pt x="10494" y="11998"/>
                  </a:cubicBezTo>
                  <a:cubicBezTo>
                    <a:pt x="9722" y="11843"/>
                    <a:pt x="8982" y="11627"/>
                    <a:pt x="8272" y="11319"/>
                  </a:cubicBezTo>
                  <a:cubicBezTo>
                    <a:pt x="7362" y="10944"/>
                    <a:pt x="6498" y="10616"/>
                    <a:pt x="5520" y="10616"/>
                  </a:cubicBezTo>
                  <a:cubicBezTo>
                    <a:pt x="5370" y="10616"/>
                    <a:pt x="5218" y="10623"/>
                    <a:pt x="5062" y="10640"/>
                  </a:cubicBezTo>
                  <a:lnTo>
                    <a:pt x="5062" y="9806"/>
                  </a:lnTo>
                  <a:cubicBezTo>
                    <a:pt x="5211" y="9793"/>
                    <a:pt x="5358" y="9786"/>
                    <a:pt x="5503" y="9786"/>
                  </a:cubicBezTo>
                  <a:cubicBezTo>
                    <a:pt x="6650" y="9786"/>
                    <a:pt x="7676" y="10191"/>
                    <a:pt x="8580" y="10547"/>
                  </a:cubicBezTo>
                  <a:cubicBezTo>
                    <a:pt x="9436" y="10901"/>
                    <a:pt x="10225" y="11209"/>
                    <a:pt x="11061" y="11209"/>
                  </a:cubicBezTo>
                  <a:cubicBezTo>
                    <a:pt x="11612" y="11209"/>
                    <a:pt x="12183" y="11075"/>
                    <a:pt x="12808" y="10732"/>
                  </a:cubicBezTo>
                  <a:lnTo>
                    <a:pt x="12808" y="11658"/>
                  </a:lnTo>
                  <a:cubicBezTo>
                    <a:pt x="12346" y="11874"/>
                    <a:pt x="11821" y="11998"/>
                    <a:pt x="11265" y="12029"/>
                  </a:cubicBezTo>
                  <a:lnTo>
                    <a:pt x="11296" y="11998"/>
                  </a:lnTo>
                  <a:cubicBezTo>
                    <a:pt x="11204" y="11998"/>
                    <a:pt x="11111" y="12090"/>
                    <a:pt x="11111" y="12214"/>
                  </a:cubicBezTo>
                  <a:cubicBezTo>
                    <a:pt x="11111" y="12306"/>
                    <a:pt x="11204" y="12399"/>
                    <a:pt x="11296" y="12399"/>
                  </a:cubicBezTo>
                  <a:cubicBezTo>
                    <a:pt x="11944" y="12368"/>
                    <a:pt x="12562" y="12214"/>
                    <a:pt x="13117" y="11936"/>
                  </a:cubicBezTo>
                  <a:cubicBezTo>
                    <a:pt x="13179" y="11905"/>
                    <a:pt x="13241" y="11843"/>
                    <a:pt x="13241" y="11751"/>
                  </a:cubicBezTo>
                  <a:lnTo>
                    <a:pt x="13241" y="10362"/>
                  </a:lnTo>
                  <a:cubicBezTo>
                    <a:pt x="13241" y="10226"/>
                    <a:pt x="13141" y="10140"/>
                    <a:pt x="13040" y="10140"/>
                  </a:cubicBezTo>
                  <a:cubicBezTo>
                    <a:pt x="13002" y="10140"/>
                    <a:pt x="12965" y="10152"/>
                    <a:pt x="12932" y="10177"/>
                  </a:cubicBezTo>
                  <a:cubicBezTo>
                    <a:pt x="12264" y="10618"/>
                    <a:pt x="11677" y="10787"/>
                    <a:pt x="11101" y="10787"/>
                  </a:cubicBezTo>
                  <a:cubicBezTo>
                    <a:pt x="10346" y="10787"/>
                    <a:pt x="9610" y="10496"/>
                    <a:pt x="8735" y="10146"/>
                  </a:cubicBezTo>
                  <a:cubicBezTo>
                    <a:pt x="7777" y="9780"/>
                    <a:pt x="6717" y="9362"/>
                    <a:pt x="5460" y="9362"/>
                  </a:cubicBezTo>
                  <a:cubicBezTo>
                    <a:pt x="5340" y="9362"/>
                    <a:pt x="5217" y="9366"/>
                    <a:pt x="5093" y="9374"/>
                  </a:cubicBezTo>
                  <a:lnTo>
                    <a:pt x="5093" y="7276"/>
                  </a:lnTo>
                  <a:cubicBezTo>
                    <a:pt x="5340" y="7183"/>
                    <a:pt x="5525" y="6967"/>
                    <a:pt x="5525" y="6689"/>
                  </a:cubicBezTo>
                  <a:lnTo>
                    <a:pt x="5525" y="4467"/>
                  </a:lnTo>
                  <a:cubicBezTo>
                    <a:pt x="5525" y="4221"/>
                    <a:pt x="5402" y="4004"/>
                    <a:pt x="5186" y="3912"/>
                  </a:cubicBezTo>
                  <a:cubicBezTo>
                    <a:pt x="5494" y="3171"/>
                    <a:pt x="5494" y="2369"/>
                    <a:pt x="5186" y="1628"/>
                  </a:cubicBezTo>
                  <a:cubicBezTo>
                    <a:pt x="4970" y="1073"/>
                    <a:pt x="4661" y="579"/>
                    <a:pt x="4260" y="116"/>
                  </a:cubicBezTo>
                  <a:cubicBezTo>
                    <a:pt x="4198" y="39"/>
                    <a:pt x="4105" y="0"/>
                    <a:pt x="4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4" name="Google Shape;15374;p94"/>
          <p:cNvGrpSpPr/>
          <p:nvPr/>
        </p:nvGrpSpPr>
        <p:grpSpPr>
          <a:xfrm>
            <a:off x="6246655" y="2852274"/>
            <a:ext cx="354150" cy="342575"/>
            <a:chOff x="6307938" y="1923106"/>
            <a:chExt cx="354150" cy="342575"/>
          </a:xfrm>
        </p:grpSpPr>
        <p:sp>
          <p:nvSpPr>
            <p:cNvPr id="15375" name="Google Shape;15375;p94"/>
            <p:cNvSpPr/>
            <p:nvPr/>
          </p:nvSpPr>
          <p:spPr>
            <a:xfrm>
              <a:off x="6392038" y="2170181"/>
              <a:ext cx="17675" cy="14550"/>
            </a:xfrm>
            <a:custGeom>
              <a:rect b="b" l="l" r="r" t="t"/>
              <a:pathLst>
                <a:path extrusionOk="0" h="582" w="707">
                  <a:moveTo>
                    <a:pt x="243" y="1"/>
                  </a:moveTo>
                  <a:cubicBezTo>
                    <a:pt x="193" y="1"/>
                    <a:pt x="139" y="24"/>
                    <a:pt x="93" y="70"/>
                  </a:cubicBezTo>
                  <a:cubicBezTo>
                    <a:pt x="0" y="132"/>
                    <a:pt x="0" y="255"/>
                    <a:pt x="93" y="348"/>
                  </a:cubicBezTo>
                  <a:lnTo>
                    <a:pt x="309" y="533"/>
                  </a:lnTo>
                  <a:cubicBezTo>
                    <a:pt x="350" y="567"/>
                    <a:pt x="393" y="582"/>
                    <a:pt x="435" y="582"/>
                  </a:cubicBezTo>
                  <a:cubicBezTo>
                    <a:pt x="583" y="582"/>
                    <a:pt x="707" y="400"/>
                    <a:pt x="587" y="255"/>
                  </a:cubicBezTo>
                  <a:lnTo>
                    <a:pt x="371" y="70"/>
                  </a:lnTo>
                  <a:cubicBezTo>
                    <a:pt x="340" y="24"/>
                    <a:pt x="293" y="1"/>
                    <a:pt x="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94"/>
            <p:cNvSpPr/>
            <p:nvPr/>
          </p:nvSpPr>
          <p:spPr>
            <a:xfrm>
              <a:off x="6446338" y="2114081"/>
              <a:ext cx="18250" cy="15625"/>
            </a:xfrm>
            <a:custGeom>
              <a:rect b="b" l="l" r="r" t="t"/>
              <a:pathLst>
                <a:path extrusionOk="0" h="625" w="730">
                  <a:moveTo>
                    <a:pt x="299" y="1"/>
                  </a:moveTo>
                  <a:cubicBezTo>
                    <a:pt x="132" y="1"/>
                    <a:pt x="0" y="204"/>
                    <a:pt x="143" y="370"/>
                  </a:cubicBezTo>
                  <a:lnTo>
                    <a:pt x="359" y="555"/>
                  </a:lnTo>
                  <a:cubicBezTo>
                    <a:pt x="390" y="601"/>
                    <a:pt x="444" y="624"/>
                    <a:pt x="498" y="624"/>
                  </a:cubicBezTo>
                  <a:cubicBezTo>
                    <a:pt x="552" y="624"/>
                    <a:pt x="606" y="601"/>
                    <a:pt x="637" y="555"/>
                  </a:cubicBezTo>
                  <a:cubicBezTo>
                    <a:pt x="729" y="462"/>
                    <a:pt x="729" y="339"/>
                    <a:pt x="637" y="277"/>
                  </a:cubicBezTo>
                  <a:lnTo>
                    <a:pt x="451" y="61"/>
                  </a:lnTo>
                  <a:cubicBezTo>
                    <a:pt x="402" y="19"/>
                    <a:pt x="349" y="1"/>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94"/>
            <p:cNvSpPr/>
            <p:nvPr/>
          </p:nvSpPr>
          <p:spPr>
            <a:xfrm>
              <a:off x="6417888" y="2139506"/>
              <a:ext cx="25100" cy="24725"/>
            </a:xfrm>
            <a:custGeom>
              <a:rect b="b" l="l" r="r" t="t"/>
              <a:pathLst>
                <a:path extrusionOk="0" h="989" w="1004">
                  <a:moveTo>
                    <a:pt x="787" y="1"/>
                  </a:moveTo>
                  <a:cubicBezTo>
                    <a:pt x="664" y="32"/>
                    <a:pt x="571" y="124"/>
                    <a:pt x="602" y="217"/>
                  </a:cubicBezTo>
                  <a:cubicBezTo>
                    <a:pt x="602" y="402"/>
                    <a:pt x="448" y="556"/>
                    <a:pt x="262" y="556"/>
                  </a:cubicBezTo>
                  <a:cubicBezTo>
                    <a:pt x="248" y="553"/>
                    <a:pt x="234" y="551"/>
                    <a:pt x="221" y="551"/>
                  </a:cubicBezTo>
                  <a:cubicBezTo>
                    <a:pt x="20" y="551"/>
                    <a:pt x="0" y="959"/>
                    <a:pt x="210" y="959"/>
                  </a:cubicBezTo>
                  <a:cubicBezTo>
                    <a:pt x="217" y="959"/>
                    <a:pt x="224" y="959"/>
                    <a:pt x="232" y="958"/>
                  </a:cubicBezTo>
                  <a:lnTo>
                    <a:pt x="232" y="989"/>
                  </a:lnTo>
                  <a:cubicBezTo>
                    <a:pt x="664" y="989"/>
                    <a:pt x="1003" y="649"/>
                    <a:pt x="1003" y="217"/>
                  </a:cubicBezTo>
                  <a:cubicBezTo>
                    <a:pt x="972" y="94"/>
                    <a:pt x="880"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94"/>
            <p:cNvSpPr/>
            <p:nvPr/>
          </p:nvSpPr>
          <p:spPr>
            <a:xfrm>
              <a:off x="6355763" y="2078431"/>
              <a:ext cx="162500" cy="143275"/>
            </a:xfrm>
            <a:custGeom>
              <a:rect b="b" l="l" r="r" t="t"/>
              <a:pathLst>
                <a:path extrusionOk="0" h="5731" w="6500">
                  <a:moveTo>
                    <a:pt x="4301" y="502"/>
                  </a:moveTo>
                  <a:cubicBezTo>
                    <a:pt x="5095" y="502"/>
                    <a:pt x="5764" y="1492"/>
                    <a:pt x="5093" y="2259"/>
                  </a:cubicBezTo>
                  <a:lnTo>
                    <a:pt x="2315" y="5036"/>
                  </a:lnTo>
                  <a:cubicBezTo>
                    <a:pt x="2088" y="5257"/>
                    <a:pt x="1834" y="5349"/>
                    <a:pt x="1590" y="5349"/>
                  </a:cubicBezTo>
                  <a:cubicBezTo>
                    <a:pt x="776" y="5349"/>
                    <a:pt x="74" y="4315"/>
                    <a:pt x="834" y="3555"/>
                  </a:cubicBezTo>
                  <a:lnTo>
                    <a:pt x="3612" y="777"/>
                  </a:lnTo>
                  <a:cubicBezTo>
                    <a:pt x="3832" y="584"/>
                    <a:pt x="4072" y="502"/>
                    <a:pt x="4301" y="502"/>
                  </a:cubicBezTo>
                  <a:close/>
                  <a:moveTo>
                    <a:pt x="4379" y="1"/>
                  </a:moveTo>
                  <a:cubicBezTo>
                    <a:pt x="4025" y="1"/>
                    <a:pt x="3657" y="147"/>
                    <a:pt x="3334" y="500"/>
                  </a:cubicBezTo>
                  <a:lnTo>
                    <a:pt x="556" y="3277"/>
                  </a:lnTo>
                  <a:cubicBezTo>
                    <a:pt x="1" y="3833"/>
                    <a:pt x="1" y="4759"/>
                    <a:pt x="556" y="5314"/>
                  </a:cubicBezTo>
                  <a:cubicBezTo>
                    <a:pt x="834" y="5592"/>
                    <a:pt x="1204" y="5731"/>
                    <a:pt x="1575" y="5731"/>
                  </a:cubicBezTo>
                  <a:cubicBezTo>
                    <a:pt x="1945" y="5731"/>
                    <a:pt x="2315" y="5592"/>
                    <a:pt x="2593" y="5314"/>
                  </a:cubicBezTo>
                  <a:lnTo>
                    <a:pt x="5371" y="2537"/>
                  </a:lnTo>
                  <a:cubicBezTo>
                    <a:pt x="6500" y="1502"/>
                    <a:pt x="5514" y="1"/>
                    <a:pt x="43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94"/>
            <p:cNvSpPr/>
            <p:nvPr/>
          </p:nvSpPr>
          <p:spPr>
            <a:xfrm>
              <a:off x="6539388" y="1982906"/>
              <a:ext cx="17475" cy="13900"/>
            </a:xfrm>
            <a:custGeom>
              <a:rect b="b" l="l" r="r" t="t"/>
              <a:pathLst>
                <a:path extrusionOk="0" h="556" w="699">
                  <a:moveTo>
                    <a:pt x="416" y="1"/>
                  </a:moveTo>
                  <a:cubicBezTo>
                    <a:pt x="370" y="1"/>
                    <a:pt x="322" y="19"/>
                    <a:pt x="279" y="62"/>
                  </a:cubicBezTo>
                  <a:lnTo>
                    <a:pt x="124" y="216"/>
                  </a:lnTo>
                  <a:cubicBezTo>
                    <a:pt x="1" y="340"/>
                    <a:pt x="93" y="556"/>
                    <a:pt x="279" y="556"/>
                  </a:cubicBezTo>
                  <a:cubicBezTo>
                    <a:pt x="309" y="556"/>
                    <a:pt x="371" y="556"/>
                    <a:pt x="402" y="494"/>
                  </a:cubicBezTo>
                  <a:lnTo>
                    <a:pt x="556" y="340"/>
                  </a:lnTo>
                  <a:cubicBezTo>
                    <a:pt x="698" y="197"/>
                    <a:pt x="568" y="1"/>
                    <a:pt x="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94"/>
            <p:cNvSpPr/>
            <p:nvPr/>
          </p:nvSpPr>
          <p:spPr>
            <a:xfrm>
              <a:off x="6583363" y="2026106"/>
              <a:ext cx="16700" cy="13900"/>
            </a:xfrm>
            <a:custGeom>
              <a:rect b="b" l="l" r="r" t="t"/>
              <a:pathLst>
                <a:path extrusionOk="0" h="556" w="668">
                  <a:moveTo>
                    <a:pt x="371" y="1"/>
                  </a:moveTo>
                  <a:cubicBezTo>
                    <a:pt x="321" y="1"/>
                    <a:pt x="267" y="19"/>
                    <a:pt x="217" y="62"/>
                  </a:cubicBezTo>
                  <a:lnTo>
                    <a:pt x="63" y="216"/>
                  </a:lnTo>
                  <a:cubicBezTo>
                    <a:pt x="1" y="278"/>
                    <a:pt x="1" y="402"/>
                    <a:pt x="63" y="494"/>
                  </a:cubicBezTo>
                  <a:cubicBezTo>
                    <a:pt x="124" y="525"/>
                    <a:pt x="155" y="556"/>
                    <a:pt x="217" y="556"/>
                  </a:cubicBezTo>
                  <a:cubicBezTo>
                    <a:pt x="279" y="556"/>
                    <a:pt x="310" y="525"/>
                    <a:pt x="371" y="494"/>
                  </a:cubicBezTo>
                  <a:lnTo>
                    <a:pt x="526" y="340"/>
                  </a:lnTo>
                  <a:cubicBezTo>
                    <a:pt x="668" y="198"/>
                    <a:pt x="537"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94"/>
            <p:cNvSpPr/>
            <p:nvPr/>
          </p:nvSpPr>
          <p:spPr>
            <a:xfrm>
              <a:off x="6557913" y="2004481"/>
              <a:ext cx="20075" cy="19325"/>
            </a:xfrm>
            <a:custGeom>
              <a:rect b="b" l="l" r="r" t="t"/>
              <a:pathLst>
                <a:path extrusionOk="0" h="773" w="803">
                  <a:moveTo>
                    <a:pt x="177" y="0"/>
                  </a:moveTo>
                  <a:cubicBezTo>
                    <a:pt x="103" y="0"/>
                    <a:pt x="29" y="40"/>
                    <a:pt x="1" y="125"/>
                  </a:cubicBezTo>
                  <a:cubicBezTo>
                    <a:pt x="1" y="279"/>
                    <a:pt x="62" y="464"/>
                    <a:pt x="186" y="588"/>
                  </a:cubicBezTo>
                  <a:cubicBezTo>
                    <a:pt x="309" y="711"/>
                    <a:pt x="463" y="773"/>
                    <a:pt x="649" y="773"/>
                  </a:cubicBezTo>
                  <a:cubicBezTo>
                    <a:pt x="803" y="680"/>
                    <a:pt x="803" y="433"/>
                    <a:pt x="618" y="372"/>
                  </a:cubicBezTo>
                  <a:lnTo>
                    <a:pt x="587" y="372"/>
                  </a:lnTo>
                  <a:cubicBezTo>
                    <a:pt x="463" y="372"/>
                    <a:pt x="371" y="279"/>
                    <a:pt x="371" y="156"/>
                  </a:cubicBezTo>
                  <a:cubicBezTo>
                    <a:pt x="354" y="55"/>
                    <a:pt x="265"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94"/>
            <p:cNvSpPr/>
            <p:nvPr/>
          </p:nvSpPr>
          <p:spPr>
            <a:xfrm>
              <a:off x="6503013" y="1957856"/>
              <a:ext cx="123600" cy="109925"/>
            </a:xfrm>
            <a:custGeom>
              <a:rect b="b" l="l" r="r" t="t"/>
              <a:pathLst>
                <a:path extrusionOk="0" h="4397" w="4944">
                  <a:moveTo>
                    <a:pt x="1548" y="366"/>
                  </a:moveTo>
                  <a:cubicBezTo>
                    <a:pt x="1733" y="366"/>
                    <a:pt x="1921" y="439"/>
                    <a:pt x="2073" y="601"/>
                  </a:cubicBezTo>
                  <a:lnTo>
                    <a:pt x="4203" y="2730"/>
                  </a:lnTo>
                  <a:cubicBezTo>
                    <a:pt x="4746" y="3274"/>
                    <a:pt x="4240" y="4016"/>
                    <a:pt x="3669" y="4016"/>
                  </a:cubicBezTo>
                  <a:cubicBezTo>
                    <a:pt x="3494" y="4016"/>
                    <a:pt x="3312" y="3946"/>
                    <a:pt x="3153" y="3780"/>
                  </a:cubicBezTo>
                  <a:lnTo>
                    <a:pt x="1024" y="1650"/>
                  </a:lnTo>
                  <a:cubicBezTo>
                    <a:pt x="869" y="1496"/>
                    <a:pt x="808" y="1311"/>
                    <a:pt x="808" y="1126"/>
                  </a:cubicBezTo>
                  <a:cubicBezTo>
                    <a:pt x="808" y="669"/>
                    <a:pt x="1170" y="366"/>
                    <a:pt x="1548" y="366"/>
                  </a:cubicBezTo>
                  <a:close/>
                  <a:moveTo>
                    <a:pt x="1607" y="1"/>
                  </a:moveTo>
                  <a:cubicBezTo>
                    <a:pt x="735" y="1"/>
                    <a:pt x="0" y="1086"/>
                    <a:pt x="746" y="1928"/>
                  </a:cubicBezTo>
                  <a:lnTo>
                    <a:pt x="2875" y="4057"/>
                  </a:lnTo>
                  <a:cubicBezTo>
                    <a:pt x="3091" y="4273"/>
                    <a:pt x="3369" y="4397"/>
                    <a:pt x="3678" y="4397"/>
                  </a:cubicBezTo>
                  <a:cubicBezTo>
                    <a:pt x="3986" y="4397"/>
                    <a:pt x="4264" y="4273"/>
                    <a:pt x="4511" y="4057"/>
                  </a:cubicBezTo>
                  <a:cubicBezTo>
                    <a:pt x="4943" y="3625"/>
                    <a:pt x="4943" y="2885"/>
                    <a:pt x="4511" y="2422"/>
                  </a:cubicBezTo>
                  <a:lnTo>
                    <a:pt x="2351" y="292"/>
                  </a:lnTo>
                  <a:cubicBezTo>
                    <a:pt x="2112" y="88"/>
                    <a:pt x="1854" y="1"/>
                    <a:pt x="16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94"/>
            <p:cNvSpPr/>
            <p:nvPr/>
          </p:nvSpPr>
          <p:spPr>
            <a:xfrm>
              <a:off x="6307938" y="2036706"/>
              <a:ext cx="241525" cy="228975"/>
            </a:xfrm>
            <a:custGeom>
              <a:rect b="b" l="l" r="r" t="t"/>
              <a:pathLst>
                <a:path extrusionOk="0" h="9159" w="9661">
                  <a:moveTo>
                    <a:pt x="5987" y="348"/>
                  </a:moveTo>
                  <a:cubicBezTo>
                    <a:pt x="6142" y="348"/>
                    <a:pt x="6234" y="440"/>
                    <a:pt x="6234" y="595"/>
                  </a:cubicBezTo>
                  <a:lnTo>
                    <a:pt x="6234" y="811"/>
                  </a:lnTo>
                  <a:cubicBezTo>
                    <a:pt x="6080" y="811"/>
                    <a:pt x="5895" y="842"/>
                    <a:pt x="5741" y="873"/>
                  </a:cubicBezTo>
                  <a:lnTo>
                    <a:pt x="5741" y="595"/>
                  </a:lnTo>
                  <a:cubicBezTo>
                    <a:pt x="5741" y="440"/>
                    <a:pt x="5833" y="348"/>
                    <a:pt x="5987" y="348"/>
                  </a:cubicBezTo>
                  <a:close/>
                  <a:moveTo>
                    <a:pt x="8129" y="1069"/>
                  </a:moveTo>
                  <a:cubicBezTo>
                    <a:pt x="8317" y="1069"/>
                    <a:pt x="8492" y="1331"/>
                    <a:pt x="8302" y="1521"/>
                  </a:cubicBezTo>
                  <a:lnTo>
                    <a:pt x="8117" y="1706"/>
                  </a:lnTo>
                  <a:cubicBezTo>
                    <a:pt x="8086" y="1644"/>
                    <a:pt x="8024" y="1582"/>
                    <a:pt x="7963" y="1521"/>
                  </a:cubicBezTo>
                  <a:cubicBezTo>
                    <a:pt x="7901" y="1459"/>
                    <a:pt x="7839" y="1397"/>
                    <a:pt x="7777" y="1335"/>
                  </a:cubicBezTo>
                  <a:lnTo>
                    <a:pt x="7963" y="1150"/>
                  </a:lnTo>
                  <a:cubicBezTo>
                    <a:pt x="8013" y="1093"/>
                    <a:pt x="8071" y="1069"/>
                    <a:pt x="8129" y="1069"/>
                  </a:cubicBezTo>
                  <a:close/>
                  <a:moveTo>
                    <a:pt x="3741" y="1593"/>
                  </a:moveTo>
                  <a:cubicBezTo>
                    <a:pt x="3800" y="1593"/>
                    <a:pt x="3862" y="1618"/>
                    <a:pt x="3920" y="1675"/>
                  </a:cubicBezTo>
                  <a:lnTo>
                    <a:pt x="4167" y="1922"/>
                  </a:lnTo>
                  <a:lnTo>
                    <a:pt x="3827" y="2292"/>
                  </a:lnTo>
                  <a:lnTo>
                    <a:pt x="3580" y="2045"/>
                  </a:lnTo>
                  <a:cubicBezTo>
                    <a:pt x="3391" y="1856"/>
                    <a:pt x="3547" y="1593"/>
                    <a:pt x="3741" y="1593"/>
                  </a:cubicBezTo>
                  <a:close/>
                  <a:moveTo>
                    <a:pt x="8858" y="3218"/>
                  </a:moveTo>
                  <a:cubicBezTo>
                    <a:pt x="8981" y="3218"/>
                    <a:pt x="9105" y="3341"/>
                    <a:pt x="9105" y="3465"/>
                  </a:cubicBezTo>
                  <a:cubicBezTo>
                    <a:pt x="9105" y="3619"/>
                    <a:pt x="8981" y="3743"/>
                    <a:pt x="8858" y="3743"/>
                  </a:cubicBezTo>
                  <a:lnTo>
                    <a:pt x="8580" y="3743"/>
                  </a:lnTo>
                  <a:cubicBezTo>
                    <a:pt x="8611" y="3557"/>
                    <a:pt x="8642" y="3403"/>
                    <a:pt x="8642" y="3218"/>
                  </a:cubicBezTo>
                  <a:close/>
                  <a:moveTo>
                    <a:pt x="2149" y="3179"/>
                  </a:moveTo>
                  <a:cubicBezTo>
                    <a:pt x="2215" y="3179"/>
                    <a:pt x="2284" y="3203"/>
                    <a:pt x="2346" y="3249"/>
                  </a:cubicBezTo>
                  <a:lnTo>
                    <a:pt x="2593" y="3496"/>
                  </a:lnTo>
                  <a:lnTo>
                    <a:pt x="2222" y="3866"/>
                  </a:lnTo>
                  <a:lnTo>
                    <a:pt x="1975" y="3619"/>
                  </a:lnTo>
                  <a:cubicBezTo>
                    <a:pt x="1883" y="3527"/>
                    <a:pt x="1883" y="3341"/>
                    <a:pt x="1975" y="3249"/>
                  </a:cubicBezTo>
                  <a:cubicBezTo>
                    <a:pt x="2022" y="3203"/>
                    <a:pt x="2083" y="3179"/>
                    <a:pt x="2149" y="3179"/>
                  </a:cubicBezTo>
                  <a:close/>
                  <a:moveTo>
                    <a:pt x="1204" y="5409"/>
                  </a:moveTo>
                  <a:cubicBezTo>
                    <a:pt x="1142" y="5594"/>
                    <a:pt x="1142" y="5749"/>
                    <a:pt x="1142" y="5934"/>
                  </a:cubicBezTo>
                  <a:lnTo>
                    <a:pt x="895" y="5934"/>
                  </a:lnTo>
                  <a:cubicBezTo>
                    <a:pt x="772" y="5934"/>
                    <a:pt x="648" y="5810"/>
                    <a:pt x="648" y="5687"/>
                  </a:cubicBezTo>
                  <a:cubicBezTo>
                    <a:pt x="648" y="5533"/>
                    <a:pt x="772" y="5409"/>
                    <a:pt x="895" y="5409"/>
                  </a:cubicBezTo>
                  <a:close/>
                  <a:moveTo>
                    <a:pt x="7531" y="5286"/>
                  </a:moveTo>
                  <a:lnTo>
                    <a:pt x="7777" y="5533"/>
                  </a:lnTo>
                  <a:cubicBezTo>
                    <a:pt x="7870" y="5625"/>
                    <a:pt x="7870" y="5810"/>
                    <a:pt x="7777" y="5903"/>
                  </a:cubicBezTo>
                  <a:cubicBezTo>
                    <a:pt x="7716" y="5949"/>
                    <a:pt x="7646" y="5972"/>
                    <a:pt x="7581" y="5972"/>
                  </a:cubicBezTo>
                  <a:cubicBezTo>
                    <a:pt x="7515" y="5972"/>
                    <a:pt x="7453" y="5949"/>
                    <a:pt x="7407" y="5903"/>
                  </a:cubicBezTo>
                  <a:lnTo>
                    <a:pt x="7160" y="5656"/>
                  </a:lnTo>
                  <a:lnTo>
                    <a:pt x="7531" y="5286"/>
                  </a:lnTo>
                  <a:close/>
                  <a:moveTo>
                    <a:pt x="5957" y="6860"/>
                  </a:moveTo>
                  <a:lnTo>
                    <a:pt x="6203" y="7107"/>
                  </a:lnTo>
                  <a:cubicBezTo>
                    <a:pt x="6296" y="7199"/>
                    <a:pt x="6296" y="7384"/>
                    <a:pt x="6203" y="7477"/>
                  </a:cubicBezTo>
                  <a:cubicBezTo>
                    <a:pt x="6142" y="7523"/>
                    <a:pt x="6072" y="7546"/>
                    <a:pt x="6007" y="7546"/>
                  </a:cubicBezTo>
                  <a:cubicBezTo>
                    <a:pt x="5941" y="7546"/>
                    <a:pt x="5879" y="7523"/>
                    <a:pt x="5833" y="7477"/>
                  </a:cubicBezTo>
                  <a:lnTo>
                    <a:pt x="5586" y="7230"/>
                  </a:lnTo>
                  <a:lnTo>
                    <a:pt x="5957" y="6860"/>
                  </a:lnTo>
                  <a:close/>
                  <a:moveTo>
                    <a:pt x="6252" y="1188"/>
                  </a:moveTo>
                  <a:cubicBezTo>
                    <a:pt x="7782" y="1188"/>
                    <a:pt x="9106" y="3155"/>
                    <a:pt x="7685" y="4576"/>
                  </a:cubicBezTo>
                  <a:lnTo>
                    <a:pt x="4876" y="7384"/>
                  </a:lnTo>
                  <a:cubicBezTo>
                    <a:pt x="4449" y="7812"/>
                    <a:pt x="3972" y="7991"/>
                    <a:pt x="3515" y="7991"/>
                  </a:cubicBezTo>
                  <a:cubicBezTo>
                    <a:pt x="1989" y="7991"/>
                    <a:pt x="674" y="6000"/>
                    <a:pt x="2099" y="4576"/>
                  </a:cubicBezTo>
                  <a:lnTo>
                    <a:pt x="4876" y="1798"/>
                  </a:lnTo>
                  <a:cubicBezTo>
                    <a:pt x="5307" y="1368"/>
                    <a:pt x="5789" y="1188"/>
                    <a:pt x="6252" y="1188"/>
                  </a:cubicBezTo>
                  <a:close/>
                  <a:moveTo>
                    <a:pt x="1605" y="7446"/>
                  </a:moveTo>
                  <a:cubicBezTo>
                    <a:pt x="1667" y="7508"/>
                    <a:pt x="1729" y="7569"/>
                    <a:pt x="1790" y="7631"/>
                  </a:cubicBezTo>
                  <a:lnTo>
                    <a:pt x="1975" y="7816"/>
                  </a:lnTo>
                  <a:lnTo>
                    <a:pt x="1790" y="8002"/>
                  </a:lnTo>
                  <a:cubicBezTo>
                    <a:pt x="1733" y="8059"/>
                    <a:pt x="1669" y="8083"/>
                    <a:pt x="1607" y="8083"/>
                  </a:cubicBezTo>
                  <a:cubicBezTo>
                    <a:pt x="1405" y="8083"/>
                    <a:pt x="1230" y="7821"/>
                    <a:pt x="1420" y="7631"/>
                  </a:cubicBezTo>
                  <a:lnTo>
                    <a:pt x="1605" y="7446"/>
                  </a:lnTo>
                  <a:close/>
                  <a:moveTo>
                    <a:pt x="4012" y="8279"/>
                  </a:moveTo>
                  <a:lnTo>
                    <a:pt x="4012" y="8557"/>
                  </a:lnTo>
                  <a:cubicBezTo>
                    <a:pt x="4012" y="8711"/>
                    <a:pt x="3889" y="8835"/>
                    <a:pt x="3765" y="8835"/>
                  </a:cubicBezTo>
                  <a:cubicBezTo>
                    <a:pt x="3611" y="8835"/>
                    <a:pt x="3488" y="8711"/>
                    <a:pt x="3488" y="8557"/>
                  </a:cubicBezTo>
                  <a:lnTo>
                    <a:pt x="3488" y="8341"/>
                  </a:lnTo>
                  <a:lnTo>
                    <a:pt x="3765" y="8341"/>
                  </a:lnTo>
                  <a:lnTo>
                    <a:pt x="4012" y="8279"/>
                  </a:lnTo>
                  <a:close/>
                  <a:moveTo>
                    <a:pt x="5960" y="1"/>
                  </a:moveTo>
                  <a:cubicBezTo>
                    <a:pt x="5648" y="1"/>
                    <a:pt x="5339" y="209"/>
                    <a:pt x="5308" y="626"/>
                  </a:cubicBezTo>
                  <a:lnTo>
                    <a:pt x="5308" y="1027"/>
                  </a:lnTo>
                  <a:cubicBezTo>
                    <a:pt x="5031" y="1150"/>
                    <a:pt x="4784" y="1335"/>
                    <a:pt x="4568" y="1521"/>
                  </a:cubicBezTo>
                  <a:lnTo>
                    <a:pt x="4444" y="1675"/>
                  </a:lnTo>
                  <a:lnTo>
                    <a:pt x="4197" y="1428"/>
                  </a:lnTo>
                  <a:cubicBezTo>
                    <a:pt x="4059" y="1289"/>
                    <a:pt x="3889" y="1220"/>
                    <a:pt x="3719" y="1220"/>
                  </a:cubicBezTo>
                  <a:cubicBezTo>
                    <a:pt x="3549" y="1220"/>
                    <a:pt x="3380" y="1289"/>
                    <a:pt x="3241" y="1428"/>
                  </a:cubicBezTo>
                  <a:cubicBezTo>
                    <a:pt x="2994" y="1675"/>
                    <a:pt x="2994" y="2076"/>
                    <a:pt x="3241" y="2354"/>
                  </a:cubicBezTo>
                  <a:lnTo>
                    <a:pt x="3488" y="2601"/>
                  </a:lnTo>
                  <a:lnTo>
                    <a:pt x="2870" y="3249"/>
                  </a:lnTo>
                  <a:lnTo>
                    <a:pt x="2624" y="3002"/>
                  </a:lnTo>
                  <a:cubicBezTo>
                    <a:pt x="2528" y="2853"/>
                    <a:pt x="2397" y="2791"/>
                    <a:pt x="2258" y="2791"/>
                  </a:cubicBezTo>
                  <a:cubicBezTo>
                    <a:pt x="1765" y="2791"/>
                    <a:pt x="1168" y="3560"/>
                    <a:pt x="1698" y="3897"/>
                  </a:cubicBezTo>
                  <a:lnTo>
                    <a:pt x="1945" y="4144"/>
                  </a:lnTo>
                  <a:lnTo>
                    <a:pt x="1790" y="4267"/>
                  </a:lnTo>
                  <a:cubicBezTo>
                    <a:pt x="1605" y="4483"/>
                    <a:pt x="1420" y="4730"/>
                    <a:pt x="1296" y="5008"/>
                  </a:cubicBezTo>
                  <a:lnTo>
                    <a:pt x="895" y="5008"/>
                  </a:lnTo>
                  <a:cubicBezTo>
                    <a:pt x="0" y="5008"/>
                    <a:pt x="0" y="6335"/>
                    <a:pt x="895" y="6335"/>
                  </a:cubicBezTo>
                  <a:lnTo>
                    <a:pt x="1142" y="6335"/>
                  </a:lnTo>
                  <a:cubicBezTo>
                    <a:pt x="1173" y="6613"/>
                    <a:pt x="1266" y="6860"/>
                    <a:pt x="1420" y="7107"/>
                  </a:cubicBezTo>
                  <a:lnTo>
                    <a:pt x="1173" y="7353"/>
                  </a:lnTo>
                  <a:cubicBezTo>
                    <a:pt x="721" y="7829"/>
                    <a:pt x="1149" y="8470"/>
                    <a:pt x="1652" y="8470"/>
                  </a:cubicBezTo>
                  <a:cubicBezTo>
                    <a:pt x="1802" y="8470"/>
                    <a:pt x="1957" y="8414"/>
                    <a:pt x="2099" y="8279"/>
                  </a:cubicBezTo>
                  <a:lnTo>
                    <a:pt x="2346" y="8032"/>
                  </a:lnTo>
                  <a:cubicBezTo>
                    <a:pt x="2562" y="8187"/>
                    <a:pt x="2840" y="8279"/>
                    <a:pt x="3117" y="8310"/>
                  </a:cubicBezTo>
                  <a:lnTo>
                    <a:pt x="3117" y="8557"/>
                  </a:lnTo>
                  <a:cubicBezTo>
                    <a:pt x="3148" y="8958"/>
                    <a:pt x="3465" y="9159"/>
                    <a:pt x="3781" y="9159"/>
                  </a:cubicBezTo>
                  <a:cubicBezTo>
                    <a:pt x="4097" y="9159"/>
                    <a:pt x="4414" y="8958"/>
                    <a:pt x="4444" y="8557"/>
                  </a:cubicBezTo>
                  <a:lnTo>
                    <a:pt x="4444" y="8156"/>
                  </a:lnTo>
                  <a:cubicBezTo>
                    <a:pt x="4691" y="8032"/>
                    <a:pt x="4938" y="7847"/>
                    <a:pt x="5154" y="7631"/>
                  </a:cubicBezTo>
                  <a:lnTo>
                    <a:pt x="5278" y="7508"/>
                  </a:lnTo>
                  <a:lnTo>
                    <a:pt x="5525" y="7755"/>
                  </a:lnTo>
                  <a:cubicBezTo>
                    <a:pt x="5673" y="7889"/>
                    <a:pt x="5833" y="7946"/>
                    <a:pt x="5984" y="7946"/>
                  </a:cubicBezTo>
                  <a:cubicBezTo>
                    <a:pt x="6494" y="7946"/>
                    <a:pt x="6910" y="7305"/>
                    <a:pt x="6481" y="6829"/>
                  </a:cubicBezTo>
                  <a:lnTo>
                    <a:pt x="6234" y="6613"/>
                  </a:lnTo>
                  <a:lnTo>
                    <a:pt x="6852" y="5965"/>
                  </a:lnTo>
                  <a:lnTo>
                    <a:pt x="7098" y="6212"/>
                  </a:lnTo>
                  <a:cubicBezTo>
                    <a:pt x="7242" y="6355"/>
                    <a:pt x="7404" y="6415"/>
                    <a:pt x="7560" y="6415"/>
                  </a:cubicBezTo>
                  <a:cubicBezTo>
                    <a:pt x="8075" y="6415"/>
                    <a:pt x="8529" y="5760"/>
                    <a:pt x="8055" y="5286"/>
                  </a:cubicBezTo>
                  <a:lnTo>
                    <a:pt x="7777" y="5008"/>
                  </a:lnTo>
                  <a:lnTo>
                    <a:pt x="7932" y="4885"/>
                  </a:lnTo>
                  <a:cubicBezTo>
                    <a:pt x="8148" y="4668"/>
                    <a:pt x="8302" y="4422"/>
                    <a:pt x="8426" y="4175"/>
                  </a:cubicBezTo>
                  <a:lnTo>
                    <a:pt x="8827" y="4175"/>
                  </a:lnTo>
                  <a:cubicBezTo>
                    <a:pt x="9660" y="4082"/>
                    <a:pt x="9660" y="2909"/>
                    <a:pt x="8827" y="2848"/>
                  </a:cubicBezTo>
                  <a:lnTo>
                    <a:pt x="8580" y="2848"/>
                  </a:lnTo>
                  <a:cubicBezTo>
                    <a:pt x="8549" y="2570"/>
                    <a:pt x="8456" y="2292"/>
                    <a:pt x="8333" y="2076"/>
                  </a:cubicBezTo>
                  <a:lnTo>
                    <a:pt x="8580" y="1829"/>
                  </a:lnTo>
                  <a:cubicBezTo>
                    <a:pt x="9013" y="1348"/>
                    <a:pt x="8583" y="698"/>
                    <a:pt x="8066" y="698"/>
                  </a:cubicBezTo>
                  <a:cubicBezTo>
                    <a:pt x="7919" y="698"/>
                    <a:pt x="7766" y="750"/>
                    <a:pt x="7623" y="873"/>
                  </a:cubicBezTo>
                  <a:lnTo>
                    <a:pt x="7407" y="1119"/>
                  </a:lnTo>
                  <a:cubicBezTo>
                    <a:pt x="7160" y="996"/>
                    <a:pt x="6882" y="903"/>
                    <a:pt x="6636" y="873"/>
                  </a:cubicBezTo>
                  <a:lnTo>
                    <a:pt x="6636" y="626"/>
                  </a:lnTo>
                  <a:cubicBezTo>
                    <a:pt x="6589" y="209"/>
                    <a:pt x="6273" y="1"/>
                    <a:pt x="5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94"/>
            <p:cNvSpPr/>
            <p:nvPr/>
          </p:nvSpPr>
          <p:spPr>
            <a:xfrm>
              <a:off x="6473813" y="1923106"/>
              <a:ext cx="188275" cy="179600"/>
            </a:xfrm>
            <a:custGeom>
              <a:rect b="b" l="l" r="r" t="t"/>
              <a:pathLst>
                <a:path extrusionOk="0" h="7184" w="7531">
                  <a:moveTo>
                    <a:pt x="2932" y="355"/>
                  </a:moveTo>
                  <a:cubicBezTo>
                    <a:pt x="3025" y="355"/>
                    <a:pt x="3087" y="417"/>
                    <a:pt x="3087" y="510"/>
                  </a:cubicBezTo>
                  <a:lnTo>
                    <a:pt x="3087" y="664"/>
                  </a:lnTo>
                  <a:cubicBezTo>
                    <a:pt x="3025" y="664"/>
                    <a:pt x="2994" y="664"/>
                    <a:pt x="2932" y="633"/>
                  </a:cubicBezTo>
                  <a:lnTo>
                    <a:pt x="2778" y="633"/>
                  </a:lnTo>
                  <a:lnTo>
                    <a:pt x="2778" y="510"/>
                  </a:lnTo>
                  <a:cubicBezTo>
                    <a:pt x="2778" y="417"/>
                    <a:pt x="2840" y="355"/>
                    <a:pt x="2932" y="355"/>
                  </a:cubicBezTo>
                  <a:close/>
                  <a:moveTo>
                    <a:pt x="1281" y="926"/>
                  </a:moveTo>
                  <a:cubicBezTo>
                    <a:pt x="1320" y="926"/>
                    <a:pt x="1358" y="942"/>
                    <a:pt x="1389" y="972"/>
                  </a:cubicBezTo>
                  <a:lnTo>
                    <a:pt x="1482" y="1096"/>
                  </a:lnTo>
                  <a:cubicBezTo>
                    <a:pt x="1482" y="1096"/>
                    <a:pt x="1389" y="1188"/>
                    <a:pt x="1389" y="1188"/>
                  </a:cubicBezTo>
                  <a:lnTo>
                    <a:pt x="1297" y="1281"/>
                  </a:lnTo>
                  <a:lnTo>
                    <a:pt x="1173" y="1188"/>
                  </a:lnTo>
                  <a:cubicBezTo>
                    <a:pt x="1112" y="1127"/>
                    <a:pt x="1112" y="1034"/>
                    <a:pt x="1173" y="972"/>
                  </a:cubicBezTo>
                  <a:cubicBezTo>
                    <a:pt x="1204" y="942"/>
                    <a:pt x="1243" y="926"/>
                    <a:pt x="1281" y="926"/>
                  </a:cubicBezTo>
                  <a:close/>
                  <a:moveTo>
                    <a:pt x="4645" y="1327"/>
                  </a:moveTo>
                  <a:cubicBezTo>
                    <a:pt x="4684" y="1327"/>
                    <a:pt x="4722" y="1343"/>
                    <a:pt x="4753" y="1374"/>
                  </a:cubicBezTo>
                  <a:cubicBezTo>
                    <a:pt x="4815" y="1435"/>
                    <a:pt x="4815" y="1528"/>
                    <a:pt x="4753" y="1590"/>
                  </a:cubicBezTo>
                  <a:lnTo>
                    <a:pt x="4599" y="1744"/>
                  </a:lnTo>
                  <a:lnTo>
                    <a:pt x="4383" y="1528"/>
                  </a:lnTo>
                  <a:lnTo>
                    <a:pt x="4537" y="1374"/>
                  </a:lnTo>
                  <a:cubicBezTo>
                    <a:pt x="4568" y="1343"/>
                    <a:pt x="4607" y="1327"/>
                    <a:pt x="4645" y="1327"/>
                  </a:cubicBezTo>
                  <a:close/>
                  <a:moveTo>
                    <a:pt x="834" y="2577"/>
                  </a:moveTo>
                  <a:cubicBezTo>
                    <a:pt x="834" y="2670"/>
                    <a:pt x="865" y="2793"/>
                    <a:pt x="865" y="2886"/>
                  </a:cubicBezTo>
                  <a:lnTo>
                    <a:pt x="710" y="2886"/>
                  </a:lnTo>
                  <a:cubicBezTo>
                    <a:pt x="525" y="2886"/>
                    <a:pt x="525" y="2577"/>
                    <a:pt x="710" y="2577"/>
                  </a:cubicBezTo>
                  <a:close/>
                  <a:moveTo>
                    <a:pt x="5864" y="2562"/>
                  </a:moveTo>
                  <a:cubicBezTo>
                    <a:pt x="5903" y="2562"/>
                    <a:pt x="5941" y="2577"/>
                    <a:pt x="5957" y="2608"/>
                  </a:cubicBezTo>
                  <a:cubicBezTo>
                    <a:pt x="6019" y="2639"/>
                    <a:pt x="6019" y="2732"/>
                    <a:pt x="5957" y="2793"/>
                  </a:cubicBezTo>
                  <a:lnTo>
                    <a:pt x="5803" y="2978"/>
                  </a:lnTo>
                  <a:lnTo>
                    <a:pt x="5587" y="2762"/>
                  </a:lnTo>
                  <a:lnTo>
                    <a:pt x="5772" y="2608"/>
                  </a:lnTo>
                  <a:cubicBezTo>
                    <a:pt x="5787" y="2577"/>
                    <a:pt x="5826" y="2562"/>
                    <a:pt x="5864" y="2562"/>
                  </a:cubicBezTo>
                  <a:close/>
                  <a:moveTo>
                    <a:pt x="6883" y="4305"/>
                  </a:moveTo>
                  <a:cubicBezTo>
                    <a:pt x="7037" y="4305"/>
                    <a:pt x="7037" y="4552"/>
                    <a:pt x="6883" y="4583"/>
                  </a:cubicBezTo>
                  <a:lnTo>
                    <a:pt x="6728" y="4583"/>
                  </a:lnTo>
                  <a:cubicBezTo>
                    <a:pt x="6728" y="4491"/>
                    <a:pt x="6728" y="4398"/>
                    <a:pt x="6698" y="4305"/>
                  </a:cubicBezTo>
                  <a:close/>
                  <a:moveTo>
                    <a:pt x="1729" y="4213"/>
                  </a:moveTo>
                  <a:lnTo>
                    <a:pt x="1945" y="4429"/>
                  </a:lnTo>
                  <a:lnTo>
                    <a:pt x="1791" y="4583"/>
                  </a:lnTo>
                  <a:cubicBezTo>
                    <a:pt x="1760" y="4614"/>
                    <a:pt x="1721" y="4630"/>
                    <a:pt x="1683" y="4630"/>
                  </a:cubicBezTo>
                  <a:cubicBezTo>
                    <a:pt x="1644" y="4630"/>
                    <a:pt x="1605" y="4614"/>
                    <a:pt x="1575" y="4583"/>
                  </a:cubicBezTo>
                  <a:cubicBezTo>
                    <a:pt x="1513" y="4522"/>
                    <a:pt x="1513" y="4429"/>
                    <a:pt x="1575" y="4367"/>
                  </a:cubicBezTo>
                  <a:lnTo>
                    <a:pt x="1729" y="4213"/>
                  </a:lnTo>
                  <a:close/>
                  <a:moveTo>
                    <a:pt x="2963" y="5417"/>
                  </a:moveTo>
                  <a:lnTo>
                    <a:pt x="3179" y="5633"/>
                  </a:lnTo>
                  <a:lnTo>
                    <a:pt x="3025" y="5787"/>
                  </a:lnTo>
                  <a:cubicBezTo>
                    <a:pt x="2994" y="5818"/>
                    <a:pt x="2948" y="5833"/>
                    <a:pt x="2905" y="5833"/>
                  </a:cubicBezTo>
                  <a:cubicBezTo>
                    <a:pt x="2863" y="5833"/>
                    <a:pt x="2824" y="5818"/>
                    <a:pt x="2809" y="5787"/>
                  </a:cubicBezTo>
                  <a:cubicBezTo>
                    <a:pt x="2747" y="5725"/>
                    <a:pt x="2747" y="5633"/>
                    <a:pt x="2809" y="5571"/>
                  </a:cubicBezTo>
                  <a:lnTo>
                    <a:pt x="2963" y="5417"/>
                  </a:lnTo>
                  <a:close/>
                  <a:moveTo>
                    <a:pt x="2687" y="1053"/>
                  </a:moveTo>
                  <a:cubicBezTo>
                    <a:pt x="3065" y="1053"/>
                    <a:pt x="3447" y="1197"/>
                    <a:pt x="3735" y="1466"/>
                  </a:cubicBezTo>
                  <a:lnTo>
                    <a:pt x="5864" y="3596"/>
                  </a:lnTo>
                  <a:cubicBezTo>
                    <a:pt x="6932" y="4663"/>
                    <a:pt x="5957" y="6150"/>
                    <a:pt x="4818" y="6150"/>
                  </a:cubicBezTo>
                  <a:cubicBezTo>
                    <a:pt x="4475" y="6150"/>
                    <a:pt x="4118" y="6016"/>
                    <a:pt x="3797" y="5694"/>
                  </a:cubicBezTo>
                  <a:lnTo>
                    <a:pt x="1914" y="3781"/>
                  </a:lnTo>
                  <a:cubicBezTo>
                    <a:pt x="1636" y="3596"/>
                    <a:pt x="1451" y="3318"/>
                    <a:pt x="1328" y="3009"/>
                  </a:cubicBezTo>
                  <a:cubicBezTo>
                    <a:pt x="1081" y="2361"/>
                    <a:pt x="1328" y="1651"/>
                    <a:pt x="1914" y="1281"/>
                  </a:cubicBezTo>
                  <a:cubicBezTo>
                    <a:pt x="2146" y="1126"/>
                    <a:pt x="2415" y="1053"/>
                    <a:pt x="2687" y="1053"/>
                  </a:cubicBezTo>
                  <a:close/>
                  <a:moveTo>
                    <a:pt x="6266" y="5849"/>
                  </a:moveTo>
                  <a:lnTo>
                    <a:pt x="6358" y="5972"/>
                  </a:lnTo>
                  <a:cubicBezTo>
                    <a:pt x="6420" y="6034"/>
                    <a:pt x="6420" y="6126"/>
                    <a:pt x="6358" y="6188"/>
                  </a:cubicBezTo>
                  <a:cubicBezTo>
                    <a:pt x="6327" y="6219"/>
                    <a:pt x="6289" y="6234"/>
                    <a:pt x="6250" y="6234"/>
                  </a:cubicBezTo>
                  <a:cubicBezTo>
                    <a:pt x="6212" y="6234"/>
                    <a:pt x="6173" y="6219"/>
                    <a:pt x="6142" y="6188"/>
                  </a:cubicBezTo>
                  <a:lnTo>
                    <a:pt x="6049" y="6065"/>
                  </a:lnTo>
                  <a:cubicBezTo>
                    <a:pt x="6142" y="6003"/>
                    <a:pt x="6204" y="5941"/>
                    <a:pt x="6266" y="5879"/>
                  </a:cubicBezTo>
                  <a:lnTo>
                    <a:pt x="6266" y="5849"/>
                  </a:lnTo>
                  <a:close/>
                  <a:moveTo>
                    <a:pt x="4753" y="6497"/>
                  </a:moveTo>
                  <a:lnTo>
                    <a:pt x="4753" y="6620"/>
                  </a:lnTo>
                  <a:cubicBezTo>
                    <a:pt x="4753" y="6713"/>
                    <a:pt x="4692" y="6774"/>
                    <a:pt x="4599" y="6774"/>
                  </a:cubicBezTo>
                  <a:lnTo>
                    <a:pt x="4599" y="6805"/>
                  </a:lnTo>
                  <a:cubicBezTo>
                    <a:pt x="4506" y="6805"/>
                    <a:pt x="4445" y="6713"/>
                    <a:pt x="4445" y="6651"/>
                  </a:cubicBezTo>
                  <a:lnTo>
                    <a:pt x="4445" y="6497"/>
                  </a:lnTo>
                  <a:close/>
                  <a:moveTo>
                    <a:pt x="2948" y="0"/>
                  </a:moveTo>
                  <a:cubicBezTo>
                    <a:pt x="2678" y="0"/>
                    <a:pt x="2408" y="170"/>
                    <a:pt x="2377" y="510"/>
                  </a:cubicBezTo>
                  <a:lnTo>
                    <a:pt x="2377" y="664"/>
                  </a:lnTo>
                  <a:cubicBezTo>
                    <a:pt x="2192" y="695"/>
                    <a:pt x="2007" y="756"/>
                    <a:pt x="1852" y="849"/>
                  </a:cubicBezTo>
                  <a:lnTo>
                    <a:pt x="1698" y="695"/>
                  </a:lnTo>
                  <a:cubicBezTo>
                    <a:pt x="1618" y="575"/>
                    <a:pt x="1511" y="525"/>
                    <a:pt x="1397" y="525"/>
                  </a:cubicBezTo>
                  <a:cubicBezTo>
                    <a:pt x="985" y="525"/>
                    <a:pt x="491" y="1176"/>
                    <a:pt x="926" y="1466"/>
                  </a:cubicBezTo>
                  <a:lnTo>
                    <a:pt x="1081" y="1621"/>
                  </a:lnTo>
                  <a:cubicBezTo>
                    <a:pt x="988" y="1806"/>
                    <a:pt x="926" y="1960"/>
                    <a:pt x="896" y="2176"/>
                  </a:cubicBezTo>
                  <a:lnTo>
                    <a:pt x="741" y="2176"/>
                  </a:lnTo>
                  <a:cubicBezTo>
                    <a:pt x="1" y="2176"/>
                    <a:pt x="1" y="3287"/>
                    <a:pt x="741" y="3287"/>
                  </a:cubicBezTo>
                  <a:lnTo>
                    <a:pt x="1019" y="3287"/>
                  </a:lnTo>
                  <a:cubicBezTo>
                    <a:pt x="1112" y="3472"/>
                    <a:pt x="1266" y="3657"/>
                    <a:pt x="1420" y="3812"/>
                  </a:cubicBezTo>
                  <a:lnTo>
                    <a:pt x="1482" y="3904"/>
                  </a:lnTo>
                  <a:lnTo>
                    <a:pt x="1328" y="4059"/>
                  </a:lnTo>
                  <a:cubicBezTo>
                    <a:pt x="1056" y="4454"/>
                    <a:pt x="1397" y="4928"/>
                    <a:pt x="1797" y="4928"/>
                  </a:cubicBezTo>
                  <a:cubicBezTo>
                    <a:pt x="1897" y="4928"/>
                    <a:pt x="2000" y="4898"/>
                    <a:pt x="2099" y="4830"/>
                  </a:cubicBezTo>
                  <a:lnTo>
                    <a:pt x="2253" y="4676"/>
                  </a:lnTo>
                  <a:lnTo>
                    <a:pt x="2686" y="5108"/>
                  </a:lnTo>
                  <a:lnTo>
                    <a:pt x="2500" y="5293"/>
                  </a:lnTo>
                  <a:cubicBezTo>
                    <a:pt x="2085" y="5562"/>
                    <a:pt x="2599" y="6219"/>
                    <a:pt x="2999" y="6219"/>
                  </a:cubicBezTo>
                  <a:cubicBezTo>
                    <a:pt x="3104" y="6219"/>
                    <a:pt x="3201" y="6174"/>
                    <a:pt x="3272" y="6065"/>
                  </a:cubicBezTo>
                  <a:lnTo>
                    <a:pt x="3457" y="5879"/>
                  </a:lnTo>
                  <a:lnTo>
                    <a:pt x="3519" y="5972"/>
                  </a:lnTo>
                  <a:cubicBezTo>
                    <a:pt x="3673" y="6126"/>
                    <a:pt x="3858" y="6250"/>
                    <a:pt x="4043" y="6342"/>
                  </a:cubicBezTo>
                  <a:lnTo>
                    <a:pt x="4043" y="6651"/>
                  </a:lnTo>
                  <a:cubicBezTo>
                    <a:pt x="4043" y="7006"/>
                    <a:pt x="4321" y="7183"/>
                    <a:pt x="4599" y="7183"/>
                  </a:cubicBezTo>
                  <a:cubicBezTo>
                    <a:pt x="4877" y="7183"/>
                    <a:pt x="5154" y="7006"/>
                    <a:pt x="5154" y="6651"/>
                  </a:cubicBezTo>
                  <a:lnTo>
                    <a:pt x="5154" y="6528"/>
                  </a:lnTo>
                  <a:cubicBezTo>
                    <a:pt x="5371" y="6466"/>
                    <a:pt x="5556" y="6404"/>
                    <a:pt x="5710" y="6311"/>
                  </a:cubicBezTo>
                  <a:lnTo>
                    <a:pt x="5864" y="6497"/>
                  </a:lnTo>
                  <a:cubicBezTo>
                    <a:pt x="5943" y="6608"/>
                    <a:pt x="6048" y="6654"/>
                    <a:pt x="6159" y="6654"/>
                  </a:cubicBezTo>
                  <a:cubicBezTo>
                    <a:pt x="6572" y="6654"/>
                    <a:pt x="7074" y="6017"/>
                    <a:pt x="6636" y="5725"/>
                  </a:cubicBezTo>
                  <a:lnTo>
                    <a:pt x="6482" y="5571"/>
                  </a:lnTo>
                  <a:cubicBezTo>
                    <a:pt x="6574" y="5386"/>
                    <a:pt x="6636" y="5200"/>
                    <a:pt x="6667" y="5015"/>
                  </a:cubicBezTo>
                  <a:lnTo>
                    <a:pt x="6852" y="4984"/>
                  </a:lnTo>
                  <a:cubicBezTo>
                    <a:pt x="7531" y="4923"/>
                    <a:pt x="7531" y="3904"/>
                    <a:pt x="6852" y="3843"/>
                  </a:cubicBezTo>
                  <a:lnTo>
                    <a:pt x="6543" y="3843"/>
                  </a:lnTo>
                  <a:cubicBezTo>
                    <a:pt x="6451" y="3657"/>
                    <a:pt x="6327" y="3472"/>
                    <a:pt x="6173" y="3318"/>
                  </a:cubicBezTo>
                  <a:lnTo>
                    <a:pt x="6111" y="3225"/>
                  </a:lnTo>
                  <a:lnTo>
                    <a:pt x="6266" y="3071"/>
                  </a:lnTo>
                  <a:cubicBezTo>
                    <a:pt x="6537" y="2676"/>
                    <a:pt x="6196" y="2202"/>
                    <a:pt x="5796" y="2202"/>
                  </a:cubicBezTo>
                  <a:cubicBezTo>
                    <a:pt x="5696" y="2202"/>
                    <a:pt x="5593" y="2232"/>
                    <a:pt x="5494" y="2299"/>
                  </a:cubicBezTo>
                  <a:lnTo>
                    <a:pt x="5340" y="2454"/>
                  </a:lnTo>
                  <a:lnTo>
                    <a:pt x="4908" y="2053"/>
                  </a:lnTo>
                  <a:lnTo>
                    <a:pt x="5062" y="1867"/>
                  </a:lnTo>
                  <a:cubicBezTo>
                    <a:pt x="5333" y="1472"/>
                    <a:pt x="4993" y="998"/>
                    <a:pt x="4593" y="998"/>
                  </a:cubicBezTo>
                  <a:cubicBezTo>
                    <a:pt x="4493" y="998"/>
                    <a:pt x="4389" y="1028"/>
                    <a:pt x="4290" y="1096"/>
                  </a:cubicBezTo>
                  <a:lnTo>
                    <a:pt x="4136" y="1281"/>
                  </a:lnTo>
                  <a:cubicBezTo>
                    <a:pt x="3951" y="1096"/>
                    <a:pt x="3735" y="942"/>
                    <a:pt x="3519" y="818"/>
                  </a:cubicBezTo>
                  <a:lnTo>
                    <a:pt x="3519" y="510"/>
                  </a:lnTo>
                  <a:cubicBezTo>
                    <a:pt x="3488" y="170"/>
                    <a:pt x="3218" y="0"/>
                    <a:pt x="2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5" name="Google Shape;15385;p94"/>
          <p:cNvGrpSpPr/>
          <p:nvPr/>
        </p:nvGrpSpPr>
        <p:grpSpPr>
          <a:xfrm>
            <a:off x="7059893" y="2850911"/>
            <a:ext cx="287050" cy="345300"/>
            <a:chOff x="4081238" y="4142031"/>
            <a:chExt cx="287050" cy="345300"/>
          </a:xfrm>
        </p:grpSpPr>
        <p:grpSp>
          <p:nvGrpSpPr>
            <p:cNvPr id="15386" name="Google Shape;15386;p94"/>
            <p:cNvGrpSpPr/>
            <p:nvPr/>
          </p:nvGrpSpPr>
          <p:grpSpPr>
            <a:xfrm>
              <a:off x="4160713" y="4237331"/>
              <a:ext cx="118850" cy="229950"/>
              <a:chOff x="4160713" y="4237331"/>
              <a:chExt cx="118850" cy="229950"/>
            </a:xfrm>
          </p:grpSpPr>
          <p:sp>
            <p:nvSpPr>
              <p:cNvPr id="15387" name="Google Shape;15387;p94"/>
              <p:cNvSpPr/>
              <p:nvPr/>
            </p:nvSpPr>
            <p:spPr>
              <a:xfrm>
                <a:off x="4170363" y="4443331"/>
                <a:ext cx="11200" cy="18550"/>
              </a:xfrm>
              <a:custGeom>
                <a:rect b="b" l="l" r="r" t="t"/>
                <a:pathLst>
                  <a:path extrusionOk="0" h="742" w="448">
                    <a:moveTo>
                      <a:pt x="232" y="1"/>
                    </a:moveTo>
                    <a:cubicBezTo>
                      <a:pt x="108" y="1"/>
                      <a:pt x="47" y="93"/>
                      <a:pt x="47" y="217"/>
                    </a:cubicBezTo>
                    <a:lnTo>
                      <a:pt x="47" y="556"/>
                    </a:lnTo>
                    <a:cubicBezTo>
                      <a:pt x="0" y="680"/>
                      <a:pt x="108" y="741"/>
                      <a:pt x="220" y="741"/>
                    </a:cubicBezTo>
                    <a:cubicBezTo>
                      <a:pt x="332" y="741"/>
                      <a:pt x="448" y="680"/>
                      <a:pt x="417" y="556"/>
                    </a:cubicBezTo>
                    <a:lnTo>
                      <a:pt x="417" y="217"/>
                    </a:lnTo>
                    <a:cubicBezTo>
                      <a:pt x="417" y="93"/>
                      <a:pt x="325" y="32"/>
                      <a:pt x="232" y="32"/>
                    </a:cubicBezTo>
                    <a:lnTo>
                      <a:pt x="2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94"/>
              <p:cNvSpPr/>
              <p:nvPr/>
            </p:nvSpPr>
            <p:spPr>
              <a:xfrm>
                <a:off x="4268738" y="4444106"/>
                <a:ext cx="10825" cy="18550"/>
              </a:xfrm>
              <a:custGeom>
                <a:rect b="b" l="l" r="r" t="t"/>
                <a:pathLst>
                  <a:path extrusionOk="0" h="742" w="433">
                    <a:moveTo>
                      <a:pt x="205" y="1"/>
                    </a:moveTo>
                    <a:cubicBezTo>
                      <a:pt x="108" y="1"/>
                      <a:pt x="16" y="62"/>
                      <a:pt x="0" y="186"/>
                    </a:cubicBezTo>
                    <a:lnTo>
                      <a:pt x="0" y="556"/>
                    </a:lnTo>
                    <a:cubicBezTo>
                      <a:pt x="0" y="649"/>
                      <a:pt x="93" y="741"/>
                      <a:pt x="216" y="741"/>
                    </a:cubicBezTo>
                    <a:cubicBezTo>
                      <a:pt x="340" y="741"/>
                      <a:pt x="432" y="649"/>
                      <a:pt x="432" y="525"/>
                    </a:cubicBezTo>
                    <a:lnTo>
                      <a:pt x="432" y="186"/>
                    </a:lnTo>
                    <a:cubicBezTo>
                      <a:pt x="402" y="62"/>
                      <a:pt x="301"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94"/>
              <p:cNvSpPr/>
              <p:nvPr/>
            </p:nvSpPr>
            <p:spPr>
              <a:xfrm>
                <a:off x="4207013" y="4451631"/>
                <a:ext cx="35525" cy="15650"/>
              </a:xfrm>
              <a:custGeom>
                <a:rect b="b" l="l" r="r" t="t"/>
                <a:pathLst>
                  <a:path extrusionOk="0" h="626" w="1421">
                    <a:moveTo>
                      <a:pt x="247" y="1"/>
                    </a:moveTo>
                    <a:cubicBezTo>
                      <a:pt x="193" y="1"/>
                      <a:pt x="139" y="24"/>
                      <a:pt x="93" y="70"/>
                    </a:cubicBezTo>
                    <a:cubicBezTo>
                      <a:pt x="31" y="132"/>
                      <a:pt x="0" y="255"/>
                      <a:pt x="93" y="348"/>
                    </a:cubicBezTo>
                    <a:cubicBezTo>
                      <a:pt x="263" y="533"/>
                      <a:pt x="494" y="625"/>
                      <a:pt x="726" y="625"/>
                    </a:cubicBezTo>
                    <a:cubicBezTo>
                      <a:pt x="957" y="625"/>
                      <a:pt x="1189" y="533"/>
                      <a:pt x="1358" y="348"/>
                    </a:cubicBezTo>
                    <a:cubicBezTo>
                      <a:pt x="1420" y="255"/>
                      <a:pt x="1420" y="132"/>
                      <a:pt x="1327" y="70"/>
                    </a:cubicBezTo>
                    <a:cubicBezTo>
                      <a:pt x="1281" y="24"/>
                      <a:pt x="1227" y="1"/>
                      <a:pt x="1177" y="1"/>
                    </a:cubicBezTo>
                    <a:cubicBezTo>
                      <a:pt x="1127" y="1"/>
                      <a:pt x="1081" y="24"/>
                      <a:pt x="1050" y="70"/>
                    </a:cubicBezTo>
                    <a:cubicBezTo>
                      <a:pt x="957" y="163"/>
                      <a:pt x="834" y="209"/>
                      <a:pt x="714" y="209"/>
                    </a:cubicBezTo>
                    <a:cubicBezTo>
                      <a:pt x="594" y="209"/>
                      <a:pt x="479" y="163"/>
                      <a:pt x="402" y="70"/>
                    </a:cubicBezTo>
                    <a:cubicBezTo>
                      <a:pt x="355" y="24"/>
                      <a:pt x="301" y="1"/>
                      <a:pt x="2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94"/>
              <p:cNvSpPr/>
              <p:nvPr/>
            </p:nvSpPr>
            <p:spPr>
              <a:xfrm>
                <a:off x="4160713" y="4370806"/>
                <a:ext cx="40925" cy="35150"/>
              </a:xfrm>
              <a:custGeom>
                <a:rect b="b" l="l" r="r" t="t"/>
                <a:pathLst>
                  <a:path extrusionOk="0" h="1406" w="1637">
                    <a:moveTo>
                      <a:pt x="902" y="398"/>
                    </a:moveTo>
                    <a:cubicBezTo>
                      <a:pt x="920" y="398"/>
                      <a:pt x="938" y="399"/>
                      <a:pt x="957" y="402"/>
                    </a:cubicBezTo>
                    <a:cubicBezTo>
                      <a:pt x="1297" y="433"/>
                      <a:pt x="1297" y="957"/>
                      <a:pt x="957" y="988"/>
                    </a:cubicBezTo>
                    <a:cubicBezTo>
                      <a:pt x="938" y="991"/>
                      <a:pt x="920" y="992"/>
                      <a:pt x="902" y="992"/>
                    </a:cubicBezTo>
                    <a:cubicBezTo>
                      <a:pt x="513" y="992"/>
                      <a:pt x="513" y="398"/>
                      <a:pt x="902" y="398"/>
                    </a:cubicBezTo>
                    <a:close/>
                    <a:moveTo>
                      <a:pt x="957" y="1"/>
                    </a:moveTo>
                    <a:cubicBezTo>
                      <a:pt x="309" y="1"/>
                      <a:pt x="1" y="741"/>
                      <a:pt x="433" y="1204"/>
                    </a:cubicBezTo>
                    <a:cubicBezTo>
                      <a:pt x="582" y="1343"/>
                      <a:pt x="760" y="1406"/>
                      <a:pt x="932" y="1406"/>
                    </a:cubicBezTo>
                    <a:cubicBezTo>
                      <a:pt x="1296" y="1406"/>
                      <a:pt x="1636" y="1129"/>
                      <a:pt x="1636" y="711"/>
                    </a:cubicBezTo>
                    <a:cubicBezTo>
                      <a:pt x="1636" y="309"/>
                      <a:pt x="1328"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94"/>
              <p:cNvSpPr/>
              <p:nvPr/>
            </p:nvSpPr>
            <p:spPr>
              <a:xfrm>
                <a:off x="4169213" y="4237331"/>
                <a:ext cx="38600" cy="33125"/>
              </a:xfrm>
              <a:custGeom>
                <a:rect b="b" l="l" r="r" t="t"/>
                <a:pathLst>
                  <a:path extrusionOk="0" h="1325" w="1544">
                    <a:moveTo>
                      <a:pt x="648" y="402"/>
                    </a:moveTo>
                    <a:cubicBezTo>
                      <a:pt x="803" y="402"/>
                      <a:pt x="926" y="525"/>
                      <a:pt x="926" y="680"/>
                    </a:cubicBezTo>
                    <a:cubicBezTo>
                      <a:pt x="926" y="762"/>
                      <a:pt x="894" y="794"/>
                      <a:pt x="848" y="794"/>
                    </a:cubicBezTo>
                    <a:cubicBezTo>
                      <a:pt x="688" y="794"/>
                      <a:pt x="360" y="402"/>
                      <a:pt x="648" y="402"/>
                    </a:cubicBezTo>
                    <a:close/>
                    <a:moveTo>
                      <a:pt x="648" y="1"/>
                    </a:moveTo>
                    <a:cubicBezTo>
                      <a:pt x="309" y="1"/>
                      <a:pt x="0" y="309"/>
                      <a:pt x="0" y="680"/>
                    </a:cubicBezTo>
                    <a:cubicBezTo>
                      <a:pt x="0" y="1060"/>
                      <a:pt x="333" y="1325"/>
                      <a:pt x="672" y="1325"/>
                    </a:cubicBezTo>
                    <a:cubicBezTo>
                      <a:pt x="828" y="1325"/>
                      <a:pt x="985" y="1269"/>
                      <a:pt x="1111" y="1143"/>
                    </a:cubicBezTo>
                    <a:cubicBezTo>
                      <a:pt x="1543" y="711"/>
                      <a:pt x="123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92" name="Google Shape;15392;p94"/>
            <p:cNvSpPr/>
            <p:nvPr/>
          </p:nvSpPr>
          <p:spPr>
            <a:xfrm>
              <a:off x="4081238" y="4142031"/>
              <a:ext cx="287050" cy="345300"/>
            </a:xfrm>
            <a:custGeom>
              <a:rect b="b" l="l" r="r" t="t"/>
              <a:pathLst>
                <a:path extrusionOk="0" h="13812" w="11482">
                  <a:moveTo>
                    <a:pt x="2655" y="418"/>
                  </a:moveTo>
                  <a:lnTo>
                    <a:pt x="2964" y="696"/>
                  </a:lnTo>
                  <a:cubicBezTo>
                    <a:pt x="2995" y="727"/>
                    <a:pt x="2995" y="757"/>
                    <a:pt x="2964" y="788"/>
                  </a:cubicBezTo>
                  <a:lnTo>
                    <a:pt x="2192" y="1652"/>
                  </a:lnTo>
                  <a:cubicBezTo>
                    <a:pt x="2192" y="1668"/>
                    <a:pt x="2177" y="1676"/>
                    <a:pt x="2161" y="1676"/>
                  </a:cubicBezTo>
                  <a:cubicBezTo>
                    <a:pt x="2146" y="1676"/>
                    <a:pt x="2130" y="1668"/>
                    <a:pt x="2130" y="1652"/>
                  </a:cubicBezTo>
                  <a:lnTo>
                    <a:pt x="1822" y="1375"/>
                  </a:lnTo>
                  <a:cubicBezTo>
                    <a:pt x="1791" y="1375"/>
                    <a:pt x="1791" y="1344"/>
                    <a:pt x="1822" y="1313"/>
                  </a:cubicBezTo>
                  <a:lnTo>
                    <a:pt x="2593" y="418"/>
                  </a:lnTo>
                  <a:close/>
                  <a:moveTo>
                    <a:pt x="3149" y="1189"/>
                  </a:moveTo>
                  <a:lnTo>
                    <a:pt x="3643" y="1652"/>
                  </a:lnTo>
                  <a:lnTo>
                    <a:pt x="3149" y="2208"/>
                  </a:lnTo>
                  <a:lnTo>
                    <a:pt x="2624" y="1776"/>
                  </a:lnTo>
                  <a:lnTo>
                    <a:pt x="3149" y="1189"/>
                  </a:lnTo>
                  <a:close/>
                  <a:moveTo>
                    <a:pt x="4167" y="3504"/>
                  </a:moveTo>
                  <a:cubicBezTo>
                    <a:pt x="4723" y="3504"/>
                    <a:pt x="5155" y="3936"/>
                    <a:pt x="5155" y="4492"/>
                  </a:cubicBezTo>
                  <a:cubicBezTo>
                    <a:pt x="5124" y="5016"/>
                    <a:pt x="4723" y="5448"/>
                    <a:pt x="4167" y="5448"/>
                  </a:cubicBezTo>
                  <a:cubicBezTo>
                    <a:pt x="3643" y="5448"/>
                    <a:pt x="3211" y="5016"/>
                    <a:pt x="3211" y="4492"/>
                  </a:cubicBezTo>
                  <a:cubicBezTo>
                    <a:pt x="3211" y="3936"/>
                    <a:pt x="3643" y="3535"/>
                    <a:pt x="4167" y="3504"/>
                  </a:cubicBezTo>
                  <a:close/>
                  <a:moveTo>
                    <a:pt x="8581" y="5788"/>
                  </a:moveTo>
                  <a:lnTo>
                    <a:pt x="9013" y="6158"/>
                  </a:lnTo>
                  <a:lnTo>
                    <a:pt x="8334" y="6930"/>
                  </a:lnTo>
                  <a:lnTo>
                    <a:pt x="7902" y="6559"/>
                  </a:lnTo>
                  <a:lnTo>
                    <a:pt x="8581" y="5788"/>
                  </a:lnTo>
                  <a:close/>
                  <a:moveTo>
                    <a:pt x="9491" y="6259"/>
                  </a:moveTo>
                  <a:cubicBezTo>
                    <a:pt x="9506" y="6259"/>
                    <a:pt x="9522" y="6266"/>
                    <a:pt x="9537" y="6282"/>
                  </a:cubicBezTo>
                  <a:lnTo>
                    <a:pt x="9846" y="6559"/>
                  </a:lnTo>
                  <a:cubicBezTo>
                    <a:pt x="9877" y="6559"/>
                    <a:pt x="9877" y="6621"/>
                    <a:pt x="9846" y="6621"/>
                  </a:cubicBezTo>
                  <a:cubicBezTo>
                    <a:pt x="9846" y="6621"/>
                    <a:pt x="8920" y="7701"/>
                    <a:pt x="8920" y="7701"/>
                  </a:cubicBezTo>
                  <a:lnTo>
                    <a:pt x="8827" y="7701"/>
                  </a:lnTo>
                  <a:lnTo>
                    <a:pt x="8519" y="7424"/>
                  </a:lnTo>
                  <a:cubicBezTo>
                    <a:pt x="8488" y="7393"/>
                    <a:pt x="8488" y="7362"/>
                    <a:pt x="8519" y="7331"/>
                  </a:cubicBezTo>
                  <a:lnTo>
                    <a:pt x="9445" y="6282"/>
                  </a:lnTo>
                  <a:cubicBezTo>
                    <a:pt x="9460" y="6266"/>
                    <a:pt x="9476" y="6259"/>
                    <a:pt x="9491" y="6259"/>
                  </a:cubicBezTo>
                  <a:close/>
                  <a:moveTo>
                    <a:pt x="2902" y="4955"/>
                  </a:moveTo>
                  <a:cubicBezTo>
                    <a:pt x="2933" y="5078"/>
                    <a:pt x="3025" y="5201"/>
                    <a:pt x="3118" y="5325"/>
                  </a:cubicBezTo>
                  <a:cubicBezTo>
                    <a:pt x="3334" y="5634"/>
                    <a:pt x="3704" y="5819"/>
                    <a:pt x="4106" y="5850"/>
                  </a:cubicBezTo>
                  <a:cubicBezTo>
                    <a:pt x="3735" y="6652"/>
                    <a:pt x="3766" y="7578"/>
                    <a:pt x="4198" y="8349"/>
                  </a:cubicBezTo>
                  <a:cubicBezTo>
                    <a:pt x="4075" y="8349"/>
                    <a:pt x="3951" y="8349"/>
                    <a:pt x="3828" y="8380"/>
                  </a:cubicBezTo>
                  <a:cubicBezTo>
                    <a:pt x="3466" y="8441"/>
                    <a:pt x="3104" y="8619"/>
                    <a:pt x="2829" y="8914"/>
                  </a:cubicBezTo>
                  <a:lnTo>
                    <a:pt x="2829" y="8914"/>
                  </a:lnTo>
                  <a:cubicBezTo>
                    <a:pt x="2527" y="8333"/>
                    <a:pt x="2346" y="7663"/>
                    <a:pt x="2346" y="7022"/>
                  </a:cubicBezTo>
                  <a:cubicBezTo>
                    <a:pt x="2346" y="6282"/>
                    <a:pt x="2532" y="5572"/>
                    <a:pt x="2902" y="4955"/>
                  </a:cubicBezTo>
                  <a:close/>
                  <a:moveTo>
                    <a:pt x="4136" y="8743"/>
                  </a:moveTo>
                  <a:cubicBezTo>
                    <a:pt x="4622" y="8743"/>
                    <a:pt x="5109" y="9013"/>
                    <a:pt x="5340" y="9553"/>
                  </a:cubicBezTo>
                  <a:lnTo>
                    <a:pt x="6112" y="11281"/>
                  </a:lnTo>
                  <a:lnTo>
                    <a:pt x="2161" y="11281"/>
                  </a:lnTo>
                  <a:lnTo>
                    <a:pt x="2933" y="9553"/>
                  </a:lnTo>
                  <a:cubicBezTo>
                    <a:pt x="3164" y="9013"/>
                    <a:pt x="3650" y="8743"/>
                    <a:pt x="4136" y="8743"/>
                  </a:cubicBezTo>
                  <a:close/>
                  <a:moveTo>
                    <a:pt x="9661" y="11682"/>
                  </a:moveTo>
                  <a:cubicBezTo>
                    <a:pt x="10216" y="11682"/>
                    <a:pt x="10710" y="12053"/>
                    <a:pt x="10833" y="12608"/>
                  </a:cubicBezTo>
                  <a:lnTo>
                    <a:pt x="10864" y="12608"/>
                  </a:lnTo>
                  <a:lnTo>
                    <a:pt x="10988" y="13102"/>
                  </a:lnTo>
                  <a:cubicBezTo>
                    <a:pt x="11019" y="13256"/>
                    <a:pt x="10895" y="13380"/>
                    <a:pt x="10772" y="13380"/>
                  </a:cubicBezTo>
                  <a:lnTo>
                    <a:pt x="742" y="13380"/>
                  </a:lnTo>
                  <a:cubicBezTo>
                    <a:pt x="587" y="13380"/>
                    <a:pt x="464" y="13256"/>
                    <a:pt x="526" y="13102"/>
                  </a:cubicBezTo>
                  <a:lnTo>
                    <a:pt x="649" y="12608"/>
                  </a:lnTo>
                  <a:cubicBezTo>
                    <a:pt x="772" y="12053"/>
                    <a:pt x="1266" y="11682"/>
                    <a:pt x="1822" y="11682"/>
                  </a:cubicBezTo>
                  <a:close/>
                  <a:moveTo>
                    <a:pt x="2584" y="0"/>
                  </a:moveTo>
                  <a:cubicBezTo>
                    <a:pt x="2457" y="0"/>
                    <a:pt x="2337" y="54"/>
                    <a:pt x="2254" y="171"/>
                  </a:cubicBezTo>
                  <a:lnTo>
                    <a:pt x="1482" y="1035"/>
                  </a:lnTo>
                  <a:cubicBezTo>
                    <a:pt x="1297" y="1220"/>
                    <a:pt x="1328" y="1498"/>
                    <a:pt x="1513" y="1683"/>
                  </a:cubicBezTo>
                  <a:lnTo>
                    <a:pt x="1822" y="1961"/>
                  </a:lnTo>
                  <a:cubicBezTo>
                    <a:pt x="1915" y="2036"/>
                    <a:pt x="2020" y="2077"/>
                    <a:pt x="2122" y="2077"/>
                  </a:cubicBezTo>
                  <a:cubicBezTo>
                    <a:pt x="2189" y="2077"/>
                    <a:pt x="2255" y="2059"/>
                    <a:pt x="2316" y="2023"/>
                  </a:cubicBezTo>
                  <a:lnTo>
                    <a:pt x="2840" y="2517"/>
                  </a:lnTo>
                  <a:lnTo>
                    <a:pt x="2748" y="2640"/>
                  </a:lnTo>
                  <a:cubicBezTo>
                    <a:pt x="2501" y="2918"/>
                    <a:pt x="2532" y="3319"/>
                    <a:pt x="2809" y="3566"/>
                  </a:cubicBezTo>
                  <a:lnTo>
                    <a:pt x="2995" y="3720"/>
                  </a:lnTo>
                  <a:cubicBezTo>
                    <a:pt x="2871" y="3905"/>
                    <a:pt x="2809" y="4121"/>
                    <a:pt x="2778" y="4307"/>
                  </a:cubicBezTo>
                  <a:cubicBezTo>
                    <a:pt x="1729" y="5788"/>
                    <a:pt x="1637" y="7732"/>
                    <a:pt x="2532" y="9306"/>
                  </a:cubicBezTo>
                  <a:lnTo>
                    <a:pt x="2532" y="9368"/>
                  </a:lnTo>
                  <a:lnTo>
                    <a:pt x="1698" y="11281"/>
                  </a:lnTo>
                  <a:cubicBezTo>
                    <a:pt x="1019" y="11343"/>
                    <a:pt x="433" y="11837"/>
                    <a:pt x="248" y="12516"/>
                  </a:cubicBezTo>
                  <a:lnTo>
                    <a:pt x="124" y="13009"/>
                  </a:lnTo>
                  <a:cubicBezTo>
                    <a:pt x="1" y="13411"/>
                    <a:pt x="310" y="13812"/>
                    <a:pt x="742" y="13812"/>
                  </a:cubicBezTo>
                  <a:lnTo>
                    <a:pt x="10772" y="13812"/>
                  </a:lnTo>
                  <a:cubicBezTo>
                    <a:pt x="11173" y="13812"/>
                    <a:pt x="11482" y="13411"/>
                    <a:pt x="11389" y="13009"/>
                  </a:cubicBezTo>
                  <a:lnTo>
                    <a:pt x="11265" y="12516"/>
                  </a:lnTo>
                  <a:cubicBezTo>
                    <a:pt x="11080" y="11806"/>
                    <a:pt x="10401" y="11281"/>
                    <a:pt x="9661" y="11281"/>
                  </a:cubicBezTo>
                  <a:lnTo>
                    <a:pt x="6574" y="11281"/>
                  </a:lnTo>
                  <a:lnTo>
                    <a:pt x="6235" y="10541"/>
                  </a:lnTo>
                  <a:lnTo>
                    <a:pt x="9568" y="10541"/>
                  </a:lnTo>
                  <a:cubicBezTo>
                    <a:pt x="9877" y="10541"/>
                    <a:pt x="10154" y="10294"/>
                    <a:pt x="10154" y="9954"/>
                  </a:cubicBezTo>
                  <a:lnTo>
                    <a:pt x="10154" y="9214"/>
                  </a:lnTo>
                  <a:cubicBezTo>
                    <a:pt x="10154" y="8905"/>
                    <a:pt x="9877" y="8658"/>
                    <a:pt x="9568" y="8658"/>
                  </a:cubicBezTo>
                  <a:lnTo>
                    <a:pt x="8395" y="8658"/>
                  </a:lnTo>
                  <a:cubicBezTo>
                    <a:pt x="8383" y="8654"/>
                    <a:pt x="8371" y="8653"/>
                    <a:pt x="8359" y="8653"/>
                  </a:cubicBezTo>
                  <a:cubicBezTo>
                    <a:pt x="8191" y="8653"/>
                    <a:pt x="8191" y="9034"/>
                    <a:pt x="8359" y="9034"/>
                  </a:cubicBezTo>
                  <a:cubicBezTo>
                    <a:pt x="8371" y="9034"/>
                    <a:pt x="8383" y="9032"/>
                    <a:pt x="8395" y="9028"/>
                  </a:cubicBezTo>
                  <a:lnTo>
                    <a:pt x="9568" y="9028"/>
                  </a:lnTo>
                  <a:cubicBezTo>
                    <a:pt x="9661" y="9028"/>
                    <a:pt x="9753" y="9121"/>
                    <a:pt x="9753" y="9214"/>
                  </a:cubicBezTo>
                  <a:lnTo>
                    <a:pt x="9753" y="9954"/>
                  </a:lnTo>
                  <a:cubicBezTo>
                    <a:pt x="9753" y="10047"/>
                    <a:pt x="9661" y="10139"/>
                    <a:pt x="9568" y="10139"/>
                  </a:cubicBezTo>
                  <a:lnTo>
                    <a:pt x="6050" y="10139"/>
                  </a:lnTo>
                  <a:lnTo>
                    <a:pt x="5710" y="9399"/>
                  </a:lnTo>
                  <a:cubicBezTo>
                    <a:pt x="5680" y="9275"/>
                    <a:pt x="5587" y="9152"/>
                    <a:pt x="5525" y="9059"/>
                  </a:cubicBezTo>
                  <a:lnTo>
                    <a:pt x="7624" y="9059"/>
                  </a:lnTo>
                  <a:cubicBezTo>
                    <a:pt x="7636" y="9063"/>
                    <a:pt x="7647" y="9064"/>
                    <a:pt x="7658" y="9064"/>
                  </a:cubicBezTo>
                  <a:cubicBezTo>
                    <a:pt x="7828" y="9064"/>
                    <a:pt x="7828" y="8653"/>
                    <a:pt x="7658" y="8653"/>
                  </a:cubicBezTo>
                  <a:cubicBezTo>
                    <a:pt x="7647" y="8653"/>
                    <a:pt x="7636" y="8655"/>
                    <a:pt x="7624" y="8658"/>
                  </a:cubicBezTo>
                  <a:lnTo>
                    <a:pt x="5093" y="8658"/>
                  </a:lnTo>
                  <a:cubicBezTo>
                    <a:pt x="5001" y="8596"/>
                    <a:pt x="4908" y="8535"/>
                    <a:pt x="4785" y="8504"/>
                  </a:cubicBezTo>
                  <a:cubicBezTo>
                    <a:pt x="4167" y="7732"/>
                    <a:pt x="4075" y="6652"/>
                    <a:pt x="4630" y="5788"/>
                  </a:cubicBezTo>
                  <a:cubicBezTo>
                    <a:pt x="4785" y="5757"/>
                    <a:pt x="4939" y="5664"/>
                    <a:pt x="5093" y="5541"/>
                  </a:cubicBezTo>
                  <a:lnTo>
                    <a:pt x="6698" y="6961"/>
                  </a:lnTo>
                  <a:cubicBezTo>
                    <a:pt x="6828" y="7062"/>
                    <a:pt x="6985" y="7116"/>
                    <a:pt x="7141" y="7116"/>
                  </a:cubicBezTo>
                  <a:cubicBezTo>
                    <a:pt x="7318" y="7116"/>
                    <a:pt x="7493" y="7046"/>
                    <a:pt x="7624" y="6899"/>
                  </a:cubicBezTo>
                  <a:lnTo>
                    <a:pt x="7655" y="6868"/>
                  </a:lnTo>
                  <a:lnTo>
                    <a:pt x="8118" y="7269"/>
                  </a:lnTo>
                  <a:cubicBezTo>
                    <a:pt x="8087" y="7300"/>
                    <a:pt x="8087" y="7362"/>
                    <a:pt x="8118" y="7393"/>
                  </a:cubicBezTo>
                  <a:cubicBezTo>
                    <a:pt x="8118" y="7516"/>
                    <a:pt x="8179" y="7640"/>
                    <a:pt x="8272" y="7732"/>
                  </a:cubicBezTo>
                  <a:lnTo>
                    <a:pt x="8581" y="8010"/>
                  </a:lnTo>
                  <a:cubicBezTo>
                    <a:pt x="8661" y="8077"/>
                    <a:pt x="8758" y="8109"/>
                    <a:pt x="8858" y="8109"/>
                  </a:cubicBezTo>
                  <a:cubicBezTo>
                    <a:pt x="8989" y="8109"/>
                    <a:pt x="9123" y="8053"/>
                    <a:pt x="9229" y="7948"/>
                  </a:cubicBezTo>
                  <a:lnTo>
                    <a:pt x="10154" y="6868"/>
                  </a:lnTo>
                  <a:cubicBezTo>
                    <a:pt x="10309" y="6683"/>
                    <a:pt x="10309" y="6405"/>
                    <a:pt x="10124" y="6251"/>
                  </a:cubicBezTo>
                  <a:lnTo>
                    <a:pt x="9784" y="5973"/>
                  </a:lnTo>
                  <a:cubicBezTo>
                    <a:pt x="9702" y="5891"/>
                    <a:pt x="9592" y="5850"/>
                    <a:pt x="9482" y="5850"/>
                  </a:cubicBezTo>
                  <a:cubicBezTo>
                    <a:pt x="9428" y="5850"/>
                    <a:pt x="9373" y="5860"/>
                    <a:pt x="9321" y="5880"/>
                  </a:cubicBezTo>
                  <a:lnTo>
                    <a:pt x="8827" y="5448"/>
                  </a:lnTo>
                  <a:lnTo>
                    <a:pt x="8858" y="5448"/>
                  </a:lnTo>
                  <a:cubicBezTo>
                    <a:pt x="9105" y="5171"/>
                    <a:pt x="9074" y="4739"/>
                    <a:pt x="8797" y="4492"/>
                  </a:cubicBezTo>
                  <a:lnTo>
                    <a:pt x="6328" y="2362"/>
                  </a:lnTo>
                  <a:cubicBezTo>
                    <a:pt x="6287" y="2322"/>
                    <a:pt x="6242" y="2305"/>
                    <a:pt x="6199" y="2305"/>
                  </a:cubicBezTo>
                  <a:cubicBezTo>
                    <a:pt x="6044" y="2305"/>
                    <a:pt x="5912" y="2519"/>
                    <a:pt x="6081" y="2640"/>
                  </a:cubicBezTo>
                  <a:lnTo>
                    <a:pt x="8519" y="4800"/>
                  </a:lnTo>
                  <a:cubicBezTo>
                    <a:pt x="8642" y="4893"/>
                    <a:pt x="8642" y="5047"/>
                    <a:pt x="8550" y="5171"/>
                  </a:cubicBezTo>
                  <a:lnTo>
                    <a:pt x="7315" y="6590"/>
                  </a:lnTo>
                  <a:cubicBezTo>
                    <a:pt x="7266" y="6656"/>
                    <a:pt x="7189" y="6687"/>
                    <a:pt x="7115" y="6687"/>
                  </a:cubicBezTo>
                  <a:cubicBezTo>
                    <a:pt x="7051" y="6687"/>
                    <a:pt x="6988" y="6664"/>
                    <a:pt x="6945" y="6621"/>
                  </a:cubicBezTo>
                  <a:lnTo>
                    <a:pt x="5340" y="5201"/>
                  </a:lnTo>
                  <a:lnTo>
                    <a:pt x="5340" y="5171"/>
                  </a:lnTo>
                  <a:cubicBezTo>
                    <a:pt x="5951" y="4160"/>
                    <a:pt x="5130" y="3095"/>
                    <a:pt x="4172" y="3095"/>
                  </a:cubicBezTo>
                  <a:cubicBezTo>
                    <a:pt x="3872" y="3095"/>
                    <a:pt x="3559" y="3200"/>
                    <a:pt x="3272" y="3442"/>
                  </a:cubicBezTo>
                  <a:lnTo>
                    <a:pt x="3087" y="3257"/>
                  </a:lnTo>
                  <a:cubicBezTo>
                    <a:pt x="2964" y="3165"/>
                    <a:pt x="2964" y="3010"/>
                    <a:pt x="3056" y="2887"/>
                  </a:cubicBezTo>
                  <a:cubicBezTo>
                    <a:pt x="3056" y="2887"/>
                    <a:pt x="4322" y="1467"/>
                    <a:pt x="4322" y="1467"/>
                  </a:cubicBezTo>
                  <a:cubicBezTo>
                    <a:pt x="4375" y="1413"/>
                    <a:pt x="4450" y="1380"/>
                    <a:pt x="4521" y="1380"/>
                  </a:cubicBezTo>
                  <a:cubicBezTo>
                    <a:pt x="4573" y="1380"/>
                    <a:pt x="4622" y="1398"/>
                    <a:pt x="4661" y="1436"/>
                  </a:cubicBezTo>
                  <a:lnTo>
                    <a:pt x="5463" y="2146"/>
                  </a:lnTo>
                  <a:cubicBezTo>
                    <a:pt x="5510" y="2186"/>
                    <a:pt x="5559" y="2203"/>
                    <a:pt x="5604" y="2203"/>
                  </a:cubicBezTo>
                  <a:cubicBezTo>
                    <a:pt x="5766" y="2203"/>
                    <a:pt x="5886" y="1983"/>
                    <a:pt x="5741" y="1838"/>
                  </a:cubicBezTo>
                  <a:lnTo>
                    <a:pt x="4939" y="1128"/>
                  </a:lnTo>
                  <a:cubicBezTo>
                    <a:pt x="4814" y="1031"/>
                    <a:pt x="4664" y="983"/>
                    <a:pt x="4514" y="983"/>
                  </a:cubicBezTo>
                  <a:cubicBezTo>
                    <a:pt x="4331" y="983"/>
                    <a:pt x="4149" y="1054"/>
                    <a:pt x="4013" y="1189"/>
                  </a:cubicBezTo>
                  <a:lnTo>
                    <a:pt x="3890" y="1313"/>
                  </a:lnTo>
                  <a:lnTo>
                    <a:pt x="3365" y="850"/>
                  </a:lnTo>
                  <a:cubicBezTo>
                    <a:pt x="3365" y="819"/>
                    <a:pt x="3365" y="757"/>
                    <a:pt x="3365" y="696"/>
                  </a:cubicBezTo>
                  <a:cubicBezTo>
                    <a:pt x="3365" y="572"/>
                    <a:pt x="3303" y="480"/>
                    <a:pt x="3211" y="387"/>
                  </a:cubicBezTo>
                  <a:lnTo>
                    <a:pt x="2902" y="109"/>
                  </a:lnTo>
                  <a:cubicBezTo>
                    <a:pt x="2803" y="39"/>
                    <a:pt x="2691" y="0"/>
                    <a:pt x="2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3" name="Google Shape;15393;p94"/>
          <p:cNvGrpSpPr/>
          <p:nvPr/>
        </p:nvGrpSpPr>
        <p:grpSpPr>
          <a:xfrm>
            <a:off x="7747378" y="2850724"/>
            <a:ext cx="336425" cy="345675"/>
            <a:chOff x="7795463" y="2463556"/>
            <a:chExt cx="336425" cy="345675"/>
          </a:xfrm>
        </p:grpSpPr>
        <p:sp>
          <p:nvSpPr>
            <p:cNvPr id="15394" name="Google Shape;15394;p94"/>
            <p:cNvSpPr/>
            <p:nvPr/>
          </p:nvSpPr>
          <p:spPr>
            <a:xfrm>
              <a:off x="7920838" y="2708906"/>
              <a:ext cx="10850" cy="16225"/>
            </a:xfrm>
            <a:custGeom>
              <a:rect b="b" l="l" r="r" t="t"/>
              <a:pathLst>
                <a:path extrusionOk="0" h="649" w="434">
                  <a:moveTo>
                    <a:pt x="217" y="1"/>
                  </a:moveTo>
                  <a:cubicBezTo>
                    <a:pt x="109" y="1"/>
                    <a:pt x="1" y="63"/>
                    <a:pt x="16" y="186"/>
                  </a:cubicBezTo>
                  <a:lnTo>
                    <a:pt x="16" y="464"/>
                  </a:lnTo>
                  <a:cubicBezTo>
                    <a:pt x="16" y="556"/>
                    <a:pt x="109" y="649"/>
                    <a:pt x="232" y="649"/>
                  </a:cubicBezTo>
                  <a:cubicBezTo>
                    <a:pt x="325" y="649"/>
                    <a:pt x="418" y="556"/>
                    <a:pt x="418" y="464"/>
                  </a:cubicBezTo>
                  <a:lnTo>
                    <a:pt x="418" y="186"/>
                  </a:lnTo>
                  <a:cubicBezTo>
                    <a:pt x="433" y="63"/>
                    <a:pt x="3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94"/>
            <p:cNvSpPr/>
            <p:nvPr/>
          </p:nvSpPr>
          <p:spPr>
            <a:xfrm>
              <a:off x="7996088" y="2708131"/>
              <a:ext cx="10050" cy="17000"/>
            </a:xfrm>
            <a:custGeom>
              <a:rect b="b" l="l" r="r" t="t"/>
              <a:pathLst>
                <a:path extrusionOk="0" h="680" w="402">
                  <a:moveTo>
                    <a:pt x="216" y="1"/>
                  </a:moveTo>
                  <a:cubicBezTo>
                    <a:pt x="93" y="1"/>
                    <a:pt x="0" y="94"/>
                    <a:pt x="0" y="217"/>
                  </a:cubicBezTo>
                  <a:lnTo>
                    <a:pt x="0" y="495"/>
                  </a:lnTo>
                  <a:cubicBezTo>
                    <a:pt x="0" y="587"/>
                    <a:pt x="93" y="680"/>
                    <a:pt x="216" y="680"/>
                  </a:cubicBezTo>
                  <a:cubicBezTo>
                    <a:pt x="309" y="680"/>
                    <a:pt x="401" y="587"/>
                    <a:pt x="401" y="495"/>
                  </a:cubicBezTo>
                  <a:lnTo>
                    <a:pt x="401" y="217"/>
                  </a:lnTo>
                  <a:cubicBezTo>
                    <a:pt x="401" y="94"/>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94"/>
            <p:cNvSpPr/>
            <p:nvPr/>
          </p:nvSpPr>
          <p:spPr>
            <a:xfrm>
              <a:off x="7947688" y="2714656"/>
              <a:ext cx="32550" cy="14350"/>
            </a:xfrm>
            <a:custGeom>
              <a:rect b="b" l="l" r="r" t="t"/>
              <a:pathLst>
                <a:path extrusionOk="0" h="574" w="1302">
                  <a:moveTo>
                    <a:pt x="271" y="1"/>
                  </a:moveTo>
                  <a:cubicBezTo>
                    <a:pt x="124" y="1"/>
                    <a:pt x="1" y="189"/>
                    <a:pt x="115" y="326"/>
                  </a:cubicBezTo>
                  <a:cubicBezTo>
                    <a:pt x="269" y="481"/>
                    <a:pt x="455" y="573"/>
                    <a:pt x="640" y="573"/>
                  </a:cubicBezTo>
                  <a:cubicBezTo>
                    <a:pt x="856" y="573"/>
                    <a:pt x="1041" y="481"/>
                    <a:pt x="1164" y="326"/>
                  </a:cubicBezTo>
                  <a:cubicBezTo>
                    <a:pt x="1302" y="189"/>
                    <a:pt x="1168" y="1"/>
                    <a:pt x="1013" y="1"/>
                  </a:cubicBezTo>
                  <a:cubicBezTo>
                    <a:pt x="960" y="1"/>
                    <a:pt x="904" y="24"/>
                    <a:pt x="856" y="79"/>
                  </a:cubicBezTo>
                  <a:cubicBezTo>
                    <a:pt x="794" y="141"/>
                    <a:pt x="732" y="172"/>
                    <a:pt x="640" y="172"/>
                  </a:cubicBezTo>
                  <a:cubicBezTo>
                    <a:pt x="547" y="172"/>
                    <a:pt x="486" y="141"/>
                    <a:pt x="424" y="79"/>
                  </a:cubicBezTo>
                  <a:cubicBezTo>
                    <a:pt x="376" y="24"/>
                    <a:pt x="322"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94"/>
            <p:cNvSpPr/>
            <p:nvPr/>
          </p:nvSpPr>
          <p:spPr>
            <a:xfrm>
              <a:off x="7891138" y="2690406"/>
              <a:ext cx="145850" cy="56350"/>
            </a:xfrm>
            <a:custGeom>
              <a:rect b="b" l="l" r="r" t="t"/>
              <a:pathLst>
                <a:path extrusionOk="0" h="2254" w="5834">
                  <a:moveTo>
                    <a:pt x="5216" y="401"/>
                  </a:moveTo>
                  <a:cubicBezTo>
                    <a:pt x="5309" y="401"/>
                    <a:pt x="5402" y="494"/>
                    <a:pt x="5402" y="587"/>
                  </a:cubicBezTo>
                  <a:lnTo>
                    <a:pt x="5402" y="1667"/>
                  </a:lnTo>
                  <a:cubicBezTo>
                    <a:pt x="5402" y="1759"/>
                    <a:pt x="5309" y="1852"/>
                    <a:pt x="5216" y="1852"/>
                  </a:cubicBezTo>
                  <a:lnTo>
                    <a:pt x="587" y="1852"/>
                  </a:lnTo>
                  <a:cubicBezTo>
                    <a:pt x="464" y="1852"/>
                    <a:pt x="402" y="1759"/>
                    <a:pt x="402" y="1667"/>
                  </a:cubicBezTo>
                  <a:lnTo>
                    <a:pt x="402" y="587"/>
                  </a:lnTo>
                  <a:cubicBezTo>
                    <a:pt x="402" y="494"/>
                    <a:pt x="464" y="401"/>
                    <a:pt x="587" y="401"/>
                  </a:cubicBezTo>
                  <a:close/>
                  <a:moveTo>
                    <a:pt x="587" y="0"/>
                  </a:moveTo>
                  <a:cubicBezTo>
                    <a:pt x="279" y="0"/>
                    <a:pt x="1" y="278"/>
                    <a:pt x="1" y="587"/>
                  </a:cubicBezTo>
                  <a:lnTo>
                    <a:pt x="1" y="1667"/>
                  </a:lnTo>
                  <a:cubicBezTo>
                    <a:pt x="1" y="2006"/>
                    <a:pt x="248" y="2253"/>
                    <a:pt x="587" y="2253"/>
                  </a:cubicBezTo>
                  <a:lnTo>
                    <a:pt x="5216" y="2253"/>
                  </a:lnTo>
                  <a:cubicBezTo>
                    <a:pt x="5525" y="2253"/>
                    <a:pt x="5803" y="2006"/>
                    <a:pt x="5834" y="1667"/>
                  </a:cubicBezTo>
                  <a:lnTo>
                    <a:pt x="5834" y="587"/>
                  </a:lnTo>
                  <a:cubicBezTo>
                    <a:pt x="5834" y="278"/>
                    <a:pt x="5556" y="0"/>
                    <a:pt x="5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94"/>
            <p:cNvSpPr/>
            <p:nvPr/>
          </p:nvSpPr>
          <p:spPr>
            <a:xfrm>
              <a:off x="7835688" y="2754256"/>
              <a:ext cx="51625" cy="42525"/>
            </a:xfrm>
            <a:custGeom>
              <a:rect b="b" l="l" r="r" t="t"/>
              <a:pathLst>
                <a:path extrusionOk="0" h="1701" w="2065">
                  <a:moveTo>
                    <a:pt x="923" y="409"/>
                  </a:moveTo>
                  <a:cubicBezTo>
                    <a:pt x="1170" y="409"/>
                    <a:pt x="1355" y="532"/>
                    <a:pt x="1355" y="718"/>
                  </a:cubicBezTo>
                  <a:cubicBezTo>
                    <a:pt x="1355" y="872"/>
                    <a:pt x="1170" y="1026"/>
                    <a:pt x="923" y="1026"/>
                  </a:cubicBezTo>
                  <a:cubicBezTo>
                    <a:pt x="676" y="1026"/>
                    <a:pt x="491" y="872"/>
                    <a:pt x="491" y="718"/>
                  </a:cubicBezTo>
                  <a:cubicBezTo>
                    <a:pt x="491" y="532"/>
                    <a:pt x="676" y="409"/>
                    <a:pt x="923" y="409"/>
                  </a:cubicBezTo>
                  <a:close/>
                  <a:moveTo>
                    <a:pt x="821" y="0"/>
                  </a:moveTo>
                  <a:cubicBezTo>
                    <a:pt x="434" y="0"/>
                    <a:pt x="118" y="320"/>
                    <a:pt x="89" y="718"/>
                  </a:cubicBezTo>
                  <a:cubicBezTo>
                    <a:pt x="0" y="1273"/>
                    <a:pt x="440" y="1701"/>
                    <a:pt x="923" y="1701"/>
                  </a:cubicBezTo>
                  <a:cubicBezTo>
                    <a:pt x="1111" y="1701"/>
                    <a:pt x="1305" y="1636"/>
                    <a:pt x="1478" y="1489"/>
                  </a:cubicBezTo>
                  <a:cubicBezTo>
                    <a:pt x="2065" y="995"/>
                    <a:pt x="1725" y="8"/>
                    <a:pt x="923" y="8"/>
                  </a:cubicBezTo>
                  <a:cubicBezTo>
                    <a:pt x="888" y="3"/>
                    <a:pt x="854" y="0"/>
                    <a:pt x="8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94"/>
            <p:cNvSpPr/>
            <p:nvPr/>
          </p:nvSpPr>
          <p:spPr>
            <a:xfrm>
              <a:off x="7908113" y="2754256"/>
              <a:ext cx="41700" cy="36175"/>
            </a:xfrm>
            <a:custGeom>
              <a:rect b="b" l="l" r="r" t="t"/>
              <a:pathLst>
                <a:path extrusionOk="0" h="1447" w="1668">
                  <a:moveTo>
                    <a:pt x="834" y="409"/>
                  </a:moveTo>
                  <a:cubicBezTo>
                    <a:pt x="1081" y="409"/>
                    <a:pt x="1266" y="532"/>
                    <a:pt x="1266" y="718"/>
                  </a:cubicBezTo>
                  <a:cubicBezTo>
                    <a:pt x="1266" y="872"/>
                    <a:pt x="1050" y="1026"/>
                    <a:pt x="834" y="1026"/>
                  </a:cubicBezTo>
                  <a:cubicBezTo>
                    <a:pt x="587" y="1026"/>
                    <a:pt x="402" y="872"/>
                    <a:pt x="402" y="718"/>
                  </a:cubicBezTo>
                  <a:cubicBezTo>
                    <a:pt x="402" y="532"/>
                    <a:pt x="587" y="409"/>
                    <a:pt x="834" y="409"/>
                  </a:cubicBezTo>
                  <a:close/>
                  <a:moveTo>
                    <a:pt x="936" y="0"/>
                  </a:moveTo>
                  <a:cubicBezTo>
                    <a:pt x="902" y="0"/>
                    <a:pt x="868" y="3"/>
                    <a:pt x="834" y="8"/>
                  </a:cubicBezTo>
                  <a:cubicBezTo>
                    <a:pt x="217" y="100"/>
                    <a:pt x="1" y="872"/>
                    <a:pt x="464" y="1273"/>
                  </a:cubicBezTo>
                  <a:cubicBezTo>
                    <a:pt x="602" y="1393"/>
                    <a:pt x="765" y="1447"/>
                    <a:pt x="926" y="1447"/>
                  </a:cubicBezTo>
                  <a:cubicBezTo>
                    <a:pt x="1303" y="1447"/>
                    <a:pt x="1667" y="1150"/>
                    <a:pt x="1667" y="718"/>
                  </a:cubicBezTo>
                  <a:cubicBezTo>
                    <a:pt x="1639" y="320"/>
                    <a:pt x="1323" y="0"/>
                    <a:pt x="9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94"/>
            <p:cNvSpPr/>
            <p:nvPr/>
          </p:nvSpPr>
          <p:spPr>
            <a:xfrm>
              <a:off x="7978338" y="2754256"/>
              <a:ext cx="41675" cy="36175"/>
            </a:xfrm>
            <a:custGeom>
              <a:rect b="b" l="l" r="r" t="t"/>
              <a:pathLst>
                <a:path extrusionOk="0" h="1447" w="1667">
                  <a:moveTo>
                    <a:pt x="833" y="409"/>
                  </a:moveTo>
                  <a:cubicBezTo>
                    <a:pt x="1050" y="409"/>
                    <a:pt x="1266" y="532"/>
                    <a:pt x="1266" y="718"/>
                  </a:cubicBezTo>
                  <a:cubicBezTo>
                    <a:pt x="1266" y="872"/>
                    <a:pt x="1050" y="1026"/>
                    <a:pt x="833" y="1026"/>
                  </a:cubicBezTo>
                  <a:cubicBezTo>
                    <a:pt x="587" y="1026"/>
                    <a:pt x="371" y="872"/>
                    <a:pt x="371" y="718"/>
                  </a:cubicBezTo>
                  <a:cubicBezTo>
                    <a:pt x="371" y="532"/>
                    <a:pt x="587" y="409"/>
                    <a:pt x="833" y="409"/>
                  </a:cubicBezTo>
                  <a:close/>
                  <a:moveTo>
                    <a:pt x="935" y="0"/>
                  </a:moveTo>
                  <a:cubicBezTo>
                    <a:pt x="902" y="0"/>
                    <a:pt x="868" y="3"/>
                    <a:pt x="833" y="8"/>
                  </a:cubicBezTo>
                  <a:cubicBezTo>
                    <a:pt x="216" y="100"/>
                    <a:pt x="0" y="872"/>
                    <a:pt x="463" y="1273"/>
                  </a:cubicBezTo>
                  <a:cubicBezTo>
                    <a:pt x="601" y="1393"/>
                    <a:pt x="764" y="1447"/>
                    <a:pt x="925" y="1447"/>
                  </a:cubicBezTo>
                  <a:cubicBezTo>
                    <a:pt x="1302" y="1447"/>
                    <a:pt x="1667" y="1150"/>
                    <a:pt x="1667" y="718"/>
                  </a:cubicBezTo>
                  <a:cubicBezTo>
                    <a:pt x="1638" y="320"/>
                    <a:pt x="1322" y="0"/>
                    <a:pt x="9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94"/>
            <p:cNvSpPr/>
            <p:nvPr/>
          </p:nvSpPr>
          <p:spPr>
            <a:xfrm>
              <a:off x="8047763" y="2753806"/>
              <a:ext cx="41700" cy="36200"/>
            </a:xfrm>
            <a:custGeom>
              <a:rect b="b" l="l" r="r" t="t"/>
              <a:pathLst>
                <a:path extrusionOk="0" h="1448" w="1668">
                  <a:moveTo>
                    <a:pt x="834" y="427"/>
                  </a:moveTo>
                  <a:cubicBezTo>
                    <a:pt x="1081" y="427"/>
                    <a:pt x="1297" y="550"/>
                    <a:pt x="1297" y="736"/>
                  </a:cubicBezTo>
                  <a:cubicBezTo>
                    <a:pt x="1297" y="890"/>
                    <a:pt x="1081" y="1044"/>
                    <a:pt x="834" y="1044"/>
                  </a:cubicBezTo>
                  <a:cubicBezTo>
                    <a:pt x="618" y="1044"/>
                    <a:pt x="402" y="890"/>
                    <a:pt x="402" y="736"/>
                  </a:cubicBezTo>
                  <a:cubicBezTo>
                    <a:pt x="402" y="550"/>
                    <a:pt x="618" y="427"/>
                    <a:pt x="834" y="427"/>
                  </a:cubicBezTo>
                  <a:close/>
                  <a:moveTo>
                    <a:pt x="729" y="0"/>
                  </a:moveTo>
                  <a:cubicBezTo>
                    <a:pt x="356" y="0"/>
                    <a:pt x="1" y="287"/>
                    <a:pt x="1" y="736"/>
                  </a:cubicBezTo>
                  <a:cubicBezTo>
                    <a:pt x="30" y="1148"/>
                    <a:pt x="369" y="1447"/>
                    <a:pt x="775" y="1447"/>
                  </a:cubicBezTo>
                  <a:cubicBezTo>
                    <a:pt x="794" y="1447"/>
                    <a:pt x="814" y="1447"/>
                    <a:pt x="834" y="1445"/>
                  </a:cubicBezTo>
                  <a:cubicBezTo>
                    <a:pt x="1451" y="1353"/>
                    <a:pt x="1667" y="581"/>
                    <a:pt x="1204" y="180"/>
                  </a:cubicBezTo>
                  <a:cubicBezTo>
                    <a:pt x="1062" y="57"/>
                    <a:pt x="894" y="0"/>
                    <a:pt x="7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94"/>
            <p:cNvSpPr/>
            <p:nvPr/>
          </p:nvSpPr>
          <p:spPr>
            <a:xfrm>
              <a:off x="7795463" y="2463556"/>
              <a:ext cx="336425" cy="345675"/>
            </a:xfrm>
            <a:custGeom>
              <a:rect b="b" l="l" r="r" t="t"/>
              <a:pathLst>
                <a:path extrusionOk="0" h="13827" w="13457">
                  <a:moveTo>
                    <a:pt x="11389" y="402"/>
                  </a:moveTo>
                  <a:cubicBezTo>
                    <a:pt x="11512" y="402"/>
                    <a:pt x="11574" y="495"/>
                    <a:pt x="11574" y="618"/>
                  </a:cubicBezTo>
                  <a:lnTo>
                    <a:pt x="11574" y="1266"/>
                  </a:lnTo>
                  <a:cubicBezTo>
                    <a:pt x="11574" y="1359"/>
                    <a:pt x="11512" y="1451"/>
                    <a:pt x="11389" y="1451"/>
                  </a:cubicBezTo>
                  <a:lnTo>
                    <a:pt x="2100" y="1451"/>
                  </a:lnTo>
                  <a:cubicBezTo>
                    <a:pt x="1976" y="1451"/>
                    <a:pt x="1914" y="1359"/>
                    <a:pt x="1914" y="1235"/>
                  </a:cubicBezTo>
                  <a:lnTo>
                    <a:pt x="1914" y="618"/>
                  </a:lnTo>
                  <a:cubicBezTo>
                    <a:pt x="1914" y="495"/>
                    <a:pt x="1976" y="402"/>
                    <a:pt x="2100" y="402"/>
                  </a:cubicBezTo>
                  <a:close/>
                  <a:moveTo>
                    <a:pt x="7932" y="6945"/>
                  </a:moveTo>
                  <a:cubicBezTo>
                    <a:pt x="8272" y="6976"/>
                    <a:pt x="8550" y="7161"/>
                    <a:pt x="8704" y="7439"/>
                  </a:cubicBezTo>
                  <a:lnTo>
                    <a:pt x="9136" y="8210"/>
                  </a:lnTo>
                  <a:lnTo>
                    <a:pt x="4352" y="8210"/>
                  </a:lnTo>
                  <a:lnTo>
                    <a:pt x="4723" y="7439"/>
                  </a:lnTo>
                  <a:cubicBezTo>
                    <a:pt x="4877" y="7130"/>
                    <a:pt x="5186" y="6945"/>
                    <a:pt x="5525" y="6945"/>
                  </a:cubicBezTo>
                  <a:close/>
                  <a:moveTo>
                    <a:pt x="9908" y="1822"/>
                  </a:moveTo>
                  <a:lnTo>
                    <a:pt x="9908" y="2778"/>
                  </a:lnTo>
                  <a:cubicBezTo>
                    <a:pt x="9908" y="2871"/>
                    <a:pt x="10000" y="2964"/>
                    <a:pt x="10093" y="2964"/>
                  </a:cubicBezTo>
                  <a:cubicBezTo>
                    <a:pt x="10216" y="2964"/>
                    <a:pt x="10309" y="2902"/>
                    <a:pt x="10309" y="2778"/>
                  </a:cubicBezTo>
                  <a:lnTo>
                    <a:pt x="10309" y="1883"/>
                  </a:lnTo>
                  <a:lnTo>
                    <a:pt x="11173" y="1883"/>
                  </a:lnTo>
                  <a:lnTo>
                    <a:pt x="11173" y="8241"/>
                  </a:lnTo>
                  <a:lnTo>
                    <a:pt x="10309" y="8241"/>
                  </a:lnTo>
                  <a:lnTo>
                    <a:pt x="10309" y="3612"/>
                  </a:lnTo>
                  <a:cubicBezTo>
                    <a:pt x="10309" y="3519"/>
                    <a:pt x="10216" y="3426"/>
                    <a:pt x="10093" y="3426"/>
                  </a:cubicBezTo>
                  <a:cubicBezTo>
                    <a:pt x="10000" y="3426"/>
                    <a:pt x="9908" y="3519"/>
                    <a:pt x="9908" y="3612"/>
                  </a:cubicBezTo>
                  <a:lnTo>
                    <a:pt x="9908" y="8241"/>
                  </a:lnTo>
                  <a:lnTo>
                    <a:pt x="9568" y="8241"/>
                  </a:lnTo>
                  <a:lnTo>
                    <a:pt x="9105" y="7284"/>
                  </a:lnTo>
                  <a:cubicBezTo>
                    <a:pt x="8889" y="6821"/>
                    <a:pt x="8426" y="6544"/>
                    <a:pt x="7932" y="6544"/>
                  </a:cubicBezTo>
                  <a:lnTo>
                    <a:pt x="5525" y="6544"/>
                  </a:lnTo>
                  <a:cubicBezTo>
                    <a:pt x="5031" y="6544"/>
                    <a:pt x="4599" y="6821"/>
                    <a:pt x="4383" y="7284"/>
                  </a:cubicBezTo>
                  <a:lnTo>
                    <a:pt x="3890" y="8241"/>
                  </a:lnTo>
                  <a:lnTo>
                    <a:pt x="3550" y="8241"/>
                  </a:lnTo>
                  <a:lnTo>
                    <a:pt x="3581" y="1822"/>
                  </a:lnTo>
                  <a:close/>
                  <a:moveTo>
                    <a:pt x="11358" y="8611"/>
                  </a:moveTo>
                  <a:cubicBezTo>
                    <a:pt x="11821" y="8611"/>
                    <a:pt x="12222" y="8920"/>
                    <a:pt x="12315" y="9383"/>
                  </a:cubicBezTo>
                  <a:lnTo>
                    <a:pt x="12901" y="12562"/>
                  </a:lnTo>
                  <a:cubicBezTo>
                    <a:pt x="12994" y="12994"/>
                    <a:pt x="12685" y="13395"/>
                    <a:pt x="12222" y="13395"/>
                  </a:cubicBezTo>
                  <a:lnTo>
                    <a:pt x="1235" y="13395"/>
                  </a:lnTo>
                  <a:cubicBezTo>
                    <a:pt x="772" y="13395"/>
                    <a:pt x="464" y="12994"/>
                    <a:pt x="556" y="12562"/>
                  </a:cubicBezTo>
                  <a:lnTo>
                    <a:pt x="1174" y="9383"/>
                  </a:lnTo>
                  <a:cubicBezTo>
                    <a:pt x="1262" y="8971"/>
                    <a:pt x="1631" y="8671"/>
                    <a:pt x="2040" y="8671"/>
                  </a:cubicBezTo>
                  <a:cubicBezTo>
                    <a:pt x="2060" y="8671"/>
                    <a:pt x="2080" y="8672"/>
                    <a:pt x="2100" y="8673"/>
                  </a:cubicBezTo>
                  <a:lnTo>
                    <a:pt x="11358" y="8611"/>
                  </a:lnTo>
                  <a:close/>
                  <a:moveTo>
                    <a:pt x="2100" y="1"/>
                  </a:moveTo>
                  <a:cubicBezTo>
                    <a:pt x="1760" y="32"/>
                    <a:pt x="1482" y="279"/>
                    <a:pt x="1513" y="618"/>
                  </a:cubicBezTo>
                  <a:lnTo>
                    <a:pt x="1513" y="1266"/>
                  </a:lnTo>
                  <a:cubicBezTo>
                    <a:pt x="1482" y="1513"/>
                    <a:pt x="1637" y="1729"/>
                    <a:pt x="1884" y="1822"/>
                  </a:cubicBezTo>
                  <a:lnTo>
                    <a:pt x="1884" y="6235"/>
                  </a:lnTo>
                  <a:cubicBezTo>
                    <a:pt x="1884" y="6358"/>
                    <a:pt x="1976" y="6420"/>
                    <a:pt x="2100" y="6420"/>
                  </a:cubicBezTo>
                  <a:cubicBezTo>
                    <a:pt x="2112" y="6424"/>
                    <a:pt x="2124" y="6426"/>
                    <a:pt x="2136" y="6426"/>
                  </a:cubicBezTo>
                  <a:cubicBezTo>
                    <a:pt x="2215" y="6426"/>
                    <a:pt x="2285" y="6342"/>
                    <a:pt x="2285" y="6235"/>
                  </a:cubicBezTo>
                  <a:lnTo>
                    <a:pt x="2285" y="1883"/>
                  </a:lnTo>
                  <a:lnTo>
                    <a:pt x="3149" y="1883"/>
                  </a:lnTo>
                  <a:lnTo>
                    <a:pt x="3149" y="8241"/>
                  </a:lnTo>
                  <a:lnTo>
                    <a:pt x="2285" y="8241"/>
                  </a:lnTo>
                  <a:lnTo>
                    <a:pt x="2285" y="7037"/>
                  </a:lnTo>
                  <a:cubicBezTo>
                    <a:pt x="2285" y="6945"/>
                    <a:pt x="2192" y="6852"/>
                    <a:pt x="2100" y="6852"/>
                  </a:cubicBezTo>
                  <a:cubicBezTo>
                    <a:pt x="1976" y="6852"/>
                    <a:pt x="1884" y="6945"/>
                    <a:pt x="1884" y="7037"/>
                  </a:cubicBezTo>
                  <a:lnTo>
                    <a:pt x="1884" y="8272"/>
                  </a:lnTo>
                  <a:cubicBezTo>
                    <a:pt x="1359" y="8333"/>
                    <a:pt x="896" y="8735"/>
                    <a:pt x="772" y="9290"/>
                  </a:cubicBezTo>
                  <a:cubicBezTo>
                    <a:pt x="772" y="9290"/>
                    <a:pt x="186" y="12469"/>
                    <a:pt x="186" y="12469"/>
                  </a:cubicBezTo>
                  <a:cubicBezTo>
                    <a:pt x="1" y="13148"/>
                    <a:pt x="526" y="13796"/>
                    <a:pt x="1235" y="13827"/>
                  </a:cubicBezTo>
                  <a:lnTo>
                    <a:pt x="12253" y="13827"/>
                  </a:lnTo>
                  <a:cubicBezTo>
                    <a:pt x="12932" y="13796"/>
                    <a:pt x="13457" y="13148"/>
                    <a:pt x="13302" y="12469"/>
                  </a:cubicBezTo>
                  <a:lnTo>
                    <a:pt x="12685" y="9290"/>
                  </a:lnTo>
                  <a:cubicBezTo>
                    <a:pt x="12562" y="8766"/>
                    <a:pt x="12099" y="8364"/>
                    <a:pt x="11574" y="8272"/>
                  </a:cubicBezTo>
                  <a:lnTo>
                    <a:pt x="11574" y="1822"/>
                  </a:lnTo>
                  <a:cubicBezTo>
                    <a:pt x="11821" y="1760"/>
                    <a:pt x="11975" y="1513"/>
                    <a:pt x="11975" y="1266"/>
                  </a:cubicBezTo>
                  <a:lnTo>
                    <a:pt x="11975" y="618"/>
                  </a:lnTo>
                  <a:cubicBezTo>
                    <a:pt x="11975" y="279"/>
                    <a:pt x="11698" y="1"/>
                    <a:pt x="113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3" name="Google Shape;15403;p94"/>
          <p:cNvGrpSpPr/>
          <p:nvPr/>
        </p:nvGrpSpPr>
        <p:grpSpPr>
          <a:xfrm>
            <a:off x="7734903" y="3425142"/>
            <a:ext cx="361375" cy="330675"/>
            <a:chOff x="5552838" y="1929231"/>
            <a:chExt cx="361375" cy="330675"/>
          </a:xfrm>
        </p:grpSpPr>
        <p:sp>
          <p:nvSpPr>
            <p:cNvPr id="15404" name="Google Shape;15404;p94"/>
            <p:cNvSpPr/>
            <p:nvPr/>
          </p:nvSpPr>
          <p:spPr>
            <a:xfrm>
              <a:off x="5667538" y="2137981"/>
              <a:ext cx="10075" cy="20850"/>
            </a:xfrm>
            <a:custGeom>
              <a:rect b="b" l="l" r="r" t="t"/>
              <a:pathLst>
                <a:path extrusionOk="0" h="834" w="403">
                  <a:moveTo>
                    <a:pt x="217" y="0"/>
                  </a:moveTo>
                  <a:cubicBezTo>
                    <a:pt x="93" y="0"/>
                    <a:pt x="1" y="93"/>
                    <a:pt x="1" y="185"/>
                  </a:cubicBezTo>
                  <a:lnTo>
                    <a:pt x="1" y="617"/>
                  </a:lnTo>
                  <a:cubicBezTo>
                    <a:pt x="1" y="741"/>
                    <a:pt x="93" y="834"/>
                    <a:pt x="217" y="834"/>
                  </a:cubicBezTo>
                  <a:cubicBezTo>
                    <a:pt x="310" y="834"/>
                    <a:pt x="402" y="741"/>
                    <a:pt x="402" y="617"/>
                  </a:cubicBezTo>
                  <a:lnTo>
                    <a:pt x="402" y="185"/>
                  </a:lnTo>
                  <a:cubicBezTo>
                    <a:pt x="402" y="62"/>
                    <a:pt x="310"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94"/>
            <p:cNvSpPr/>
            <p:nvPr/>
          </p:nvSpPr>
          <p:spPr>
            <a:xfrm>
              <a:off x="5784813" y="2137981"/>
              <a:ext cx="10075" cy="20850"/>
            </a:xfrm>
            <a:custGeom>
              <a:rect b="b" l="l" r="r" t="t"/>
              <a:pathLst>
                <a:path extrusionOk="0" h="834" w="403">
                  <a:moveTo>
                    <a:pt x="217" y="0"/>
                  </a:moveTo>
                  <a:cubicBezTo>
                    <a:pt x="93" y="0"/>
                    <a:pt x="1" y="62"/>
                    <a:pt x="1" y="185"/>
                  </a:cubicBezTo>
                  <a:lnTo>
                    <a:pt x="1" y="617"/>
                  </a:lnTo>
                  <a:cubicBezTo>
                    <a:pt x="1" y="741"/>
                    <a:pt x="93" y="834"/>
                    <a:pt x="217" y="834"/>
                  </a:cubicBezTo>
                  <a:cubicBezTo>
                    <a:pt x="310" y="834"/>
                    <a:pt x="402" y="741"/>
                    <a:pt x="402" y="617"/>
                  </a:cubicBezTo>
                  <a:lnTo>
                    <a:pt x="402" y="185"/>
                  </a:lnTo>
                  <a:cubicBezTo>
                    <a:pt x="402" y="93"/>
                    <a:pt x="310"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94"/>
            <p:cNvSpPr/>
            <p:nvPr/>
          </p:nvSpPr>
          <p:spPr>
            <a:xfrm>
              <a:off x="5710763" y="2147581"/>
              <a:ext cx="42025" cy="16650"/>
            </a:xfrm>
            <a:custGeom>
              <a:rect b="b" l="l" r="r" t="t"/>
              <a:pathLst>
                <a:path extrusionOk="0" h="666" w="1681">
                  <a:moveTo>
                    <a:pt x="1392" y="1"/>
                  </a:moveTo>
                  <a:cubicBezTo>
                    <a:pt x="1339" y="1"/>
                    <a:pt x="1282" y="23"/>
                    <a:pt x="1235" y="79"/>
                  </a:cubicBezTo>
                  <a:cubicBezTo>
                    <a:pt x="1142" y="203"/>
                    <a:pt x="988" y="264"/>
                    <a:pt x="803" y="264"/>
                  </a:cubicBezTo>
                  <a:cubicBezTo>
                    <a:pt x="648" y="264"/>
                    <a:pt x="494" y="203"/>
                    <a:pt x="371" y="79"/>
                  </a:cubicBezTo>
                  <a:cubicBezTo>
                    <a:pt x="337" y="28"/>
                    <a:pt x="284" y="5"/>
                    <a:pt x="228" y="5"/>
                  </a:cubicBezTo>
                  <a:cubicBezTo>
                    <a:pt x="182" y="5"/>
                    <a:pt x="134" y="21"/>
                    <a:pt x="93" y="48"/>
                  </a:cubicBezTo>
                  <a:cubicBezTo>
                    <a:pt x="0" y="110"/>
                    <a:pt x="0" y="264"/>
                    <a:pt x="93" y="326"/>
                  </a:cubicBezTo>
                  <a:cubicBezTo>
                    <a:pt x="278" y="542"/>
                    <a:pt x="525" y="666"/>
                    <a:pt x="803" y="666"/>
                  </a:cubicBezTo>
                  <a:cubicBezTo>
                    <a:pt x="1080" y="666"/>
                    <a:pt x="1358" y="542"/>
                    <a:pt x="1543" y="326"/>
                  </a:cubicBezTo>
                  <a:cubicBezTo>
                    <a:pt x="1681" y="189"/>
                    <a:pt x="1546" y="1"/>
                    <a:pt x="13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94"/>
            <p:cNvSpPr/>
            <p:nvPr/>
          </p:nvSpPr>
          <p:spPr>
            <a:xfrm>
              <a:off x="5552838" y="1929231"/>
              <a:ext cx="361375" cy="330675"/>
            </a:xfrm>
            <a:custGeom>
              <a:rect b="b" l="l" r="r" t="t"/>
              <a:pathLst>
                <a:path extrusionOk="0" h="13227" w="14455">
                  <a:moveTo>
                    <a:pt x="12983" y="5048"/>
                  </a:moveTo>
                  <a:cubicBezTo>
                    <a:pt x="13838" y="5048"/>
                    <a:pt x="13847" y="6345"/>
                    <a:pt x="13013" y="6345"/>
                  </a:cubicBezTo>
                  <a:cubicBezTo>
                    <a:pt x="13003" y="6345"/>
                    <a:pt x="12993" y="6345"/>
                    <a:pt x="12983" y="6344"/>
                  </a:cubicBezTo>
                  <a:lnTo>
                    <a:pt x="4033" y="6344"/>
                  </a:lnTo>
                  <a:cubicBezTo>
                    <a:pt x="4020" y="6341"/>
                    <a:pt x="4007" y="6339"/>
                    <a:pt x="3994" y="6339"/>
                  </a:cubicBezTo>
                  <a:cubicBezTo>
                    <a:pt x="3799" y="6339"/>
                    <a:pt x="3799" y="6751"/>
                    <a:pt x="3994" y="6751"/>
                  </a:cubicBezTo>
                  <a:cubicBezTo>
                    <a:pt x="4007" y="6751"/>
                    <a:pt x="4020" y="6749"/>
                    <a:pt x="4033" y="6745"/>
                  </a:cubicBezTo>
                  <a:lnTo>
                    <a:pt x="12767" y="6745"/>
                  </a:lnTo>
                  <a:cubicBezTo>
                    <a:pt x="12736" y="7363"/>
                    <a:pt x="12582" y="7980"/>
                    <a:pt x="12366" y="8566"/>
                  </a:cubicBezTo>
                  <a:cubicBezTo>
                    <a:pt x="12150" y="9153"/>
                    <a:pt x="11811" y="9677"/>
                    <a:pt x="11379" y="10109"/>
                  </a:cubicBezTo>
                  <a:cubicBezTo>
                    <a:pt x="10823" y="10634"/>
                    <a:pt x="10144" y="11004"/>
                    <a:pt x="9434" y="11190"/>
                  </a:cubicBezTo>
                  <a:lnTo>
                    <a:pt x="5052" y="11190"/>
                  </a:lnTo>
                  <a:cubicBezTo>
                    <a:pt x="4311" y="11004"/>
                    <a:pt x="3632" y="10665"/>
                    <a:pt x="3077" y="10140"/>
                  </a:cubicBezTo>
                  <a:cubicBezTo>
                    <a:pt x="2645" y="9708"/>
                    <a:pt x="2305" y="9184"/>
                    <a:pt x="2089" y="8597"/>
                  </a:cubicBezTo>
                  <a:cubicBezTo>
                    <a:pt x="1842" y="8011"/>
                    <a:pt x="1719" y="7394"/>
                    <a:pt x="1688" y="6745"/>
                  </a:cubicBezTo>
                  <a:lnTo>
                    <a:pt x="3231" y="6745"/>
                  </a:lnTo>
                  <a:cubicBezTo>
                    <a:pt x="3246" y="6749"/>
                    <a:pt x="3259" y="6751"/>
                    <a:pt x="3272" y="6751"/>
                  </a:cubicBezTo>
                  <a:cubicBezTo>
                    <a:pt x="3464" y="6751"/>
                    <a:pt x="3464" y="6370"/>
                    <a:pt x="3272" y="6370"/>
                  </a:cubicBezTo>
                  <a:cubicBezTo>
                    <a:pt x="3259" y="6370"/>
                    <a:pt x="3246" y="6371"/>
                    <a:pt x="3231" y="6375"/>
                  </a:cubicBezTo>
                  <a:lnTo>
                    <a:pt x="1503" y="6375"/>
                  </a:lnTo>
                  <a:cubicBezTo>
                    <a:pt x="608" y="6375"/>
                    <a:pt x="608" y="5048"/>
                    <a:pt x="1503" y="5048"/>
                  </a:cubicBezTo>
                  <a:close/>
                  <a:moveTo>
                    <a:pt x="9218" y="11591"/>
                  </a:moveTo>
                  <a:lnTo>
                    <a:pt x="9218" y="12331"/>
                  </a:lnTo>
                  <a:cubicBezTo>
                    <a:pt x="9218" y="12609"/>
                    <a:pt x="9033" y="12825"/>
                    <a:pt x="8755" y="12825"/>
                  </a:cubicBezTo>
                  <a:lnTo>
                    <a:pt x="5700" y="12825"/>
                  </a:lnTo>
                  <a:cubicBezTo>
                    <a:pt x="5422" y="12825"/>
                    <a:pt x="5237" y="12609"/>
                    <a:pt x="5237" y="12362"/>
                  </a:cubicBezTo>
                  <a:lnTo>
                    <a:pt x="5237" y="11591"/>
                  </a:lnTo>
                  <a:close/>
                  <a:moveTo>
                    <a:pt x="13012" y="1"/>
                  </a:moveTo>
                  <a:cubicBezTo>
                    <a:pt x="12654" y="1"/>
                    <a:pt x="12303" y="140"/>
                    <a:pt x="12057" y="419"/>
                  </a:cubicBezTo>
                  <a:lnTo>
                    <a:pt x="12057" y="450"/>
                  </a:lnTo>
                  <a:cubicBezTo>
                    <a:pt x="11965" y="511"/>
                    <a:pt x="11903" y="604"/>
                    <a:pt x="11841" y="697"/>
                  </a:cubicBezTo>
                  <a:cubicBezTo>
                    <a:pt x="11379" y="1437"/>
                    <a:pt x="10792" y="2085"/>
                    <a:pt x="10113" y="2610"/>
                  </a:cubicBezTo>
                  <a:lnTo>
                    <a:pt x="7490" y="4647"/>
                  </a:lnTo>
                  <a:lnTo>
                    <a:pt x="1472" y="4647"/>
                  </a:lnTo>
                  <a:cubicBezTo>
                    <a:pt x="1461" y="4647"/>
                    <a:pt x="1451" y="4646"/>
                    <a:pt x="1441" y="4646"/>
                  </a:cubicBezTo>
                  <a:cubicBezTo>
                    <a:pt x="173" y="4646"/>
                    <a:pt x="1" y="6531"/>
                    <a:pt x="1287" y="6745"/>
                  </a:cubicBezTo>
                  <a:cubicBezTo>
                    <a:pt x="1287" y="7424"/>
                    <a:pt x="1410" y="8103"/>
                    <a:pt x="1657" y="8721"/>
                  </a:cubicBezTo>
                  <a:cubicBezTo>
                    <a:pt x="2182" y="10140"/>
                    <a:pt x="3354" y="11190"/>
                    <a:pt x="4805" y="11529"/>
                  </a:cubicBezTo>
                  <a:lnTo>
                    <a:pt x="4805" y="12331"/>
                  </a:lnTo>
                  <a:cubicBezTo>
                    <a:pt x="4805" y="12825"/>
                    <a:pt x="5206" y="13226"/>
                    <a:pt x="5700" y="13226"/>
                  </a:cubicBezTo>
                  <a:lnTo>
                    <a:pt x="8755" y="13226"/>
                  </a:lnTo>
                  <a:cubicBezTo>
                    <a:pt x="9249" y="13226"/>
                    <a:pt x="9619" y="12825"/>
                    <a:pt x="9619" y="12331"/>
                  </a:cubicBezTo>
                  <a:lnTo>
                    <a:pt x="9619" y="11529"/>
                  </a:lnTo>
                  <a:cubicBezTo>
                    <a:pt x="11070" y="11190"/>
                    <a:pt x="12274" y="10140"/>
                    <a:pt x="12767" y="8721"/>
                  </a:cubicBezTo>
                  <a:cubicBezTo>
                    <a:pt x="13014" y="8103"/>
                    <a:pt x="13138" y="7424"/>
                    <a:pt x="13169" y="6745"/>
                  </a:cubicBezTo>
                  <a:cubicBezTo>
                    <a:pt x="14454" y="6531"/>
                    <a:pt x="14282" y="4646"/>
                    <a:pt x="13014" y="4646"/>
                  </a:cubicBezTo>
                  <a:cubicBezTo>
                    <a:pt x="13004" y="4646"/>
                    <a:pt x="12994" y="4647"/>
                    <a:pt x="12983" y="4647"/>
                  </a:cubicBezTo>
                  <a:lnTo>
                    <a:pt x="11224" y="4647"/>
                  </a:lnTo>
                  <a:lnTo>
                    <a:pt x="11625" y="4122"/>
                  </a:lnTo>
                  <a:cubicBezTo>
                    <a:pt x="11903" y="3752"/>
                    <a:pt x="12243" y="3412"/>
                    <a:pt x="12582" y="3104"/>
                  </a:cubicBezTo>
                  <a:cubicBezTo>
                    <a:pt x="12675" y="3042"/>
                    <a:pt x="12675" y="2888"/>
                    <a:pt x="12613" y="2826"/>
                  </a:cubicBezTo>
                  <a:cubicBezTo>
                    <a:pt x="12562" y="2775"/>
                    <a:pt x="12502" y="2752"/>
                    <a:pt x="12447" y="2752"/>
                  </a:cubicBezTo>
                  <a:cubicBezTo>
                    <a:pt x="12403" y="2752"/>
                    <a:pt x="12363" y="2767"/>
                    <a:pt x="12335" y="2795"/>
                  </a:cubicBezTo>
                  <a:cubicBezTo>
                    <a:pt x="11934" y="3135"/>
                    <a:pt x="11595" y="3474"/>
                    <a:pt x="11317" y="3875"/>
                  </a:cubicBezTo>
                  <a:lnTo>
                    <a:pt x="10700" y="4647"/>
                  </a:lnTo>
                  <a:lnTo>
                    <a:pt x="8169" y="4647"/>
                  </a:lnTo>
                  <a:lnTo>
                    <a:pt x="10360" y="2919"/>
                  </a:lnTo>
                  <a:cubicBezTo>
                    <a:pt x="11070" y="2363"/>
                    <a:pt x="11687" y="1684"/>
                    <a:pt x="12181" y="913"/>
                  </a:cubicBezTo>
                  <a:cubicBezTo>
                    <a:pt x="12377" y="618"/>
                    <a:pt x="12724" y="411"/>
                    <a:pt x="13062" y="411"/>
                  </a:cubicBezTo>
                  <a:cubicBezTo>
                    <a:pt x="13254" y="411"/>
                    <a:pt x="13444" y="478"/>
                    <a:pt x="13601" y="635"/>
                  </a:cubicBezTo>
                  <a:cubicBezTo>
                    <a:pt x="13940" y="1005"/>
                    <a:pt x="13878" y="1561"/>
                    <a:pt x="13508" y="1900"/>
                  </a:cubicBezTo>
                  <a:cubicBezTo>
                    <a:pt x="13323" y="2054"/>
                    <a:pt x="13138" y="2178"/>
                    <a:pt x="12952" y="2271"/>
                  </a:cubicBezTo>
                  <a:cubicBezTo>
                    <a:pt x="12860" y="2363"/>
                    <a:pt x="12860" y="2487"/>
                    <a:pt x="12922" y="2579"/>
                  </a:cubicBezTo>
                  <a:cubicBezTo>
                    <a:pt x="12956" y="2630"/>
                    <a:pt x="13008" y="2653"/>
                    <a:pt x="13064" y="2653"/>
                  </a:cubicBezTo>
                  <a:cubicBezTo>
                    <a:pt x="13110" y="2653"/>
                    <a:pt x="13158" y="2638"/>
                    <a:pt x="13199" y="2610"/>
                  </a:cubicBezTo>
                  <a:cubicBezTo>
                    <a:pt x="13415" y="2487"/>
                    <a:pt x="13601" y="2332"/>
                    <a:pt x="13786" y="2178"/>
                  </a:cubicBezTo>
                  <a:cubicBezTo>
                    <a:pt x="14341" y="1684"/>
                    <a:pt x="14372" y="882"/>
                    <a:pt x="13909" y="326"/>
                  </a:cubicBezTo>
                  <a:cubicBezTo>
                    <a:pt x="13649" y="109"/>
                    <a:pt x="13327" y="1"/>
                    <a:pt x="13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8" name="Google Shape;15408;p94"/>
          <p:cNvGrpSpPr/>
          <p:nvPr/>
        </p:nvGrpSpPr>
        <p:grpSpPr>
          <a:xfrm>
            <a:off x="7014793" y="3430742"/>
            <a:ext cx="377250" cy="319475"/>
            <a:chOff x="4784188" y="1934881"/>
            <a:chExt cx="377250" cy="319475"/>
          </a:xfrm>
        </p:grpSpPr>
        <p:sp>
          <p:nvSpPr>
            <p:cNvPr id="15409" name="Google Shape;15409;p94"/>
            <p:cNvSpPr/>
            <p:nvPr/>
          </p:nvSpPr>
          <p:spPr>
            <a:xfrm>
              <a:off x="5068838" y="2167281"/>
              <a:ext cx="10050" cy="14700"/>
            </a:xfrm>
            <a:custGeom>
              <a:rect b="b" l="l" r="r" t="t"/>
              <a:pathLst>
                <a:path extrusionOk="0" h="588" w="402">
                  <a:moveTo>
                    <a:pt x="216" y="1"/>
                  </a:moveTo>
                  <a:cubicBezTo>
                    <a:pt x="93" y="1"/>
                    <a:pt x="0" y="94"/>
                    <a:pt x="0" y="186"/>
                  </a:cubicBezTo>
                  <a:lnTo>
                    <a:pt x="0" y="402"/>
                  </a:lnTo>
                  <a:cubicBezTo>
                    <a:pt x="0" y="495"/>
                    <a:pt x="93" y="587"/>
                    <a:pt x="216" y="587"/>
                  </a:cubicBezTo>
                  <a:cubicBezTo>
                    <a:pt x="309" y="587"/>
                    <a:pt x="401" y="495"/>
                    <a:pt x="401" y="402"/>
                  </a:cubicBezTo>
                  <a:lnTo>
                    <a:pt x="401" y="186"/>
                  </a:lnTo>
                  <a:cubicBezTo>
                    <a:pt x="401" y="94"/>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94"/>
            <p:cNvSpPr/>
            <p:nvPr/>
          </p:nvSpPr>
          <p:spPr>
            <a:xfrm>
              <a:off x="5122463" y="2168056"/>
              <a:ext cx="10825" cy="14700"/>
            </a:xfrm>
            <a:custGeom>
              <a:rect b="b" l="l" r="r" t="t"/>
              <a:pathLst>
                <a:path extrusionOk="0" h="588" w="433">
                  <a:moveTo>
                    <a:pt x="216" y="1"/>
                  </a:moveTo>
                  <a:cubicBezTo>
                    <a:pt x="108" y="1"/>
                    <a:pt x="0" y="63"/>
                    <a:pt x="15" y="186"/>
                  </a:cubicBezTo>
                  <a:lnTo>
                    <a:pt x="15" y="371"/>
                  </a:lnTo>
                  <a:cubicBezTo>
                    <a:pt x="15" y="495"/>
                    <a:pt x="108" y="587"/>
                    <a:pt x="231" y="587"/>
                  </a:cubicBezTo>
                  <a:cubicBezTo>
                    <a:pt x="324" y="587"/>
                    <a:pt x="417" y="495"/>
                    <a:pt x="417" y="371"/>
                  </a:cubicBezTo>
                  <a:lnTo>
                    <a:pt x="417" y="186"/>
                  </a:lnTo>
                  <a:cubicBezTo>
                    <a:pt x="432" y="63"/>
                    <a:pt x="324"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94"/>
            <p:cNvSpPr/>
            <p:nvPr/>
          </p:nvSpPr>
          <p:spPr>
            <a:xfrm>
              <a:off x="5087538" y="2171831"/>
              <a:ext cx="26650" cy="13225"/>
            </a:xfrm>
            <a:custGeom>
              <a:rect b="b" l="l" r="r" t="t"/>
              <a:pathLst>
                <a:path extrusionOk="0" h="529" w="1066">
                  <a:moveTo>
                    <a:pt x="279" y="1"/>
                  </a:moveTo>
                  <a:cubicBezTo>
                    <a:pt x="129" y="1"/>
                    <a:pt x="0" y="181"/>
                    <a:pt x="116" y="344"/>
                  </a:cubicBezTo>
                  <a:cubicBezTo>
                    <a:pt x="209" y="436"/>
                    <a:pt x="363" y="529"/>
                    <a:pt x="517" y="529"/>
                  </a:cubicBezTo>
                  <a:cubicBezTo>
                    <a:pt x="703" y="529"/>
                    <a:pt x="826" y="436"/>
                    <a:pt x="950" y="344"/>
                  </a:cubicBezTo>
                  <a:cubicBezTo>
                    <a:pt x="1066" y="181"/>
                    <a:pt x="937" y="1"/>
                    <a:pt x="787" y="1"/>
                  </a:cubicBezTo>
                  <a:cubicBezTo>
                    <a:pt x="738" y="1"/>
                    <a:pt x="687" y="20"/>
                    <a:pt x="641" y="66"/>
                  </a:cubicBezTo>
                  <a:cubicBezTo>
                    <a:pt x="610" y="97"/>
                    <a:pt x="579" y="97"/>
                    <a:pt x="517" y="97"/>
                  </a:cubicBezTo>
                  <a:cubicBezTo>
                    <a:pt x="487" y="97"/>
                    <a:pt x="456" y="97"/>
                    <a:pt x="425" y="66"/>
                  </a:cubicBezTo>
                  <a:cubicBezTo>
                    <a:pt x="379" y="20"/>
                    <a:pt x="32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94"/>
            <p:cNvSpPr/>
            <p:nvPr/>
          </p:nvSpPr>
          <p:spPr>
            <a:xfrm>
              <a:off x="4831963" y="2092831"/>
              <a:ext cx="155875" cy="134100"/>
            </a:xfrm>
            <a:custGeom>
              <a:rect b="b" l="l" r="r" t="t"/>
              <a:pathLst>
                <a:path extrusionOk="0" h="5364" w="6235">
                  <a:moveTo>
                    <a:pt x="4045" y="1"/>
                  </a:moveTo>
                  <a:cubicBezTo>
                    <a:pt x="3983" y="1"/>
                    <a:pt x="3921" y="6"/>
                    <a:pt x="3858" y="16"/>
                  </a:cubicBezTo>
                  <a:cubicBezTo>
                    <a:pt x="3797" y="16"/>
                    <a:pt x="3735" y="47"/>
                    <a:pt x="3704" y="78"/>
                  </a:cubicBezTo>
                  <a:lnTo>
                    <a:pt x="1883" y="1930"/>
                  </a:lnTo>
                  <a:cubicBezTo>
                    <a:pt x="1790" y="1991"/>
                    <a:pt x="1790" y="2146"/>
                    <a:pt x="1883" y="2207"/>
                  </a:cubicBezTo>
                  <a:cubicBezTo>
                    <a:pt x="1914" y="2254"/>
                    <a:pt x="1960" y="2277"/>
                    <a:pt x="2010" y="2277"/>
                  </a:cubicBezTo>
                  <a:cubicBezTo>
                    <a:pt x="2061" y="2277"/>
                    <a:pt x="2115" y="2254"/>
                    <a:pt x="2161" y="2207"/>
                  </a:cubicBezTo>
                  <a:lnTo>
                    <a:pt x="3951" y="417"/>
                  </a:lnTo>
                  <a:cubicBezTo>
                    <a:pt x="3986" y="412"/>
                    <a:pt x="4022" y="410"/>
                    <a:pt x="4058" y="410"/>
                  </a:cubicBezTo>
                  <a:cubicBezTo>
                    <a:pt x="4245" y="410"/>
                    <a:pt x="4439" y="478"/>
                    <a:pt x="4568" y="634"/>
                  </a:cubicBezTo>
                  <a:cubicBezTo>
                    <a:pt x="4815" y="911"/>
                    <a:pt x="5154" y="1066"/>
                    <a:pt x="5525" y="1066"/>
                  </a:cubicBezTo>
                  <a:lnTo>
                    <a:pt x="1883" y="4738"/>
                  </a:lnTo>
                  <a:cubicBezTo>
                    <a:pt x="1711" y="4910"/>
                    <a:pt x="1519" y="4982"/>
                    <a:pt x="1335" y="4982"/>
                  </a:cubicBezTo>
                  <a:cubicBezTo>
                    <a:pt x="726" y="4982"/>
                    <a:pt x="204" y="4196"/>
                    <a:pt x="772" y="3627"/>
                  </a:cubicBezTo>
                  <a:lnTo>
                    <a:pt x="1605" y="2763"/>
                  </a:lnTo>
                  <a:cubicBezTo>
                    <a:pt x="1747" y="2621"/>
                    <a:pt x="1617" y="2424"/>
                    <a:pt x="1465" y="2424"/>
                  </a:cubicBezTo>
                  <a:cubicBezTo>
                    <a:pt x="1419" y="2424"/>
                    <a:pt x="1371" y="2442"/>
                    <a:pt x="1328" y="2485"/>
                  </a:cubicBezTo>
                  <a:lnTo>
                    <a:pt x="463" y="3349"/>
                  </a:lnTo>
                  <a:cubicBezTo>
                    <a:pt x="1" y="3812"/>
                    <a:pt x="1" y="4553"/>
                    <a:pt x="463" y="5016"/>
                  </a:cubicBezTo>
                  <a:cubicBezTo>
                    <a:pt x="710" y="5247"/>
                    <a:pt x="1019" y="5363"/>
                    <a:pt x="1324" y="5363"/>
                  </a:cubicBezTo>
                  <a:cubicBezTo>
                    <a:pt x="1628" y="5363"/>
                    <a:pt x="1929" y="5247"/>
                    <a:pt x="2161" y="5016"/>
                  </a:cubicBezTo>
                  <a:lnTo>
                    <a:pt x="6173" y="1004"/>
                  </a:lnTo>
                  <a:cubicBezTo>
                    <a:pt x="6235" y="942"/>
                    <a:pt x="6235" y="850"/>
                    <a:pt x="6204" y="788"/>
                  </a:cubicBezTo>
                  <a:cubicBezTo>
                    <a:pt x="6173" y="695"/>
                    <a:pt x="6080" y="664"/>
                    <a:pt x="6019" y="664"/>
                  </a:cubicBezTo>
                  <a:cubicBezTo>
                    <a:pt x="5911" y="673"/>
                    <a:pt x="5815" y="676"/>
                    <a:pt x="5729" y="676"/>
                  </a:cubicBezTo>
                  <a:cubicBezTo>
                    <a:pt x="5174" y="676"/>
                    <a:pt x="5033" y="516"/>
                    <a:pt x="4846" y="356"/>
                  </a:cubicBezTo>
                  <a:cubicBezTo>
                    <a:pt x="4641" y="125"/>
                    <a:pt x="4350" y="1"/>
                    <a:pt x="40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94"/>
            <p:cNvSpPr/>
            <p:nvPr/>
          </p:nvSpPr>
          <p:spPr>
            <a:xfrm>
              <a:off x="5040288" y="2094781"/>
              <a:ext cx="121150" cy="134650"/>
            </a:xfrm>
            <a:custGeom>
              <a:rect b="b" l="l" r="r" t="t"/>
              <a:pathLst>
                <a:path extrusionOk="0" h="5386" w="4846">
                  <a:moveTo>
                    <a:pt x="2438" y="370"/>
                  </a:moveTo>
                  <a:cubicBezTo>
                    <a:pt x="2515" y="370"/>
                    <a:pt x="2593" y="401"/>
                    <a:pt x="2654" y="463"/>
                  </a:cubicBezTo>
                  <a:cubicBezTo>
                    <a:pt x="3241" y="1049"/>
                    <a:pt x="3704" y="1759"/>
                    <a:pt x="3981" y="2531"/>
                  </a:cubicBezTo>
                  <a:cubicBezTo>
                    <a:pt x="4197" y="3024"/>
                    <a:pt x="4197" y="3580"/>
                    <a:pt x="4012" y="4074"/>
                  </a:cubicBezTo>
                  <a:cubicBezTo>
                    <a:pt x="3657" y="4676"/>
                    <a:pt x="3048" y="4976"/>
                    <a:pt x="2434" y="4976"/>
                  </a:cubicBezTo>
                  <a:cubicBezTo>
                    <a:pt x="1821" y="4976"/>
                    <a:pt x="1204" y="4676"/>
                    <a:pt x="833" y="4074"/>
                  </a:cubicBezTo>
                  <a:cubicBezTo>
                    <a:pt x="648" y="3580"/>
                    <a:pt x="679" y="3024"/>
                    <a:pt x="864" y="2531"/>
                  </a:cubicBezTo>
                  <a:cubicBezTo>
                    <a:pt x="1173" y="1759"/>
                    <a:pt x="1636" y="1049"/>
                    <a:pt x="2222" y="463"/>
                  </a:cubicBezTo>
                  <a:cubicBezTo>
                    <a:pt x="2284" y="401"/>
                    <a:pt x="2361" y="370"/>
                    <a:pt x="2438" y="370"/>
                  </a:cubicBezTo>
                  <a:close/>
                  <a:moveTo>
                    <a:pt x="2438" y="0"/>
                  </a:moveTo>
                  <a:cubicBezTo>
                    <a:pt x="2253" y="0"/>
                    <a:pt x="2068" y="62"/>
                    <a:pt x="1914" y="216"/>
                  </a:cubicBezTo>
                  <a:cubicBezTo>
                    <a:pt x="556" y="1636"/>
                    <a:pt x="0" y="3148"/>
                    <a:pt x="463" y="4228"/>
                  </a:cubicBezTo>
                  <a:cubicBezTo>
                    <a:pt x="895" y="5000"/>
                    <a:pt x="1659" y="5385"/>
                    <a:pt x="2423" y="5385"/>
                  </a:cubicBezTo>
                  <a:cubicBezTo>
                    <a:pt x="3187" y="5385"/>
                    <a:pt x="3951" y="5000"/>
                    <a:pt x="4383" y="4228"/>
                  </a:cubicBezTo>
                  <a:cubicBezTo>
                    <a:pt x="4846" y="3148"/>
                    <a:pt x="4321" y="1636"/>
                    <a:pt x="2932" y="216"/>
                  </a:cubicBezTo>
                  <a:cubicBezTo>
                    <a:pt x="2809" y="62"/>
                    <a:pt x="2623" y="0"/>
                    <a:pt x="24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94"/>
            <p:cNvSpPr/>
            <p:nvPr/>
          </p:nvSpPr>
          <p:spPr>
            <a:xfrm>
              <a:off x="4784188" y="1934881"/>
              <a:ext cx="345625" cy="319475"/>
            </a:xfrm>
            <a:custGeom>
              <a:rect b="b" l="l" r="r" t="t"/>
              <a:pathLst>
                <a:path extrusionOk="0" h="12779" w="13825">
                  <a:moveTo>
                    <a:pt x="9365" y="417"/>
                  </a:moveTo>
                  <a:cubicBezTo>
                    <a:pt x="9627" y="417"/>
                    <a:pt x="9889" y="517"/>
                    <a:pt x="10090" y="717"/>
                  </a:cubicBezTo>
                  <a:lnTo>
                    <a:pt x="12991" y="3618"/>
                  </a:lnTo>
                  <a:cubicBezTo>
                    <a:pt x="13751" y="4379"/>
                    <a:pt x="13067" y="5413"/>
                    <a:pt x="12261" y="5413"/>
                  </a:cubicBezTo>
                  <a:cubicBezTo>
                    <a:pt x="12020" y="5413"/>
                    <a:pt x="11768" y="5320"/>
                    <a:pt x="11540" y="5100"/>
                  </a:cubicBezTo>
                  <a:lnTo>
                    <a:pt x="8639" y="2199"/>
                  </a:lnTo>
                  <a:cubicBezTo>
                    <a:pt x="8238" y="1767"/>
                    <a:pt x="8238" y="1119"/>
                    <a:pt x="8639" y="717"/>
                  </a:cubicBezTo>
                  <a:cubicBezTo>
                    <a:pt x="8840" y="517"/>
                    <a:pt x="9102" y="417"/>
                    <a:pt x="9365" y="417"/>
                  </a:cubicBezTo>
                  <a:close/>
                  <a:moveTo>
                    <a:pt x="9368" y="0"/>
                  </a:moveTo>
                  <a:cubicBezTo>
                    <a:pt x="8320" y="0"/>
                    <a:pt x="7391" y="1249"/>
                    <a:pt x="8207" y="2322"/>
                  </a:cubicBezTo>
                  <a:lnTo>
                    <a:pt x="1634" y="8896"/>
                  </a:lnTo>
                  <a:cubicBezTo>
                    <a:pt x="1" y="10529"/>
                    <a:pt x="1489" y="12779"/>
                    <a:pt x="3233" y="12779"/>
                  </a:cubicBezTo>
                  <a:cubicBezTo>
                    <a:pt x="3763" y="12779"/>
                    <a:pt x="4316" y="12571"/>
                    <a:pt x="4813" y="12075"/>
                  </a:cubicBezTo>
                  <a:lnTo>
                    <a:pt x="4843" y="12105"/>
                  </a:lnTo>
                  <a:lnTo>
                    <a:pt x="10121" y="6797"/>
                  </a:lnTo>
                  <a:cubicBezTo>
                    <a:pt x="10213" y="6705"/>
                    <a:pt x="10213" y="6581"/>
                    <a:pt x="10121" y="6489"/>
                  </a:cubicBezTo>
                  <a:cubicBezTo>
                    <a:pt x="10090" y="6458"/>
                    <a:pt x="10044" y="6442"/>
                    <a:pt x="9993" y="6442"/>
                  </a:cubicBezTo>
                  <a:cubicBezTo>
                    <a:pt x="9943" y="6442"/>
                    <a:pt x="9889" y="6458"/>
                    <a:pt x="9843" y="6489"/>
                  </a:cubicBezTo>
                  <a:lnTo>
                    <a:pt x="4535" y="11797"/>
                  </a:lnTo>
                  <a:cubicBezTo>
                    <a:pt x="4132" y="12207"/>
                    <a:pt x="3680" y="12379"/>
                    <a:pt x="3246" y="12379"/>
                  </a:cubicBezTo>
                  <a:cubicBezTo>
                    <a:pt x="1819" y="12379"/>
                    <a:pt x="586" y="10522"/>
                    <a:pt x="1912" y="9174"/>
                  </a:cubicBezTo>
                  <a:lnTo>
                    <a:pt x="8485" y="2631"/>
                  </a:lnTo>
                  <a:lnTo>
                    <a:pt x="11108" y="5254"/>
                  </a:lnTo>
                  <a:lnTo>
                    <a:pt x="10399" y="5933"/>
                  </a:lnTo>
                  <a:cubicBezTo>
                    <a:pt x="10337" y="6026"/>
                    <a:pt x="10337" y="6149"/>
                    <a:pt x="10399" y="6211"/>
                  </a:cubicBezTo>
                  <a:cubicBezTo>
                    <a:pt x="10445" y="6257"/>
                    <a:pt x="10499" y="6280"/>
                    <a:pt x="10553" y="6280"/>
                  </a:cubicBezTo>
                  <a:cubicBezTo>
                    <a:pt x="10607" y="6280"/>
                    <a:pt x="10661" y="6257"/>
                    <a:pt x="10707" y="6211"/>
                  </a:cubicBezTo>
                  <a:lnTo>
                    <a:pt x="11386" y="5532"/>
                  </a:lnTo>
                  <a:cubicBezTo>
                    <a:pt x="11633" y="5717"/>
                    <a:pt x="11942" y="5810"/>
                    <a:pt x="12250" y="5810"/>
                  </a:cubicBezTo>
                  <a:cubicBezTo>
                    <a:pt x="12651" y="5810"/>
                    <a:pt x="13022" y="5655"/>
                    <a:pt x="13269" y="5378"/>
                  </a:cubicBezTo>
                  <a:cubicBezTo>
                    <a:pt x="13824" y="4822"/>
                    <a:pt x="13824" y="3927"/>
                    <a:pt x="13269" y="3341"/>
                  </a:cubicBezTo>
                  <a:lnTo>
                    <a:pt x="10368" y="440"/>
                  </a:lnTo>
                  <a:cubicBezTo>
                    <a:pt x="10059" y="131"/>
                    <a:pt x="9707"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5" name="Google Shape;15415;p94"/>
          <p:cNvGrpSpPr/>
          <p:nvPr/>
        </p:nvGrpSpPr>
        <p:grpSpPr>
          <a:xfrm>
            <a:off x="6260543" y="3417642"/>
            <a:ext cx="326375" cy="345675"/>
            <a:chOff x="1784363" y="3581531"/>
            <a:chExt cx="326375" cy="345675"/>
          </a:xfrm>
        </p:grpSpPr>
        <p:sp>
          <p:nvSpPr>
            <p:cNvPr id="15416" name="Google Shape;15416;p94"/>
            <p:cNvSpPr/>
            <p:nvPr/>
          </p:nvSpPr>
          <p:spPr>
            <a:xfrm>
              <a:off x="1869213" y="3606981"/>
              <a:ext cx="42475" cy="75650"/>
            </a:xfrm>
            <a:custGeom>
              <a:rect b="b" l="l" r="r" t="t"/>
              <a:pathLst>
                <a:path extrusionOk="0" h="3026" w="1699">
                  <a:moveTo>
                    <a:pt x="248" y="1"/>
                  </a:moveTo>
                  <a:cubicBezTo>
                    <a:pt x="124" y="1"/>
                    <a:pt x="1" y="62"/>
                    <a:pt x="1" y="186"/>
                  </a:cubicBezTo>
                  <a:lnTo>
                    <a:pt x="1" y="2840"/>
                  </a:lnTo>
                  <a:cubicBezTo>
                    <a:pt x="1" y="2963"/>
                    <a:pt x="94" y="3025"/>
                    <a:pt x="217" y="3025"/>
                  </a:cubicBezTo>
                  <a:lnTo>
                    <a:pt x="1544" y="3025"/>
                  </a:lnTo>
                  <a:cubicBezTo>
                    <a:pt x="1637" y="3025"/>
                    <a:pt x="1698" y="2902"/>
                    <a:pt x="1698" y="2778"/>
                  </a:cubicBezTo>
                  <a:cubicBezTo>
                    <a:pt x="1698" y="2655"/>
                    <a:pt x="1637" y="2531"/>
                    <a:pt x="1544" y="2531"/>
                  </a:cubicBezTo>
                  <a:lnTo>
                    <a:pt x="526" y="2531"/>
                  </a:lnTo>
                  <a:lnTo>
                    <a:pt x="526" y="186"/>
                  </a:lnTo>
                  <a:cubicBezTo>
                    <a:pt x="526" y="62"/>
                    <a:pt x="402" y="1"/>
                    <a:pt x="2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94"/>
            <p:cNvSpPr/>
            <p:nvPr/>
          </p:nvSpPr>
          <p:spPr>
            <a:xfrm>
              <a:off x="1916288" y="3606206"/>
              <a:ext cx="57125" cy="75650"/>
            </a:xfrm>
            <a:custGeom>
              <a:rect b="b" l="l" r="r" t="t"/>
              <a:pathLst>
                <a:path extrusionOk="0" h="3026" w="2285">
                  <a:moveTo>
                    <a:pt x="1112" y="711"/>
                  </a:moveTo>
                  <a:lnTo>
                    <a:pt x="1482" y="1976"/>
                  </a:lnTo>
                  <a:lnTo>
                    <a:pt x="772" y="1976"/>
                  </a:lnTo>
                  <a:lnTo>
                    <a:pt x="1112" y="711"/>
                  </a:lnTo>
                  <a:close/>
                  <a:moveTo>
                    <a:pt x="1112" y="1"/>
                  </a:moveTo>
                  <a:cubicBezTo>
                    <a:pt x="957" y="1"/>
                    <a:pt x="803" y="63"/>
                    <a:pt x="772" y="186"/>
                  </a:cubicBezTo>
                  <a:lnTo>
                    <a:pt x="1" y="2778"/>
                  </a:lnTo>
                  <a:cubicBezTo>
                    <a:pt x="1" y="2778"/>
                    <a:pt x="1" y="2809"/>
                    <a:pt x="1" y="2809"/>
                  </a:cubicBezTo>
                  <a:cubicBezTo>
                    <a:pt x="1" y="2964"/>
                    <a:pt x="186" y="3025"/>
                    <a:pt x="340" y="3025"/>
                  </a:cubicBezTo>
                  <a:cubicBezTo>
                    <a:pt x="463" y="3025"/>
                    <a:pt x="494" y="3025"/>
                    <a:pt x="494" y="2933"/>
                  </a:cubicBezTo>
                  <a:lnTo>
                    <a:pt x="679" y="2377"/>
                  </a:lnTo>
                  <a:lnTo>
                    <a:pt x="1605" y="2377"/>
                  </a:lnTo>
                  <a:lnTo>
                    <a:pt x="1760" y="2933"/>
                  </a:lnTo>
                  <a:cubicBezTo>
                    <a:pt x="1760" y="2994"/>
                    <a:pt x="1852" y="3025"/>
                    <a:pt x="1945" y="3025"/>
                  </a:cubicBezTo>
                  <a:cubicBezTo>
                    <a:pt x="2068" y="3025"/>
                    <a:pt x="2284" y="2933"/>
                    <a:pt x="2284" y="2809"/>
                  </a:cubicBezTo>
                  <a:cubicBezTo>
                    <a:pt x="2284" y="2809"/>
                    <a:pt x="2284" y="2778"/>
                    <a:pt x="2284" y="2778"/>
                  </a:cubicBezTo>
                  <a:lnTo>
                    <a:pt x="1482" y="186"/>
                  </a:lnTo>
                  <a:cubicBezTo>
                    <a:pt x="1420" y="63"/>
                    <a:pt x="1266" y="1"/>
                    <a:pt x="11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94"/>
            <p:cNvSpPr/>
            <p:nvPr/>
          </p:nvSpPr>
          <p:spPr>
            <a:xfrm>
              <a:off x="1978788" y="3606981"/>
              <a:ext cx="49350" cy="74925"/>
            </a:xfrm>
            <a:custGeom>
              <a:rect b="b" l="l" r="r" t="t"/>
              <a:pathLst>
                <a:path extrusionOk="0" h="2997" w="1974">
                  <a:moveTo>
                    <a:pt x="957" y="495"/>
                  </a:moveTo>
                  <a:cubicBezTo>
                    <a:pt x="1389" y="525"/>
                    <a:pt x="1389" y="1143"/>
                    <a:pt x="957" y="1204"/>
                  </a:cubicBezTo>
                  <a:lnTo>
                    <a:pt x="494" y="1204"/>
                  </a:lnTo>
                  <a:lnTo>
                    <a:pt x="494" y="495"/>
                  </a:lnTo>
                  <a:close/>
                  <a:moveTo>
                    <a:pt x="988" y="1606"/>
                  </a:moveTo>
                  <a:cubicBezTo>
                    <a:pt x="1235" y="1606"/>
                    <a:pt x="1358" y="1729"/>
                    <a:pt x="1358" y="2038"/>
                  </a:cubicBezTo>
                  <a:lnTo>
                    <a:pt x="1358" y="2099"/>
                  </a:lnTo>
                  <a:cubicBezTo>
                    <a:pt x="1358" y="2439"/>
                    <a:pt x="1204" y="2562"/>
                    <a:pt x="988" y="2562"/>
                  </a:cubicBezTo>
                  <a:lnTo>
                    <a:pt x="525" y="2562"/>
                  </a:lnTo>
                  <a:lnTo>
                    <a:pt x="525" y="1606"/>
                  </a:lnTo>
                  <a:close/>
                  <a:moveTo>
                    <a:pt x="216" y="1"/>
                  </a:moveTo>
                  <a:cubicBezTo>
                    <a:pt x="93" y="1"/>
                    <a:pt x="0" y="62"/>
                    <a:pt x="0" y="186"/>
                  </a:cubicBezTo>
                  <a:lnTo>
                    <a:pt x="0" y="2840"/>
                  </a:lnTo>
                  <a:cubicBezTo>
                    <a:pt x="0" y="2933"/>
                    <a:pt x="93" y="2994"/>
                    <a:pt x="216" y="2994"/>
                  </a:cubicBezTo>
                  <a:lnTo>
                    <a:pt x="1111" y="2994"/>
                  </a:lnTo>
                  <a:cubicBezTo>
                    <a:pt x="1128" y="2995"/>
                    <a:pt x="1145" y="2996"/>
                    <a:pt x="1161" y="2996"/>
                  </a:cubicBezTo>
                  <a:cubicBezTo>
                    <a:pt x="1603" y="2996"/>
                    <a:pt x="1973" y="2606"/>
                    <a:pt x="1914" y="2130"/>
                  </a:cubicBezTo>
                  <a:lnTo>
                    <a:pt x="1914" y="2038"/>
                  </a:lnTo>
                  <a:cubicBezTo>
                    <a:pt x="1943" y="1741"/>
                    <a:pt x="1802" y="1473"/>
                    <a:pt x="1517" y="1370"/>
                  </a:cubicBezTo>
                  <a:lnTo>
                    <a:pt x="1517" y="1370"/>
                  </a:lnTo>
                  <a:cubicBezTo>
                    <a:pt x="1740" y="1239"/>
                    <a:pt x="1851" y="976"/>
                    <a:pt x="1821" y="741"/>
                  </a:cubicBezTo>
                  <a:cubicBezTo>
                    <a:pt x="1821" y="155"/>
                    <a:pt x="1451" y="1"/>
                    <a:pt x="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94"/>
            <p:cNvSpPr/>
            <p:nvPr/>
          </p:nvSpPr>
          <p:spPr>
            <a:xfrm>
              <a:off x="1811363" y="3819156"/>
              <a:ext cx="54800" cy="54050"/>
            </a:xfrm>
            <a:custGeom>
              <a:rect b="b" l="l" r="r" t="t"/>
              <a:pathLst>
                <a:path extrusionOk="0" h="2162" w="2192">
                  <a:moveTo>
                    <a:pt x="1574" y="402"/>
                  </a:moveTo>
                  <a:cubicBezTo>
                    <a:pt x="1698" y="402"/>
                    <a:pt x="1790" y="495"/>
                    <a:pt x="1790" y="618"/>
                  </a:cubicBezTo>
                  <a:lnTo>
                    <a:pt x="1790" y="1544"/>
                  </a:lnTo>
                  <a:cubicBezTo>
                    <a:pt x="1790" y="1636"/>
                    <a:pt x="1698" y="1760"/>
                    <a:pt x="1574" y="1760"/>
                  </a:cubicBezTo>
                  <a:lnTo>
                    <a:pt x="618" y="1760"/>
                  </a:lnTo>
                  <a:cubicBezTo>
                    <a:pt x="525" y="1760"/>
                    <a:pt x="402" y="1636"/>
                    <a:pt x="432" y="1544"/>
                  </a:cubicBezTo>
                  <a:lnTo>
                    <a:pt x="402" y="618"/>
                  </a:lnTo>
                  <a:cubicBezTo>
                    <a:pt x="402" y="495"/>
                    <a:pt x="494" y="402"/>
                    <a:pt x="618" y="402"/>
                  </a:cubicBezTo>
                  <a:close/>
                  <a:moveTo>
                    <a:pt x="618" y="1"/>
                  </a:moveTo>
                  <a:cubicBezTo>
                    <a:pt x="278" y="1"/>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1"/>
                    <a:pt x="15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94"/>
            <p:cNvSpPr/>
            <p:nvPr/>
          </p:nvSpPr>
          <p:spPr>
            <a:xfrm>
              <a:off x="1811363" y="3731206"/>
              <a:ext cx="54800" cy="54025"/>
            </a:xfrm>
            <a:custGeom>
              <a:rect b="b" l="l" r="r" t="t"/>
              <a:pathLst>
                <a:path extrusionOk="0" h="2161" w="2192">
                  <a:moveTo>
                    <a:pt x="1574" y="402"/>
                  </a:moveTo>
                  <a:cubicBezTo>
                    <a:pt x="1698" y="402"/>
                    <a:pt x="1790" y="494"/>
                    <a:pt x="1790" y="618"/>
                  </a:cubicBezTo>
                  <a:lnTo>
                    <a:pt x="1790" y="1544"/>
                  </a:lnTo>
                  <a:cubicBezTo>
                    <a:pt x="1790" y="1636"/>
                    <a:pt x="1698" y="1760"/>
                    <a:pt x="1574" y="1760"/>
                  </a:cubicBezTo>
                  <a:lnTo>
                    <a:pt x="618" y="1760"/>
                  </a:lnTo>
                  <a:cubicBezTo>
                    <a:pt x="525" y="1760"/>
                    <a:pt x="432" y="1636"/>
                    <a:pt x="432" y="1544"/>
                  </a:cubicBezTo>
                  <a:lnTo>
                    <a:pt x="432" y="618"/>
                  </a:lnTo>
                  <a:cubicBezTo>
                    <a:pt x="432" y="494"/>
                    <a:pt x="525" y="402"/>
                    <a:pt x="618" y="402"/>
                  </a:cubicBezTo>
                  <a:close/>
                  <a:moveTo>
                    <a:pt x="618" y="0"/>
                  </a:moveTo>
                  <a:cubicBezTo>
                    <a:pt x="278" y="0"/>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0"/>
                    <a:pt x="15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94"/>
            <p:cNvSpPr/>
            <p:nvPr/>
          </p:nvSpPr>
          <p:spPr>
            <a:xfrm>
              <a:off x="2029713" y="3819156"/>
              <a:ext cx="54025" cy="54050"/>
            </a:xfrm>
            <a:custGeom>
              <a:rect b="b" l="l" r="r" t="t"/>
              <a:pathLst>
                <a:path extrusionOk="0" h="2162" w="2161">
                  <a:moveTo>
                    <a:pt x="1543" y="402"/>
                  </a:moveTo>
                  <a:cubicBezTo>
                    <a:pt x="1636" y="402"/>
                    <a:pt x="1759" y="495"/>
                    <a:pt x="1759" y="618"/>
                  </a:cubicBezTo>
                  <a:lnTo>
                    <a:pt x="1759" y="1544"/>
                  </a:lnTo>
                  <a:cubicBezTo>
                    <a:pt x="1759" y="1636"/>
                    <a:pt x="1636" y="1760"/>
                    <a:pt x="1543" y="1760"/>
                  </a:cubicBezTo>
                  <a:lnTo>
                    <a:pt x="587" y="1760"/>
                  </a:lnTo>
                  <a:cubicBezTo>
                    <a:pt x="463" y="1760"/>
                    <a:pt x="371" y="1636"/>
                    <a:pt x="371" y="1544"/>
                  </a:cubicBezTo>
                  <a:lnTo>
                    <a:pt x="371" y="618"/>
                  </a:lnTo>
                  <a:cubicBezTo>
                    <a:pt x="371" y="495"/>
                    <a:pt x="463" y="402"/>
                    <a:pt x="587" y="402"/>
                  </a:cubicBezTo>
                  <a:close/>
                  <a:moveTo>
                    <a:pt x="617" y="1"/>
                  </a:moveTo>
                  <a:cubicBezTo>
                    <a:pt x="278" y="1"/>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1"/>
                    <a:pt x="1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94"/>
            <p:cNvSpPr/>
            <p:nvPr/>
          </p:nvSpPr>
          <p:spPr>
            <a:xfrm>
              <a:off x="2029713" y="3731206"/>
              <a:ext cx="54025" cy="54025"/>
            </a:xfrm>
            <a:custGeom>
              <a:rect b="b" l="l" r="r" t="t"/>
              <a:pathLst>
                <a:path extrusionOk="0" h="2161" w="2161">
                  <a:moveTo>
                    <a:pt x="1543" y="402"/>
                  </a:moveTo>
                  <a:cubicBezTo>
                    <a:pt x="1667" y="402"/>
                    <a:pt x="1759" y="494"/>
                    <a:pt x="1759" y="618"/>
                  </a:cubicBezTo>
                  <a:lnTo>
                    <a:pt x="1759" y="1544"/>
                  </a:lnTo>
                  <a:cubicBezTo>
                    <a:pt x="1759" y="1636"/>
                    <a:pt x="1667" y="1760"/>
                    <a:pt x="1543" y="1760"/>
                  </a:cubicBezTo>
                  <a:lnTo>
                    <a:pt x="617" y="1760"/>
                  </a:lnTo>
                  <a:cubicBezTo>
                    <a:pt x="494" y="1760"/>
                    <a:pt x="401" y="1636"/>
                    <a:pt x="401" y="1544"/>
                  </a:cubicBezTo>
                  <a:lnTo>
                    <a:pt x="401" y="618"/>
                  </a:lnTo>
                  <a:cubicBezTo>
                    <a:pt x="401" y="494"/>
                    <a:pt x="494" y="402"/>
                    <a:pt x="617" y="402"/>
                  </a:cubicBezTo>
                  <a:close/>
                  <a:moveTo>
                    <a:pt x="617" y="0"/>
                  </a:moveTo>
                  <a:cubicBezTo>
                    <a:pt x="278" y="0"/>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0"/>
                    <a:pt x="1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94"/>
            <p:cNvSpPr/>
            <p:nvPr/>
          </p:nvSpPr>
          <p:spPr>
            <a:xfrm>
              <a:off x="1920913" y="3731206"/>
              <a:ext cx="54050" cy="54025"/>
            </a:xfrm>
            <a:custGeom>
              <a:rect b="b" l="l" r="r" t="t"/>
              <a:pathLst>
                <a:path extrusionOk="0" h="2161" w="2162">
                  <a:moveTo>
                    <a:pt x="1544" y="402"/>
                  </a:moveTo>
                  <a:cubicBezTo>
                    <a:pt x="1667" y="402"/>
                    <a:pt x="1760" y="494"/>
                    <a:pt x="1760" y="618"/>
                  </a:cubicBezTo>
                  <a:lnTo>
                    <a:pt x="1760" y="1544"/>
                  </a:lnTo>
                  <a:cubicBezTo>
                    <a:pt x="1760" y="1667"/>
                    <a:pt x="1667" y="1760"/>
                    <a:pt x="1544" y="1760"/>
                  </a:cubicBezTo>
                  <a:lnTo>
                    <a:pt x="618" y="1760"/>
                  </a:lnTo>
                  <a:cubicBezTo>
                    <a:pt x="494" y="1760"/>
                    <a:pt x="402" y="1667"/>
                    <a:pt x="402" y="1544"/>
                  </a:cubicBezTo>
                  <a:lnTo>
                    <a:pt x="402" y="618"/>
                  </a:lnTo>
                  <a:cubicBezTo>
                    <a:pt x="402" y="494"/>
                    <a:pt x="494" y="402"/>
                    <a:pt x="587" y="402"/>
                  </a:cubicBezTo>
                  <a:close/>
                  <a:moveTo>
                    <a:pt x="618" y="0"/>
                  </a:moveTo>
                  <a:cubicBezTo>
                    <a:pt x="278" y="0"/>
                    <a:pt x="1" y="278"/>
                    <a:pt x="1" y="618"/>
                  </a:cubicBezTo>
                  <a:lnTo>
                    <a:pt x="1" y="1544"/>
                  </a:lnTo>
                  <a:cubicBezTo>
                    <a:pt x="1" y="1883"/>
                    <a:pt x="278" y="2161"/>
                    <a:pt x="618" y="2161"/>
                  </a:cubicBezTo>
                  <a:lnTo>
                    <a:pt x="1544" y="2161"/>
                  </a:lnTo>
                  <a:cubicBezTo>
                    <a:pt x="1883" y="2161"/>
                    <a:pt x="2161" y="1883"/>
                    <a:pt x="2161" y="1544"/>
                  </a:cubicBezTo>
                  <a:lnTo>
                    <a:pt x="2161" y="618"/>
                  </a:lnTo>
                  <a:cubicBezTo>
                    <a:pt x="2161" y="278"/>
                    <a:pt x="1883" y="0"/>
                    <a:pt x="15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94"/>
            <p:cNvSpPr/>
            <p:nvPr/>
          </p:nvSpPr>
          <p:spPr>
            <a:xfrm>
              <a:off x="1918613" y="3861606"/>
              <a:ext cx="15450" cy="13050"/>
            </a:xfrm>
            <a:custGeom>
              <a:rect b="b" l="l" r="r" t="t"/>
              <a:pathLst>
                <a:path extrusionOk="0" h="522" w="618">
                  <a:moveTo>
                    <a:pt x="370" y="0"/>
                  </a:moveTo>
                  <a:cubicBezTo>
                    <a:pt x="124" y="0"/>
                    <a:pt x="0" y="278"/>
                    <a:pt x="185" y="432"/>
                  </a:cubicBezTo>
                  <a:cubicBezTo>
                    <a:pt x="237" y="494"/>
                    <a:pt x="302" y="521"/>
                    <a:pt x="366" y="521"/>
                  </a:cubicBezTo>
                  <a:cubicBezTo>
                    <a:pt x="494" y="521"/>
                    <a:pt x="617" y="412"/>
                    <a:pt x="617" y="247"/>
                  </a:cubicBezTo>
                  <a:cubicBezTo>
                    <a:pt x="617" y="124"/>
                    <a:pt x="525" y="0"/>
                    <a:pt x="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94"/>
            <p:cNvSpPr/>
            <p:nvPr/>
          </p:nvSpPr>
          <p:spPr>
            <a:xfrm>
              <a:off x="1958713" y="3861606"/>
              <a:ext cx="15475" cy="13050"/>
            </a:xfrm>
            <a:custGeom>
              <a:rect b="b" l="l" r="r" t="t"/>
              <a:pathLst>
                <a:path extrusionOk="0" h="522" w="619">
                  <a:moveTo>
                    <a:pt x="371" y="0"/>
                  </a:moveTo>
                  <a:cubicBezTo>
                    <a:pt x="124" y="0"/>
                    <a:pt x="1" y="278"/>
                    <a:pt x="186" y="432"/>
                  </a:cubicBezTo>
                  <a:cubicBezTo>
                    <a:pt x="238" y="494"/>
                    <a:pt x="303" y="521"/>
                    <a:pt x="367" y="521"/>
                  </a:cubicBezTo>
                  <a:cubicBezTo>
                    <a:pt x="495" y="521"/>
                    <a:pt x="618" y="412"/>
                    <a:pt x="618" y="247"/>
                  </a:cubicBezTo>
                  <a:cubicBezTo>
                    <a:pt x="618" y="124"/>
                    <a:pt x="49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94"/>
            <p:cNvSpPr/>
            <p:nvPr/>
          </p:nvSpPr>
          <p:spPr>
            <a:xfrm>
              <a:off x="1784363" y="3581531"/>
              <a:ext cx="326375" cy="290125"/>
            </a:xfrm>
            <a:custGeom>
              <a:rect b="b" l="l" r="r" t="t"/>
              <a:pathLst>
                <a:path extrusionOk="0" h="11605" w="13055">
                  <a:moveTo>
                    <a:pt x="10215" y="402"/>
                  </a:moveTo>
                  <a:cubicBezTo>
                    <a:pt x="10524" y="402"/>
                    <a:pt x="10802" y="648"/>
                    <a:pt x="10802" y="957"/>
                  </a:cubicBezTo>
                  <a:lnTo>
                    <a:pt x="10802" y="4043"/>
                  </a:lnTo>
                  <a:cubicBezTo>
                    <a:pt x="10802" y="4352"/>
                    <a:pt x="10524" y="4630"/>
                    <a:pt x="10215" y="4630"/>
                  </a:cubicBezTo>
                  <a:lnTo>
                    <a:pt x="2839" y="4630"/>
                  </a:lnTo>
                  <a:cubicBezTo>
                    <a:pt x="2531" y="4630"/>
                    <a:pt x="2284" y="4352"/>
                    <a:pt x="2284" y="4043"/>
                  </a:cubicBezTo>
                  <a:lnTo>
                    <a:pt x="2284" y="957"/>
                  </a:lnTo>
                  <a:cubicBezTo>
                    <a:pt x="2284" y="648"/>
                    <a:pt x="2531" y="402"/>
                    <a:pt x="2839" y="402"/>
                  </a:cubicBezTo>
                  <a:close/>
                  <a:moveTo>
                    <a:pt x="2839" y="0"/>
                  </a:moveTo>
                  <a:cubicBezTo>
                    <a:pt x="2315" y="0"/>
                    <a:pt x="1883" y="432"/>
                    <a:pt x="1883" y="957"/>
                  </a:cubicBezTo>
                  <a:lnTo>
                    <a:pt x="1883" y="2963"/>
                  </a:lnTo>
                  <a:lnTo>
                    <a:pt x="1142" y="2963"/>
                  </a:lnTo>
                  <a:cubicBezTo>
                    <a:pt x="525" y="2963"/>
                    <a:pt x="0" y="3457"/>
                    <a:pt x="0" y="4074"/>
                  </a:cubicBezTo>
                  <a:lnTo>
                    <a:pt x="0" y="5309"/>
                  </a:lnTo>
                  <a:cubicBezTo>
                    <a:pt x="0" y="5432"/>
                    <a:pt x="93" y="5525"/>
                    <a:pt x="216" y="5525"/>
                  </a:cubicBezTo>
                  <a:cubicBezTo>
                    <a:pt x="340" y="5525"/>
                    <a:pt x="432" y="5432"/>
                    <a:pt x="401" y="5309"/>
                  </a:cubicBezTo>
                  <a:lnTo>
                    <a:pt x="401" y="4074"/>
                  </a:lnTo>
                  <a:cubicBezTo>
                    <a:pt x="401" y="3673"/>
                    <a:pt x="741" y="3364"/>
                    <a:pt x="1142" y="3364"/>
                  </a:cubicBezTo>
                  <a:lnTo>
                    <a:pt x="1883" y="3364"/>
                  </a:lnTo>
                  <a:lnTo>
                    <a:pt x="1883" y="4043"/>
                  </a:lnTo>
                  <a:cubicBezTo>
                    <a:pt x="1883" y="4599"/>
                    <a:pt x="2315" y="5031"/>
                    <a:pt x="2839" y="5031"/>
                  </a:cubicBezTo>
                  <a:lnTo>
                    <a:pt x="10215" y="5031"/>
                  </a:lnTo>
                  <a:cubicBezTo>
                    <a:pt x="10771" y="5031"/>
                    <a:pt x="11203" y="4599"/>
                    <a:pt x="11203" y="4043"/>
                  </a:cubicBezTo>
                  <a:lnTo>
                    <a:pt x="11203" y="3364"/>
                  </a:lnTo>
                  <a:lnTo>
                    <a:pt x="11944" y="3364"/>
                  </a:lnTo>
                  <a:cubicBezTo>
                    <a:pt x="12345" y="3364"/>
                    <a:pt x="12654" y="3673"/>
                    <a:pt x="12654" y="4074"/>
                  </a:cubicBezTo>
                  <a:lnTo>
                    <a:pt x="12654" y="11388"/>
                  </a:lnTo>
                  <a:cubicBezTo>
                    <a:pt x="12654" y="11512"/>
                    <a:pt x="12746" y="11604"/>
                    <a:pt x="12870" y="11604"/>
                  </a:cubicBezTo>
                  <a:cubicBezTo>
                    <a:pt x="12962" y="11604"/>
                    <a:pt x="13055" y="11512"/>
                    <a:pt x="13055" y="11388"/>
                  </a:cubicBezTo>
                  <a:lnTo>
                    <a:pt x="13055" y="4074"/>
                  </a:lnTo>
                  <a:cubicBezTo>
                    <a:pt x="13055" y="3457"/>
                    <a:pt x="12561" y="2963"/>
                    <a:pt x="11944" y="2963"/>
                  </a:cubicBezTo>
                  <a:lnTo>
                    <a:pt x="11203" y="2963"/>
                  </a:lnTo>
                  <a:lnTo>
                    <a:pt x="11203" y="957"/>
                  </a:lnTo>
                  <a:cubicBezTo>
                    <a:pt x="11203" y="432"/>
                    <a:pt x="10771" y="0"/>
                    <a:pt x="10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94"/>
            <p:cNvSpPr/>
            <p:nvPr/>
          </p:nvSpPr>
          <p:spPr>
            <a:xfrm>
              <a:off x="1784363" y="3729656"/>
              <a:ext cx="326375" cy="197550"/>
            </a:xfrm>
            <a:custGeom>
              <a:rect b="b" l="l" r="r" t="t"/>
              <a:pathLst>
                <a:path extrusionOk="0" h="7902" w="13055">
                  <a:moveTo>
                    <a:pt x="6327" y="3581"/>
                  </a:moveTo>
                  <a:lnTo>
                    <a:pt x="6327" y="7500"/>
                  </a:lnTo>
                  <a:lnTo>
                    <a:pt x="4352" y="7500"/>
                  </a:lnTo>
                  <a:lnTo>
                    <a:pt x="4352" y="4105"/>
                  </a:lnTo>
                  <a:cubicBezTo>
                    <a:pt x="4352" y="3828"/>
                    <a:pt x="4568" y="3581"/>
                    <a:pt x="4876" y="3581"/>
                  </a:cubicBezTo>
                  <a:close/>
                  <a:moveTo>
                    <a:pt x="8209" y="3581"/>
                  </a:moveTo>
                  <a:cubicBezTo>
                    <a:pt x="8487" y="3581"/>
                    <a:pt x="8734" y="3828"/>
                    <a:pt x="8734" y="4105"/>
                  </a:cubicBezTo>
                  <a:lnTo>
                    <a:pt x="8734" y="7500"/>
                  </a:lnTo>
                  <a:lnTo>
                    <a:pt x="6728" y="7500"/>
                  </a:lnTo>
                  <a:lnTo>
                    <a:pt x="6728" y="3581"/>
                  </a:lnTo>
                  <a:close/>
                  <a:moveTo>
                    <a:pt x="216" y="1"/>
                  </a:moveTo>
                  <a:cubicBezTo>
                    <a:pt x="93" y="1"/>
                    <a:pt x="0" y="93"/>
                    <a:pt x="0" y="217"/>
                  </a:cubicBezTo>
                  <a:lnTo>
                    <a:pt x="0" y="7716"/>
                  </a:lnTo>
                  <a:cubicBezTo>
                    <a:pt x="0" y="7809"/>
                    <a:pt x="93" y="7901"/>
                    <a:pt x="216" y="7901"/>
                  </a:cubicBezTo>
                  <a:lnTo>
                    <a:pt x="12870" y="7901"/>
                  </a:lnTo>
                  <a:cubicBezTo>
                    <a:pt x="12962" y="7901"/>
                    <a:pt x="13055" y="7809"/>
                    <a:pt x="13055" y="7685"/>
                  </a:cubicBezTo>
                  <a:lnTo>
                    <a:pt x="13055" y="6297"/>
                  </a:lnTo>
                  <a:cubicBezTo>
                    <a:pt x="13055" y="6173"/>
                    <a:pt x="12962" y="6081"/>
                    <a:pt x="12870" y="6081"/>
                  </a:cubicBezTo>
                  <a:cubicBezTo>
                    <a:pt x="12746" y="6081"/>
                    <a:pt x="12654" y="6173"/>
                    <a:pt x="12654" y="6297"/>
                  </a:cubicBezTo>
                  <a:lnTo>
                    <a:pt x="12654" y="7469"/>
                  </a:lnTo>
                  <a:lnTo>
                    <a:pt x="9135" y="7469"/>
                  </a:lnTo>
                  <a:lnTo>
                    <a:pt x="9135" y="4105"/>
                  </a:lnTo>
                  <a:cubicBezTo>
                    <a:pt x="9135" y="3581"/>
                    <a:pt x="8703" y="3180"/>
                    <a:pt x="8209" y="3180"/>
                  </a:cubicBezTo>
                  <a:lnTo>
                    <a:pt x="4876" y="3180"/>
                  </a:lnTo>
                  <a:cubicBezTo>
                    <a:pt x="4352" y="3180"/>
                    <a:pt x="3920" y="3581"/>
                    <a:pt x="3920" y="4105"/>
                  </a:cubicBezTo>
                  <a:lnTo>
                    <a:pt x="3920" y="7500"/>
                  </a:lnTo>
                  <a:lnTo>
                    <a:pt x="432" y="7500"/>
                  </a:lnTo>
                  <a:lnTo>
                    <a:pt x="432" y="217"/>
                  </a:lnTo>
                  <a:cubicBezTo>
                    <a:pt x="432" y="93"/>
                    <a:pt x="340"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8" name="Google Shape;15428;p94"/>
          <p:cNvGrpSpPr/>
          <p:nvPr/>
        </p:nvGrpSpPr>
        <p:grpSpPr>
          <a:xfrm>
            <a:off x="5522536" y="3417642"/>
            <a:ext cx="296300" cy="345675"/>
            <a:chOff x="1039038" y="4141656"/>
            <a:chExt cx="296300" cy="345675"/>
          </a:xfrm>
        </p:grpSpPr>
        <p:sp>
          <p:nvSpPr>
            <p:cNvPr id="15429" name="Google Shape;15429;p94"/>
            <p:cNvSpPr/>
            <p:nvPr/>
          </p:nvSpPr>
          <p:spPr>
            <a:xfrm>
              <a:off x="1120813" y="4177156"/>
              <a:ext cx="10075" cy="21625"/>
            </a:xfrm>
            <a:custGeom>
              <a:rect b="b" l="l" r="r" t="t"/>
              <a:pathLst>
                <a:path extrusionOk="0" h="865" w="403">
                  <a:moveTo>
                    <a:pt x="186" y="1"/>
                  </a:moveTo>
                  <a:cubicBezTo>
                    <a:pt x="94" y="1"/>
                    <a:pt x="1" y="93"/>
                    <a:pt x="1" y="217"/>
                  </a:cubicBezTo>
                  <a:lnTo>
                    <a:pt x="1" y="649"/>
                  </a:lnTo>
                  <a:cubicBezTo>
                    <a:pt x="1" y="772"/>
                    <a:pt x="94" y="865"/>
                    <a:pt x="186" y="865"/>
                  </a:cubicBezTo>
                  <a:cubicBezTo>
                    <a:pt x="310" y="865"/>
                    <a:pt x="402" y="772"/>
                    <a:pt x="402" y="649"/>
                  </a:cubicBezTo>
                  <a:lnTo>
                    <a:pt x="402" y="217"/>
                  </a:lnTo>
                  <a:cubicBezTo>
                    <a:pt x="402" y="93"/>
                    <a:pt x="310"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94"/>
            <p:cNvSpPr/>
            <p:nvPr/>
          </p:nvSpPr>
          <p:spPr>
            <a:xfrm>
              <a:off x="1242738" y="4177156"/>
              <a:ext cx="10050" cy="21625"/>
            </a:xfrm>
            <a:custGeom>
              <a:rect b="b" l="l" r="r" t="t"/>
              <a:pathLst>
                <a:path extrusionOk="0" h="865" w="402">
                  <a:moveTo>
                    <a:pt x="216" y="1"/>
                  </a:moveTo>
                  <a:cubicBezTo>
                    <a:pt x="93" y="1"/>
                    <a:pt x="0" y="93"/>
                    <a:pt x="0" y="217"/>
                  </a:cubicBezTo>
                  <a:lnTo>
                    <a:pt x="0" y="649"/>
                  </a:lnTo>
                  <a:cubicBezTo>
                    <a:pt x="0" y="772"/>
                    <a:pt x="93" y="865"/>
                    <a:pt x="216" y="865"/>
                  </a:cubicBezTo>
                  <a:cubicBezTo>
                    <a:pt x="309" y="865"/>
                    <a:pt x="401" y="772"/>
                    <a:pt x="401" y="649"/>
                  </a:cubicBezTo>
                  <a:lnTo>
                    <a:pt x="401" y="217"/>
                  </a:lnTo>
                  <a:cubicBezTo>
                    <a:pt x="401" y="93"/>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94"/>
            <p:cNvSpPr/>
            <p:nvPr/>
          </p:nvSpPr>
          <p:spPr>
            <a:xfrm>
              <a:off x="1165213" y="4187556"/>
              <a:ext cx="44150" cy="16750"/>
            </a:xfrm>
            <a:custGeom>
              <a:rect b="b" l="l" r="r" t="t"/>
              <a:pathLst>
                <a:path extrusionOk="0" h="670" w="1766">
                  <a:moveTo>
                    <a:pt x="278" y="0"/>
                  </a:moveTo>
                  <a:cubicBezTo>
                    <a:pt x="136" y="0"/>
                    <a:pt x="1" y="195"/>
                    <a:pt x="138" y="356"/>
                  </a:cubicBezTo>
                  <a:cubicBezTo>
                    <a:pt x="305" y="550"/>
                    <a:pt x="546" y="669"/>
                    <a:pt x="816" y="669"/>
                  </a:cubicBezTo>
                  <a:cubicBezTo>
                    <a:pt x="842" y="669"/>
                    <a:pt x="868" y="668"/>
                    <a:pt x="894" y="666"/>
                  </a:cubicBezTo>
                  <a:lnTo>
                    <a:pt x="894" y="666"/>
                  </a:lnTo>
                  <a:cubicBezTo>
                    <a:pt x="917" y="668"/>
                    <a:pt x="941" y="669"/>
                    <a:pt x="964" y="669"/>
                  </a:cubicBezTo>
                  <a:cubicBezTo>
                    <a:pt x="1213" y="669"/>
                    <a:pt x="1457" y="550"/>
                    <a:pt x="1651" y="356"/>
                  </a:cubicBezTo>
                  <a:cubicBezTo>
                    <a:pt x="1765" y="195"/>
                    <a:pt x="1624" y="0"/>
                    <a:pt x="1480" y="0"/>
                  </a:cubicBezTo>
                  <a:cubicBezTo>
                    <a:pt x="1431" y="0"/>
                    <a:pt x="1381" y="23"/>
                    <a:pt x="1342" y="78"/>
                  </a:cubicBezTo>
                  <a:cubicBezTo>
                    <a:pt x="1219" y="202"/>
                    <a:pt x="1049" y="263"/>
                    <a:pt x="879" y="263"/>
                  </a:cubicBezTo>
                  <a:cubicBezTo>
                    <a:pt x="709" y="263"/>
                    <a:pt x="540" y="202"/>
                    <a:pt x="416" y="78"/>
                  </a:cubicBezTo>
                  <a:cubicBezTo>
                    <a:pt x="377" y="23"/>
                    <a:pt x="327"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94"/>
            <p:cNvSpPr/>
            <p:nvPr/>
          </p:nvSpPr>
          <p:spPr>
            <a:xfrm>
              <a:off x="1039038" y="4141656"/>
              <a:ext cx="296300" cy="345675"/>
            </a:xfrm>
            <a:custGeom>
              <a:rect b="b" l="l" r="r" t="t"/>
              <a:pathLst>
                <a:path extrusionOk="0" h="13827" w="11852">
                  <a:moveTo>
                    <a:pt x="1976" y="3951"/>
                  </a:moveTo>
                  <a:lnTo>
                    <a:pt x="2192" y="5649"/>
                  </a:lnTo>
                  <a:lnTo>
                    <a:pt x="1420" y="5649"/>
                  </a:lnTo>
                  <a:lnTo>
                    <a:pt x="1173" y="3951"/>
                  </a:lnTo>
                  <a:close/>
                  <a:moveTo>
                    <a:pt x="10895" y="402"/>
                  </a:moveTo>
                  <a:cubicBezTo>
                    <a:pt x="11203" y="402"/>
                    <a:pt x="11419" y="649"/>
                    <a:pt x="11450" y="958"/>
                  </a:cubicBezTo>
                  <a:lnTo>
                    <a:pt x="11450" y="2994"/>
                  </a:lnTo>
                  <a:cubicBezTo>
                    <a:pt x="11419" y="3272"/>
                    <a:pt x="11203" y="3519"/>
                    <a:pt x="10895" y="3519"/>
                  </a:cubicBezTo>
                  <a:lnTo>
                    <a:pt x="3889" y="3519"/>
                  </a:lnTo>
                  <a:cubicBezTo>
                    <a:pt x="3797" y="3519"/>
                    <a:pt x="3704" y="3612"/>
                    <a:pt x="3704" y="3735"/>
                  </a:cubicBezTo>
                  <a:cubicBezTo>
                    <a:pt x="3704" y="3859"/>
                    <a:pt x="3797" y="3951"/>
                    <a:pt x="3889" y="3951"/>
                  </a:cubicBezTo>
                  <a:lnTo>
                    <a:pt x="9444" y="3951"/>
                  </a:lnTo>
                  <a:lnTo>
                    <a:pt x="9228" y="5649"/>
                  </a:lnTo>
                  <a:lnTo>
                    <a:pt x="2593" y="5649"/>
                  </a:lnTo>
                  <a:lnTo>
                    <a:pt x="2377" y="3951"/>
                  </a:lnTo>
                  <a:lnTo>
                    <a:pt x="3087" y="3951"/>
                  </a:lnTo>
                  <a:cubicBezTo>
                    <a:pt x="3210" y="3951"/>
                    <a:pt x="3303" y="3859"/>
                    <a:pt x="3303" y="3735"/>
                  </a:cubicBezTo>
                  <a:cubicBezTo>
                    <a:pt x="3303" y="3612"/>
                    <a:pt x="3210" y="3519"/>
                    <a:pt x="3087" y="3519"/>
                  </a:cubicBezTo>
                  <a:lnTo>
                    <a:pt x="957" y="3519"/>
                  </a:lnTo>
                  <a:cubicBezTo>
                    <a:pt x="649" y="3519"/>
                    <a:pt x="402" y="3272"/>
                    <a:pt x="402" y="2994"/>
                  </a:cubicBezTo>
                  <a:lnTo>
                    <a:pt x="402" y="958"/>
                  </a:lnTo>
                  <a:cubicBezTo>
                    <a:pt x="402" y="649"/>
                    <a:pt x="649" y="402"/>
                    <a:pt x="957" y="402"/>
                  </a:cubicBezTo>
                  <a:close/>
                  <a:moveTo>
                    <a:pt x="10648" y="3951"/>
                  </a:moveTo>
                  <a:lnTo>
                    <a:pt x="10432" y="5649"/>
                  </a:lnTo>
                  <a:lnTo>
                    <a:pt x="9660" y="5649"/>
                  </a:lnTo>
                  <a:lnTo>
                    <a:pt x="9846" y="3951"/>
                  </a:lnTo>
                  <a:close/>
                  <a:moveTo>
                    <a:pt x="10370" y="6081"/>
                  </a:moveTo>
                  <a:lnTo>
                    <a:pt x="9784" y="10710"/>
                  </a:lnTo>
                  <a:lnTo>
                    <a:pt x="2068" y="10710"/>
                  </a:lnTo>
                  <a:lnTo>
                    <a:pt x="1451" y="6081"/>
                  </a:lnTo>
                  <a:close/>
                  <a:moveTo>
                    <a:pt x="9722" y="11111"/>
                  </a:moveTo>
                  <a:lnTo>
                    <a:pt x="9537" y="12654"/>
                  </a:lnTo>
                  <a:cubicBezTo>
                    <a:pt x="9444" y="13086"/>
                    <a:pt x="9074" y="13426"/>
                    <a:pt x="8642" y="13426"/>
                  </a:cubicBezTo>
                  <a:lnTo>
                    <a:pt x="3179" y="13426"/>
                  </a:lnTo>
                  <a:cubicBezTo>
                    <a:pt x="2747" y="13426"/>
                    <a:pt x="2377" y="13086"/>
                    <a:pt x="2315" y="12654"/>
                  </a:cubicBezTo>
                  <a:lnTo>
                    <a:pt x="2099" y="11111"/>
                  </a:lnTo>
                  <a:lnTo>
                    <a:pt x="2809" y="11111"/>
                  </a:lnTo>
                  <a:lnTo>
                    <a:pt x="2963" y="12562"/>
                  </a:lnTo>
                  <a:cubicBezTo>
                    <a:pt x="2994" y="12654"/>
                    <a:pt x="3087" y="12747"/>
                    <a:pt x="3179" y="12747"/>
                  </a:cubicBezTo>
                  <a:lnTo>
                    <a:pt x="7037" y="12747"/>
                  </a:lnTo>
                  <a:cubicBezTo>
                    <a:pt x="7161" y="12747"/>
                    <a:pt x="7253" y="12654"/>
                    <a:pt x="7253" y="12562"/>
                  </a:cubicBezTo>
                  <a:cubicBezTo>
                    <a:pt x="7253" y="12438"/>
                    <a:pt x="7161" y="12346"/>
                    <a:pt x="7037" y="12346"/>
                  </a:cubicBezTo>
                  <a:lnTo>
                    <a:pt x="3365" y="12346"/>
                  </a:lnTo>
                  <a:lnTo>
                    <a:pt x="3210" y="11111"/>
                  </a:lnTo>
                  <a:lnTo>
                    <a:pt x="8611" y="11111"/>
                  </a:lnTo>
                  <a:lnTo>
                    <a:pt x="8457" y="12346"/>
                  </a:lnTo>
                  <a:lnTo>
                    <a:pt x="7839" y="12346"/>
                  </a:lnTo>
                  <a:cubicBezTo>
                    <a:pt x="7716" y="12346"/>
                    <a:pt x="7623" y="12438"/>
                    <a:pt x="7623" y="12562"/>
                  </a:cubicBezTo>
                  <a:cubicBezTo>
                    <a:pt x="7623" y="12654"/>
                    <a:pt x="7716" y="12747"/>
                    <a:pt x="7839" y="12747"/>
                  </a:cubicBezTo>
                  <a:lnTo>
                    <a:pt x="8642" y="12747"/>
                  </a:lnTo>
                  <a:cubicBezTo>
                    <a:pt x="8734" y="12747"/>
                    <a:pt x="8827" y="12654"/>
                    <a:pt x="8858" y="12562"/>
                  </a:cubicBezTo>
                  <a:lnTo>
                    <a:pt x="9012" y="11111"/>
                  </a:lnTo>
                  <a:close/>
                  <a:moveTo>
                    <a:pt x="957" y="1"/>
                  </a:moveTo>
                  <a:cubicBezTo>
                    <a:pt x="402" y="1"/>
                    <a:pt x="1" y="433"/>
                    <a:pt x="1" y="958"/>
                  </a:cubicBezTo>
                  <a:lnTo>
                    <a:pt x="1" y="2994"/>
                  </a:lnTo>
                  <a:cubicBezTo>
                    <a:pt x="1" y="3427"/>
                    <a:pt x="309" y="3828"/>
                    <a:pt x="772" y="3920"/>
                  </a:cubicBezTo>
                  <a:lnTo>
                    <a:pt x="1914" y="12685"/>
                  </a:lnTo>
                  <a:cubicBezTo>
                    <a:pt x="2007" y="13333"/>
                    <a:pt x="2531" y="13827"/>
                    <a:pt x="3179" y="13827"/>
                  </a:cubicBezTo>
                  <a:lnTo>
                    <a:pt x="8642" y="13827"/>
                  </a:lnTo>
                  <a:cubicBezTo>
                    <a:pt x="9290" y="13827"/>
                    <a:pt x="9846" y="13333"/>
                    <a:pt x="9938" y="12685"/>
                  </a:cubicBezTo>
                  <a:lnTo>
                    <a:pt x="11080" y="3920"/>
                  </a:lnTo>
                  <a:cubicBezTo>
                    <a:pt x="11512" y="3828"/>
                    <a:pt x="11852" y="3427"/>
                    <a:pt x="11852" y="2994"/>
                  </a:cubicBezTo>
                  <a:lnTo>
                    <a:pt x="11852" y="958"/>
                  </a:lnTo>
                  <a:cubicBezTo>
                    <a:pt x="11852" y="433"/>
                    <a:pt x="11419" y="1"/>
                    <a:pt x="10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94"/>
            <p:cNvSpPr/>
            <p:nvPr/>
          </p:nvSpPr>
          <p:spPr>
            <a:xfrm>
              <a:off x="1129313" y="4316806"/>
              <a:ext cx="114975" cy="10050"/>
            </a:xfrm>
            <a:custGeom>
              <a:rect b="b" l="l" r="r" t="t"/>
              <a:pathLst>
                <a:path extrusionOk="0" h="402" w="4599">
                  <a:moveTo>
                    <a:pt x="0" y="0"/>
                  </a:moveTo>
                  <a:lnTo>
                    <a:pt x="0" y="402"/>
                  </a:lnTo>
                  <a:lnTo>
                    <a:pt x="4599" y="402"/>
                  </a:lnTo>
                  <a:lnTo>
                    <a:pt x="45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94"/>
            <p:cNvSpPr/>
            <p:nvPr/>
          </p:nvSpPr>
          <p:spPr>
            <a:xfrm>
              <a:off x="1129313" y="4346131"/>
              <a:ext cx="114975" cy="10050"/>
            </a:xfrm>
            <a:custGeom>
              <a:rect b="b" l="l" r="r" t="t"/>
              <a:pathLst>
                <a:path extrusionOk="0" h="402" w="4599">
                  <a:moveTo>
                    <a:pt x="0" y="0"/>
                  </a:moveTo>
                  <a:lnTo>
                    <a:pt x="0" y="401"/>
                  </a:lnTo>
                  <a:lnTo>
                    <a:pt x="4599" y="401"/>
                  </a:lnTo>
                  <a:lnTo>
                    <a:pt x="45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94"/>
            <p:cNvSpPr/>
            <p:nvPr/>
          </p:nvSpPr>
          <p:spPr>
            <a:xfrm>
              <a:off x="1129313" y="4375431"/>
              <a:ext cx="114975" cy="10075"/>
            </a:xfrm>
            <a:custGeom>
              <a:rect b="b" l="l" r="r" t="t"/>
              <a:pathLst>
                <a:path extrusionOk="0" h="403" w="4599">
                  <a:moveTo>
                    <a:pt x="0" y="1"/>
                  </a:moveTo>
                  <a:lnTo>
                    <a:pt x="0" y="402"/>
                  </a:lnTo>
                  <a:lnTo>
                    <a:pt x="4599" y="402"/>
                  </a:lnTo>
                  <a:lnTo>
                    <a:pt x="459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6" name="Google Shape;15436;p94"/>
          <p:cNvGrpSpPr/>
          <p:nvPr/>
        </p:nvGrpSpPr>
        <p:grpSpPr>
          <a:xfrm>
            <a:off x="4805955" y="3417642"/>
            <a:ext cx="342600" cy="345675"/>
            <a:chOff x="5564163" y="2463556"/>
            <a:chExt cx="342600" cy="345675"/>
          </a:xfrm>
        </p:grpSpPr>
        <p:sp>
          <p:nvSpPr>
            <p:cNvPr id="15437" name="Google Shape;15437;p94"/>
            <p:cNvSpPr/>
            <p:nvPr/>
          </p:nvSpPr>
          <p:spPr>
            <a:xfrm>
              <a:off x="5743938" y="2580056"/>
              <a:ext cx="43225" cy="37025"/>
            </a:xfrm>
            <a:custGeom>
              <a:rect b="b" l="l" r="r" t="t"/>
              <a:pathLst>
                <a:path extrusionOk="0" h="1481" w="1729">
                  <a:moveTo>
                    <a:pt x="741" y="402"/>
                  </a:moveTo>
                  <a:cubicBezTo>
                    <a:pt x="926" y="402"/>
                    <a:pt x="1050" y="556"/>
                    <a:pt x="1050" y="742"/>
                  </a:cubicBezTo>
                  <a:cubicBezTo>
                    <a:pt x="1050" y="928"/>
                    <a:pt x="896" y="1059"/>
                    <a:pt x="730" y="1059"/>
                  </a:cubicBezTo>
                  <a:cubicBezTo>
                    <a:pt x="649" y="1059"/>
                    <a:pt x="565" y="1028"/>
                    <a:pt x="494" y="958"/>
                  </a:cubicBezTo>
                  <a:cubicBezTo>
                    <a:pt x="278" y="773"/>
                    <a:pt x="432" y="402"/>
                    <a:pt x="741" y="402"/>
                  </a:cubicBezTo>
                  <a:close/>
                  <a:moveTo>
                    <a:pt x="741" y="1"/>
                  </a:moveTo>
                  <a:cubicBezTo>
                    <a:pt x="309" y="1"/>
                    <a:pt x="0" y="310"/>
                    <a:pt x="0" y="742"/>
                  </a:cubicBezTo>
                  <a:cubicBezTo>
                    <a:pt x="0" y="1182"/>
                    <a:pt x="357" y="1480"/>
                    <a:pt x="731" y="1480"/>
                  </a:cubicBezTo>
                  <a:cubicBezTo>
                    <a:pt x="907" y="1480"/>
                    <a:pt x="1087" y="1414"/>
                    <a:pt x="1235" y="1266"/>
                  </a:cubicBezTo>
                  <a:cubicBezTo>
                    <a:pt x="1728" y="803"/>
                    <a:pt x="1389" y="1"/>
                    <a:pt x="7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94"/>
            <p:cNvSpPr/>
            <p:nvPr/>
          </p:nvSpPr>
          <p:spPr>
            <a:xfrm>
              <a:off x="5705588" y="2566181"/>
              <a:ext cx="34500" cy="29725"/>
            </a:xfrm>
            <a:custGeom>
              <a:rect b="b" l="l" r="r" t="t"/>
              <a:pathLst>
                <a:path extrusionOk="0" h="1189" w="1380">
                  <a:moveTo>
                    <a:pt x="608" y="402"/>
                  </a:moveTo>
                  <a:cubicBezTo>
                    <a:pt x="701" y="402"/>
                    <a:pt x="794" y="463"/>
                    <a:pt x="794" y="587"/>
                  </a:cubicBezTo>
                  <a:cubicBezTo>
                    <a:pt x="794" y="679"/>
                    <a:pt x="701" y="772"/>
                    <a:pt x="608" y="772"/>
                  </a:cubicBezTo>
                  <a:cubicBezTo>
                    <a:pt x="331" y="772"/>
                    <a:pt x="331" y="402"/>
                    <a:pt x="608" y="402"/>
                  </a:cubicBezTo>
                  <a:close/>
                  <a:moveTo>
                    <a:pt x="608" y="0"/>
                  </a:moveTo>
                  <a:cubicBezTo>
                    <a:pt x="269" y="0"/>
                    <a:pt x="22" y="247"/>
                    <a:pt x="22" y="587"/>
                  </a:cubicBezTo>
                  <a:cubicBezTo>
                    <a:pt x="1" y="945"/>
                    <a:pt x="297" y="1188"/>
                    <a:pt x="604" y="1188"/>
                  </a:cubicBezTo>
                  <a:cubicBezTo>
                    <a:pt x="747" y="1188"/>
                    <a:pt x="892" y="1136"/>
                    <a:pt x="1010" y="1019"/>
                  </a:cubicBezTo>
                  <a:cubicBezTo>
                    <a:pt x="1380" y="649"/>
                    <a:pt x="113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94"/>
            <p:cNvSpPr/>
            <p:nvPr/>
          </p:nvSpPr>
          <p:spPr>
            <a:xfrm>
              <a:off x="5564163" y="2463556"/>
              <a:ext cx="342600" cy="345675"/>
            </a:xfrm>
            <a:custGeom>
              <a:rect b="b" l="l" r="r" t="t"/>
              <a:pathLst>
                <a:path extrusionOk="0" h="13827" w="13704">
                  <a:moveTo>
                    <a:pt x="7531" y="402"/>
                  </a:moveTo>
                  <a:cubicBezTo>
                    <a:pt x="8117" y="402"/>
                    <a:pt x="8117" y="1266"/>
                    <a:pt x="7531" y="1266"/>
                  </a:cubicBezTo>
                  <a:lnTo>
                    <a:pt x="6173" y="1266"/>
                  </a:lnTo>
                  <a:cubicBezTo>
                    <a:pt x="5926" y="1266"/>
                    <a:pt x="5741" y="1081"/>
                    <a:pt x="5741" y="834"/>
                  </a:cubicBezTo>
                  <a:cubicBezTo>
                    <a:pt x="5741" y="618"/>
                    <a:pt x="5926" y="402"/>
                    <a:pt x="6173" y="402"/>
                  </a:cubicBezTo>
                  <a:close/>
                  <a:moveTo>
                    <a:pt x="5586" y="6358"/>
                  </a:moveTo>
                  <a:cubicBezTo>
                    <a:pt x="5833" y="6358"/>
                    <a:pt x="6080" y="6420"/>
                    <a:pt x="6296" y="6544"/>
                  </a:cubicBezTo>
                  <a:cubicBezTo>
                    <a:pt x="6728" y="6760"/>
                    <a:pt x="7222" y="6852"/>
                    <a:pt x="7716" y="6852"/>
                  </a:cubicBezTo>
                  <a:cubicBezTo>
                    <a:pt x="8179" y="6852"/>
                    <a:pt x="8673" y="6790"/>
                    <a:pt x="9136" y="6698"/>
                  </a:cubicBezTo>
                  <a:cubicBezTo>
                    <a:pt x="9166" y="6698"/>
                    <a:pt x="9197" y="6729"/>
                    <a:pt x="9197" y="6760"/>
                  </a:cubicBezTo>
                  <a:cubicBezTo>
                    <a:pt x="9197" y="6883"/>
                    <a:pt x="9197" y="6976"/>
                    <a:pt x="9197" y="7068"/>
                  </a:cubicBezTo>
                  <a:cubicBezTo>
                    <a:pt x="9197" y="7192"/>
                    <a:pt x="9166" y="7284"/>
                    <a:pt x="9166" y="7408"/>
                  </a:cubicBezTo>
                  <a:lnTo>
                    <a:pt x="4537" y="7408"/>
                  </a:lnTo>
                  <a:cubicBezTo>
                    <a:pt x="4506" y="7253"/>
                    <a:pt x="4475" y="7099"/>
                    <a:pt x="4475" y="6976"/>
                  </a:cubicBezTo>
                  <a:lnTo>
                    <a:pt x="4475" y="6945"/>
                  </a:lnTo>
                  <a:cubicBezTo>
                    <a:pt x="4475" y="6420"/>
                    <a:pt x="5185" y="6358"/>
                    <a:pt x="5586" y="6358"/>
                  </a:cubicBezTo>
                  <a:close/>
                  <a:moveTo>
                    <a:pt x="7808" y="9136"/>
                  </a:moveTo>
                  <a:cubicBezTo>
                    <a:pt x="7531" y="9259"/>
                    <a:pt x="7253" y="9321"/>
                    <a:pt x="6944" y="9321"/>
                  </a:cubicBezTo>
                  <a:lnTo>
                    <a:pt x="6852" y="9321"/>
                  </a:lnTo>
                  <a:cubicBezTo>
                    <a:pt x="6512" y="9321"/>
                    <a:pt x="6204" y="9259"/>
                    <a:pt x="5895" y="9136"/>
                  </a:cubicBezTo>
                  <a:close/>
                  <a:moveTo>
                    <a:pt x="9506" y="9136"/>
                  </a:moveTo>
                  <a:cubicBezTo>
                    <a:pt x="8981" y="9784"/>
                    <a:pt x="8210" y="10247"/>
                    <a:pt x="7346" y="10370"/>
                  </a:cubicBezTo>
                  <a:lnTo>
                    <a:pt x="7160" y="10216"/>
                  </a:lnTo>
                  <a:cubicBezTo>
                    <a:pt x="7099" y="10185"/>
                    <a:pt x="7037" y="10123"/>
                    <a:pt x="6944" y="10093"/>
                  </a:cubicBezTo>
                  <a:cubicBezTo>
                    <a:pt x="6913" y="10077"/>
                    <a:pt x="6883" y="10069"/>
                    <a:pt x="6852" y="10069"/>
                  </a:cubicBezTo>
                  <a:cubicBezTo>
                    <a:pt x="6821" y="10069"/>
                    <a:pt x="6790" y="10077"/>
                    <a:pt x="6759" y="10093"/>
                  </a:cubicBezTo>
                  <a:cubicBezTo>
                    <a:pt x="6697" y="10123"/>
                    <a:pt x="6605" y="10185"/>
                    <a:pt x="6543" y="10216"/>
                  </a:cubicBezTo>
                  <a:cubicBezTo>
                    <a:pt x="6481" y="10247"/>
                    <a:pt x="6420" y="10309"/>
                    <a:pt x="6358" y="10370"/>
                  </a:cubicBezTo>
                  <a:cubicBezTo>
                    <a:pt x="5494" y="10247"/>
                    <a:pt x="4722" y="9784"/>
                    <a:pt x="4198" y="9136"/>
                  </a:cubicBezTo>
                  <a:lnTo>
                    <a:pt x="5123" y="9136"/>
                  </a:lnTo>
                  <a:cubicBezTo>
                    <a:pt x="5617" y="9537"/>
                    <a:pt x="6235" y="9722"/>
                    <a:pt x="6852" y="9722"/>
                  </a:cubicBezTo>
                  <a:lnTo>
                    <a:pt x="6944" y="9722"/>
                  </a:lnTo>
                  <a:cubicBezTo>
                    <a:pt x="7562" y="9722"/>
                    <a:pt x="8117" y="9506"/>
                    <a:pt x="8580" y="9136"/>
                  </a:cubicBezTo>
                  <a:close/>
                  <a:moveTo>
                    <a:pt x="6852" y="11913"/>
                  </a:moveTo>
                  <a:cubicBezTo>
                    <a:pt x="7068" y="12253"/>
                    <a:pt x="7191" y="12623"/>
                    <a:pt x="7191" y="13024"/>
                  </a:cubicBezTo>
                  <a:cubicBezTo>
                    <a:pt x="7191" y="13148"/>
                    <a:pt x="7191" y="13302"/>
                    <a:pt x="7160" y="13426"/>
                  </a:cubicBezTo>
                  <a:lnTo>
                    <a:pt x="6574" y="13426"/>
                  </a:lnTo>
                  <a:cubicBezTo>
                    <a:pt x="6543" y="13302"/>
                    <a:pt x="6512" y="13148"/>
                    <a:pt x="6512" y="13024"/>
                  </a:cubicBezTo>
                  <a:cubicBezTo>
                    <a:pt x="6512" y="12623"/>
                    <a:pt x="6636" y="12253"/>
                    <a:pt x="6852" y="11913"/>
                  </a:cubicBezTo>
                  <a:close/>
                  <a:moveTo>
                    <a:pt x="6852" y="10494"/>
                  </a:moveTo>
                  <a:cubicBezTo>
                    <a:pt x="6883" y="10494"/>
                    <a:pt x="7160" y="10710"/>
                    <a:pt x="7160" y="10710"/>
                  </a:cubicBezTo>
                  <a:cubicBezTo>
                    <a:pt x="7932" y="11389"/>
                    <a:pt x="8148" y="12500"/>
                    <a:pt x="7654" y="13426"/>
                  </a:cubicBezTo>
                  <a:lnTo>
                    <a:pt x="7562" y="13426"/>
                  </a:lnTo>
                  <a:cubicBezTo>
                    <a:pt x="7592" y="13302"/>
                    <a:pt x="7592" y="13148"/>
                    <a:pt x="7592" y="13024"/>
                  </a:cubicBezTo>
                  <a:cubicBezTo>
                    <a:pt x="7592" y="12469"/>
                    <a:pt x="7376" y="11883"/>
                    <a:pt x="7006" y="11481"/>
                  </a:cubicBezTo>
                  <a:cubicBezTo>
                    <a:pt x="6960" y="11435"/>
                    <a:pt x="6906" y="11412"/>
                    <a:pt x="6852" y="11412"/>
                  </a:cubicBezTo>
                  <a:cubicBezTo>
                    <a:pt x="6798" y="11412"/>
                    <a:pt x="6744" y="11435"/>
                    <a:pt x="6697" y="11481"/>
                  </a:cubicBezTo>
                  <a:cubicBezTo>
                    <a:pt x="6327" y="11883"/>
                    <a:pt x="6111" y="12469"/>
                    <a:pt x="6111" y="13024"/>
                  </a:cubicBezTo>
                  <a:cubicBezTo>
                    <a:pt x="6111" y="13148"/>
                    <a:pt x="6111" y="13302"/>
                    <a:pt x="6142" y="13426"/>
                  </a:cubicBezTo>
                  <a:lnTo>
                    <a:pt x="6049" y="13426"/>
                  </a:lnTo>
                  <a:cubicBezTo>
                    <a:pt x="5556" y="12500"/>
                    <a:pt x="5772" y="11389"/>
                    <a:pt x="6543" y="10710"/>
                  </a:cubicBezTo>
                  <a:cubicBezTo>
                    <a:pt x="6543" y="10710"/>
                    <a:pt x="6759" y="10556"/>
                    <a:pt x="6852" y="10494"/>
                  </a:cubicBezTo>
                  <a:close/>
                  <a:moveTo>
                    <a:pt x="6173" y="1"/>
                  </a:moveTo>
                  <a:cubicBezTo>
                    <a:pt x="5185" y="1"/>
                    <a:pt x="5000" y="1420"/>
                    <a:pt x="5957" y="1667"/>
                  </a:cubicBezTo>
                  <a:lnTo>
                    <a:pt x="5957" y="3241"/>
                  </a:lnTo>
                  <a:cubicBezTo>
                    <a:pt x="4259" y="3643"/>
                    <a:pt x="3025" y="5186"/>
                    <a:pt x="3025" y="6976"/>
                  </a:cubicBezTo>
                  <a:cubicBezTo>
                    <a:pt x="3025" y="7099"/>
                    <a:pt x="3025" y="7253"/>
                    <a:pt x="3056" y="7408"/>
                  </a:cubicBezTo>
                  <a:cubicBezTo>
                    <a:pt x="2685" y="7408"/>
                    <a:pt x="2408" y="7624"/>
                    <a:pt x="2284" y="7963"/>
                  </a:cubicBezTo>
                  <a:lnTo>
                    <a:pt x="62" y="13549"/>
                  </a:lnTo>
                  <a:cubicBezTo>
                    <a:pt x="0" y="13673"/>
                    <a:pt x="93" y="13827"/>
                    <a:pt x="247" y="13827"/>
                  </a:cubicBezTo>
                  <a:lnTo>
                    <a:pt x="1667" y="13827"/>
                  </a:lnTo>
                  <a:cubicBezTo>
                    <a:pt x="1760" y="13827"/>
                    <a:pt x="1821" y="13765"/>
                    <a:pt x="1852" y="13703"/>
                  </a:cubicBezTo>
                  <a:lnTo>
                    <a:pt x="2439" y="12191"/>
                  </a:lnTo>
                  <a:cubicBezTo>
                    <a:pt x="2498" y="12032"/>
                    <a:pt x="2366" y="11912"/>
                    <a:pt x="2240" y="11912"/>
                  </a:cubicBezTo>
                  <a:cubicBezTo>
                    <a:pt x="2170" y="11912"/>
                    <a:pt x="2101" y="11949"/>
                    <a:pt x="2068" y="12037"/>
                  </a:cubicBezTo>
                  <a:lnTo>
                    <a:pt x="1513" y="13426"/>
                  </a:lnTo>
                  <a:lnTo>
                    <a:pt x="525" y="13426"/>
                  </a:lnTo>
                  <a:lnTo>
                    <a:pt x="2624" y="8117"/>
                  </a:lnTo>
                  <a:cubicBezTo>
                    <a:pt x="2716" y="7932"/>
                    <a:pt x="2871" y="7809"/>
                    <a:pt x="3056" y="7809"/>
                  </a:cubicBezTo>
                  <a:lnTo>
                    <a:pt x="10648" y="7809"/>
                  </a:lnTo>
                  <a:cubicBezTo>
                    <a:pt x="10833" y="7809"/>
                    <a:pt x="10987" y="7932"/>
                    <a:pt x="11049" y="8117"/>
                  </a:cubicBezTo>
                  <a:lnTo>
                    <a:pt x="13178" y="13426"/>
                  </a:lnTo>
                  <a:lnTo>
                    <a:pt x="12191" y="13426"/>
                  </a:lnTo>
                  <a:lnTo>
                    <a:pt x="10370" y="8858"/>
                  </a:lnTo>
                  <a:cubicBezTo>
                    <a:pt x="10339" y="8766"/>
                    <a:pt x="10277" y="8735"/>
                    <a:pt x="10185" y="8735"/>
                  </a:cubicBezTo>
                  <a:lnTo>
                    <a:pt x="3519" y="8735"/>
                  </a:lnTo>
                  <a:cubicBezTo>
                    <a:pt x="3426" y="8735"/>
                    <a:pt x="3364" y="8796"/>
                    <a:pt x="3334" y="8858"/>
                  </a:cubicBezTo>
                  <a:lnTo>
                    <a:pt x="2377" y="11296"/>
                  </a:lnTo>
                  <a:cubicBezTo>
                    <a:pt x="2315" y="11420"/>
                    <a:pt x="2377" y="11543"/>
                    <a:pt x="2469" y="11574"/>
                  </a:cubicBezTo>
                  <a:cubicBezTo>
                    <a:pt x="2499" y="11581"/>
                    <a:pt x="2526" y="11585"/>
                    <a:pt x="2552" y="11585"/>
                  </a:cubicBezTo>
                  <a:cubicBezTo>
                    <a:pt x="2635" y="11585"/>
                    <a:pt x="2700" y="11545"/>
                    <a:pt x="2747" y="11451"/>
                  </a:cubicBezTo>
                  <a:lnTo>
                    <a:pt x="3673" y="9136"/>
                  </a:lnTo>
                  <a:lnTo>
                    <a:pt x="3704" y="9136"/>
                  </a:lnTo>
                  <a:cubicBezTo>
                    <a:pt x="4228" y="9938"/>
                    <a:pt x="5062" y="10494"/>
                    <a:pt x="6018" y="10710"/>
                  </a:cubicBezTo>
                  <a:cubicBezTo>
                    <a:pt x="5278" y="11574"/>
                    <a:pt x="5185" y="12778"/>
                    <a:pt x="5772" y="13734"/>
                  </a:cubicBezTo>
                  <a:cubicBezTo>
                    <a:pt x="5802" y="13796"/>
                    <a:pt x="5864" y="13827"/>
                    <a:pt x="5926" y="13827"/>
                  </a:cubicBezTo>
                  <a:lnTo>
                    <a:pt x="7808" y="13827"/>
                  </a:lnTo>
                  <a:cubicBezTo>
                    <a:pt x="7870" y="13827"/>
                    <a:pt x="7932" y="13796"/>
                    <a:pt x="7994" y="13734"/>
                  </a:cubicBezTo>
                  <a:cubicBezTo>
                    <a:pt x="8549" y="12778"/>
                    <a:pt x="8457" y="11574"/>
                    <a:pt x="7747" y="10710"/>
                  </a:cubicBezTo>
                  <a:cubicBezTo>
                    <a:pt x="8673" y="10494"/>
                    <a:pt x="9506" y="9938"/>
                    <a:pt x="10061" y="9136"/>
                  </a:cubicBezTo>
                  <a:lnTo>
                    <a:pt x="10092" y="9136"/>
                  </a:lnTo>
                  <a:lnTo>
                    <a:pt x="11882" y="13703"/>
                  </a:lnTo>
                  <a:cubicBezTo>
                    <a:pt x="11913" y="13765"/>
                    <a:pt x="11975" y="13827"/>
                    <a:pt x="12067" y="13827"/>
                  </a:cubicBezTo>
                  <a:lnTo>
                    <a:pt x="13456" y="13827"/>
                  </a:lnTo>
                  <a:cubicBezTo>
                    <a:pt x="13611" y="13827"/>
                    <a:pt x="13703" y="13673"/>
                    <a:pt x="13672" y="13549"/>
                  </a:cubicBezTo>
                  <a:lnTo>
                    <a:pt x="11450" y="7963"/>
                  </a:lnTo>
                  <a:cubicBezTo>
                    <a:pt x="11327" y="7624"/>
                    <a:pt x="11018" y="7439"/>
                    <a:pt x="10679" y="7408"/>
                  </a:cubicBezTo>
                  <a:cubicBezTo>
                    <a:pt x="10679" y="7253"/>
                    <a:pt x="10709" y="7130"/>
                    <a:pt x="10709" y="6976"/>
                  </a:cubicBezTo>
                  <a:cubicBezTo>
                    <a:pt x="10709" y="6266"/>
                    <a:pt x="10493" y="5556"/>
                    <a:pt x="10123" y="4970"/>
                  </a:cubicBezTo>
                  <a:cubicBezTo>
                    <a:pt x="10084" y="4891"/>
                    <a:pt x="10020" y="4860"/>
                    <a:pt x="9956" y="4860"/>
                  </a:cubicBezTo>
                  <a:cubicBezTo>
                    <a:pt x="9818" y="4860"/>
                    <a:pt x="9678" y="5007"/>
                    <a:pt x="9784" y="5155"/>
                  </a:cubicBezTo>
                  <a:cubicBezTo>
                    <a:pt x="10185" y="5834"/>
                    <a:pt x="10339" y="6605"/>
                    <a:pt x="10247" y="7408"/>
                  </a:cubicBezTo>
                  <a:lnTo>
                    <a:pt x="9598" y="7408"/>
                  </a:lnTo>
                  <a:cubicBezTo>
                    <a:pt x="9629" y="7161"/>
                    <a:pt x="9629" y="6945"/>
                    <a:pt x="9598" y="6729"/>
                  </a:cubicBezTo>
                  <a:cubicBezTo>
                    <a:pt x="9572" y="6460"/>
                    <a:pt x="9381" y="6285"/>
                    <a:pt x="9149" y="6285"/>
                  </a:cubicBezTo>
                  <a:cubicBezTo>
                    <a:pt x="9114" y="6285"/>
                    <a:pt x="9079" y="6289"/>
                    <a:pt x="9043" y="6297"/>
                  </a:cubicBezTo>
                  <a:cubicBezTo>
                    <a:pt x="8580" y="6389"/>
                    <a:pt x="8148" y="6420"/>
                    <a:pt x="7716" y="6451"/>
                  </a:cubicBezTo>
                  <a:cubicBezTo>
                    <a:pt x="7284" y="6451"/>
                    <a:pt x="6852" y="6358"/>
                    <a:pt x="6451" y="6173"/>
                  </a:cubicBezTo>
                  <a:cubicBezTo>
                    <a:pt x="6173" y="6019"/>
                    <a:pt x="5864" y="5926"/>
                    <a:pt x="5586" y="5926"/>
                  </a:cubicBezTo>
                  <a:cubicBezTo>
                    <a:pt x="4938" y="5926"/>
                    <a:pt x="4074" y="6173"/>
                    <a:pt x="4074" y="6945"/>
                  </a:cubicBezTo>
                  <a:cubicBezTo>
                    <a:pt x="4074" y="7099"/>
                    <a:pt x="4074" y="7253"/>
                    <a:pt x="4105" y="7408"/>
                  </a:cubicBezTo>
                  <a:lnTo>
                    <a:pt x="3426" y="7408"/>
                  </a:lnTo>
                  <a:cubicBezTo>
                    <a:pt x="3179" y="5587"/>
                    <a:pt x="4414" y="3920"/>
                    <a:pt x="6204" y="3581"/>
                  </a:cubicBezTo>
                  <a:cubicBezTo>
                    <a:pt x="6296" y="3550"/>
                    <a:pt x="6358" y="3488"/>
                    <a:pt x="6358" y="3365"/>
                  </a:cubicBezTo>
                  <a:lnTo>
                    <a:pt x="6358" y="1698"/>
                  </a:lnTo>
                  <a:lnTo>
                    <a:pt x="7315" y="1698"/>
                  </a:lnTo>
                  <a:lnTo>
                    <a:pt x="7315" y="3396"/>
                  </a:lnTo>
                  <a:cubicBezTo>
                    <a:pt x="7315" y="3488"/>
                    <a:pt x="7407" y="3581"/>
                    <a:pt x="7500" y="3581"/>
                  </a:cubicBezTo>
                  <a:cubicBezTo>
                    <a:pt x="8179" y="3704"/>
                    <a:pt x="8827" y="4044"/>
                    <a:pt x="9321" y="4568"/>
                  </a:cubicBezTo>
                  <a:cubicBezTo>
                    <a:pt x="9361" y="4602"/>
                    <a:pt x="9407" y="4617"/>
                    <a:pt x="9451" y="4617"/>
                  </a:cubicBezTo>
                  <a:cubicBezTo>
                    <a:pt x="9607" y="4617"/>
                    <a:pt x="9750" y="4435"/>
                    <a:pt x="9629" y="4291"/>
                  </a:cubicBezTo>
                  <a:cubicBezTo>
                    <a:pt x="9105" y="3766"/>
                    <a:pt x="8457" y="3396"/>
                    <a:pt x="7747" y="3210"/>
                  </a:cubicBezTo>
                  <a:lnTo>
                    <a:pt x="7747" y="1667"/>
                  </a:lnTo>
                  <a:cubicBezTo>
                    <a:pt x="8703" y="1420"/>
                    <a:pt x="8549" y="1"/>
                    <a:pt x="75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0" name="Google Shape;15440;p94"/>
          <p:cNvGrpSpPr/>
          <p:nvPr/>
        </p:nvGrpSpPr>
        <p:grpSpPr>
          <a:xfrm>
            <a:off x="4795268" y="3991542"/>
            <a:ext cx="363975" cy="330250"/>
            <a:chOff x="2526038" y="1929656"/>
            <a:chExt cx="363975" cy="330250"/>
          </a:xfrm>
        </p:grpSpPr>
        <p:sp>
          <p:nvSpPr>
            <p:cNvPr id="15441" name="Google Shape;15441;p94"/>
            <p:cNvSpPr/>
            <p:nvPr/>
          </p:nvSpPr>
          <p:spPr>
            <a:xfrm>
              <a:off x="2633838" y="1962831"/>
              <a:ext cx="10825" cy="23175"/>
            </a:xfrm>
            <a:custGeom>
              <a:rect b="b" l="l" r="r" t="t"/>
              <a:pathLst>
                <a:path extrusionOk="0" h="927" w="433">
                  <a:moveTo>
                    <a:pt x="216" y="1"/>
                  </a:moveTo>
                  <a:cubicBezTo>
                    <a:pt x="93" y="1"/>
                    <a:pt x="0" y="93"/>
                    <a:pt x="0" y="217"/>
                  </a:cubicBezTo>
                  <a:lnTo>
                    <a:pt x="0" y="710"/>
                  </a:lnTo>
                  <a:cubicBezTo>
                    <a:pt x="0" y="834"/>
                    <a:pt x="93" y="927"/>
                    <a:pt x="216" y="927"/>
                  </a:cubicBezTo>
                  <a:cubicBezTo>
                    <a:pt x="340" y="927"/>
                    <a:pt x="432" y="834"/>
                    <a:pt x="432" y="710"/>
                  </a:cubicBezTo>
                  <a:lnTo>
                    <a:pt x="432" y="217"/>
                  </a:lnTo>
                  <a:cubicBezTo>
                    <a:pt x="401" y="93"/>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94"/>
            <p:cNvSpPr/>
            <p:nvPr/>
          </p:nvSpPr>
          <p:spPr>
            <a:xfrm>
              <a:off x="2772713" y="1962831"/>
              <a:ext cx="10050" cy="23175"/>
            </a:xfrm>
            <a:custGeom>
              <a:rect b="b" l="l" r="r" t="t"/>
              <a:pathLst>
                <a:path extrusionOk="0" h="927" w="402">
                  <a:moveTo>
                    <a:pt x="185" y="1"/>
                  </a:moveTo>
                  <a:cubicBezTo>
                    <a:pt x="93" y="1"/>
                    <a:pt x="0" y="93"/>
                    <a:pt x="0" y="217"/>
                  </a:cubicBezTo>
                  <a:lnTo>
                    <a:pt x="0" y="710"/>
                  </a:lnTo>
                  <a:cubicBezTo>
                    <a:pt x="0" y="834"/>
                    <a:pt x="62" y="927"/>
                    <a:pt x="185" y="927"/>
                  </a:cubicBezTo>
                  <a:cubicBezTo>
                    <a:pt x="309" y="927"/>
                    <a:pt x="401" y="834"/>
                    <a:pt x="401" y="710"/>
                  </a:cubicBezTo>
                  <a:lnTo>
                    <a:pt x="401" y="217"/>
                  </a:lnTo>
                  <a:cubicBezTo>
                    <a:pt x="401" y="93"/>
                    <a:pt x="309"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94"/>
            <p:cNvSpPr/>
            <p:nvPr/>
          </p:nvSpPr>
          <p:spPr>
            <a:xfrm>
              <a:off x="2684163" y="1974331"/>
              <a:ext cx="48275" cy="18625"/>
            </a:xfrm>
            <a:custGeom>
              <a:rect b="b" l="l" r="r" t="t"/>
              <a:pathLst>
                <a:path extrusionOk="0" h="745" w="1931">
                  <a:moveTo>
                    <a:pt x="292" y="0"/>
                  </a:moveTo>
                  <a:cubicBezTo>
                    <a:pt x="147" y="0"/>
                    <a:pt x="0" y="180"/>
                    <a:pt x="117" y="343"/>
                  </a:cubicBezTo>
                  <a:cubicBezTo>
                    <a:pt x="333" y="590"/>
                    <a:pt x="641" y="713"/>
                    <a:pt x="981" y="744"/>
                  </a:cubicBezTo>
                  <a:cubicBezTo>
                    <a:pt x="1289" y="713"/>
                    <a:pt x="1598" y="590"/>
                    <a:pt x="1814" y="343"/>
                  </a:cubicBezTo>
                  <a:cubicBezTo>
                    <a:pt x="1930" y="180"/>
                    <a:pt x="1784" y="0"/>
                    <a:pt x="1639" y="0"/>
                  </a:cubicBezTo>
                  <a:cubicBezTo>
                    <a:pt x="1591" y="0"/>
                    <a:pt x="1543" y="20"/>
                    <a:pt x="1505" y="65"/>
                  </a:cubicBezTo>
                  <a:cubicBezTo>
                    <a:pt x="1351" y="220"/>
                    <a:pt x="1166" y="312"/>
                    <a:pt x="981" y="312"/>
                  </a:cubicBezTo>
                  <a:cubicBezTo>
                    <a:pt x="765" y="312"/>
                    <a:pt x="579" y="220"/>
                    <a:pt x="425" y="65"/>
                  </a:cubicBezTo>
                  <a:cubicBezTo>
                    <a:pt x="387" y="20"/>
                    <a:pt x="340" y="0"/>
                    <a:pt x="2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94"/>
            <p:cNvSpPr/>
            <p:nvPr/>
          </p:nvSpPr>
          <p:spPr>
            <a:xfrm>
              <a:off x="2526038" y="1929656"/>
              <a:ext cx="363975" cy="330250"/>
            </a:xfrm>
            <a:custGeom>
              <a:rect b="b" l="l" r="r" t="t"/>
              <a:pathLst>
                <a:path extrusionOk="0" h="13210" w="14559">
                  <a:moveTo>
                    <a:pt x="13046" y="1"/>
                  </a:moveTo>
                  <a:lnTo>
                    <a:pt x="13046" y="31"/>
                  </a:lnTo>
                  <a:lnTo>
                    <a:pt x="1534" y="31"/>
                  </a:lnTo>
                  <a:cubicBezTo>
                    <a:pt x="1522" y="31"/>
                    <a:pt x="1510" y="31"/>
                    <a:pt x="1497" y="31"/>
                  </a:cubicBezTo>
                  <a:cubicBezTo>
                    <a:pt x="503" y="31"/>
                    <a:pt x="0" y="1244"/>
                    <a:pt x="701" y="1945"/>
                  </a:cubicBezTo>
                  <a:cubicBezTo>
                    <a:pt x="856" y="2099"/>
                    <a:pt x="948" y="2284"/>
                    <a:pt x="948" y="2500"/>
                  </a:cubicBezTo>
                  <a:lnTo>
                    <a:pt x="948" y="5340"/>
                  </a:lnTo>
                  <a:cubicBezTo>
                    <a:pt x="917" y="5463"/>
                    <a:pt x="1033" y="5525"/>
                    <a:pt x="1149" y="5525"/>
                  </a:cubicBezTo>
                  <a:cubicBezTo>
                    <a:pt x="1264" y="5525"/>
                    <a:pt x="1380" y="5463"/>
                    <a:pt x="1349" y="5340"/>
                  </a:cubicBezTo>
                  <a:lnTo>
                    <a:pt x="1349" y="2500"/>
                  </a:lnTo>
                  <a:cubicBezTo>
                    <a:pt x="1349" y="2161"/>
                    <a:pt x="1226" y="1883"/>
                    <a:pt x="979" y="1667"/>
                  </a:cubicBezTo>
                  <a:cubicBezTo>
                    <a:pt x="794" y="1451"/>
                    <a:pt x="732" y="1112"/>
                    <a:pt x="886" y="865"/>
                  </a:cubicBezTo>
                  <a:cubicBezTo>
                    <a:pt x="979" y="587"/>
                    <a:pt x="1257" y="402"/>
                    <a:pt x="1534" y="402"/>
                  </a:cubicBezTo>
                  <a:lnTo>
                    <a:pt x="13046" y="402"/>
                  </a:lnTo>
                  <a:cubicBezTo>
                    <a:pt x="13694" y="402"/>
                    <a:pt x="14034" y="1173"/>
                    <a:pt x="13571" y="1636"/>
                  </a:cubicBezTo>
                  <a:cubicBezTo>
                    <a:pt x="13355" y="1852"/>
                    <a:pt x="13231" y="2161"/>
                    <a:pt x="13231" y="2500"/>
                  </a:cubicBezTo>
                  <a:lnTo>
                    <a:pt x="13231" y="11173"/>
                  </a:lnTo>
                  <a:cubicBezTo>
                    <a:pt x="13200" y="12068"/>
                    <a:pt x="12490" y="12777"/>
                    <a:pt x="11626" y="12777"/>
                  </a:cubicBezTo>
                  <a:lnTo>
                    <a:pt x="2954" y="12777"/>
                  </a:lnTo>
                  <a:cubicBezTo>
                    <a:pt x="2059" y="12777"/>
                    <a:pt x="1349" y="12068"/>
                    <a:pt x="1349" y="11173"/>
                  </a:cubicBezTo>
                  <a:lnTo>
                    <a:pt x="1349" y="6173"/>
                  </a:lnTo>
                  <a:cubicBezTo>
                    <a:pt x="1318" y="6080"/>
                    <a:pt x="1241" y="6034"/>
                    <a:pt x="1164" y="6034"/>
                  </a:cubicBezTo>
                  <a:cubicBezTo>
                    <a:pt x="1087" y="6034"/>
                    <a:pt x="1010" y="6080"/>
                    <a:pt x="979" y="6173"/>
                  </a:cubicBezTo>
                  <a:lnTo>
                    <a:pt x="979" y="11173"/>
                  </a:lnTo>
                  <a:cubicBezTo>
                    <a:pt x="979" y="12284"/>
                    <a:pt x="1843" y="13179"/>
                    <a:pt x="2954" y="13209"/>
                  </a:cubicBezTo>
                  <a:lnTo>
                    <a:pt x="11626" y="13209"/>
                  </a:lnTo>
                  <a:cubicBezTo>
                    <a:pt x="12737" y="13179"/>
                    <a:pt x="13632" y="12284"/>
                    <a:pt x="13632" y="11203"/>
                  </a:cubicBezTo>
                  <a:lnTo>
                    <a:pt x="13632" y="2500"/>
                  </a:lnTo>
                  <a:cubicBezTo>
                    <a:pt x="13632" y="2284"/>
                    <a:pt x="13725" y="2068"/>
                    <a:pt x="13848" y="1945"/>
                  </a:cubicBezTo>
                  <a:cubicBezTo>
                    <a:pt x="14558" y="1204"/>
                    <a:pt x="14064" y="1"/>
                    <a:pt x="130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94"/>
            <p:cNvSpPr/>
            <p:nvPr/>
          </p:nvSpPr>
          <p:spPr>
            <a:xfrm>
              <a:off x="2577513" y="2013431"/>
              <a:ext cx="260800" cy="217150"/>
            </a:xfrm>
            <a:custGeom>
              <a:rect b="b" l="l" r="r" t="t"/>
              <a:pathLst>
                <a:path extrusionOk="0" h="8686" w="10432">
                  <a:moveTo>
                    <a:pt x="3050" y="1"/>
                  </a:moveTo>
                  <a:cubicBezTo>
                    <a:pt x="2175" y="1"/>
                    <a:pt x="1299" y="110"/>
                    <a:pt x="432" y="322"/>
                  </a:cubicBezTo>
                  <a:cubicBezTo>
                    <a:pt x="185" y="384"/>
                    <a:pt x="31" y="600"/>
                    <a:pt x="0" y="847"/>
                  </a:cubicBezTo>
                  <a:lnTo>
                    <a:pt x="31" y="878"/>
                  </a:lnTo>
                  <a:lnTo>
                    <a:pt x="31" y="7822"/>
                  </a:lnTo>
                  <a:cubicBezTo>
                    <a:pt x="31" y="8315"/>
                    <a:pt x="432" y="8686"/>
                    <a:pt x="895" y="8686"/>
                  </a:cubicBezTo>
                  <a:lnTo>
                    <a:pt x="9567" y="8686"/>
                  </a:lnTo>
                  <a:cubicBezTo>
                    <a:pt x="10030" y="8686"/>
                    <a:pt x="10431" y="8284"/>
                    <a:pt x="10431" y="7822"/>
                  </a:cubicBezTo>
                  <a:lnTo>
                    <a:pt x="10431" y="6155"/>
                  </a:lnTo>
                  <a:cubicBezTo>
                    <a:pt x="10401" y="6062"/>
                    <a:pt x="10316" y="6016"/>
                    <a:pt x="10231" y="6016"/>
                  </a:cubicBezTo>
                  <a:cubicBezTo>
                    <a:pt x="10146" y="6016"/>
                    <a:pt x="10061" y="6062"/>
                    <a:pt x="10030" y="6155"/>
                  </a:cubicBezTo>
                  <a:lnTo>
                    <a:pt x="10030" y="7822"/>
                  </a:lnTo>
                  <a:cubicBezTo>
                    <a:pt x="10061" y="8099"/>
                    <a:pt x="9845" y="8315"/>
                    <a:pt x="9567" y="8315"/>
                  </a:cubicBezTo>
                  <a:lnTo>
                    <a:pt x="895" y="8315"/>
                  </a:lnTo>
                  <a:cubicBezTo>
                    <a:pt x="648" y="8315"/>
                    <a:pt x="432" y="8099"/>
                    <a:pt x="432" y="7852"/>
                  </a:cubicBezTo>
                  <a:lnTo>
                    <a:pt x="432" y="878"/>
                  </a:lnTo>
                  <a:cubicBezTo>
                    <a:pt x="432" y="785"/>
                    <a:pt x="494" y="723"/>
                    <a:pt x="556" y="723"/>
                  </a:cubicBezTo>
                  <a:cubicBezTo>
                    <a:pt x="1359" y="514"/>
                    <a:pt x="2188" y="414"/>
                    <a:pt x="3020" y="414"/>
                  </a:cubicBezTo>
                  <a:cubicBezTo>
                    <a:pt x="3786" y="414"/>
                    <a:pt x="4554" y="499"/>
                    <a:pt x="5308" y="662"/>
                  </a:cubicBezTo>
                  <a:cubicBezTo>
                    <a:pt x="6254" y="855"/>
                    <a:pt x="7211" y="951"/>
                    <a:pt x="8165" y="951"/>
                  </a:cubicBezTo>
                  <a:cubicBezTo>
                    <a:pt x="8737" y="951"/>
                    <a:pt x="9309" y="916"/>
                    <a:pt x="9876" y="847"/>
                  </a:cubicBezTo>
                  <a:cubicBezTo>
                    <a:pt x="9887" y="841"/>
                    <a:pt x="9899" y="839"/>
                    <a:pt x="9911" y="839"/>
                  </a:cubicBezTo>
                  <a:cubicBezTo>
                    <a:pt x="9968" y="839"/>
                    <a:pt x="10030" y="894"/>
                    <a:pt x="10030" y="970"/>
                  </a:cubicBezTo>
                  <a:lnTo>
                    <a:pt x="10030" y="5353"/>
                  </a:lnTo>
                  <a:cubicBezTo>
                    <a:pt x="10061" y="5445"/>
                    <a:pt x="10146" y="5491"/>
                    <a:pt x="10227" y="5491"/>
                  </a:cubicBezTo>
                  <a:cubicBezTo>
                    <a:pt x="10308" y="5491"/>
                    <a:pt x="10385" y="5445"/>
                    <a:pt x="10401" y="5353"/>
                  </a:cubicBezTo>
                  <a:lnTo>
                    <a:pt x="10401" y="970"/>
                  </a:lnTo>
                  <a:cubicBezTo>
                    <a:pt x="10401" y="650"/>
                    <a:pt x="10153" y="412"/>
                    <a:pt x="9866" y="412"/>
                  </a:cubicBezTo>
                  <a:cubicBezTo>
                    <a:pt x="9849" y="412"/>
                    <a:pt x="9832" y="413"/>
                    <a:pt x="9814" y="415"/>
                  </a:cubicBezTo>
                  <a:cubicBezTo>
                    <a:pt x="9225" y="501"/>
                    <a:pt x="8631" y="543"/>
                    <a:pt x="8038" y="543"/>
                  </a:cubicBezTo>
                  <a:cubicBezTo>
                    <a:pt x="7140" y="543"/>
                    <a:pt x="6244" y="446"/>
                    <a:pt x="5370" y="260"/>
                  </a:cubicBezTo>
                  <a:cubicBezTo>
                    <a:pt x="4601" y="86"/>
                    <a:pt x="3826" y="1"/>
                    <a:pt x="3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94"/>
            <p:cNvSpPr/>
            <p:nvPr/>
          </p:nvSpPr>
          <p:spPr>
            <a:xfrm>
              <a:off x="2689388" y="2199706"/>
              <a:ext cx="37050" cy="9275"/>
            </a:xfrm>
            <a:custGeom>
              <a:rect b="b" l="l" r="r" t="t"/>
              <a:pathLst>
                <a:path extrusionOk="0" h="371" w="1482">
                  <a:moveTo>
                    <a:pt x="185" y="0"/>
                  </a:moveTo>
                  <a:cubicBezTo>
                    <a:pt x="0" y="62"/>
                    <a:pt x="0" y="309"/>
                    <a:pt x="185" y="371"/>
                  </a:cubicBezTo>
                  <a:lnTo>
                    <a:pt x="1327" y="371"/>
                  </a:lnTo>
                  <a:cubicBezTo>
                    <a:pt x="1481" y="309"/>
                    <a:pt x="1481" y="62"/>
                    <a:pt x="13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94"/>
            <p:cNvSpPr/>
            <p:nvPr/>
          </p:nvSpPr>
          <p:spPr>
            <a:xfrm>
              <a:off x="2688888" y="2177831"/>
              <a:ext cx="38325" cy="9675"/>
            </a:xfrm>
            <a:custGeom>
              <a:rect b="b" l="l" r="r" t="t"/>
              <a:pathLst>
                <a:path extrusionOk="0" h="387" w="1533">
                  <a:moveTo>
                    <a:pt x="157" y="0"/>
                  </a:moveTo>
                  <a:cubicBezTo>
                    <a:pt x="1" y="0"/>
                    <a:pt x="6" y="386"/>
                    <a:pt x="171" y="386"/>
                  </a:cubicBezTo>
                  <a:cubicBezTo>
                    <a:pt x="182" y="386"/>
                    <a:pt x="193" y="385"/>
                    <a:pt x="205" y="381"/>
                  </a:cubicBezTo>
                  <a:lnTo>
                    <a:pt x="1347" y="381"/>
                  </a:lnTo>
                  <a:cubicBezTo>
                    <a:pt x="1532" y="320"/>
                    <a:pt x="1532" y="42"/>
                    <a:pt x="1347" y="11"/>
                  </a:cubicBezTo>
                  <a:lnTo>
                    <a:pt x="205" y="11"/>
                  </a:lnTo>
                  <a:cubicBezTo>
                    <a:pt x="188" y="4"/>
                    <a:pt x="172" y="0"/>
                    <a:pt x="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94"/>
            <p:cNvSpPr/>
            <p:nvPr/>
          </p:nvSpPr>
          <p:spPr>
            <a:xfrm>
              <a:off x="2689388" y="2155731"/>
              <a:ext cx="37825" cy="10825"/>
            </a:xfrm>
            <a:custGeom>
              <a:rect b="b" l="l" r="r" t="t"/>
              <a:pathLst>
                <a:path extrusionOk="0" h="433" w="1513">
                  <a:moveTo>
                    <a:pt x="185" y="0"/>
                  </a:moveTo>
                  <a:cubicBezTo>
                    <a:pt x="93" y="0"/>
                    <a:pt x="0" y="93"/>
                    <a:pt x="0" y="216"/>
                  </a:cubicBezTo>
                  <a:cubicBezTo>
                    <a:pt x="0" y="340"/>
                    <a:pt x="93" y="432"/>
                    <a:pt x="185" y="432"/>
                  </a:cubicBezTo>
                  <a:lnTo>
                    <a:pt x="1327" y="432"/>
                  </a:lnTo>
                  <a:cubicBezTo>
                    <a:pt x="1420" y="432"/>
                    <a:pt x="1512" y="340"/>
                    <a:pt x="1512" y="216"/>
                  </a:cubicBezTo>
                  <a:cubicBezTo>
                    <a:pt x="1512" y="93"/>
                    <a:pt x="1420" y="0"/>
                    <a:pt x="13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94"/>
            <p:cNvSpPr/>
            <p:nvPr/>
          </p:nvSpPr>
          <p:spPr>
            <a:xfrm>
              <a:off x="2680888" y="2134106"/>
              <a:ext cx="54800" cy="10075"/>
            </a:xfrm>
            <a:custGeom>
              <a:rect b="b" l="l" r="r" t="t"/>
              <a:pathLst>
                <a:path extrusionOk="0" h="403" w="2192">
                  <a:moveTo>
                    <a:pt x="217" y="1"/>
                  </a:moveTo>
                  <a:cubicBezTo>
                    <a:pt x="93" y="1"/>
                    <a:pt x="1" y="94"/>
                    <a:pt x="1" y="217"/>
                  </a:cubicBezTo>
                  <a:cubicBezTo>
                    <a:pt x="1" y="310"/>
                    <a:pt x="93" y="402"/>
                    <a:pt x="217" y="402"/>
                  </a:cubicBezTo>
                  <a:lnTo>
                    <a:pt x="1976" y="402"/>
                  </a:lnTo>
                  <a:cubicBezTo>
                    <a:pt x="2099" y="402"/>
                    <a:pt x="2192" y="310"/>
                    <a:pt x="2192" y="217"/>
                  </a:cubicBezTo>
                  <a:cubicBezTo>
                    <a:pt x="2192" y="94"/>
                    <a:pt x="2099" y="1"/>
                    <a:pt x="1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94"/>
            <p:cNvSpPr/>
            <p:nvPr/>
          </p:nvSpPr>
          <p:spPr>
            <a:xfrm>
              <a:off x="2689388" y="2112506"/>
              <a:ext cx="37825" cy="10075"/>
            </a:xfrm>
            <a:custGeom>
              <a:rect b="b" l="l" r="r" t="t"/>
              <a:pathLst>
                <a:path extrusionOk="0" h="403" w="1513">
                  <a:moveTo>
                    <a:pt x="185" y="1"/>
                  </a:moveTo>
                  <a:cubicBezTo>
                    <a:pt x="93" y="1"/>
                    <a:pt x="0" y="93"/>
                    <a:pt x="0" y="217"/>
                  </a:cubicBezTo>
                  <a:cubicBezTo>
                    <a:pt x="0" y="309"/>
                    <a:pt x="93" y="402"/>
                    <a:pt x="185" y="402"/>
                  </a:cubicBezTo>
                  <a:lnTo>
                    <a:pt x="1327" y="402"/>
                  </a:lnTo>
                  <a:cubicBezTo>
                    <a:pt x="1420" y="402"/>
                    <a:pt x="1512" y="309"/>
                    <a:pt x="1512" y="217"/>
                  </a:cubicBezTo>
                  <a:cubicBezTo>
                    <a:pt x="1512" y="93"/>
                    <a:pt x="1420" y="1"/>
                    <a:pt x="1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94"/>
            <p:cNvSpPr/>
            <p:nvPr/>
          </p:nvSpPr>
          <p:spPr>
            <a:xfrm>
              <a:off x="2689388" y="2090906"/>
              <a:ext cx="37825" cy="10050"/>
            </a:xfrm>
            <a:custGeom>
              <a:rect b="b" l="l" r="r" t="t"/>
              <a:pathLst>
                <a:path extrusionOk="0" h="402" w="1513">
                  <a:moveTo>
                    <a:pt x="185" y="1"/>
                  </a:moveTo>
                  <a:cubicBezTo>
                    <a:pt x="93" y="1"/>
                    <a:pt x="0" y="93"/>
                    <a:pt x="0" y="186"/>
                  </a:cubicBezTo>
                  <a:cubicBezTo>
                    <a:pt x="0" y="309"/>
                    <a:pt x="93" y="402"/>
                    <a:pt x="185" y="402"/>
                  </a:cubicBezTo>
                  <a:lnTo>
                    <a:pt x="1327" y="402"/>
                  </a:lnTo>
                  <a:cubicBezTo>
                    <a:pt x="1420" y="402"/>
                    <a:pt x="1512" y="309"/>
                    <a:pt x="1512" y="186"/>
                  </a:cubicBezTo>
                  <a:cubicBezTo>
                    <a:pt x="1512" y="93"/>
                    <a:pt x="1420" y="1"/>
                    <a:pt x="1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94"/>
            <p:cNvSpPr/>
            <p:nvPr/>
          </p:nvSpPr>
          <p:spPr>
            <a:xfrm>
              <a:off x="2688888" y="2069181"/>
              <a:ext cx="38325" cy="10300"/>
            </a:xfrm>
            <a:custGeom>
              <a:rect b="b" l="l" r="r" t="t"/>
              <a:pathLst>
                <a:path extrusionOk="0" h="412" w="1533">
                  <a:moveTo>
                    <a:pt x="171" y="1"/>
                  </a:moveTo>
                  <a:cubicBezTo>
                    <a:pt x="1" y="1"/>
                    <a:pt x="1" y="412"/>
                    <a:pt x="171" y="412"/>
                  </a:cubicBezTo>
                  <a:cubicBezTo>
                    <a:pt x="182" y="412"/>
                    <a:pt x="193" y="410"/>
                    <a:pt x="205" y="407"/>
                  </a:cubicBezTo>
                  <a:lnTo>
                    <a:pt x="1347" y="407"/>
                  </a:lnTo>
                  <a:cubicBezTo>
                    <a:pt x="1532" y="345"/>
                    <a:pt x="1532" y="67"/>
                    <a:pt x="1347" y="6"/>
                  </a:cubicBezTo>
                  <a:lnTo>
                    <a:pt x="205" y="6"/>
                  </a:lnTo>
                  <a:cubicBezTo>
                    <a:pt x="193" y="2"/>
                    <a:pt x="182"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94"/>
            <p:cNvSpPr/>
            <p:nvPr/>
          </p:nvSpPr>
          <p:spPr>
            <a:xfrm>
              <a:off x="2681063" y="2047581"/>
              <a:ext cx="54475" cy="10225"/>
            </a:xfrm>
            <a:custGeom>
              <a:rect b="b" l="l" r="r" t="t"/>
              <a:pathLst>
                <a:path extrusionOk="0" h="409" w="2179">
                  <a:moveTo>
                    <a:pt x="174" y="0"/>
                  </a:moveTo>
                  <a:cubicBezTo>
                    <a:pt x="0" y="0"/>
                    <a:pt x="6" y="408"/>
                    <a:pt x="191" y="408"/>
                  </a:cubicBezTo>
                  <a:cubicBezTo>
                    <a:pt x="197" y="408"/>
                    <a:pt x="203" y="408"/>
                    <a:pt x="210" y="407"/>
                  </a:cubicBezTo>
                  <a:lnTo>
                    <a:pt x="1969" y="407"/>
                  </a:lnTo>
                  <a:cubicBezTo>
                    <a:pt x="1975" y="408"/>
                    <a:pt x="1982" y="408"/>
                    <a:pt x="1988" y="408"/>
                  </a:cubicBezTo>
                  <a:cubicBezTo>
                    <a:pt x="2173" y="408"/>
                    <a:pt x="2178" y="0"/>
                    <a:pt x="2005" y="0"/>
                  </a:cubicBezTo>
                  <a:cubicBezTo>
                    <a:pt x="1994" y="0"/>
                    <a:pt x="1982" y="2"/>
                    <a:pt x="1969" y="5"/>
                  </a:cubicBezTo>
                  <a:lnTo>
                    <a:pt x="210" y="5"/>
                  </a:lnTo>
                  <a:cubicBezTo>
                    <a:pt x="197" y="2"/>
                    <a:pt x="18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4" name="Google Shape;15454;p94"/>
          <p:cNvGrpSpPr/>
          <p:nvPr/>
        </p:nvGrpSpPr>
        <p:grpSpPr>
          <a:xfrm>
            <a:off x="5497786" y="4000230"/>
            <a:ext cx="345800" cy="312875"/>
            <a:chOff x="1774963" y="1938531"/>
            <a:chExt cx="345800" cy="312875"/>
          </a:xfrm>
        </p:grpSpPr>
        <p:sp>
          <p:nvSpPr>
            <p:cNvPr id="15455" name="Google Shape;15455;p94"/>
            <p:cNvSpPr/>
            <p:nvPr/>
          </p:nvSpPr>
          <p:spPr>
            <a:xfrm>
              <a:off x="1918613" y="2072406"/>
              <a:ext cx="68675" cy="58825"/>
            </a:xfrm>
            <a:custGeom>
              <a:rect b="b" l="l" r="r" t="t"/>
              <a:pathLst>
                <a:path extrusionOk="0" h="2353" w="2747">
                  <a:moveTo>
                    <a:pt x="1173" y="401"/>
                  </a:moveTo>
                  <a:cubicBezTo>
                    <a:pt x="1605" y="401"/>
                    <a:pt x="1944" y="741"/>
                    <a:pt x="1944" y="1173"/>
                  </a:cubicBezTo>
                  <a:cubicBezTo>
                    <a:pt x="1944" y="1636"/>
                    <a:pt x="1557" y="1955"/>
                    <a:pt x="1154" y="1955"/>
                  </a:cubicBezTo>
                  <a:cubicBezTo>
                    <a:pt x="966" y="1955"/>
                    <a:pt x="775" y="1885"/>
                    <a:pt x="617" y="1728"/>
                  </a:cubicBezTo>
                  <a:cubicBezTo>
                    <a:pt x="154" y="1234"/>
                    <a:pt x="494" y="401"/>
                    <a:pt x="1173" y="401"/>
                  </a:cubicBezTo>
                  <a:close/>
                  <a:moveTo>
                    <a:pt x="1173" y="0"/>
                  </a:moveTo>
                  <a:cubicBezTo>
                    <a:pt x="525" y="0"/>
                    <a:pt x="0" y="525"/>
                    <a:pt x="0" y="1173"/>
                  </a:cubicBezTo>
                  <a:cubicBezTo>
                    <a:pt x="0" y="1883"/>
                    <a:pt x="580" y="2353"/>
                    <a:pt x="1184" y="2353"/>
                  </a:cubicBezTo>
                  <a:cubicBezTo>
                    <a:pt x="1472" y="2353"/>
                    <a:pt x="1767" y="2245"/>
                    <a:pt x="2006" y="2006"/>
                  </a:cubicBezTo>
                  <a:cubicBezTo>
                    <a:pt x="2747" y="1265"/>
                    <a:pt x="2222" y="0"/>
                    <a:pt x="1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94"/>
            <p:cNvSpPr/>
            <p:nvPr/>
          </p:nvSpPr>
          <p:spPr>
            <a:xfrm>
              <a:off x="1774963" y="1938531"/>
              <a:ext cx="345800" cy="312875"/>
            </a:xfrm>
            <a:custGeom>
              <a:rect b="b" l="l" r="r" t="t"/>
              <a:pathLst>
                <a:path extrusionOk="0" h="12515" w="13832">
                  <a:moveTo>
                    <a:pt x="6788" y="2205"/>
                  </a:moveTo>
                  <a:cubicBezTo>
                    <a:pt x="6832" y="2205"/>
                    <a:pt x="6875" y="2206"/>
                    <a:pt x="6919" y="2207"/>
                  </a:cubicBezTo>
                  <a:lnTo>
                    <a:pt x="6888" y="2207"/>
                  </a:lnTo>
                  <a:cubicBezTo>
                    <a:pt x="7752" y="2207"/>
                    <a:pt x="8585" y="2454"/>
                    <a:pt x="9326" y="2917"/>
                  </a:cubicBezTo>
                  <a:cubicBezTo>
                    <a:pt x="9264" y="3040"/>
                    <a:pt x="9203" y="3164"/>
                    <a:pt x="9141" y="3287"/>
                  </a:cubicBezTo>
                  <a:cubicBezTo>
                    <a:pt x="9110" y="3318"/>
                    <a:pt x="9079" y="3380"/>
                    <a:pt x="9048" y="3442"/>
                  </a:cubicBezTo>
                  <a:cubicBezTo>
                    <a:pt x="8400" y="2994"/>
                    <a:pt x="7644" y="2770"/>
                    <a:pt x="6888" y="2770"/>
                  </a:cubicBezTo>
                  <a:cubicBezTo>
                    <a:pt x="6132" y="2770"/>
                    <a:pt x="5376" y="2994"/>
                    <a:pt x="4728" y="3442"/>
                  </a:cubicBezTo>
                  <a:cubicBezTo>
                    <a:pt x="4697" y="3380"/>
                    <a:pt x="4666" y="3318"/>
                    <a:pt x="4635" y="3287"/>
                  </a:cubicBezTo>
                  <a:cubicBezTo>
                    <a:pt x="4573" y="3164"/>
                    <a:pt x="4512" y="3040"/>
                    <a:pt x="4481" y="2917"/>
                  </a:cubicBezTo>
                  <a:cubicBezTo>
                    <a:pt x="5155" y="2477"/>
                    <a:pt x="5968" y="2205"/>
                    <a:pt x="6788" y="2205"/>
                  </a:cubicBezTo>
                  <a:close/>
                  <a:moveTo>
                    <a:pt x="6903" y="3148"/>
                  </a:moveTo>
                  <a:cubicBezTo>
                    <a:pt x="7575" y="3148"/>
                    <a:pt x="8246" y="3349"/>
                    <a:pt x="8832" y="3750"/>
                  </a:cubicBezTo>
                  <a:cubicBezTo>
                    <a:pt x="8339" y="4306"/>
                    <a:pt x="7629" y="4614"/>
                    <a:pt x="6888" y="4614"/>
                  </a:cubicBezTo>
                  <a:cubicBezTo>
                    <a:pt x="6147" y="4614"/>
                    <a:pt x="5468" y="4306"/>
                    <a:pt x="4975" y="3750"/>
                  </a:cubicBezTo>
                  <a:cubicBezTo>
                    <a:pt x="5561" y="3349"/>
                    <a:pt x="6232" y="3148"/>
                    <a:pt x="6903" y="3148"/>
                  </a:cubicBezTo>
                  <a:close/>
                  <a:moveTo>
                    <a:pt x="10314" y="6343"/>
                  </a:moveTo>
                  <a:lnTo>
                    <a:pt x="10314" y="6589"/>
                  </a:lnTo>
                  <a:cubicBezTo>
                    <a:pt x="10345" y="7886"/>
                    <a:pt x="9573" y="9089"/>
                    <a:pt x="8400" y="9676"/>
                  </a:cubicBezTo>
                  <a:cubicBezTo>
                    <a:pt x="8153" y="8966"/>
                    <a:pt x="8246" y="8225"/>
                    <a:pt x="8585" y="7577"/>
                  </a:cubicBezTo>
                  <a:cubicBezTo>
                    <a:pt x="8925" y="6991"/>
                    <a:pt x="9480" y="6559"/>
                    <a:pt x="10159" y="6373"/>
                  </a:cubicBezTo>
                  <a:lnTo>
                    <a:pt x="10314" y="6343"/>
                  </a:lnTo>
                  <a:close/>
                  <a:moveTo>
                    <a:pt x="2929" y="6299"/>
                  </a:moveTo>
                  <a:cubicBezTo>
                    <a:pt x="2984" y="6299"/>
                    <a:pt x="3038" y="6303"/>
                    <a:pt x="3092" y="6312"/>
                  </a:cubicBezTo>
                  <a:lnTo>
                    <a:pt x="3092" y="6589"/>
                  </a:lnTo>
                  <a:cubicBezTo>
                    <a:pt x="3092" y="7299"/>
                    <a:pt x="3308" y="7978"/>
                    <a:pt x="3678" y="8595"/>
                  </a:cubicBezTo>
                  <a:cubicBezTo>
                    <a:pt x="3704" y="8655"/>
                    <a:pt x="3753" y="8680"/>
                    <a:pt x="3808" y="8680"/>
                  </a:cubicBezTo>
                  <a:cubicBezTo>
                    <a:pt x="3950" y="8680"/>
                    <a:pt x="4129" y="8513"/>
                    <a:pt x="4018" y="8379"/>
                  </a:cubicBezTo>
                  <a:cubicBezTo>
                    <a:pt x="3678" y="7824"/>
                    <a:pt x="3493" y="7207"/>
                    <a:pt x="3493" y="6559"/>
                  </a:cubicBezTo>
                  <a:lnTo>
                    <a:pt x="3493" y="6343"/>
                  </a:lnTo>
                  <a:cubicBezTo>
                    <a:pt x="4975" y="6589"/>
                    <a:pt x="5870" y="8071"/>
                    <a:pt x="5468" y="9490"/>
                  </a:cubicBezTo>
                  <a:cubicBezTo>
                    <a:pt x="5468" y="9552"/>
                    <a:pt x="5437" y="9614"/>
                    <a:pt x="5437" y="9645"/>
                  </a:cubicBezTo>
                  <a:cubicBezTo>
                    <a:pt x="5067" y="9490"/>
                    <a:pt x="4759" y="9244"/>
                    <a:pt x="4481" y="8997"/>
                  </a:cubicBezTo>
                  <a:cubicBezTo>
                    <a:pt x="4433" y="8942"/>
                    <a:pt x="4378" y="8919"/>
                    <a:pt x="4325" y="8919"/>
                  </a:cubicBezTo>
                  <a:cubicBezTo>
                    <a:pt x="4172" y="8919"/>
                    <a:pt x="4042" y="9114"/>
                    <a:pt x="4203" y="9274"/>
                  </a:cubicBezTo>
                  <a:cubicBezTo>
                    <a:pt x="4512" y="9583"/>
                    <a:pt x="4882" y="9830"/>
                    <a:pt x="5283" y="10046"/>
                  </a:cubicBezTo>
                  <a:cubicBezTo>
                    <a:pt x="5191" y="10200"/>
                    <a:pt x="5098" y="10385"/>
                    <a:pt x="4975" y="10540"/>
                  </a:cubicBezTo>
                  <a:cubicBezTo>
                    <a:pt x="3462" y="9768"/>
                    <a:pt x="2536" y="8256"/>
                    <a:pt x="2536" y="6589"/>
                  </a:cubicBezTo>
                  <a:lnTo>
                    <a:pt x="2536" y="6343"/>
                  </a:lnTo>
                  <a:cubicBezTo>
                    <a:pt x="2667" y="6321"/>
                    <a:pt x="2798" y="6299"/>
                    <a:pt x="2929" y="6299"/>
                  </a:cubicBezTo>
                  <a:close/>
                  <a:moveTo>
                    <a:pt x="10746" y="6281"/>
                  </a:moveTo>
                  <a:cubicBezTo>
                    <a:pt x="10931" y="6281"/>
                    <a:pt x="11116" y="6281"/>
                    <a:pt x="11332" y="6343"/>
                  </a:cubicBezTo>
                  <a:lnTo>
                    <a:pt x="11332" y="6589"/>
                  </a:lnTo>
                  <a:cubicBezTo>
                    <a:pt x="11301" y="8256"/>
                    <a:pt x="10375" y="9768"/>
                    <a:pt x="8863" y="10540"/>
                  </a:cubicBezTo>
                  <a:lnTo>
                    <a:pt x="8863" y="10509"/>
                  </a:lnTo>
                  <a:cubicBezTo>
                    <a:pt x="8740" y="10385"/>
                    <a:pt x="8647" y="10231"/>
                    <a:pt x="8555" y="10046"/>
                  </a:cubicBezTo>
                  <a:cubicBezTo>
                    <a:pt x="9912" y="9429"/>
                    <a:pt x="10746" y="8071"/>
                    <a:pt x="10746" y="6589"/>
                  </a:cubicBezTo>
                  <a:lnTo>
                    <a:pt x="10746" y="6281"/>
                  </a:lnTo>
                  <a:close/>
                  <a:moveTo>
                    <a:pt x="4577" y="1"/>
                  </a:moveTo>
                  <a:cubicBezTo>
                    <a:pt x="4506" y="1"/>
                    <a:pt x="4431" y="24"/>
                    <a:pt x="4357" y="78"/>
                  </a:cubicBezTo>
                  <a:cubicBezTo>
                    <a:pt x="3123" y="911"/>
                    <a:pt x="2351" y="2331"/>
                    <a:pt x="2382" y="3843"/>
                  </a:cubicBezTo>
                  <a:lnTo>
                    <a:pt x="2382" y="3966"/>
                  </a:lnTo>
                  <a:lnTo>
                    <a:pt x="2290" y="3997"/>
                  </a:lnTo>
                  <a:cubicBezTo>
                    <a:pt x="963" y="4769"/>
                    <a:pt x="129" y="6127"/>
                    <a:pt x="37" y="7639"/>
                  </a:cubicBezTo>
                  <a:cubicBezTo>
                    <a:pt x="0" y="7875"/>
                    <a:pt x="177" y="8014"/>
                    <a:pt x="361" y="8014"/>
                  </a:cubicBezTo>
                  <a:cubicBezTo>
                    <a:pt x="489" y="8014"/>
                    <a:pt x="621" y="7946"/>
                    <a:pt x="685" y="7793"/>
                  </a:cubicBezTo>
                  <a:cubicBezTo>
                    <a:pt x="963" y="7176"/>
                    <a:pt x="1487" y="6682"/>
                    <a:pt x="2135" y="6435"/>
                  </a:cubicBezTo>
                  <a:lnTo>
                    <a:pt x="2135" y="6589"/>
                  </a:lnTo>
                  <a:cubicBezTo>
                    <a:pt x="2104" y="7855"/>
                    <a:pt x="2629" y="9058"/>
                    <a:pt x="3524" y="9984"/>
                  </a:cubicBezTo>
                  <a:cubicBezTo>
                    <a:pt x="3864" y="10324"/>
                    <a:pt x="4265" y="10601"/>
                    <a:pt x="4697" y="10818"/>
                  </a:cubicBezTo>
                  <a:cubicBezTo>
                    <a:pt x="4210" y="11223"/>
                    <a:pt x="3629" y="11415"/>
                    <a:pt x="3015" y="11415"/>
                  </a:cubicBezTo>
                  <a:cubicBezTo>
                    <a:pt x="2928" y="11415"/>
                    <a:pt x="2841" y="11412"/>
                    <a:pt x="2753" y="11404"/>
                  </a:cubicBezTo>
                  <a:cubicBezTo>
                    <a:pt x="2730" y="11400"/>
                    <a:pt x="2709" y="11399"/>
                    <a:pt x="2689" y="11399"/>
                  </a:cubicBezTo>
                  <a:cubicBezTo>
                    <a:pt x="2336" y="11399"/>
                    <a:pt x="2217" y="11877"/>
                    <a:pt x="2567" y="12052"/>
                  </a:cubicBezTo>
                  <a:cubicBezTo>
                    <a:pt x="3185" y="12361"/>
                    <a:pt x="3864" y="12515"/>
                    <a:pt x="4573" y="12515"/>
                  </a:cubicBezTo>
                  <a:cubicBezTo>
                    <a:pt x="5376" y="12515"/>
                    <a:pt x="6147" y="12299"/>
                    <a:pt x="6857" y="11898"/>
                  </a:cubicBezTo>
                  <a:lnTo>
                    <a:pt x="6919" y="11836"/>
                  </a:lnTo>
                  <a:cubicBezTo>
                    <a:pt x="6950" y="11867"/>
                    <a:pt x="6981" y="11867"/>
                    <a:pt x="7011" y="11898"/>
                  </a:cubicBezTo>
                  <a:cubicBezTo>
                    <a:pt x="7690" y="12299"/>
                    <a:pt x="8493" y="12515"/>
                    <a:pt x="9264" y="12515"/>
                  </a:cubicBezTo>
                  <a:cubicBezTo>
                    <a:pt x="9974" y="12515"/>
                    <a:pt x="10653" y="12361"/>
                    <a:pt x="11270" y="12052"/>
                  </a:cubicBezTo>
                  <a:cubicBezTo>
                    <a:pt x="11620" y="11877"/>
                    <a:pt x="11502" y="11399"/>
                    <a:pt x="11149" y="11399"/>
                  </a:cubicBezTo>
                  <a:cubicBezTo>
                    <a:pt x="11129" y="11399"/>
                    <a:pt x="11107" y="11400"/>
                    <a:pt x="11085" y="11404"/>
                  </a:cubicBezTo>
                  <a:cubicBezTo>
                    <a:pt x="10997" y="11414"/>
                    <a:pt x="10907" y="11419"/>
                    <a:pt x="10817" y="11419"/>
                  </a:cubicBezTo>
                  <a:cubicBezTo>
                    <a:pt x="10375" y="11419"/>
                    <a:pt x="9927" y="11295"/>
                    <a:pt x="9542" y="11064"/>
                  </a:cubicBezTo>
                  <a:cubicBezTo>
                    <a:pt x="9419" y="11003"/>
                    <a:pt x="9295" y="10910"/>
                    <a:pt x="9172" y="10818"/>
                  </a:cubicBezTo>
                  <a:cubicBezTo>
                    <a:pt x="10746" y="9984"/>
                    <a:pt x="11733" y="8349"/>
                    <a:pt x="11702" y="6559"/>
                  </a:cubicBezTo>
                  <a:lnTo>
                    <a:pt x="11702" y="6435"/>
                  </a:lnTo>
                  <a:cubicBezTo>
                    <a:pt x="11857" y="6466"/>
                    <a:pt x="11980" y="6528"/>
                    <a:pt x="12104" y="6620"/>
                  </a:cubicBezTo>
                  <a:cubicBezTo>
                    <a:pt x="12567" y="6898"/>
                    <a:pt x="12968" y="7330"/>
                    <a:pt x="13184" y="7824"/>
                  </a:cubicBezTo>
                  <a:cubicBezTo>
                    <a:pt x="13246" y="7961"/>
                    <a:pt x="13364" y="8023"/>
                    <a:pt x="13483" y="8023"/>
                  </a:cubicBezTo>
                  <a:cubicBezTo>
                    <a:pt x="13657" y="8023"/>
                    <a:pt x="13832" y="7890"/>
                    <a:pt x="13832" y="7670"/>
                  </a:cubicBezTo>
                  <a:cubicBezTo>
                    <a:pt x="13770" y="6867"/>
                    <a:pt x="13523" y="6127"/>
                    <a:pt x="13091" y="5478"/>
                  </a:cubicBezTo>
                  <a:lnTo>
                    <a:pt x="13060" y="5448"/>
                  </a:lnTo>
                  <a:cubicBezTo>
                    <a:pt x="13026" y="5397"/>
                    <a:pt x="12974" y="5374"/>
                    <a:pt x="12918" y="5374"/>
                  </a:cubicBezTo>
                  <a:cubicBezTo>
                    <a:pt x="12872" y="5374"/>
                    <a:pt x="12824" y="5389"/>
                    <a:pt x="12783" y="5417"/>
                  </a:cubicBezTo>
                  <a:cubicBezTo>
                    <a:pt x="12690" y="5448"/>
                    <a:pt x="12659" y="5571"/>
                    <a:pt x="12721" y="5664"/>
                  </a:cubicBezTo>
                  <a:cubicBezTo>
                    <a:pt x="13060" y="6188"/>
                    <a:pt x="13276" y="6744"/>
                    <a:pt x="13369" y="7330"/>
                  </a:cubicBezTo>
                  <a:cubicBezTo>
                    <a:pt x="12787" y="6366"/>
                    <a:pt x="11803" y="5887"/>
                    <a:pt x="10819" y="5887"/>
                  </a:cubicBezTo>
                  <a:cubicBezTo>
                    <a:pt x="9820" y="5887"/>
                    <a:pt x="8821" y="6381"/>
                    <a:pt x="8246" y="7361"/>
                  </a:cubicBezTo>
                  <a:cubicBezTo>
                    <a:pt x="7104" y="9336"/>
                    <a:pt x="8524" y="11805"/>
                    <a:pt x="10777" y="11805"/>
                  </a:cubicBezTo>
                  <a:cubicBezTo>
                    <a:pt x="10282" y="12000"/>
                    <a:pt x="9760" y="12097"/>
                    <a:pt x="9241" y="12097"/>
                  </a:cubicBezTo>
                  <a:cubicBezTo>
                    <a:pt x="8529" y="12097"/>
                    <a:pt x="7821" y="11915"/>
                    <a:pt x="7197" y="11558"/>
                  </a:cubicBezTo>
                  <a:cubicBezTo>
                    <a:pt x="7135" y="11527"/>
                    <a:pt x="7104" y="11466"/>
                    <a:pt x="7042" y="11435"/>
                  </a:cubicBezTo>
                  <a:cubicBezTo>
                    <a:pt x="6996" y="11419"/>
                    <a:pt x="6957" y="11412"/>
                    <a:pt x="6919" y="11412"/>
                  </a:cubicBezTo>
                  <a:cubicBezTo>
                    <a:pt x="6880" y="11412"/>
                    <a:pt x="6842" y="11419"/>
                    <a:pt x="6795" y="11435"/>
                  </a:cubicBezTo>
                  <a:cubicBezTo>
                    <a:pt x="6765" y="11466"/>
                    <a:pt x="6703" y="11527"/>
                    <a:pt x="6641" y="11558"/>
                  </a:cubicBezTo>
                  <a:cubicBezTo>
                    <a:pt x="5998" y="11915"/>
                    <a:pt x="5294" y="12097"/>
                    <a:pt x="4587" y="12097"/>
                  </a:cubicBezTo>
                  <a:cubicBezTo>
                    <a:pt x="4072" y="12097"/>
                    <a:pt x="3556" y="12000"/>
                    <a:pt x="3061" y="11805"/>
                  </a:cubicBezTo>
                  <a:cubicBezTo>
                    <a:pt x="5314" y="11774"/>
                    <a:pt x="6703" y="9336"/>
                    <a:pt x="5592" y="7361"/>
                  </a:cubicBezTo>
                  <a:cubicBezTo>
                    <a:pt x="5129" y="6559"/>
                    <a:pt x="4296" y="6034"/>
                    <a:pt x="3370" y="5911"/>
                  </a:cubicBezTo>
                  <a:cubicBezTo>
                    <a:pt x="3245" y="5894"/>
                    <a:pt x="3120" y="5886"/>
                    <a:pt x="2996" y="5886"/>
                  </a:cubicBezTo>
                  <a:cubicBezTo>
                    <a:pt x="1959" y="5886"/>
                    <a:pt x="992" y="6448"/>
                    <a:pt x="469" y="7330"/>
                  </a:cubicBezTo>
                  <a:cubicBezTo>
                    <a:pt x="654" y="6096"/>
                    <a:pt x="1395" y="5016"/>
                    <a:pt x="2506" y="4367"/>
                  </a:cubicBezTo>
                  <a:lnTo>
                    <a:pt x="2660" y="4275"/>
                  </a:lnTo>
                  <a:cubicBezTo>
                    <a:pt x="2753" y="4244"/>
                    <a:pt x="2783" y="4151"/>
                    <a:pt x="2783" y="4090"/>
                  </a:cubicBezTo>
                  <a:lnTo>
                    <a:pt x="2783" y="3843"/>
                  </a:lnTo>
                  <a:cubicBezTo>
                    <a:pt x="2783" y="2577"/>
                    <a:pt x="3339" y="1374"/>
                    <a:pt x="4326" y="602"/>
                  </a:cubicBezTo>
                  <a:lnTo>
                    <a:pt x="4326" y="602"/>
                  </a:lnTo>
                  <a:cubicBezTo>
                    <a:pt x="4080" y="1034"/>
                    <a:pt x="3925" y="1559"/>
                    <a:pt x="3925" y="2053"/>
                  </a:cubicBezTo>
                  <a:cubicBezTo>
                    <a:pt x="3925" y="2547"/>
                    <a:pt x="4049" y="3040"/>
                    <a:pt x="4296" y="3472"/>
                  </a:cubicBezTo>
                  <a:cubicBezTo>
                    <a:pt x="4820" y="4429"/>
                    <a:pt x="5808" y="5016"/>
                    <a:pt x="6888" y="5016"/>
                  </a:cubicBezTo>
                  <a:cubicBezTo>
                    <a:pt x="7937" y="5016"/>
                    <a:pt x="8925" y="4491"/>
                    <a:pt x="9480" y="3596"/>
                  </a:cubicBezTo>
                  <a:cubicBezTo>
                    <a:pt x="10005" y="2670"/>
                    <a:pt x="10005" y="1528"/>
                    <a:pt x="9480" y="602"/>
                  </a:cubicBezTo>
                  <a:lnTo>
                    <a:pt x="9480" y="602"/>
                  </a:lnTo>
                  <a:cubicBezTo>
                    <a:pt x="10468" y="1405"/>
                    <a:pt x="11054" y="2577"/>
                    <a:pt x="11023" y="3843"/>
                  </a:cubicBezTo>
                  <a:lnTo>
                    <a:pt x="11023" y="4090"/>
                  </a:lnTo>
                  <a:cubicBezTo>
                    <a:pt x="11023" y="4182"/>
                    <a:pt x="11085" y="4244"/>
                    <a:pt x="11147" y="4275"/>
                  </a:cubicBezTo>
                  <a:lnTo>
                    <a:pt x="11332" y="4398"/>
                  </a:lnTo>
                  <a:cubicBezTo>
                    <a:pt x="11672" y="4583"/>
                    <a:pt x="11980" y="4830"/>
                    <a:pt x="12258" y="5108"/>
                  </a:cubicBezTo>
                  <a:cubicBezTo>
                    <a:pt x="12301" y="5151"/>
                    <a:pt x="12351" y="5169"/>
                    <a:pt x="12399" y="5169"/>
                  </a:cubicBezTo>
                  <a:cubicBezTo>
                    <a:pt x="12560" y="5169"/>
                    <a:pt x="12709" y="4973"/>
                    <a:pt x="12567" y="4830"/>
                  </a:cubicBezTo>
                  <a:cubicBezTo>
                    <a:pt x="12258" y="4522"/>
                    <a:pt x="11918" y="4244"/>
                    <a:pt x="11548" y="4028"/>
                  </a:cubicBezTo>
                  <a:lnTo>
                    <a:pt x="11456" y="3997"/>
                  </a:lnTo>
                  <a:lnTo>
                    <a:pt x="11456" y="3843"/>
                  </a:lnTo>
                  <a:cubicBezTo>
                    <a:pt x="11456" y="2331"/>
                    <a:pt x="10684" y="911"/>
                    <a:pt x="9419" y="78"/>
                  </a:cubicBezTo>
                  <a:cubicBezTo>
                    <a:pt x="9357" y="35"/>
                    <a:pt x="9294" y="16"/>
                    <a:pt x="9232" y="16"/>
                  </a:cubicBezTo>
                  <a:cubicBezTo>
                    <a:pt x="8986" y="16"/>
                    <a:pt x="8783" y="318"/>
                    <a:pt x="8956" y="541"/>
                  </a:cubicBezTo>
                  <a:cubicBezTo>
                    <a:pt x="9295" y="1004"/>
                    <a:pt x="9480" y="1528"/>
                    <a:pt x="9480" y="2084"/>
                  </a:cubicBezTo>
                  <a:cubicBezTo>
                    <a:pt x="9450" y="2238"/>
                    <a:pt x="9450" y="2361"/>
                    <a:pt x="9419" y="2516"/>
                  </a:cubicBezTo>
                  <a:cubicBezTo>
                    <a:pt x="8647" y="2037"/>
                    <a:pt x="7775" y="1798"/>
                    <a:pt x="6903" y="1798"/>
                  </a:cubicBezTo>
                  <a:cubicBezTo>
                    <a:pt x="6032" y="1798"/>
                    <a:pt x="5160" y="2037"/>
                    <a:pt x="4388" y="2516"/>
                  </a:cubicBezTo>
                  <a:cubicBezTo>
                    <a:pt x="4357" y="2361"/>
                    <a:pt x="4326" y="2207"/>
                    <a:pt x="4326" y="2053"/>
                  </a:cubicBezTo>
                  <a:cubicBezTo>
                    <a:pt x="4326" y="1528"/>
                    <a:pt x="4512" y="1004"/>
                    <a:pt x="4820" y="541"/>
                  </a:cubicBezTo>
                  <a:cubicBezTo>
                    <a:pt x="5013" y="299"/>
                    <a:pt x="4829" y="1"/>
                    <a:pt x="45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7" name="Google Shape;15457;p94"/>
          <p:cNvGrpSpPr/>
          <p:nvPr/>
        </p:nvGrpSpPr>
        <p:grpSpPr>
          <a:xfrm>
            <a:off x="6246268" y="3984005"/>
            <a:ext cx="354925" cy="345325"/>
            <a:chOff x="7786988" y="3022331"/>
            <a:chExt cx="354925" cy="345325"/>
          </a:xfrm>
        </p:grpSpPr>
        <p:sp>
          <p:nvSpPr>
            <p:cNvPr id="15458" name="Google Shape;15458;p94"/>
            <p:cNvSpPr/>
            <p:nvPr/>
          </p:nvSpPr>
          <p:spPr>
            <a:xfrm>
              <a:off x="7912738" y="3183406"/>
              <a:ext cx="10075" cy="18550"/>
            </a:xfrm>
            <a:custGeom>
              <a:rect b="b" l="l" r="r" t="t"/>
              <a:pathLst>
                <a:path extrusionOk="0" h="742" w="403">
                  <a:moveTo>
                    <a:pt x="186" y="1"/>
                  </a:moveTo>
                  <a:cubicBezTo>
                    <a:pt x="94" y="1"/>
                    <a:pt x="1" y="93"/>
                    <a:pt x="1" y="217"/>
                  </a:cubicBezTo>
                  <a:lnTo>
                    <a:pt x="1" y="525"/>
                  </a:lnTo>
                  <a:cubicBezTo>
                    <a:pt x="1" y="649"/>
                    <a:pt x="94" y="741"/>
                    <a:pt x="186" y="741"/>
                  </a:cubicBezTo>
                  <a:cubicBezTo>
                    <a:pt x="310" y="741"/>
                    <a:pt x="402" y="649"/>
                    <a:pt x="402" y="525"/>
                  </a:cubicBezTo>
                  <a:lnTo>
                    <a:pt x="402" y="217"/>
                  </a:lnTo>
                  <a:cubicBezTo>
                    <a:pt x="402" y="93"/>
                    <a:pt x="310"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94"/>
            <p:cNvSpPr/>
            <p:nvPr/>
          </p:nvSpPr>
          <p:spPr>
            <a:xfrm>
              <a:off x="8005338" y="3183406"/>
              <a:ext cx="10050" cy="18550"/>
            </a:xfrm>
            <a:custGeom>
              <a:rect b="b" l="l" r="r" t="t"/>
              <a:pathLst>
                <a:path extrusionOk="0" h="742" w="402">
                  <a:moveTo>
                    <a:pt x="216" y="1"/>
                  </a:moveTo>
                  <a:cubicBezTo>
                    <a:pt x="93" y="1"/>
                    <a:pt x="0" y="93"/>
                    <a:pt x="0" y="217"/>
                  </a:cubicBezTo>
                  <a:lnTo>
                    <a:pt x="0" y="525"/>
                  </a:lnTo>
                  <a:cubicBezTo>
                    <a:pt x="0" y="649"/>
                    <a:pt x="93" y="741"/>
                    <a:pt x="216" y="741"/>
                  </a:cubicBezTo>
                  <a:cubicBezTo>
                    <a:pt x="309" y="741"/>
                    <a:pt x="402" y="649"/>
                    <a:pt x="402" y="525"/>
                  </a:cubicBezTo>
                  <a:lnTo>
                    <a:pt x="402" y="217"/>
                  </a:lnTo>
                  <a:cubicBezTo>
                    <a:pt x="402" y="93"/>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94"/>
            <p:cNvSpPr/>
            <p:nvPr/>
          </p:nvSpPr>
          <p:spPr>
            <a:xfrm>
              <a:off x="7945538" y="3191031"/>
              <a:ext cx="37075" cy="15550"/>
            </a:xfrm>
            <a:custGeom>
              <a:rect b="b" l="l" r="r" t="t"/>
              <a:pathLst>
                <a:path extrusionOk="0" h="622" w="1483">
                  <a:moveTo>
                    <a:pt x="298" y="1"/>
                  </a:moveTo>
                  <a:cubicBezTo>
                    <a:pt x="141" y="1"/>
                    <a:pt x="0" y="181"/>
                    <a:pt x="139" y="344"/>
                  </a:cubicBezTo>
                  <a:cubicBezTo>
                    <a:pt x="294" y="529"/>
                    <a:pt x="510" y="622"/>
                    <a:pt x="757" y="622"/>
                  </a:cubicBezTo>
                  <a:cubicBezTo>
                    <a:pt x="973" y="622"/>
                    <a:pt x="1189" y="529"/>
                    <a:pt x="1343" y="344"/>
                  </a:cubicBezTo>
                  <a:cubicBezTo>
                    <a:pt x="1483" y="181"/>
                    <a:pt x="1342" y="1"/>
                    <a:pt x="1185" y="1"/>
                  </a:cubicBezTo>
                  <a:cubicBezTo>
                    <a:pt x="1133" y="1"/>
                    <a:pt x="1080" y="20"/>
                    <a:pt x="1034" y="66"/>
                  </a:cubicBezTo>
                  <a:cubicBezTo>
                    <a:pt x="957" y="159"/>
                    <a:pt x="849" y="205"/>
                    <a:pt x="741" y="205"/>
                  </a:cubicBezTo>
                  <a:cubicBezTo>
                    <a:pt x="633" y="205"/>
                    <a:pt x="525" y="159"/>
                    <a:pt x="448" y="66"/>
                  </a:cubicBezTo>
                  <a:cubicBezTo>
                    <a:pt x="402" y="20"/>
                    <a:pt x="349"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94"/>
            <p:cNvSpPr/>
            <p:nvPr/>
          </p:nvSpPr>
          <p:spPr>
            <a:xfrm>
              <a:off x="7899638" y="3100856"/>
              <a:ext cx="182100" cy="145875"/>
            </a:xfrm>
            <a:custGeom>
              <a:rect b="b" l="l" r="r" t="t"/>
              <a:pathLst>
                <a:path extrusionOk="0" h="5835" w="7284">
                  <a:moveTo>
                    <a:pt x="2562" y="1"/>
                  </a:moveTo>
                  <a:lnTo>
                    <a:pt x="2593" y="31"/>
                  </a:lnTo>
                  <a:cubicBezTo>
                    <a:pt x="1667" y="31"/>
                    <a:pt x="772" y="371"/>
                    <a:pt x="93" y="988"/>
                  </a:cubicBezTo>
                  <a:cubicBezTo>
                    <a:pt x="0" y="1081"/>
                    <a:pt x="0" y="1204"/>
                    <a:pt x="93" y="1266"/>
                  </a:cubicBezTo>
                  <a:cubicBezTo>
                    <a:pt x="124" y="1312"/>
                    <a:pt x="170" y="1335"/>
                    <a:pt x="220" y="1335"/>
                  </a:cubicBezTo>
                  <a:cubicBezTo>
                    <a:pt x="270" y="1335"/>
                    <a:pt x="324" y="1312"/>
                    <a:pt x="371" y="1266"/>
                  </a:cubicBezTo>
                  <a:cubicBezTo>
                    <a:pt x="1049" y="682"/>
                    <a:pt x="1796" y="432"/>
                    <a:pt x="2516" y="432"/>
                  </a:cubicBezTo>
                  <a:cubicBezTo>
                    <a:pt x="4841" y="432"/>
                    <a:pt x="6879" y="3050"/>
                    <a:pt x="5370" y="5525"/>
                  </a:cubicBezTo>
                  <a:cubicBezTo>
                    <a:pt x="5309" y="5617"/>
                    <a:pt x="5339" y="5741"/>
                    <a:pt x="5432" y="5803"/>
                  </a:cubicBezTo>
                  <a:cubicBezTo>
                    <a:pt x="5465" y="5824"/>
                    <a:pt x="5501" y="5835"/>
                    <a:pt x="5538" y="5835"/>
                  </a:cubicBezTo>
                  <a:cubicBezTo>
                    <a:pt x="5604" y="5835"/>
                    <a:pt x="5670" y="5801"/>
                    <a:pt x="5710" y="5741"/>
                  </a:cubicBezTo>
                  <a:cubicBezTo>
                    <a:pt x="7284" y="3272"/>
                    <a:pt x="5525" y="1"/>
                    <a:pt x="25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94"/>
            <p:cNvSpPr/>
            <p:nvPr/>
          </p:nvSpPr>
          <p:spPr>
            <a:xfrm>
              <a:off x="7859513" y="3138631"/>
              <a:ext cx="172075" cy="149700"/>
            </a:xfrm>
            <a:custGeom>
              <a:rect b="b" l="l" r="r" t="t"/>
              <a:pathLst>
                <a:path extrusionOk="0" h="5988" w="6883">
                  <a:moveTo>
                    <a:pt x="1314" y="1"/>
                  </a:moveTo>
                  <a:cubicBezTo>
                    <a:pt x="1248" y="1"/>
                    <a:pt x="1182" y="35"/>
                    <a:pt x="1142" y="94"/>
                  </a:cubicBezTo>
                  <a:cubicBezTo>
                    <a:pt x="0" y="1668"/>
                    <a:pt x="278" y="3829"/>
                    <a:pt x="1760" y="5094"/>
                  </a:cubicBezTo>
                  <a:cubicBezTo>
                    <a:pt x="2446" y="5693"/>
                    <a:pt x="3299" y="5988"/>
                    <a:pt x="4155" y="5988"/>
                  </a:cubicBezTo>
                  <a:cubicBezTo>
                    <a:pt x="5105" y="5988"/>
                    <a:pt x="6059" y="5624"/>
                    <a:pt x="6790" y="4909"/>
                  </a:cubicBezTo>
                  <a:cubicBezTo>
                    <a:pt x="6883" y="4847"/>
                    <a:pt x="6883" y="4693"/>
                    <a:pt x="6790" y="4631"/>
                  </a:cubicBezTo>
                  <a:cubicBezTo>
                    <a:pt x="6744" y="4585"/>
                    <a:pt x="6690" y="4562"/>
                    <a:pt x="6640" y="4562"/>
                  </a:cubicBezTo>
                  <a:cubicBezTo>
                    <a:pt x="6589" y="4562"/>
                    <a:pt x="6543" y="4585"/>
                    <a:pt x="6512" y="4631"/>
                  </a:cubicBezTo>
                  <a:cubicBezTo>
                    <a:pt x="5866" y="5261"/>
                    <a:pt x="5026" y="5578"/>
                    <a:pt x="4181" y="5578"/>
                  </a:cubicBezTo>
                  <a:cubicBezTo>
                    <a:pt x="3412" y="5578"/>
                    <a:pt x="2639" y="5315"/>
                    <a:pt x="2006" y="4785"/>
                  </a:cubicBezTo>
                  <a:cubicBezTo>
                    <a:pt x="710" y="3674"/>
                    <a:pt x="463" y="1730"/>
                    <a:pt x="1482" y="341"/>
                  </a:cubicBezTo>
                  <a:cubicBezTo>
                    <a:pt x="1544" y="249"/>
                    <a:pt x="1513" y="94"/>
                    <a:pt x="1420" y="33"/>
                  </a:cubicBezTo>
                  <a:cubicBezTo>
                    <a:pt x="1387" y="11"/>
                    <a:pt x="1351" y="1"/>
                    <a:pt x="13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94"/>
            <p:cNvSpPr/>
            <p:nvPr/>
          </p:nvSpPr>
          <p:spPr>
            <a:xfrm>
              <a:off x="7786988" y="3022331"/>
              <a:ext cx="354925" cy="345325"/>
            </a:xfrm>
            <a:custGeom>
              <a:rect b="b" l="l" r="r" t="t"/>
              <a:pathLst>
                <a:path extrusionOk="0" h="13813" w="14197">
                  <a:moveTo>
                    <a:pt x="7099" y="395"/>
                  </a:moveTo>
                  <a:cubicBezTo>
                    <a:pt x="7376" y="395"/>
                    <a:pt x="7592" y="642"/>
                    <a:pt x="7592" y="920"/>
                  </a:cubicBezTo>
                  <a:cubicBezTo>
                    <a:pt x="7623" y="1305"/>
                    <a:pt x="7353" y="1498"/>
                    <a:pt x="7083" y="1498"/>
                  </a:cubicBezTo>
                  <a:cubicBezTo>
                    <a:pt x="6813" y="1498"/>
                    <a:pt x="6543" y="1305"/>
                    <a:pt x="6574" y="920"/>
                  </a:cubicBezTo>
                  <a:cubicBezTo>
                    <a:pt x="6574" y="642"/>
                    <a:pt x="6790" y="395"/>
                    <a:pt x="7099" y="395"/>
                  </a:cubicBezTo>
                  <a:close/>
                  <a:moveTo>
                    <a:pt x="7284" y="1815"/>
                  </a:moveTo>
                  <a:lnTo>
                    <a:pt x="7284" y="2092"/>
                  </a:lnTo>
                  <a:lnTo>
                    <a:pt x="6883" y="2092"/>
                  </a:lnTo>
                  <a:lnTo>
                    <a:pt x="6883" y="1815"/>
                  </a:lnTo>
                  <a:cubicBezTo>
                    <a:pt x="6944" y="1845"/>
                    <a:pt x="7006" y="1845"/>
                    <a:pt x="7099" y="1845"/>
                  </a:cubicBezTo>
                  <a:cubicBezTo>
                    <a:pt x="7160" y="1845"/>
                    <a:pt x="7222" y="1845"/>
                    <a:pt x="7284" y="1815"/>
                  </a:cubicBezTo>
                  <a:close/>
                  <a:moveTo>
                    <a:pt x="4024" y="1246"/>
                  </a:moveTo>
                  <a:cubicBezTo>
                    <a:pt x="4203" y="1246"/>
                    <a:pt x="4380" y="1335"/>
                    <a:pt x="4475" y="1506"/>
                  </a:cubicBezTo>
                  <a:cubicBezTo>
                    <a:pt x="4661" y="1845"/>
                    <a:pt x="4414" y="2247"/>
                    <a:pt x="4043" y="2277"/>
                  </a:cubicBezTo>
                  <a:cubicBezTo>
                    <a:pt x="3858" y="2277"/>
                    <a:pt x="3704" y="2185"/>
                    <a:pt x="3611" y="2031"/>
                  </a:cubicBezTo>
                  <a:lnTo>
                    <a:pt x="3580" y="2031"/>
                  </a:lnTo>
                  <a:cubicBezTo>
                    <a:pt x="3457" y="1815"/>
                    <a:pt x="3519" y="1506"/>
                    <a:pt x="3704" y="1352"/>
                  </a:cubicBezTo>
                  <a:cubicBezTo>
                    <a:pt x="3799" y="1280"/>
                    <a:pt x="3912" y="1246"/>
                    <a:pt x="4024" y="1246"/>
                  </a:cubicBezTo>
                  <a:close/>
                  <a:moveTo>
                    <a:pt x="10154" y="1228"/>
                  </a:moveTo>
                  <a:cubicBezTo>
                    <a:pt x="10679" y="1228"/>
                    <a:pt x="10864" y="1938"/>
                    <a:pt x="10401" y="2216"/>
                  </a:cubicBezTo>
                  <a:cubicBezTo>
                    <a:pt x="10319" y="2259"/>
                    <a:pt x="10235" y="2279"/>
                    <a:pt x="10154" y="2279"/>
                  </a:cubicBezTo>
                  <a:cubicBezTo>
                    <a:pt x="9777" y="2279"/>
                    <a:pt x="9462" y="1856"/>
                    <a:pt x="9691" y="1475"/>
                  </a:cubicBezTo>
                  <a:cubicBezTo>
                    <a:pt x="9784" y="1321"/>
                    <a:pt x="9969" y="1228"/>
                    <a:pt x="10154" y="1228"/>
                  </a:cubicBezTo>
                  <a:close/>
                  <a:moveTo>
                    <a:pt x="4661" y="2432"/>
                  </a:moveTo>
                  <a:lnTo>
                    <a:pt x="4784" y="2679"/>
                  </a:lnTo>
                  <a:cubicBezTo>
                    <a:pt x="4691" y="2740"/>
                    <a:pt x="4568" y="2802"/>
                    <a:pt x="4445" y="2864"/>
                  </a:cubicBezTo>
                  <a:lnTo>
                    <a:pt x="4321" y="2648"/>
                  </a:lnTo>
                  <a:cubicBezTo>
                    <a:pt x="4445" y="2586"/>
                    <a:pt x="4568" y="2524"/>
                    <a:pt x="4661" y="2432"/>
                  </a:cubicBezTo>
                  <a:close/>
                  <a:moveTo>
                    <a:pt x="9506" y="2432"/>
                  </a:moveTo>
                  <a:cubicBezTo>
                    <a:pt x="9598" y="2524"/>
                    <a:pt x="9722" y="2586"/>
                    <a:pt x="9845" y="2617"/>
                  </a:cubicBezTo>
                  <a:lnTo>
                    <a:pt x="9722" y="2864"/>
                  </a:lnTo>
                  <a:cubicBezTo>
                    <a:pt x="9598" y="2771"/>
                    <a:pt x="9475" y="2709"/>
                    <a:pt x="9382" y="2648"/>
                  </a:cubicBezTo>
                  <a:lnTo>
                    <a:pt x="9506" y="2432"/>
                  </a:lnTo>
                  <a:close/>
                  <a:moveTo>
                    <a:pt x="2007" y="3393"/>
                  </a:moveTo>
                  <a:cubicBezTo>
                    <a:pt x="2065" y="3393"/>
                    <a:pt x="2127" y="3411"/>
                    <a:pt x="2192" y="3450"/>
                  </a:cubicBezTo>
                  <a:cubicBezTo>
                    <a:pt x="2284" y="3512"/>
                    <a:pt x="2377" y="3635"/>
                    <a:pt x="2408" y="3759"/>
                  </a:cubicBezTo>
                  <a:cubicBezTo>
                    <a:pt x="2500" y="4098"/>
                    <a:pt x="2253" y="4407"/>
                    <a:pt x="1914" y="4407"/>
                  </a:cubicBezTo>
                  <a:cubicBezTo>
                    <a:pt x="1341" y="4407"/>
                    <a:pt x="1564" y="3393"/>
                    <a:pt x="2007" y="3393"/>
                  </a:cubicBezTo>
                  <a:close/>
                  <a:moveTo>
                    <a:pt x="12253" y="3358"/>
                  </a:moveTo>
                  <a:cubicBezTo>
                    <a:pt x="12777" y="3388"/>
                    <a:pt x="12962" y="4067"/>
                    <a:pt x="12530" y="4345"/>
                  </a:cubicBezTo>
                  <a:cubicBezTo>
                    <a:pt x="12435" y="4398"/>
                    <a:pt x="12341" y="4421"/>
                    <a:pt x="12254" y="4421"/>
                  </a:cubicBezTo>
                  <a:cubicBezTo>
                    <a:pt x="11778" y="4421"/>
                    <a:pt x="11484" y="3737"/>
                    <a:pt x="12006" y="3450"/>
                  </a:cubicBezTo>
                  <a:cubicBezTo>
                    <a:pt x="12067" y="3388"/>
                    <a:pt x="12160" y="3358"/>
                    <a:pt x="12253" y="3358"/>
                  </a:cubicBezTo>
                  <a:close/>
                  <a:moveTo>
                    <a:pt x="11358" y="4160"/>
                  </a:moveTo>
                  <a:cubicBezTo>
                    <a:pt x="11419" y="4283"/>
                    <a:pt x="11481" y="4407"/>
                    <a:pt x="11574" y="4499"/>
                  </a:cubicBezTo>
                  <a:lnTo>
                    <a:pt x="11327" y="4623"/>
                  </a:lnTo>
                  <a:cubicBezTo>
                    <a:pt x="11265" y="4530"/>
                    <a:pt x="11203" y="4407"/>
                    <a:pt x="11142" y="4283"/>
                  </a:cubicBezTo>
                  <a:lnTo>
                    <a:pt x="11358" y="4160"/>
                  </a:lnTo>
                  <a:close/>
                  <a:moveTo>
                    <a:pt x="2809" y="4160"/>
                  </a:moveTo>
                  <a:lnTo>
                    <a:pt x="3025" y="4314"/>
                  </a:lnTo>
                  <a:cubicBezTo>
                    <a:pt x="2963" y="4438"/>
                    <a:pt x="2871" y="4530"/>
                    <a:pt x="2840" y="4654"/>
                  </a:cubicBezTo>
                  <a:lnTo>
                    <a:pt x="2593" y="4530"/>
                  </a:lnTo>
                  <a:cubicBezTo>
                    <a:pt x="2593" y="4530"/>
                    <a:pt x="2685" y="4407"/>
                    <a:pt x="2716" y="4376"/>
                  </a:cubicBezTo>
                  <a:cubicBezTo>
                    <a:pt x="2747" y="4314"/>
                    <a:pt x="2778" y="4253"/>
                    <a:pt x="2809" y="4160"/>
                  </a:cubicBezTo>
                  <a:close/>
                  <a:moveTo>
                    <a:pt x="2253" y="6691"/>
                  </a:moveTo>
                  <a:lnTo>
                    <a:pt x="2253" y="6907"/>
                  </a:lnTo>
                  <a:lnTo>
                    <a:pt x="2253" y="7123"/>
                  </a:lnTo>
                  <a:lnTo>
                    <a:pt x="1976" y="7123"/>
                  </a:lnTo>
                  <a:cubicBezTo>
                    <a:pt x="2006" y="7123"/>
                    <a:pt x="2006" y="6907"/>
                    <a:pt x="2006" y="6876"/>
                  </a:cubicBezTo>
                  <a:cubicBezTo>
                    <a:pt x="2006" y="6814"/>
                    <a:pt x="2006" y="6752"/>
                    <a:pt x="1976" y="6691"/>
                  </a:cubicBezTo>
                  <a:close/>
                  <a:moveTo>
                    <a:pt x="12129" y="6691"/>
                  </a:moveTo>
                  <a:cubicBezTo>
                    <a:pt x="12129" y="6814"/>
                    <a:pt x="12129" y="6938"/>
                    <a:pt x="12129" y="7061"/>
                  </a:cubicBezTo>
                  <a:lnTo>
                    <a:pt x="12129" y="7123"/>
                  </a:lnTo>
                  <a:lnTo>
                    <a:pt x="11882" y="7123"/>
                  </a:lnTo>
                  <a:lnTo>
                    <a:pt x="11882" y="7061"/>
                  </a:lnTo>
                  <a:lnTo>
                    <a:pt x="11882" y="6691"/>
                  </a:lnTo>
                  <a:close/>
                  <a:moveTo>
                    <a:pt x="13051" y="6378"/>
                  </a:moveTo>
                  <a:cubicBezTo>
                    <a:pt x="13225" y="6378"/>
                    <a:pt x="13397" y="6463"/>
                    <a:pt x="13487" y="6629"/>
                  </a:cubicBezTo>
                  <a:cubicBezTo>
                    <a:pt x="13703" y="6999"/>
                    <a:pt x="13456" y="7431"/>
                    <a:pt x="13055" y="7431"/>
                  </a:cubicBezTo>
                  <a:cubicBezTo>
                    <a:pt x="12654" y="7431"/>
                    <a:pt x="12407" y="6999"/>
                    <a:pt x="12592" y="6660"/>
                  </a:cubicBezTo>
                  <a:cubicBezTo>
                    <a:pt x="12687" y="6471"/>
                    <a:pt x="12870" y="6378"/>
                    <a:pt x="13051" y="6378"/>
                  </a:cubicBezTo>
                  <a:close/>
                  <a:moveTo>
                    <a:pt x="1167" y="6380"/>
                  </a:moveTo>
                  <a:cubicBezTo>
                    <a:pt x="1834" y="6380"/>
                    <a:pt x="1834" y="7434"/>
                    <a:pt x="1167" y="7434"/>
                  </a:cubicBezTo>
                  <a:cubicBezTo>
                    <a:pt x="1149" y="7434"/>
                    <a:pt x="1130" y="7433"/>
                    <a:pt x="1111" y="7431"/>
                  </a:cubicBezTo>
                  <a:cubicBezTo>
                    <a:pt x="1092" y="7433"/>
                    <a:pt x="1072" y="7434"/>
                    <a:pt x="1054" y="7434"/>
                  </a:cubicBezTo>
                  <a:cubicBezTo>
                    <a:pt x="359" y="7434"/>
                    <a:pt x="359" y="6380"/>
                    <a:pt x="1054" y="6380"/>
                  </a:cubicBezTo>
                  <a:cubicBezTo>
                    <a:pt x="1072" y="6380"/>
                    <a:pt x="1092" y="6380"/>
                    <a:pt x="1111" y="6382"/>
                  </a:cubicBezTo>
                  <a:cubicBezTo>
                    <a:pt x="1130" y="6380"/>
                    <a:pt x="1149" y="6380"/>
                    <a:pt x="1167" y="6380"/>
                  </a:cubicBezTo>
                  <a:close/>
                  <a:moveTo>
                    <a:pt x="11358" y="9160"/>
                  </a:moveTo>
                  <a:lnTo>
                    <a:pt x="11574" y="9283"/>
                  </a:lnTo>
                  <a:lnTo>
                    <a:pt x="11574" y="9314"/>
                  </a:lnTo>
                  <a:cubicBezTo>
                    <a:pt x="11481" y="9406"/>
                    <a:pt x="11419" y="9499"/>
                    <a:pt x="11388" y="9622"/>
                  </a:cubicBezTo>
                  <a:lnTo>
                    <a:pt x="11142" y="9499"/>
                  </a:lnTo>
                  <a:cubicBezTo>
                    <a:pt x="11234" y="9376"/>
                    <a:pt x="11296" y="9252"/>
                    <a:pt x="11358" y="9160"/>
                  </a:cubicBezTo>
                  <a:close/>
                  <a:moveTo>
                    <a:pt x="2840" y="9160"/>
                  </a:moveTo>
                  <a:cubicBezTo>
                    <a:pt x="2871" y="9283"/>
                    <a:pt x="2963" y="9406"/>
                    <a:pt x="3025" y="9530"/>
                  </a:cubicBezTo>
                  <a:lnTo>
                    <a:pt x="2809" y="9653"/>
                  </a:lnTo>
                  <a:cubicBezTo>
                    <a:pt x="2747" y="9530"/>
                    <a:pt x="2685" y="9406"/>
                    <a:pt x="2593" y="9314"/>
                  </a:cubicBezTo>
                  <a:lnTo>
                    <a:pt x="2840" y="9160"/>
                  </a:lnTo>
                  <a:close/>
                  <a:moveTo>
                    <a:pt x="12357" y="9420"/>
                  </a:moveTo>
                  <a:cubicBezTo>
                    <a:pt x="12412" y="9420"/>
                    <a:pt x="12470" y="9435"/>
                    <a:pt x="12530" y="9468"/>
                  </a:cubicBezTo>
                  <a:cubicBezTo>
                    <a:pt x="12993" y="9746"/>
                    <a:pt x="12777" y="10425"/>
                    <a:pt x="12253" y="10425"/>
                  </a:cubicBezTo>
                  <a:cubicBezTo>
                    <a:pt x="11675" y="10425"/>
                    <a:pt x="11906" y="9420"/>
                    <a:pt x="12357" y="9420"/>
                  </a:cubicBezTo>
                  <a:close/>
                  <a:moveTo>
                    <a:pt x="1914" y="9406"/>
                  </a:moveTo>
                  <a:cubicBezTo>
                    <a:pt x="2408" y="9437"/>
                    <a:pt x="2593" y="10085"/>
                    <a:pt x="2192" y="10394"/>
                  </a:cubicBezTo>
                  <a:cubicBezTo>
                    <a:pt x="2133" y="10427"/>
                    <a:pt x="2076" y="10442"/>
                    <a:pt x="2022" y="10442"/>
                  </a:cubicBezTo>
                  <a:cubicBezTo>
                    <a:pt x="1569" y="10442"/>
                    <a:pt x="1335" y="9406"/>
                    <a:pt x="1914" y="9406"/>
                  </a:cubicBezTo>
                  <a:close/>
                  <a:moveTo>
                    <a:pt x="7083" y="2501"/>
                  </a:moveTo>
                  <a:cubicBezTo>
                    <a:pt x="7214" y="2501"/>
                    <a:pt x="7346" y="2509"/>
                    <a:pt x="7469" y="2524"/>
                  </a:cubicBezTo>
                  <a:cubicBezTo>
                    <a:pt x="9598" y="2709"/>
                    <a:pt x="11296" y="4376"/>
                    <a:pt x="11481" y="6536"/>
                  </a:cubicBezTo>
                  <a:cubicBezTo>
                    <a:pt x="11512" y="6783"/>
                    <a:pt x="11512" y="7030"/>
                    <a:pt x="11481" y="7308"/>
                  </a:cubicBezTo>
                  <a:cubicBezTo>
                    <a:pt x="11296" y="9437"/>
                    <a:pt x="9598" y="11104"/>
                    <a:pt x="7469" y="11320"/>
                  </a:cubicBezTo>
                  <a:lnTo>
                    <a:pt x="7438" y="11289"/>
                  </a:lnTo>
                  <a:cubicBezTo>
                    <a:pt x="7315" y="11304"/>
                    <a:pt x="7184" y="11312"/>
                    <a:pt x="7052" y="11312"/>
                  </a:cubicBezTo>
                  <a:cubicBezTo>
                    <a:pt x="6921" y="11312"/>
                    <a:pt x="6790" y="11304"/>
                    <a:pt x="6667" y="11289"/>
                  </a:cubicBezTo>
                  <a:cubicBezTo>
                    <a:pt x="4537" y="11104"/>
                    <a:pt x="2871" y="9406"/>
                    <a:pt x="2685" y="7308"/>
                  </a:cubicBezTo>
                  <a:cubicBezTo>
                    <a:pt x="2655" y="7030"/>
                    <a:pt x="2655" y="6783"/>
                    <a:pt x="2685" y="6536"/>
                  </a:cubicBezTo>
                  <a:cubicBezTo>
                    <a:pt x="2871" y="4376"/>
                    <a:pt x="4568" y="2709"/>
                    <a:pt x="6697" y="2524"/>
                  </a:cubicBezTo>
                  <a:cubicBezTo>
                    <a:pt x="6821" y="2509"/>
                    <a:pt x="6952" y="2501"/>
                    <a:pt x="7083" y="2501"/>
                  </a:cubicBezTo>
                  <a:close/>
                  <a:moveTo>
                    <a:pt x="4445" y="10950"/>
                  </a:moveTo>
                  <a:cubicBezTo>
                    <a:pt x="4568" y="11042"/>
                    <a:pt x="4691" y="11104"/>
                    <a:pt x="4784" y="11166"/>
                  </a:cubicBezTo>
                  <a:lnTo>
                    <a:pt x="4661" y="11382"/>
                  </a:lnTo>
                  <a:cubicBezTo>
                    <a:pt x="4568" y="11289"/>
                    <a:pt x="4445" y="11227"/>
                    <a:pt x="4321" y="11196"/>
                  </a:cubicBezTo>
                  <a:lnTo>
                    <a:pt x="4445" y="10950"/>
                  </a:lnTo>
                  <a:close/>
                  <a:moveTo>
                    <a:pt x="9722" y="10950"/>
                  </a:moveTo>
                  <a:lnTo>
                    <a:pt x="9845" y="11166"/>
                  </a:lnTo>
                  <a:cubicBezTo>
                    <a:pt x="9722" y="11227"/>
                    <a:pt x="9598" y="11289"/>
                    <a:pt x="9506" y="11382"/>
                  </a:cubicBezTo>
                  <a:lnTo>
                    <a:pt x="9382" y="11135"/>
                  </a:lnTo>
                  <a:cubicBezTo>
                    <a:pt x="9475" y="11073"/>
                    <a:pt x="9598" y="11011"/>
                    <a:pt x="9722" y="10950"/>
                  </a:cubicBezTo>
                  <a:close/>
                  <a:moveTo>
                    <a:pt x="7253" y="11721"/>
                  </a:moveTo>
                  <a:lnTo>
                    <a:pt x="7253" y="11999"/>
                  </a:lnTo>
                  <a:cubicBezTo>
                    <a:pt x="7222" y="11983"/>
                    <a:pt x="7191" y="11976"/>
                    <a:pt x="7160" y="11976"/>
                  </a:cubicBezTo>
                  <a:cubicBezTo>
                    <a:pt x="7130" y="11976"/>
                    <a:pt x="7099" y="11983"/>
                    <a:pt x="7068" y="11999"/>
                  </a:cubicBezTo>
                  <a:cubicBezTo>
                    <a:pt x="7037" y="11983"/>
                    <a:pt x="7006" y="11976"/>
                    <a:pt x="6971" y="11976"/>
                  </a:cubicBezTo>
                  <a:cubicBezTo>
                    <a:pt x="6937" y="11976"/>
                    <a:pt x="6898" y="11983"/>
                    <a:pt x="6852" y="11999"/>
                  </a:cubicBezTo>
                  <a:lnTo>
                    <a:pt x="6852" y="11721"/>
                  </a:lnTo>
                  <a:close/>
                  <a:moveTo>
                    <a:pt x="10145" y="11456"/>
                  </a:moveTo>
                  <a:cubicBezTo>
                    <a:pt x="10313" y="11456"/>
                    <a:pt x="10481" y="11542"/>
                    <a:pt x="10586" y="11752"/>
                  </a:cubicBezTo>
                  <a:lnTo>
                    <a:pt x="10586" y="11783"/>
                  </a:lnTo>
                  <a:cubicBezTo>
                    <a:pt x="10771" y="12122"/>
                    <a:pt x="10524" y="12523"/>
                    <a:pt x="10154" y="12554"/>
                  </a:cubicBezTo>
                  <a:cubicBezTo>
                    <a:pt x="9969" y="12554"/>
                    <a:pt x="9784" y="12462"/>
                    <a:pt x="9691" y="12307"/>
                  </a:cubicBezTo>
                  <a:cubicBezTo>
                    <a:pt x="9393" y="11882"/>
                    <a:pt x="9771" y="11456"/>
                    <a:pt x="10145" y="11456"/>
                  </a:cubicBezTo>
                  <a:close/>
                  <a:moveTo>
                    <a:pt x="3994" y="11534"/>
                  </a:moveTo>
                  <a:cubicBezTo>
                    <a:pt x="4401" y="11534"/>
                    <a:pt x="4654" y="11950"/>
                    <a:pt x="4475" y="12307"/>
                  </a:cubicBezTo>
                  <a:lnTo>
                    <a:pt x="4475" y="12338"/>
                  </a:lnTo>
                  <a:cubicBezTo>
                    <a:pt x="4383" y="12493"/>
                    <a:pt x="4198" y="12585"/>
                    <a:pt x="4013" y="12585"/>
                  </a:cubicBezTo>
                  <a:cubicBezTo>
                    <a:pt x="3395" y="12554"/>
                    <a:pt x="3334" y="11659"/>
                    <a:pt x="3951" y="11536"/>
                  </a:cubicBezTo>
                  <a:cubicBezTo>
                    <a:pt x="3965" y="11535"/>
                    <a:pt x="3980" y="11534"/>
                    <a:pt x="3994" y="11534"/>
                  </a:cubicBezTo>
                  <a:close/>
                  <a:moveTo>
                    <a:pt x="7068" y="12315"/>
                  </a:moveTo>
                  <a:cubicBezTo>
                    <a:pt x="7346" y="12315"/>
                    <a:pt x="7623" y="12508"/>
                    <a:pt x="7592" y="12894"/>
                  </a:cubicBezTo>
                  <a:cubicBezTo>
                    <a:pt x="7592" y="13172"/>
                    <a:pt x="7346" y="13418"/>
                    <a:pt x="7068" y="13418"/>
                  </a:cubicBezTo>
                  <a:cubicBezTo>
                    <a:pt x="6790" y="13418"/>
                    <a:pt x="6543" y="13172"/>
                    <a:pt x="6543" y="12894"/>
                  </a:cubicBezTo>
                  <a:cubicBezTo>
                    <a:pt x="6512" y="12508"/>
                    <a:pt x="6790" y="12315"/>
                    <a:pt x="7068" y="12315"/>
                  </a:cubicBezTo>
                  <a:close/>
                  <a:moveTo>
                    <a:pt x="7079" y="1"/>
                  </a:moveTo>
                  <a:cubicBezTo>
                    <a:pt x="6597" y="1"/>
                    <a:pt x="6173" y="383"/>
                    <a:pt x="6173" y="920"/>
                  </a:cubicBezTo>
                  <a:cubicBezTo>
                    <a:pt x="6173" y="1197"/>
                    <a:pt x="6296" y="1444"/>
                    <a:pt x="6481" y="1629"/>
                  </a:cubicBezTo>
                  <a:lnTo>
                    <a:pt x="6481" y="2123"/>
                  </a:lnTo>
                  <a:cubicBezTo>
                    <a:pt x="6019" y="2185"/>
                    <a:pt x="5586" y="2308"/>
                    <a:pt x="5185" y="2493"/>
                  </a:cubicBezTo>
                  <a:lnTo>
                    <a:pt x="4907" y="2061"/>
                  </a:lnTo>
                  <a:cubicBezTo>
                    <a:pt x="5110" y="1455"/>
                    <a:pt x="4664" y="849"/>
                    <a:pt x="4049" y="849"/>
                  </a:cubicBezTo>
                  <a:cubicBezTo>
                    <a:pt x="4007" y="849"/>
                    <a:pt x="3964" y="852"/>
                    <a:pt x="3920" y="858"/>
                  </a:cubicBezTo>
                  <a:cubicBezTo>
                    <a:pt x="3272" y="920"/>
                    <a:pt x="2901" y="1660"/>
                    <a:pt x="3241" y="2247"/>
                  </a:cubicBezTo>
                  <a:cubicBezTo>
                    <a:pt x="3364" y="2463"/>
                    <a:pt x="3611" y="2617"/>
                    <a:pt x="3858" y="2679"/>
                  </a:cubicBezTo>
                  <a:lnTo>
                    <a:pt x="4136" y="3111"/>
                  </a:lnTo>
                  <a:cubicBezTo>
                    <a:pt x="3796" y="3358"/>
                    <a:pt x="3519" y="3666"/>
                    <a:pt x="3272" y="3975"/>
                  </a:cubicBezTo>
                  <a:lnTo>
                    <a:pt x="2840" y="3728"/>
                  </a:lnTo>
                  <a:cubicBezTo>
                    <a:pt x="2840" y="3697"/>
                    <a:pt x="2840" y="3666"/>
                    <a:pt x="2840" y="3666"/>
                  </a:cubicBezTo>
                  <a:cubicBezTo>
                    <a:pt x="2701" y="3215"/>
                    <a:pt x="2318" y="2979"/>
                    <a:pt x="1933" y="2979"/>
                  </a:cubicBezTo>
                  <a:cubicBezTo>
                    <a:pt x="1633" y="2979"/>
                    <a:pt x="1332" y="3122"/>
                    <a:pt x="1142" y="3419"/>
                  </a:cubicBezTo>
                  <a:cubicBezTo>
                    <a:pt x="895" y="3882"/>
                    <a:pt x="1019" y="4438"/>
                    <a:pt x="1482" y="4685"/>
                  </a:cubicBezTo>
                  <a:cubicBezTo>
                    <a:pt x="1605" y="4777"/>
                    <a:pt x="1760" y="4808"/>
                    <a:pt x="1945" y="4808"/>
                  </a:cubicBezTo>
                  <a:cubicBezTo>
                    <a:pt x="2037" y="4808"/>
                    <a:pt x="2130" y="4808"/>
                    <a:pt x="2223" y="4777"/>
                  </a:cubicBezTo>
                  <a:lnTo>
                    <a:pt x="2685" y="5024"/>
                  </a:lnTo>
                  <a:cubicBezTo>
                    <a:pt x="2500" y="5425"/>
                    <a:pt x="2377" y="5857"/>
                    <a:pt x="2315" y="6289"/>
                  </a:cubicBezTo>
                  <a:lnTo>
                    <a:pt x="1790" y="6289"/>
                  </a:lnTo>
                  <a:cubicBezTo>
                    <a:pt x="1612" y="6098"/>
                    <a:pt x="1371" y="6007"/>
                    <a:pt x="1129" y="6007"/>
                  </a:cubicBezTo>
                  <a:cubicBezTo>
                    <a:pt x="785" y="6007"/>
                    <a:pt x="441" y="6192"/>
                    <a:pt x="278" y="6536"/>
                  </a:cubicBezTo>
                  <a:cubicBezTo>
                    <a:pt x="0" y="7154"/>
                    <a:pt x="433" y="7833"/>
                    <a:pt x="1111" y="7833"/>
                  </a:cubicBezTo>
                  <a:cubicBezTo>
                    <a:pt x="1358" y="7833"/>
                    <a:pt x="1636" y="7740"/>
                    <a:pt x="1790" y="7524"/>
                  </a:cubicBezTo>
                  <a:lnTo>
                    <a:pt x="2315" y="7524"/>
                  </a:lnTo>
                  <a:cubicBezTo>
                    <a:pt x="2346" y="7956"/>
                    <a:pt x="2469" y="8388"/>
                    <a:pt x="2655" y="8789"/>
                  </a:cubicBezTo>
                  <a:lnTo>
                    <a:pt x="2223" y="9067"/>
                  </a:lnTo>
                  <a:cubicBezTo>
                    <a:pt x="2130" y="9036"/>
                    <a:pt x="2006" y="9005"/>
                    <a:pt x="1914" y="9005"/>
                  </a:cubicBezTo>
                  <a:cubicBezTo>
                    <a:pt x="1204" y="9005"/>
                    <a:pt x="772" y="9777"/>
                    <a:pt x="1111" y="10394"/>
                  </a:cubicBezTo>
                  <a:cubicBezTo>
                    <a:pt x="1266" y="10672"/>
                    <a:pt x="1574" y="10857"/>
                    <a:pt x="1914" y="10857"/>
                  </a:cubicBezTo>
                  <a:cubicBezTo>
                    <a:pt x="2346" y="10857"/>
                    <a:pt x="2747" y="10548"/>
                    <a:pt x="2809" y="10116"/>
                  </a:cubicBezTo>
                  <a:lnTo>
                    <a:pt x="3272" y="9839"/>
                  </a:lnTo>
                  <a:cubicBezTo>
                    <a:pt x="3519" y="10178"/>
                    <a:pt x="3796" y="10456"/>
                    <a:pt x="4136" y="10703"/>
                  </a:cubicBezTo>
                  <a:lnTo>
                    <a:pt x="3858" y="11166"/>
                  </a:lnTo>
                  <a:cubicBezTo>
                    <a:pt x="3611" y="11196"/>
                    <a:pt x="3364" y="11351"/>
                    <a:pt x="3241" y="11598"/>
                  </a:cubicBezTo>
                  <a:cubicBezTo>
                    <a:pt x="3118" y="11814"/>
                    <a:pt x="3056" y="12061"/>
                    <a:pt x="3118" y="12277"/>
                  </a:cubicBezTo>
                  <a:cubicBezTo>
                    <a:pt x="3179" y="12523"/>
                    <a:pt x="3334" y="12740"/>
                    <a:pt x="3550" y="12863"/>
                  </a:cubicBezTo>
                  <a:cubicBezTo>
                    <a:pt x="3704" y="12925"/>
                    <a:pt x="3858" y="12986"/>
                    <a:pt x="4013" y="12986"/>
                  </a:cubicBezTo>
                  <a:cubicBezTo>
                    <a:pt x="4352" y="12986"/>
                    <a:pt x="4661" y="12801"/>
                    <a:pt x="4815" y="12523"/>
                  </a:cubicBezTo>
                  <a:cubicBezTo>
                    <a:pt x="4938" y="12338"/>
                    <a:pt x="4969" y="12061"/>
                    <a:pt x="4907" y="11845"/>
                  </a:cubicBezTo>
                  <a:cubicBezTo>
                    <a:pt x="4907" y="11814"/>
                    <a:pt x="4907" y="11783"/>
                    <a:pt x="4907" y="11783"/>
                  </a:cubicBezTo>
                  <a:lnTo>
                    <a:pt x="5185" y="11351"/>
                  </a:lnTo>
                  <a:cubicBezTo>
                    <a:pt x="5586" y="11505"/>
                    <a:pt x="6049" y="11628"/>
                    <a:pt x="6512" y="11690"/>
                  </a:cubicBezTo>
                  <a:lnTo>
                    <a:pt x="6512" y="12215"/>
                  </a:lnTo>
                  <a:cubicBezTo>
                    <a:pt x="5988" y="12647"/>
                    <a:pt x="6111" y="13449"/>
                    <a:pt x="6728" y="13727"/>
                  </a:cubicBezTo>
                  <a:cubicBezTo>
                    <a:pt x="6858" y="13785"/>
                    <a:pt x="6990" y="13812"/>
                    <a:pt x="7119" y="13812"/>
                  </a:cubicBezTo>
                  <a:cubicBezTo>
                    <a:pt x="7602" y="13812"/>
                    <a:pt x="8031" y="13430"/>
                    <a:pt x="8055" y="12894"/>
                  </a:cubicBezTo>
                  <a:cubicBezTo>
                    <a:pt x="8025" y="12647"/>
                    <a:pt x="7932" y="12369"/>
                    <a:pt x="7716" y="12215"/>
                  </a:cubicBezTo>
                  <a:lnTo>
                    <a:pt x="7716" y="11690"/>
                  </a:lnTo>
                  <a:cubicBezTo>
                    <a:pt x="8179" y="11628"/>
                    <a:pt x="8611" y="11505"/>
                    <a:pt x="9043" y="11351"/>
                  </a:cubicBezTo>
                  <a:lnTo>
                    <a:pt x="9290" y="11783"/>
                  </a:lnTo>
                  <a:lnTo>
                    <a:pt x="9290" y="11845"/>
                  </a:lnTo>
                  <a:cubicBezTo>
                    <a:pt x="9136" y="12431"/>
                    <a:pt x="9598" y="12986"/>
                    <a:pt x="10185" y="12986"/>
                  </a:cubicBezTo>
                  <a:cubicBezTo>
                    <a:pt x="10617" y="12986"/>
                    <a:pt x="10987" y="12709"/>
                    <a:pt x="11080" y="12307"/>
                  </a:cubicBezTo>
                  <a:cubicBezTo>
                    <a:pt x="11142" y="12061"/>
                    <a:pt x="11111" y="11814"/>
                    <a:pt x="10987" y="11598"/>
                  </a:cubicBezTo>
                  <a:cubicBezTo>
                    <a:pt x="10833" y="11351"/>
                    <a:pt x="10586" y="11196"/>
                    <a:pt x="10339" y="11166"/>
                  </a:cubicBezTo>
                  <a:lnTo>
                    <a:pt x="10061" y="10703"/>
                  </a:lnTo>
                  <a:cubicBezTo>
                    <a:pt x="10370" y="10456"/>
                    <a:pt x="10679" y="10178"/>
                    <a:pt x="10926" y="9839"/>
                  </a:cubicBezTo>
                  <a:lnTo>
                    <a:pt x="11358" y="10085"/>
                  </a:lnTo>
                  <a:cubicBezTo>
                    <a:pt x="11358" y="10116"/>
                    <a:pt x="11358" y="10147"/>
                    <a:pt x="11358" y="10178"/>
                  </a:cubicBezTo>
                  <a:cubicBezTo>
                    <a:pt x="11419" y="10394"/>
                    <a:pt x="11574" y="10610"/>
                    <a:pt x="11790" y="10734"/>
                  </a:cubicBezTo>
                  <a:cubicBezTo>
                    <a:pt x="11944" y="10795"/>
                    <a:pt x="12098" y="10857"/>
                    <a:pt x="12253" y="10857"/>
                  </a:cubicBezTo>
                  <a:cubicBezTo>
                    <a:pt x="13209" y="10857"/>
                    <a:pt x="13549" y="9592"/>
                    <a:pt x="12716" y="9129"/>
                  </a:cubicBezTo>
                  <a:cubicBezTo>
                    <a:pt x="12592" y="9036"/>
                    <a:pt x="12407" y="9005"/>
                    <a:pt x="12253" y="9005"/>
                  </a:cubicBezTo>
                  <a:cubicBezTo>
                    <a:pt x="12160" y="9005"/>
                    <a:pt x="12067" y="9005"/>
                    <a:pt x="11944" y="9036"/>
                  </a:cubicBezTo>
                  <a:lnTo>
                    <a:pt x="11512" y="8789"/>
                  </a:lnTo>
                  <a:cubicBezTo>
                    <a:pt x="11697" y="8388"/>
                    <a:pt x="11821" y="7956"/>
                    <a:pt x="11851" y="7524"/>
                  </a:cubicBezTo>
                  <a:lnTo>
                    <a:pt x="12376" y="7524"/>
                  </a:lnTo>
                  <a:cubicBezTo>
                    <a:pt x="12556" y="7730"/>
                    <a:pt x="12807" y="7829"/>
                    <a:pt x="13057" y="7829"/>
                  </a:cubicBezTo>
                  <a:cubicBezTo>
                    <a:pt x="13407" y="7829"/>
                    <a:pt x="13757" y="7637"/>
                    <a:pt x="13919" y="7277"/>
                  </a:cubicBezTo>
                  <a:cubicBezTo>
                    <a:pt x="14197" y="6691"/>
                    <a:pt x="13734" y="5981"/>
                    <a:pt x="13055" y="5981"/>
                  </a:cubicBezTo>
                  <a:cubicBezTo>
                    <a:pt x="12808" y="5981"/>
                    <a:pt x="12530" y="6104"/>
                    <a:pt x="12376" y="6289"/>
                  </a:cubicBezTo>
                  <a:lnTo>
                    <a:pt x="11882" y="6289"/>
                  </a:lnTo>
                  <a:cubicBezTo>
                    <a:pt x="11821" y="5857"/>
                    <a:pt x="11697" y="5425"/>
                    <a:pt x="11512" y="5024"/>
                  </a:cubicBezTo>
                  <a:lnTo>
                    <a:pt x="11975" y="4777"/>
                  </a:lnTo>
                  <a:cubicBezTo>
                    <a:pt x="12067" y="4808"/>
                    <a:pt x="12160" y="4808"/>
                    <a:pt x="12253" y="4808"/>
                  </a:cubicBezTo>
                  <a:cubicBezTo>
                    <a:pt x="13055" y="4808"/>
                    <a:pt x="13487" y="3913"/>
                    <a:pt x="12962" y="3296"/>
                  </a:cubicBezTo>
                  <a:cubicBezTo>
                    <a:pt x="12776" y="3074"/>
                    <a:pt x="12518" y="2971"/>
                    <a:pt x="12263" y="2971"/>
                  </a:cubicBezTo>
                  <a:cubicBezTo>
                    <a:pt x="11845" y="2971"/>
                    <a:pt x="11434" y="3248"/>
                    <a:pt x="11358" y="3728"/>
                  </a:cubicBezTo>
                  <a:lnTo>
                    <a:pt x="10926" y="3975"/>
                  </a:lnTo>
                  <a:cubicBezTo>
                    <a:pt x="10648" y="3666"/>
                    <a:pt x="10370" y="3358"/>
                    <a:pt x="10061" y="3111"/>
                  </a:cubicBezTo>
                  <a:lnTo>
                    <a:pt x="10339" y="2679"/>
                  </a:lnTo>
                  <a:cubicBezTo>
                    <a:pt x="11172" y="2524"/>
                    <a:pt x="11358" y="1382"/>
                    <a:pt x="10648" y="950"/>
                  </a:cubicBezTo>
                  <a:cubicBezTo>
                    <a:pt x="10493" y="860"/>
                    <a:pt x="10331" y="820"/>
                    <a:pt x="10175" y="820"/>
                  </a:cubicBezTo>
                  <a:cubicBezTo>
                    <a:pt x="9584" y="820"/>
                    <a:pt x="9070" y="1396"/>
                    <a:pt x="9290" y="2031"/>
                  </a:cubicBezTo>
                  <a:lnTo>
                    <a:pt x="9012" y="2493"/>
                  </a:lnTo>
                  <a:cubicBezTo>
                    <a:pt x="8611" y="2308"/>
                    <a:pt x="8148" y="2185"/>
                    <a:pt x="7716" y="2123"/>
                  </a:cubicBezTo>
                  <a:lnTo>
                    <a:pt x="7716" y="1629"/>
                  </a:lnTo>
                  <a:cubicBezTo>
                    <a:pt x="8210" y="1166"/>
                    <a:pt x="8086" y="364"/>
                    <a:pt x="7469" y="86"/>
                  </a:cubicBezTo>
                  <a:cubicBezTo>
                    <a:pt x="7339" y="28"/>
                    <a:pt x="7207" y="1"/>
                    <a:pt x="70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64" name="Google Shape;15464;p94"/>
          <p:cNvSpPr/>
          <p:nvPr/>
        </p:nvSpPr>
        <p:spPr>
          <a:xfrm>
            <a:off x="7040605" y="3986142"/>
            <a:ext cx="325625" cy="341050"/>
          </a:xfrm>
          <a:custGeom>
            <a:rect b="b" l="l" r="r" t="t"/>
            <a:pathLst>
              <a:path extrusionOk="0" h="13642" w="13025">
                <a:moveTo>
                  <a:pt x="6513" y="310"/>
                </a:moveTo>
                <a:cubicBezTo>
                  <a:pt x="7161" y="310"/>
                  <a:pt x="7500" y="1081"/>
                  <a:pt x="7068" y="1575"/>
                </a:cubicBezTo>
                <a:cubicBezTo>
                  <a:pt x="6921" y="1733"/>
                  <a:pt x="6730" y="1805"/>
                  <a:pt x="6540" y="1805"/>
                </a:cubicBezTo>
                <a:cubicBezTo>
                  <a:pt x="6174" y="1805"/>
                  <a:pt x="5813" y="1539"/>
                  <a:pt x="5772" y="1112"/>
                </a:cubicBezTo>
                <a:cubicBezTo>
                  <a:pt x="5772" y="680"/>
                  <a:pt x="6112" y="340"/>
                  <a:pt x="6513" y="310"/>
                </a:cubicBezTo>
                <a:close/>
                <a:moveTo>
                  <a:pt x="5433" y="1390"/>
                </a:moveTo>
                <a:cubicBezTo>
                  <a:pt x="5464" y="1544"/>
                  <a:pt x="5556" y="1667"/>
                  <a:pt x="5649" y="1791"/>
                </a:cubicBezTo>
                <a:lnTo>
                  <a:pt x="5710" y="1853"/>
                </a:lnTo>
                <a:lnTo>
                  <a:pt x="2624" y="3612"/>
                </a:lnTo>
                <a:cubicBezTo>
                  <a:pt x="2563" y="3457"/>
                  <a:pt x="2501" y="3334"/>
                  <a:pt x="2377" y="3211"/>
                </a:cubicBezTo>
                <a:lnTo>
                  <a:pt x="2346" y="3149"/>
                </a:lnTo>
                <a:lnTo>
                  <a:pt x="5433" y="1390"/>
                </a:lnTo>
                <a:close/>
                <a:moveTo>
                  <a:pt x="7624" y="1359"/>
                </a:moveTo>
                <a:lnTo>
                  <a:pt x="10710" y="3149"/>
                </a:lnTo>
                <a:lnTo>
                  <a:pt x="10679" y="3149"/>
                </a:lnTo>
                <a:cubicBezTo>
                  <a:pt x="10679" y="3180"/>
                  <a:pt x="10648" y="3180"/>
                  <a:pt x="10648" y="3180"/>
                </a:cubicBezTo>
                <a:cubicBezTo>
                  <a:pt x="10556" y="3303"/>
                  <a:pt x="10463" y="3457"/>
                  <a:pt x="10432" y="3612"/>
                </a:cubicBezTo>
                <a:lnTo>
                  <a:pt x="7346" y="1822"/>
                </a:lnTo>
                <a:lnTo>
                  <a:pt x="7377" y="1791"/>
                </a:lnTo>
                <a:cubicBezTo>
                  <a:pt x="7500" y="1667"/>
                  <a:pt x="7562" y="1513"/>
                  <a:pt x="7624" y="1359"/>
                </a:cubicBezTo>
                <a:close/>
                <a:moveTo>
                  <a:pt x="11543" y="3206"/>
                </a:moveTo>
                <a:cubicBezTo>
                  <a:pt x="11922" y="3206"/>
                  <a:pt x="12284" y="3495"/>
                  <a:pt x="12284" y="3951"/>
                </a:cubicBezTo>
                <a:cubicBezTo>
                  <a:pt x="12253" y="4352"/>
                  <a:pt x="11945" y="4661"/>
                  <a:pt x="11543" y="4661"/>
                </a:cubicBezTo>
                <a:cubicBezTo>
                  <a:pt x="10864" y="4661"/>
                  <a:pt x="10556" y="3889"/>
                  <a:pt x="11019" y="3427"/>
                </a:cubicBezTo>
                <a:cubicBezTo>
                  <a:pt x="11170" y="3275"/>
                  <a:pt x="11359" y="3206"/>
                  <a:pt x="11543" y="3206"/>
                </a:cubicBezTo>
                <a:close/>
                <a:moveTo>
                  <a:pt x="1544" y="3211"/>
                </a:moveTo>
                <a:cubicBezTo>
                  <a:pt x="2192" y="3211"/>
                  <a:pt x="2532" y="3982"/>
                  <a:pt x="2069" y="4476"/>
                </a:cubicBezTo>
                <a:cubicBezTo>
                  <a:pt x="1911" y="4624"/>
                  <a:pt x="1724" y="4690"/>
                  <a:pt x="1544" y="4690"/>
                </a:cubicBezTo>
                <a:cubicBezTo>
                  <a:pt x="1160" y="4690"/>
                  <a:pt x="803" y="4392"/>
                  <a:pt x="803" y="3951"/>
                </a:cubicBezTo>
                <a:cubicBezTo>
                  <a:pt x="803" y="3519"/>
                  <a:pt x="1112" y="3211"/>
                  <a:pt x="1544" y="3211"/>
                </a:cubicBezTo>
                <a:close/>
                <a:moveTo>
                  <a:pt x="6791" y="2161"/>
                </a:moveTo>
                <a:lnTo>
                  <a:pt x="6791" y="5217"/>
                </a:lnTo>
                <a:cubicBezTo>
                  <a:pt x="6698" y="5186"/>
                  <a:pt x="6605" y="5186"/>
                  <a:pt x="6513" y="5186"/>
                </a:cubicBezTo>
                <a:cubicBezTo>
                  <a:pt x="6420" y="5186"/>
                  <a:pt x="6359" y="5186"/>
                  <a:pt x="6266" y="5217"/>
                </a:cubicBezTo>
                <a:lnTo>
                  <a:pt x="6266" y="2161"/>
                </a:lnTo>
                <a:cubicBezTo>
                  <a:pt x="6359" y="2161"/>
                  <a:pt x="6420" y="2192"/>
                  <a:pt x="6513" y="2192"/>
                </a:cubicBezTo>
                <a:cubicBezTo>
                  <a:pt x="6605" y="2192"/>
                  <a:pt x="6698" y="2192"/>
                  <a:pt x="6791" y="2161"/>
                </a:cubicBezTo>
                <a:close/>
                <a:moveTo>
                  <a:pt x="7192" y="2223"/>
                </a:moveTo>
                <a:lnTo>
                  <a:pt x="10155" y="3951"/>
                </a:lnTo>
                <a:lnTo>
                  <a:pt x="7470" y="5494"/>
                </a:lnTo>
                <a:cubicBezTo>
                  <a:pt x="7377" y="5433"/>
                  <a:pt x="7284" y="5371"/>
                  <a:pt x="7192" y="5340"/>
                </a:cubicBezTo>
                <a:lnTo>
                  <a:pt x="7192" y="2223"/>
                </a:lnTo>
                <a:close/>
                <a:moveTo>
                  <a:pt x="10432" y="4229"/>
                </a:moveTo>
                <a:cubicBezTo>
                  <a:pt x="10463" y="4414"/>
                  <a:pt x="10556" y="4568"/>
                  <a:pt x="10679" y="4692"/>
                </a:cubicBezTo>
                <a:lnTo>
                  <a:pt x="10679" y="4723"/>
                </a:lnTo>
                <a:lnTo>
                  <a:pt x="8056" y="6235"/>
                </a:lnTo>
                <a:cubicBezTo>
                  <a:pt x="8025" y="6173"/>
                  <a:pt x="7994" y="6081"/>
                  <a:pt x="7932" y="6019"/>
                </a:cubicBezTo>
                <a:cubicBezTo>
                  <a:pt x="7902" y="5926"/>
                  <a:pt x="7840" y="5834"/>
                  <a:pt x="7778" y="5772"/>
                </a:cubicBezTo>
                <a:lnTo>
                  <a:pt x="10432" y="4229"/>
                </a:lnTo>
                <a:close/>
                <a:moveTo>
                  <a:pt x="5834" y="2223"/>
                </a:moveTo>
                <a:lnTo>
                  <a:pt x="5834" y="5340"/>
                </a:lnTo>
                <a:cubicBezTo>
                  <a:pt x="5741" y="5371"/>
                  <a:pt x="5649" y="5433"/>
                  <a:pt x="5587" y="5494"/>
                </a:cubicBezTo>
                <a:lnTo>
                  <a:pt x="4476" y="4877"/>
                </a:lnTo>
                <a:cubicBezTo>
                  <a:pt x="4443" y="4855"/>
                  <a:pt x="4406" y="4845"/>
                  <a:pt x="4370" y="4845"/>
                </a:cubicBezTo>
                <a:cubicBezTo>
                  <a:pt x="4304" y="4845"/>
                  <a:pt x="4238" y="4879"/>
                  <a:pt x="4198" y="4939"/>
                </a:cubicBezTo>
                <a:cubicBezTo>
                  <a:pt x="4136" y="5031"/>
                  <a:pt x="4167" y="5155"/>
                  <a:pt x="4291" y="5217"/>
                </a:cubicBezTo>
                <a:lnTo>
                  <a:pt x="5278" y="5772"/>
                </a:lnTo>
                <a:cubicBezTo>
                  <a:pt x="5247" y="5803"/>
                  <a:pt x="5247" y="5834"/>
                  <a:pt x="5217" y="5834"/>
                </a:cubicBezTo>
                <a:cubicBezTo>
                  <a:pt x="5124" y="5957"/>
                  <a:pt x="5062" y="6112"/>
                  <a:pt x="5001" y="6266"/>
                </a:cubicBezTo>
                <a:lnTo>
                  <a:pt x="2346" y="4723"/>
                </a:lnTo>
                <a:cubicBezTo>
                  <a:pt x="2377" y="4723"/>
                  <a:pt x="2377" y="4692"/>
                  <a:pt x="2408" y="4661"/>
                </a:cubicBezTo>
                <a:cubicBezTo>
                  <a:pt x="2501" y="4538"/>
                  <a:pt x="2593" y="4414"/>
                  <a:pt x="2624" y="4260"/>
                </a:cubicBezTo>
                <a:lnTo>
                  <a:pt x="3581" y="4815"/>
                </a:lnTo>
                <a:cubicBezTo>
                  <a:pt x="3618" y="4834"/>
                  <a:pt x="3654" y="4842"/>
                  <a:pt x="3686" y="4842"/>
                </a:cubicBezTo>
                <a:cubicBezTo>
                  <a:pt x="3874" y="4842"/>
                  <a:pt x="3976" y="4581"/>
                  <a:pt x="3766" y="4476"/>
                </a:cubicBezTo>
                <a:lnTo>
                  <a:pt x="2871" y="3951"/>
                </a:lnTo>
                <a:lnTo>
                  <a:pt x="5834" y="2223"/>
                </a:lnTo>
                <a:close/>
                <a:moveTo>
                  <a:pt x="6477" y="5586"/>
                </a:moveTo>
                <a:cubicBezTo>
                  <a:pt x="7162" y="5586"/>
                  <a:pt x="7747" y="6130"/>
                  <a:pt x="7747" y="6821"/>
                </a:cubicBezTo>
                <a:cubicBezTo>
                  <a:pt x="7747" y="6976"/>
                  <a:pt x="7716" y="7099"/>
                  <a:pt x="7655" y="7253"/>
                </a:cubicBezTo>
                <a:lnTo>
                  <a:pt x="7686" y="7253"/>
                </a:lnTo>
                <a:cubicBezTo>
                  <a:pt x="7500" y="7685"/>
                  <a:pt x="7099" y="7994"/>
                  <a:pt x="6636" y="8025"/>
                </a:cubicBezTo>
                <a:cubicBezTo>
                  <a:pt x="6590" y="8040"/>
                  <a:pt x="6544" y="8048"/>
                  <a:pt x="6497" y="8048"/>
                </a:cubicBezTo>
                <a:cubicBezTo>
                  <a:pt x="6451" y="8048"/>
                  <a:pt x="6405" y="8040"/>
                  <a:pt x="6359" y="8025"/>
                </a:cubicBezTo>
                <a:cubicBezTo>
                  <a:pt x="4908" y="7840"/>
                  <a:pt x="4970" y="5741"/>
                  <a:pt x="6420" y="5587"/>
                </a:cubicBezTo>
                <a:cubicBezTo>
                  <a:pt x="6439" y="5586"/>
                  <a:pt x="6458" y="5586"/>
                  <a:pt x="6477" y="5586"/>
                </a:cubicBezTo>
                <a:close/>
                <a:moveTo>
                  <a:pt x="1822" y="5031"/>
                </a:moveTo>
                <a:lnTo>
                  <a:pt x="1822" y="8364"/>
                </a:lnTo>
                <a:cubicBezTo>
                  <a:pt x="1729" y="8349"/>
                  <a:pt x="1644" y="8341"/>
                  <a:pt x="1559" y="8341"/>
                </a:cubicBezTo>
                <a:cubicBezTo>
                  <a:pt x="1475" y="8341"/>
                  <a:pt x="1390" y="8349"/>
                  <a:pt x="1297" y="8364"/>
                </a:cubicBezTo>
                <a:lnTo>
                  <a:pt x="1297" y="5031"/>
                </a:lnTo>
                <a:cubicBezTo>
                  <a:pt x="1359" y="5031"/>
                  <a:pt x="1451" y="5062"/>
                  <a:pt x="1544" y="5062"/>
                </a:cubicBezTo>
                <a:cubicBezTo>
                  <a:pt x="1637" y="5062"/>
                  <a:pt x="1729" y="5062"/>
                  <a:pt x="1822" y="5031"/>
                </a:cubicBezTo>
                <a:close/>
                <a:moveTo>
                  <a:pt x="2192" y="5124"/>
                </a:moveTo>
                <a:lnTo>
                  <a:pt x="4908" y="6667"/>
                </a:lnTo>
                <a:lnTo>
                  <a:pt x="4908" y="6821"/>
                </a:lnTo>
                <a:cubicBezTo>
                  <a:pt x="4908" y="6852"/>
                  <a:pt x="4908" y="6883"/>
                  <a:pt x="4908" y="6914"/>
                </a:cubicBezTo>
                <a:lnTo>
                  <a:pt x="2192" y="8364"/>
                </a:lnTo>
                <a:lnTo>
                  <a:pt x="2192" y="5124"/>
                </a:lnTo>
                <a:close/>
                <a:moveTo>
                  <a:pt x="10864" y="5124"/>
                </a:moveTo>
                <a:lnTo>
                  <a:pt x="10864" y="8364"/>
                </a:lnTo>
                <a:lnTo>
                  <a:pt x="8149" y="6914"/>
                </a:lnTo>
                <a:cubicBezTo>
                  <a:pt x="8149" y="6883"/>
                  <a:pt x="8149" y="6852"/>
                  <a:pt x="8149" y="6821"/>
                </a:cubicBezTo>
                <a:lnTo>
                  <a:pt x="8149" y="6667"/>
                </a:lnTo>
                <a:lnTo>
                  <a:pt x="10864" y="5124"/>
                </a:lnTo>
                <a:close/>
                <a:moveTo>
                  <a:pt x="11821" y="5031"/>
                </a:moveTo>
                <a:lnTo>
                  <a:pt x="11821" y="8364"/>
                </a:lnTo>
                <a:cubicBezTo>
                  <a:pt x="11728" y="8334"/>
                  <a:pt x="11636" y="8334"/>
                  <a:pt x="11543" y="8334"/>
                </a:cubicBezTo>
                <a:cubicBezTo>
                  <a:pt x="11451" y="8334"/>
                  <a:pt x="11358" y="8334"/>
                  <a:pt x="11266" y="8364"/>
                </a:cubicBezTo>
                <a:lnTo>
                  <a:pt x="11266" y="5031"/>
                </a:lnTo>
                <a:cubicBezTo>
                  <a:pt x="11358" y="5062"/>
                  <a:pt x="11451" y="5062"/>
                  <a:pt x="11543" y="5062"/>
                </a:cubicBezTo>
                <a:cubicBezTo>
                  <a:pt x="11636" y="5062"/>
                  <a:pt x="11728" y="5062"/>
                  <a:pt x="11821" y="5031"/>
                </a:cubicBezTo>
                <a:close/>
                <a:moveTo>
                  <a:pt x="4970" y="7346"/>
                </a:moveTo>
                <a:cubicBezTo>
                  <a:pt x="5031" y="7500"/>
                  <a:pt x="5124" y="7655"/>
                  <a:pt x="5217" y="7778"/>
                </a:cubicBezTo>
                <a:lnTo>
                  <a:pt x="5217" y="7809"/>
                </a:lnTo>
                <a:lnTo>
                  <a:pt x="2624" y="9198"/>
                </a:lnTo>
                <a:cubicBezTo>
                  <a:pt x="2593" y="9013"/>
                  <a:pt x="2501" y="8858"/>
                  <a:pt x="2377" y="8735"/>
                </a:cubicBezTo>
                <a:lnTo>
                  <a:pt x="4970" y="7346"/>
                </a:lnTo>
                <a:close/>
                <a:moveTo>
                  <a:pt x="1558" y="8737"/>
                </a:moveTo>
                <a:cubicBezTo>
                  <a:pt x="1738" y="8737"/>
                  <a:pt x="1921" y="8803"/>
                  <a:pt x="2069" y="8951"/>
                </a:cubicBezTo>
                <a:cubicBezTo>
                  <a:pt x="2532" y="9414"/>
                  <a:pt x="2223" y="10216"/>
                  <a:pt x="1544" y="10216"/>
                </a:cubicBezTo>
                <a:cubicBezTo>
                  <a:pt x="1143" y="10216"/>
                  <a:pt x="803" y="9877"/>
                  <a:pt x="803" y="9475"/>
                </a:cubicBezTo>
                <a:cubicBezTo>
                  <a:pt x="803" y="9035"/>
                  <a:pt x="1174" y="8737"/>
                  <a:pt x="1558" y="8737"/>
                </a:cubicBezTo>
                <a:close/>
                <a:moveTo>
                  <a:pt x="11557" y="8737"/>
                </a:moveTo>
                <a:cubicBezTo>
                  <a:pt x="11737" y="8737"/>
                  <a:pt x="11920" y="8803"/>
                  <a:pt x="12068" y="8951"/>
                </a:cubicBezTo>
                <a:cubicBezTo>
                  <a:pt x="12531" y="9414"/>
                  <a:pt x="12191" y="10216"/>
                  <a:pt x="11543" y="10216"/>
                </a:cubicBezTo>
                <a:cubicBezTo>
                  <a:pt x="11142" y="10185"/>
                  <a:pt x="10803" y="9877"/>
                  <a:pt x="10803" y="9475"/>
                </a:cubicBezTo>
                <a:cubicBezTo>
                  <a:pt x="10803" y="9035"/>
                  <a:pt x="11174" y="8737"/>
                  <a:pt x="11557" y="8737"/>
                </a:cubicBezTo>
                <a:close/>
                <a:moveTo>
                  <a:pt x="5525" y="8118"/>
                </a:moveTo>
                <a:cubicBezTo>
                  <a:pt x="5618" y="8179"/>
                  <a:pt x="5741" y="8241"/>
                  <a:pt x="5834" y="8303"/>
                </a:cubicBezTo>
                <a:lnTo>
                  <a:pt x="5834" y="11420"/>
                </a:lnTo>
                <a:lnTo>
                  <a:pt x="2717" y="9630"/>
                </a:lnTo>
                <a:lnTo>
                  <a:pt x="5525" y="8118"/>
                </a:lnTo>
                <a:close/>
                <a:moveTo>
                  <a:pt x="8056" y="7377"/>
                </a:moveTo>
                <a:lnTo>
                  <a:pt x="10648" y="8766"/>
                </a:lnTo>
                <a:cubicBezTo>
                  <a:pt x="10525" y="8889"/>
                  <a:pt x="10432" y="9043"/>
                  <a:pt x="10401" y="9229"/>
                </a:cubicBezTo>
                <a:lnTo>
                  <a:pt x="9753" y="8889"/>
                </a:lnTo>
                <a:cubicBezTo>
                  <a:pt x="9723" y="8872"/>
                  <a:pt x="9694" y="8864"/>
                  <a:pt x="9666" y="8864"/>
                </a:cubicBezTo>
                <a:cubicBezTo>
                  <a:pt x="9493" y="8864"/>
                  <a:pt x="9382" y="9153"/>
                  <a:pt x="9568" y="9259"/>
                </a:cubicBezTo>
                <a:lnTo>
                  <a:pt x="10309" y="9630"/>
                </a:lnTo>
                <a:lnTo>
                  <a:pt x="7192" y="11420"/>
                </a:lnTo>
                <a:lnTo>
                  <a:pt x="7192" y="8303"/>
                </a:lnTo>
                <a:cubicBezTo>
                  <a:pt x="7315" y="8241"/>
                  <a:pt x="7408" y="8179"/>
                  <a:pt x="7500" y="8118"/>
                </a:cubicBezTo>
                <a:lnTo>
                  <a:pt x="8889" y="8858"/>
                </a:lnTo>
                <a:cubicBezTo>
                  <a:pt x="8919" y="8875"/>
                  <a:pt x="8950" y="8883"/>
                  <a:pt x="8978" y="8883"/>
                </a:cubicBezTo>
                <a:cubicBezTo>
                  <a:pt x="9157" y="8883"/>
                  <a:pt x="9287" y="8594"/>
                  <a:pt x="9074" y="8488"/>
                </a:cubicBezTo>
                <a:lnTo>
                  <a:pt x="7809" y="7809"/>
                </a:lnTo>
                <a:cubicBezTo>
                  <a:pt x="7932" y="7685"/>
                  <a:pt x="7994" y="7531"/>
                  <a:pt x="8056" y="7377"/>
                </a:cubicBezTo>
                <a:close/>
                <a:moveTo>
                  <a:pt x="6791" y="8426"/>
                </a:moveTo>
                <a:lnTo>
                  <a:pt x="6791" y="11481"/>
                </a:lnTo>
                <a:lnTo>
                  <a:pt x="6729" y="11481"/>
                </a:lnTo>
                <a:lnTo>
                  <a:pt x="6729" y="11451"/>
                </a:lnTo>
                <a:cubicBezTo>
                  <a:pt x="6667" y="11451"/>
                  <a:pt x="6605" y="11420"/>
                  <a:pt x="6513" y="11420"/>
                </a:cubicBezTo>
                <a:cubicBezTo>
                  <a:pt x="6420" y="11420"/>
                  <a:pt x="6328" y="11451"/>
                  <a:pt x="6266" y="11481"/>
                </a:cubicBezTo>
                <a:lnTo>
                  <a:pt x="6266" y="8426"/>
                </a:lnTo>
                <a:cubicBezTo>
                  <a:pt x="6343" y="8442"/>
                  <a:pt x="6420" y="8449"/>
                  <a:pt x="6501" y="8449"/>
                </a:cubicBezTo>
                <a:cubicBezTo>
                  <a:pt x="6582" y="8449"/>
                  <a:pt x="6667" y="8442"/>
                  <a:pt x="6760" y="8426"/>
                </a:cubicBezTo>
                <a:close/>
                <a:moveTo>
                  <a:pt x="2593" y="9969"/>
                </a:moveTo>
                <a:lnTo>
                  <a:pt x="5710" y="11790"/>
                </a:lnTo>
                <a:lnTo>
                  <a:pt x="5680" y="11821"/>
                </a:lnTo>
                <a:cubicBezTo>
                  <a:pt x="5556" y="11944"/>
                  <a:pt x="5494" y="12099"/>
                  <a:pt x="5464" y="12253"/>
                </a:cubicBezTo>
                <a:lnTo>
                  <a:pt x="2223" y="10401"/>
                </a:lnTo>
                <a:cubicBezTo>
                  <a:pt x="2377" y="10278"/>
                  <a:pt x="2501" y="10124"/>
                  <a:pt x="2593" y="9969"/>
                </a:cubicBezTo>
                <a:close/>
                <a:moveTo>
                  <a:pt x="10494" y="9969"/>
                </a:moveTo>
                <a:cubicBezTo>
                  <a:pt x="10587" y="10124"/>
                  <a:pt x="10710" y="10278"/>
                  <a:pt x="10864" y="10401"/>
                </a:cubicBezTo>
                <a:lnTo>
                  <a:pt x="7655" y="12253"/>
                </a:lnTo>
                <a:cubicBezTo>
                  <a:pt x="7593" y="12099"/>
                  <a:pt x="7531" y="11944"/>
                  <a:pt x="7408" y="11821"/>
                </a:cubicBezTo>
                <a:lnTo>
                  <a:pt x="7377" y="11790"/>
                </a:lnTo>
                <a:lnTo>
                  <a:pt x="10494" y="9969"/>
                </a:lnTo>
                <a:close/>
                <a:moveTo>
                  <a:pt x="6544" y="11821"/>
                </a:moveTo>
                <a:cubicBezTo>
                  <a:pt x="6914" y="11852"/>
                  <a:pt x="7223" y="12099"/>
                  <a:pt x="7254" y="12469"/>
                </a:cubicBezTo>
                <a:cubicBezTo>
                  <a:pt x="7315" y="12901"/>
                  <a:pt x="6976" y="13302"/>
                  <a:pt x="6544" y="13302"/>
                </a:cubicBezTo>
                <a:cubicBezTo>
                  <a:pt x="6112" y="13271"/>
                  <a:pt x="5772" y="12901"/>
                  <a:pt x="5803" y="12469"/>
                </a:cubicBezTo>
                <a:cubicBezTo>
                  <a:pt x="5865" y="12099"/>
                  <a:pt x="6173" y="11852"/>
                  <a:pt x="6544" y="11821"/>
                </a:cubicBezTo>
                <a:close/>
                <a:moveTo>
                  <a:pt x="6528" y="1"/>
                </a:moveTo>
                <a:cubicBezTo>
                  <a:pt x="6027" y="1"/>
                  <a:pt x="5525" y="310"/>
                  <a:pt x="5402" y="927"/>
                </a:cubicBezTo>
                <a:lnTo>
                  <a:pt x="2007" y="2902"/>
                </a:lnTo>
                <a:cubicBezTo>
                  <a:pt x="1870" y="2856"/>
                  <a:pt x="1738" y="2835"/>
                  <a:pt x="1611" y="2835"/>
                </a:cubicBezTo>
                <a:cubicBezTo>
                  <a:pt x="624" y="2835"/>
                  <a:pt x="17" y="4108"/>
                  <a:pt x="865" y="4846"/>
                </a:cubicBezTo>
                <a:lnTo>
                  <a:pt x="865" y="8580"/>
                </a:lnTo>
                <a:cubicBezTo>
                  <a:pt x="1" y="9229"/>
                  <a:pt x="464" y="10586"/>
                  <a:pt x="1544" y="10648"/>
                </a:cubicBezTo>
                <a:cubicBezTo>
                  <a:pt x="1606" y="10648"/>
                  <a:pt x="1668" y="10617"/>
                  <a:pt x="1760" y="10617"/>
                </a:cubicBezTo>
                <a:lnTo>
                  <a:pt x="5402" y="12716"/>
                </a:lnTo>
                <a:cubicBezTo>
                  <a:pt x="5525" y="13333"/>
                  <a:pt x="6027" y="13642"/>
                  <a:pt x="6528" y="13642"/>
                </a:cubicBezTo>
                <a:cubicBezTo>
                  <a:pt x="7030" y="13642"/>
                  <a:pt x="7531" y="13333"/>
                  <a:pt x="7655" y="12716"/>
                </a:cubicBezTo>
                <a:lnTo>
                  <a:pt x="11296" y="10617"/>
                </a:lnTo>
                <a:cubicBezTo>
                  <a:pt x="11358" y="10617"/>
                  <a:pt x="11451" y="10648"/>
                  <a:pt x="11512" y="10648"/>
                </a:cubicBezTo>
                <a:cubicBezTo>
                  <a:pt x="12593" y="10586"/>
                  <a:pt x="13025" y="9229"/>
                  <a:pt x="12191" y="8580"/>
                </a:cubicBezTo>
                <a:lnTo>
                  <a:pt x="12191" y="4846"/>
                </a:lnTo>
                <a:cubicBezTo>
                  <a:pt x="12469" y="4630"/>
                  <a:pt x="12654" y="4291"/>
                  <a:pt x="12654" y="3951"/>
                </a:cubicBezTo>
                <a:cubicBezTo>
                  <a:pt x="12654" y="3288"/>
                  <a:pt x="12126" y="2801"/>
                  <a:pt x="11522" y="2801"/>
                </a:cubicBezTo>
                <a:cubicBezTo>
                  <a:pt x="11367" y="2801"/>
                  <a:pt x="11207" y="2833"/>
                  <a:pt x="11050" y="2902"/>
                </a:cubicBezTo>
                <a:lnTo>
                  <a:pt x="7655" y="927"/>
                </a:lnTo>
                <a:cubicBezTo>
                  <a:pt x="7531" y="310"/>
                  <a:pt x="7030" y="1"/>
                  <a:pt x="65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65" name="Google Shape;15465;p94"/>
          <p:cNvGrpSpPr/>
          <p:nvPr/>
        </p:nvGrpSpPr>
        <p:grpSpPr>
          <a:xfrm>
            <a:off x="7736203" y="3984217"/>
            <a:ext cx="358775" cy="344900"/>
            <a:chOff x="1008188" y="1921956"/>
            <a:chExt cx="358775" cy="344900"/>
          </a:xfrm>
        </p:grpSpPr>
        <p:sp>
          <p:nvSpPr>
            <p:cNvPr id="15466" name="Google Shape;15466;p94"/>
            <p:cNvSpPr/>
            <p:nvPr/>
          </p:nvSpPr>
          <p:spPr>
            <a:xfrm>
              <a:off x="1118513" y="1960531"/>
              <a:ext cx="10050" cy="21625"/>
            </a:xfrm>
            <a:custGeom>
              <a:rect b="b" l="l" r="r" t="t"/>
              <a:pathLst>
                <a:path extrusionOk="0" h="865" w="402">
                  <a:moveTo>
                    <a:pt x="186" y="0"/>
                  </a:moveTo>
                  <a:cubicBezTo>
                    <a:pt x="93" y="0"/>
                    <a:pt x="0" y="93"/>
                    <a:pt x="0" y="185"/>
                  </a:cubicBezTo>
                  <a:lnTo>
                    <a:pt x="0" y="648"/>
                  </a:lnTo>
                  <a:cubicBezTo>
                    <a:pt x="0" y="772"/>
                    <a:pt x="93" y="864"/>
                    <a:pt x="186" y="864"/>
                  </a:cubicBezTo>
                  <a:cubicBezTo>
                    <a:pt x="309" y="864"/>
                    <a:pt x="402" y="772"/>
                    <a:pt x="402" y="648"/>
                  </a:cubicBezTo>
                  <a:lnTo>
                    <a:pt x="402" y="185"/>
                  </a:lnTo>
                  <a:cubicBezTo>
                    <a:pt x="402" y="93"/>
                    <a:pt x="309" y="0"/>
                    <a:pt x="1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94"/>
            <p:cNvSpPr/>
            <p:nvPr/>
          </p:nvSpPr>
          <p:spPr>
            <a:xfrm>
              <a:off x="1245813" y="1960531"/>
              <a:ext cx="10050" cy="21625"/>
            </a:xfrm>
            <a:custGeom>
              <a:rect b="b" l="l" r="r" t="t"/>
              <a:pathLst>
                <a:path extrusionOk="0" h="865" w="402">
                  <a:moveTo>
                    <a:pt x="186" y="0"/>
                  </a:moveTo>
                  <a:cubicBezTo>
                    <a:pt x="93" y="0"/>
                    <a:pt x="1" y="93"/>
                    <a:pt x="1" y="185"/>
                  </a:cubicBezTo>
                  <a:lnTo>
                    <a:pt x="1" y="648"/>
                  </a:lnTo>
                  <a:cubicBezTo>
                    <a:pt x="1" y="772"/>
                    <a:pt x="62" y="864"/>
                    <a:pt x="186" y="864"/>
                  </a:cubicBezTo>
                  <a:cubicBezTo>
                    <a:pt x="309" y="864"/>
                    <a:pt x="402" y="772"/>
                    <a:pt x="402" y="648"/>
                  </a:cubicBezTo>
                  <a:lnTo>
                    <a:pt x="402" y="185"/>
                  </a:lnTo>
                  <a:cubicBezTo>
                    <a:pt x="371" y="93"/>
                    <a:pt x="309" y="0"/>
                    <a:pt x="1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94"/>
            <p:cNvSpPr/>
            <p:nvPr/>
          </p:nvSpPr>
          <p:spPr>
            <a:xfrm>
              <a:off x="1164438" y="1970906"/>
              <a:ext cx="44925" cy="17025"/>
            </a:xfrm>
            <a:custGeom>
              <a:rect b="b" l="l" r="r" t="t"/>
              <a:pathLst>
                <a:path extrusionOk="0" h="681" w="1797">
                  <a:moveTo>
                    <a:pt x="279" y="1"/>
                  </a:moveTo>
                  <a:cubicBezTo>
                    <a:pt x="137" y="1"/>
                    <a:pt x="1" y="196"/>
                    <a:pt x="139" y="357"/>
                  </a:cubicBezTo>
                  <a:cubicBezTo>
                    <a:pt x="339" y="573"/>
                    <a:pt x="617" y="681"/>
                    <a:pt x="898" y="681"/>
                  </a:cubicBezTo>
                  <a:cubicBezTo>
                    <a:pt x="1180" y="681"/>
                    <a:pt x="1466" y="573"/>
                    <a:pt x="1682" y="357"/>
                  </a:cubicBezTo>
                  <a:cubicBezTo>
                    <a:pt x="1796" y="196"/>
                    <a:pt x="1655" y="1"/>
                    <a:pt x="1511" y="1"/>
                  </a:cubicBezTo>
                  <a:cubicBezTo>
                    <a:pt x="1462" y="1"/>
                    <a:pt x="1412" y="24"/>
                    <a:pt x="1373" y="79"/>
                  </a:cubicBezTo>
                  <a:cubicBezTo>
                    <a:pt x="1250" y="218"/>
                    <a:pt x="1080" y="287"/>
                    <a:pt x="906" y="287"/>
                  </a:cubicBezTo>
                  <a:cubicBezTo>
                    <a:pt x="733" y="287"/>
                    <a:pt x="555" y="218"/>
                    <a:pt x="416" y="79"/>
                  </a:cubicBezTo>
                  <a:cubicBezTo>
                    <a:pt x="377" y="24"/>
                    <a:pt x="327"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94"/>
            <p:cNvSpPr/>
            <p:nvPr/>
          </p:nvSpPr>
          <p:spPr>
            <a:xfrm>
              <a:off x="1179463" y="2155331"/>
              <a:ext cx="15450" cy="15650"/>
            </a:xfrm>
            <a:custGeom>
              <a:rect b="b" l="l" r="r" t="t"/>
              <a:pathLst>
                <a:path extrusionOk="0" h="626" w="618">
                  <a:moveTo>
                    <a:pt x="309" y="1"/>
                  </a:moveTo>
                  <a:cubicBezTo>
                    <a:pt x="155" y="1"/>
                    <a:pt x="0" y="109"/>
                    <a:pt x="0" y="325"/>
                  </a:cubicBezTo>
                  <a:cubicBezTo>
                    <a:pt x="0" y="525"/>
                    <a:pt x="155" y="626"/>
                    <a:pt x="309" y="626"/>
                  </a:cubicBezTo>
                  <a:cubicBezTo>
                    <a:pt x="463" y="626"/>
                    <a:pt x="618" y="525"/>
                    <a:pt x="618" y="325"/>
                  </a:cubicBezTo>
                  <a:cubicBezTo>
                    <a:pt x="618" y="109"/>
                    <a:pt x="463"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94"/>
            <p:cNvSpPr/>
            <p:nvPr/>
          </p:nvSpPr>
          <p:spPr>
            <a:xfrm>
              <a:off x="1008188" y="1921956"/>
              <a:ext cx="358775" cy="344900"/>
            </a:xfrm>
            <a:custGeom>
              <a:rect b="b" l="l" r="r" t="t"/>
              <a:pathLst>
                <a:path extrusionOk="0" h="13796" w="14351">
                  <a:moveTo>
                    <a:pt x="12959" y="3856"/>
                  </a:moveTo>
                  <a:cubicBezTo>
                    <a:pt x="13952" y="3856"/>
                    <a:pt x="13961" y="5343"/>
                    <a:pt x="12987" y="5343"/>
                  </a:cubicBezTo>
                  <a:cubicBezTo>
                    <a:pt x="12959" y="5343"/>
                    <a:pt x="12930" y="5342"/>
                    <a:pt x="12900" y="5339"/>
                  </a:cubicBezTo>
                  <a:lnTo>
                    <a:pt x="4506" y="5339"/>
                  </a:lnTo>
                  <a:cubicBezTo>
                    <a:pt x="4492" y="5336"/>
                    <a:pt x="4479" y="5334"/>
                    <a:pt x="4467" y="5334"/>
                  </a:cubicBezTo>
                  <a:cubicBezTo>
                    <a:pt x="4272" y="5334"/>
                    <a:pt x="4272" y="5745"/>
                    <a:pt x="4467" y="5745"/>
                  </a:cubicBezTo>
                  <a:cubicBezTo>
                    <a:pt x="4479" y="5745"/>
                    <a:pt x="4492" y="5744"/>
                    <a:pt x="4506" y="5740"/>
                  </a:cubicBezTo>
                  <a:lnTo>
                    <a:pt x="12684" y="5740"/>
                  </a:lnTo>
                  <a:lnTo>
                    <a:pt x="11666" y="12437"/>
                  </a:lnTo>
                  <a:cubicBezTo>
                    <a:pt x="11573" y="12993"/>
                    <a:pt x="11080" y="13363"/>
                    <a:pt x="10555" y="13363"/>
                  </a:cubicBezTo>
                  <a:lnTo>
                    <a:pt x="3765" y="13363"/>
                  </a:lnTo>
                  <a:cubicBezTo>
                    <a:pt x="3210" y="13363"/>
                    <a:pt x="2747" y="12993"/>
                    <a:pt x="2654" y="12437"/>
                  </a:cubicBezTo>
                  <a:lnTo>
                    <a:pt x="1636" y="5771"/>
                  </a:lnTo>
                  <a:lnTo>
                    <a:pt x="3673" y="5771"/>
                  </a:lnTo>
                  <a:cubicBezTo>
                    <a:pt x="3858" y="5709"/>
                    <a:pt x="3858" y="5432"/>
                    <a:pt x="3673" y="5370"/>
                  </a:cubicBezTo>
                  <a:lnTo>
                    <a:pt x="1420" y="5370"/>
                  </a:lnTo>
                  <a:cubicBezTo>
                    <a:pt x="401" y="5370"/>
                    <a:pt x="401" y="3858"/>
                    <a:pt x="1420" y="3858"/>
                  </a:cubicBezTo>
                  <a:lnTo>
                    <a:pt x="12900" y="3858"/>
                  </a:lnTo>
                  <a:cubicBezTo>
                    <a:pt x="12920" y="3857"/>
                    <a:pt x="12940" y="3856"/>
                    <a:pt x="12959" y="3856"/>
                  </a:cubicBezTo>
                  <a:close/>
                  <a:moveTo>
                    <a:pt x="3642" y="0"/>
                  </a:moveTo>
                  <a:cubicBezTo>
                    <a:pt x="2963" y="0"/>
                    <a:pt x="2376" y="432"/>
                    <a:pt x="2130" y="1049"/>
                  </a:cubicBezTo>
                  <a:lnTo>
                    <a:pt x="1265" y="3487"/>
                  </a:lnTo>
                  <a:cubicBezTo>
                    <a:pt x="0" y="3703"/>
                    <a:pt x="0" y="5463"/>
                    <a:pt x="1235" y="5740"/>
                  </a:cubicBezTo>
                  <a:lnTo>
                    <a:pt x="2253" y="12499"/>
                  </a:lnTo>
                  <a:cubicBezTo>
                    <a:pt x="2376" y="13240"/>
                    <a:pt x="3025" y="13764"/>
                    <a:pt x="3765" y="13795"/>
                  </a:cubicBezTo>
                  <a:lnTo>
                    <a:pt x="10555" y="13795"/>
                  </a:lnTo>
                  <a:cubicBezTo>
                    <a:pt x="11296" y="13764"/>
                    <a:pt x="11913" y="13240"/>
                    <a:pt x="12067" y="12530"/>
                  </a:cubicBezTo>
                  <a:lnTo>
                    <a:pt x="13086" y="5740"/>
                  </a:lnTo>
                  <a:cubicBezTo>
                    <a:pt x="14351" y="5493"/>
                    <a:pt x="14320" y="3703"/>
                    <a:pt x="13055" y="3487"/>
                  </a:cubicBezTo>
                  <a:lnTo>
                    <a:pt x="12160" y="1049"/>
                  </a:lnTo>
                  <a:cubicBezTo>
                    <a:pt x="11944" y="432"/>
                    <a:pt x="11326" y="0"/>
                    <a:pt x="10678" y="0"/>
                  </a:cubicBezTo>
                  <a:lnTo>
                    <a:pt x="9567" y="0"/>
                  </a:lnTo>
                  <a:cubicBezTo>
                    <a:pt x="9475" y="0"/>
                    <a:pt x="9382" y="93"/>
                    <a:pt x="9382" y="216"/>
                  </a:cubicBezTo>
                  <a:cubicBezTo>
                    <a:pt x="9382" y="309"/>
                    <a:pt x="9475" y="401"/>
                    <a:pt x="9567" y="401"/>
                  </a:cubicBezTo>
                  <a:lnTo>
                    <a:pt x="10678" y="401"/>
                  </a:lnTo>
                  <a:cubicBezTo>
                    <a:pt x="11172" y="401"/>
                    <a:pt x="11604" y="710"/>
                    <a:pt x="11789" y="1173"/>
                  </a:cubicBezTo>
                  <a:lnTo>
                    <a:pt x="12623" y="3487"/>
                  </a:lnTo>
                  <a:lnTo>
                    <a:pt x="1698" y="3487"/>
                  </a:lnTo>
                  <a:lnTo>
                    <a:pt x="2531" y="1204"/>
                  </a:lnTo>
                  <a:cubicBezTo>
                    <a:pt x="2685" y="741"/>
                    <a:pt x="3148" y="432"/>
                    <a:pt x="3642" y="432"/>
                  </a:cubicBezTo>
                  <a:lnTo>
                    <a:pt x="8765" y="432"/>
                  </a:lnTo>
                  <a:cubicBezTo>
                    <a:pt x="8888" y="432"/>
                    <a:pt x="8981" y="339"/>
                    <a:pt x="8981" y="216"/>
                  </a:cubicBezTo>
                  <a:cubicBezTo>
                    <a:pt x="8981" y="93"/>
                    <a:pt x="8888" y="0"/>
                    <a:pt x="87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94"/>
            <p:cNvSpPr/>
            <p:nvPr/>
          </p:nvSpPr>
          <p:spPr>
            <a:xfrm>
              <a:off x="1100763" y="2081306"/>
              <a:ext cx="172850" cy="156725"/>
            </a:xfrm>
            <a:custGeom>
              <a:rect b="b" l="l" r="r" t="t"/>
              <a:pathLst>
                <a:path extrusionOk="0" h="6269" w="6914">
                  <a:moveTo>
                    <a:pt x="3566" y="1737"/>
                  </a:moveTo>
                  <a:cubicBezTo>
                    <a:pt x="3807" y="1737"/>
                    <a:pt x="4041" y="1821"/>
                    <a:pt x="4229" y="1928"/>
                  </a:cubicBezTo>
                  <a:lnTo>
                    <a:pt x="4259" y="1928"/>
                  </a:lnTo>
                  <a:cubicBezTo>
                    <a:pt x="4043" y="2144"/>
                    <a:pt x="3766" y="2267"/>
                    <a:pt x="3457" y="2267"/>
                  </a:cubicBezTo>
                  <a:cubicBezTo>
                    <a:pt x="3179" y="2267"/>
                    <a:pt x="2902" y="2144"/>
                    <a:pt x="2686" y="1928"/>
                  </a:cubicBezTo>
                  <a:cubicBezTo>
                    <a:pt x="2902" y="1804"/>
                    <a:pt x="3179" y="1743"/>
                    <a:pt x="3457" y="1743"/>
                  </a:cubicBezTo>
                  <a:cubicBezTo>
                    <a:pt x="3494" y="1739"/>
                    <a:pt x="3530" y="1737"/>
                    <a:pt x="3566" y="1737"/>
                  </a:cubicBezTo>
                  <a:close/>
                  <a:moveTo>
                    <a:pt x="1853" y="3348"/>
                  </a:moveTo>
                  <a:cubicBezTo>
                    <a:pt x="2470" y="3502"/>
                    <a:pt x="2809" y="4119"/>
                    <a:pt x="2655" y="4705"/>
                  </a:cubicBezTo>
                  <a:cubicBezTo>
                    <a:pt x="2531" y="4613"/>
                    <a:pt x="2439" y="4520"/>
                    <a:pt x="2346" y="4428"/>
                  </a:cubicBezTo>
                  <a:cubicBezTo>
                    <a:pt x="2045" y="4127"/>
                    <a:pt x="1862" y="3738"/>
                    <a:pt x="1853" y="3348"/>
                  </a:cubicBezTo>
                  <a:close/>
                  <a:moveTo>
                    <a:pt x="5031" y="3317"/>
                  </a:moveTo>
                  <a:lnTo>
                    <a:pt x="5031" y="3317"/>
                  </a:lnTo>
                  <a:cubicBezTo>
                    <a:pt x="5062" y="3872"/>
                    <a:pt x="4753" y="4397"/>
                    <a:pt x="4259" y="4705"/>
                  </a:cubicBezTo>
                  <a:cubicBezTo>
                    <a:pt x="4167" y="4335"/>
                    <a:pt x="4259" y="3934"/>
                    <a:pt x="4476" y="3656"/>
                  </a:cubicBezTo>
                  <a:cubicBezTo>
                    <a:pt x="4599" y="3502"/>
                    <a:pt x="4753" y="3409"/>
                    <a:pt x="4938" y="3347"/>
                  </a:cubicBezTo>
                  <a:lnTo>
                    <a:pt x="5031" y="3317"/>
                  </a:lnTo>
                  <a:close/>
                  <a:moveTo>
                    <a:pt x="4969" y="848"/>
                  </a:moveTo>
                  <a:lnTo>
                    <a:pt x="4969" y="848"/>
                  </a:lnTo>
                  <a:cubicBezTo>
                    <a:pt x="5216" y="1187"/>
                    <a:pt x="5340" y="1588"/>
                    <a:pt x="5340" y="1990"/>
                  </a:cubicBezTo>
                  <a:lnTo>
                    <a:pt x="5340" y="2113"/>
                  </a:lnTo>
                  <a:cubicBezTo>
                    <a:pt x="5340" y="2206"/>
                    <a:pt x="5370" y="2267"/>
                    <a:pt x="5463" y="2298"/>
                  </a:cubicBezTo>
                  <a:lnTo>
                    <a:pt x="5556" y="2360"/>
                  </a:lnTo>
                  <a:cubicBezTo>
                    <a:pt x="5895" y="2545"/>
                    <a:pt x="6173" y="2884"/>
                    <a:pt x="6358" y="3255"/>
                  </a:cubicBezTo>
                  <a:cubicBezTo>
                    <a:pt x="6265" y="3193"/>
                    <a:pt x="6204" y="3131"/>
                    <a:pt x="6111" y="3101"/>
                  </a:cubicBezTo>
                  <a:cubicBezTo>
                    <a:pt x="5816" y="2930"/>
                    <a:pt x="5532" y="2856"/>
                    <a:pt x="5270" y="2856"/>
                  </a:cubicBezTo>
                  <a:cubicBezTo>
                    <a:pt x="3783" y="2856"/>
                    <a:pt x="3009" y="5248"/>
                    <a:pt x="4846" y="5878"/>
                  </a:cubicBezTo>
                  <a:cubicBezTo>
                    <a:pt x="4756" y="5891"/>
                    <a:pt x="4667" y="5897"/>
                    <a:pt x="4579" y="5897"/>
                  </a:cubicBezTo>
                  <a:cubicBezTo>
                    <a:pt x="4248" y="5897"/>
                    <a:pt x="3935" y="5809"/>
                    <a:pt x="3642" y="5662"/>
                  </a:cubicBezTo>
                  <a:lnTo>
                    <a:pt x="3550" y="5600"/>
                  </a:lnTo>
                  <a:cubicBezTo>
                    <a:pt x="3519" y="5569"/>
                    <a:pt x="3480" y="5554"/>
                    <a:pt x="3442" y="5554"/>
                  </a:cubicBezTo>
                  <a:cubicBezTo>
                    <a:pt x="3403" y="5554"/>
                    <a:pt x="3364" y="5569"/>
                    <a:pt x="3334" y="5600"/>
                  </a:cubicBezTo>
                  <a:lnTo>
                    <a:pt x="3272" y="5662"/>
                  </a:lnTo>
                  <a:cubicBezTo>
                    <a:pt x="2979" y="5809"/>
                    <a:pt x="2647" y="5897"/>
                    <a:pt x="2323" y="5897"/>
                  </a:cubicBezTo>
                  <a:cubicBezTo>
                    <a:pt x="2237" y="5897"/>
                    <a:pt x="2152" y="5891"/>
                    <a:pt x="2068" y="5878"/>
                  </a:cubicBezTo>
                  <a:cubicBezTo>
                    <a:pt x="2161" y="5847"/>
                    <a:pt x="2253" y="5816"/>
                    <a:pt x="2346" y="5755"/>
                  </a:cubicBezTo>
                  <a:cubicBezTo>
                    <a:pt x="3704" y="4983"/>
                    <a:pt x="3148" y="2884"/>
                    <a:pt x="1574" y="2884"/>
                  </a:cubicBezTo>
                  <a:cubicBezTo>
                    <a:pt x="1204" y="2884"/>
                    <a:pt x="834" y="3039"/>
                    <a:pt x="556" y="3286"/>
                  </a:cubicBezTo>
                  <a:cubicBezTo>
                    <a:pt x="710" y="2884"/>
                    <a:pt x="1019" y="2576"/>
                    <a:pt x="1358" y="2360"/>
                  </a:cubicBezTo>
                  <a:lnTo>
                    <a:pt x="1389" y="2329"/>
                  </a:lnTo>
                  <a:lnTo>
                    <a:pt x="1451" y="2267"/>
                  </a:lnTo>
                  <a:cubicBezTo>
                    <a:pt x="1513" y="2236"/>
                    <a:pt x="1544" y="2175"/>
                    <a:pt x="1574" y="2113"/>
                  </a:cubicBezTo>
                  <a:lnTo>
                    <a:pt x="1574" y="1990"/>
                  </a:lnTo>
                  <a:cubicBezTo>
                    <a:pt x="1544" y="1588"/>
                    <a:pt x="1698" y="1187"/>
                    <a:pt x="1945" y="848"/>
                  </a:cubicBezTo>
                  <a:lnTo>
                    <a:pt x="1945" y="848"/>
                  </a:lnTo>
                  <a:cubicBezTo>
                    <a:pt x="1914" y="940"/>
                    <a:pt x="1914" y="1033"/>
                    <a:pt x="1914" y="1125"/>
                  </a:cubicBezTo>
                  <a:cubicBezTo>
                    <a:pt x="1914" y="1372"/>
                    <a:pt x="1976" y="1650"/>
                    <a:pt x="2099" y="1866"/>
                  </a:cubicBezTo>
                  <a:cubicBezTo>
                    <a:pt x="2346" y="2298"/>
                    <a:pt x="2778" y="2607"/>
                    <a:pt x="3272" y="2668"/>
                  </a:cubicBezTo>
                  <a:lnTo>
                    <a:pt x="3642" y="2668"/>
                  </a:lnTo>
                  <a:cubicBezTo>
                    <a:pt x="4136" y="2607"/>
                    <a:pt x="4568" y="2298"/>
                    <a:pt x="4815" y="1866"/>
                  </a:cubicBezTo>
                  <a:cubicBezTo>
                    <a:pt x="4938" y="1650"/>
                    <a:pt x="5000" y="1372"/>
                    <a:pt x="5000" y="1125"/>
                  </a:cubicBezTo>
                  <a:cubicBezTo>
                    <a:pt x="5000" y="1033"/>
                    <a:pt x="4969" y="940"/>
                    <a:pt x="4969" y="848"/>
                  </a:cubicBezTo>
                  <a:close/>
                  <a:moveTo>
                    <a:pt x="2329" y="1"/>
                  </a:moveTo>
                  <a:cubicBezTo>
                    <a:pt x="2281" y="1"/>
                    <a:pt x="2233" y="14"/>
                    <a:pt x="2192" y="45"/>
                  </a:cubicBezTo>
                  <a:cubicBezTo>
                    <a:pt x="1544" y="477"/>
                    <a:pt x="1142" y="1187"/>
                    <a:pt x="1142" y="1990"/>
                  </a:cubicBezTo>
                  <a:cubicBezTo>
                    <a:pt x="494" y="2360"/>
                    <a:pt x="62" y="3070"/>
                    <a:pt x="31" y="3841"/>
                  </a:cubicBezTo>
                  <a:cubicBezTo>
                    <a:pt x="1" y="3903"/>
                    <a:pt x="31" y="3965"/>
                    <a:pt x="93" y="4026"/>
                  </a:cubicBezTo>
                  <a:lnTo>
                    <a:pt x="93" y="4057"/>
                  </a:lnTo>
                  <a:cubicBezTo>
                    <a:pt x="124" y="4088"/>
                    <a:pt x="186" y="4119"/>
                    <a:pt x="278" y="4119"/>
                  </a:cubicBezTo>
                  <a:cubicBezTo>
                    <a:pt x="371" y="4119"/>
                    <a:pt x="494" y="4057"/>
                    <a:pt x="525" y="3965"/>
                  </a:cubicBezTo>
                  <a:cubicBezTo>
                    <a:pt x="618" y="3749"/>
                    <a:pt x="772" y="3563"/>
                    <a:pt x="988" y="3440"/>
                  </a:cubicBezTo>
                  <a:cubicBezTo>
                    <a:pt x="1142" y="3347"/>
                    <a:pt x="1297" y="3286"/>
                    <a:pt x="1451" y="3286"/>
                  </a:cubicBezTo>
                  <a:lnTo>
                    <a:pt x="1451" y="3317"/>
                  </a:lnTo>
                  <a:cubicBezTo>
                    <a:pt x="1451" y="3841"/>
                    <a:pt x="1667" y="4335"/>
                    <a:pt x="2037" y="4705"/>
                  </a:cubicBezTo>
                  <a:cubicBezTo>
                    <a:pt x="2161" y="4860"/>
                    <a:pt x="2315" y="4952"/>
                    <a:pt x="2500" y="5045"/>
                  </a:cubicBezTo>
                  <a:cubicBezTo>
                    <a:pt x="2408" y="5199"/>
                    <a:pt x="2284" y="5292"/>
                    <a:pt x="2130" y="5384"/>
                  </a:cubicBezTo>
                  <a:cubicBezTo>
                    <a:pt x="1914" y="5508"/>
                    <a:pt x="1667" y="5539"/>
                    <a:pt x="1451" y="5539"/>
                  </a:cubicBezTo>
                  <a:cubicBezTo>
                    <a:pt x="1431" y="5535"/>
                    <a:pt x="1411" y="5533"/>
                    <a:pt x="1392" y="5533"/>
                  </a:cubicBezTo>
                  <a:cubicBezTo>
                    <a:pt x="1266" y="5533"/>
                    <a:pt x="1169" y="5617"/>
                    <a:pt x="1142" y="5724"/>
                  </a:cubicBezTo>
                  <a:cubicBezTo>
                    <a:pt x="1112" y="5847"/>
                    <a:pt x="1173" y="5971"/>
                    <a:pt x="1297" y="6032"/>
                  </a:cubicBezTo>
                  <a:cubicBezTo>
                    <a:pt x="1614" y="6191"/>
                    <a:pt x="1958" y="6269"/>
                    <a:pt x="2305" y="6269"/>
                  </a:cubicBezTo>
                  <a:cubicBezTo>
                    <a:pt x="2699" y="6269"/>
                    <a:pt x="3095" y="6168"/>
                    <a:pt x="3457" y="5971"/>
                  </a:cubicBezTo>
                  <a:cubicBezTo>
                    <a:pt x="3802" y="6168"/>
                    <a:pt x="4200" y="6269"/>
                    <a:pt x="4599" y="6269"/>
                  </a:cubicBezTo>
                  <a:cubicBezTo>
                    <a:pt x="4949" y="6269"/>
                    <a:pt x="5300" y="6191"/>
                    <a:pt x="5617" y="6032"/>
                  </a:cubicBezTo>
                  <a:cubicBezTo>
                    <a:pt x="5710" y="5971"/>
                    <a:pt x="5772" y="5847"/>
                    <a:pt x="5741" y="5724"/>
                  </a:cubicBezTo>
                  <a:cubicBezTo>
                    <a:pt x="5714" y="5617"/>
                    <a:pt x="5617" y="5533"/>
                    <a:pt x="5512" y="5533"/>
                  </a:cubicBezTo>
                  <a:cubicBezTo>
                    <a:pt x="5496" y="5533"/>
                    <a:pt x="5479" y="5535"/>
                    <a:pt x="5463" y="5539"/>
                  </a:cubicBezTo>
                  <a:cubicBezTo>
                    <a:pt x="5216" y="5539"/>
                    <a:pt x="4969" y="5508"/>
                    <a:pt x="4784" y="5384"/>
                  </a:cubicBezTo>
                  <a:cubicBezTo>
                    <a:pt x="4630" y="5292"/>
                    <a:pt x="4506" y="5199"/>
                    <a:pt x="4414" y="5045"/>
                  </a:cubicBezTo>
                  <a:cubicBezTo>
                    <a:pt x="5062" y="4705"/>
                    <a:pt x="5463" y="4026"/>
                    <a:pt x="5463" y="3317"/>
                  </a:cubicBezTo>
                  <a:lnTo>
                    <a:pt x="5463" y="3255"/>
                  </a:lnTo>
                  <a:cubicBezTo>
                    <a:pt x="5617" y="3286"/>
                    <a:pt x="5772" y="3317"/>
                    <a:pt x="5926" y="3409"/>
                  </a:cubicBezTo>
                  <a:cubicBezTo>
                    <a:pt x="6111" y="3533"/>
                    <a:pt x="6296" y="3718"/>
                    <a:pt x="6389" y="3934"/>
                  </a:cubicBezTo>
                  <a:cubicBezTo>
                    <a:pt x="6420" y="4026"/>
                    <a:pt x="6512" y="4088"/>
                    <a:pt x="6636" y="4088"/>
                  </a:cubicBezTo>
                  <a:cubicBezTo>
                    <a:pt x="6698" y="4088"/>
                    <a:pt x="6759" y="4057"/>
                    <a:pt x="6821" y="4026"/>
                  </a:cubicBezTo>
                  <a:cubicBezTo>
                    <a:pt x="6883" y="3965"/>
                    <a:pt x="6914" y="3903"/>
                    <a:pt x="6914" y="3810"/>
                  </a:cubicBezTo>
                  <a:cubicBezTo>
                    <a:pt x="6852" y="3039"/>
                    <a:pt x="6420" y="2360"/>
                    <a:pt x="5772" y="1990"/>
                  </a:cubicBezTo>
                  <a:cubicBezTo>
                    <a:pt x="5772" y="1187"/>
                    <a:pt x="5370" y="477"/>
                    <a:pt x="4722" y="45"/>
                  </a:cubicBezTo>
                  <a:cubicBezTo>
                    <a:pt x="4681" y="14"/>
                    <a:pt x="4633" y="1"/>
                    <a:pt x="4585" y="1"/>
                  </a:cubicBezTo>
                  <a:cubicBezTo>
                    <a:pt x="4489" y="1"/>
                    <a:pt x="4393" y="56"/>
                    <a:pt x="4352" y="138"/>
                  </a:cubicBezTo>
                  <a:cubicBezTo>
                    <a:pt x="4290" y="230"/>
                    <a:pt x="4321" y="354"/>
                    <a:pt x="4383" y="416"/>
                  </a:cubicBezTo>
                  <a:cubicBezTo>
                    <a:pt x="4506" y="632"/>
                    <a:pt x="4599" y="848"/>
                    <a:pt x="4599" y="1095"/>
                  </a:cubicBezTo>
                  <a:cubicBezTo>
                    <a:pt x="4599" y="1280"/>
                    <a:pt x="4568" y="1434"/>
                    <a:pt x="4476" y="1588"/>
                  </a:cubicBezTo>
                  <a:cubicBezTo>
                    <a:pt x="4167" y="1403"/>
                    <a:pt x="3827" y="1311"/>
                    <a:pt x="3457" y="1311"/>
                  </a:cubicBezTo>
                  <a:cubicBezTo>
                    <a:pt x="3087" y="1311"/>
                    <a:pt x="2747" y="1403"/>
                    <a:pt x="2439" y="1588"/>
                  </a:cubicBezTo>
                  <a:cubicBezTo>
                    <a:pt x="2253" y="1218"/>
                    <a:pt x="2284" y="755"/>
                    <a:pt x="2531" y="416"/>
                  </a:cubicBezTo>
                  <a:cubicBezTo>
                    <a:pt x="2593" y="354"/>
                    <a:pt x="2593" y="230"/>
                    <a:pt x="2562" y="138"/>
                  </a:cubicBezTo>
                  <a:cubicBezTo>
                    <a:pt x="2521" y="56"/>
                    <a:pt x="2425" y="1"/>
                    <a:pt x="23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72" name="Google Shape;15472;p94"/>
          <p:cNvSpPr txBox="1"/>
          <p:nvPr/>
        </p:nvSpPr>
        <p:spPr>
          <a:xfrm>
            <a:off x="2760900" y="1188000"/>
            <a:ext cx="36222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Laboratory</a:t>
            </a:r>
            <a:endParaRPr sz="1600">
              <a:solidFill>
                <a:srgbClr val="FFFFFF"/>
              </a:solidFill>
            </a:endParaRPr>
          </a:p>
        </p:txBody>
      </p:sp>
      <p:grpSp>
        <p:nvGrpSpPr>
          <p:cNvPr id="15473" name="Google Shape;15473;p94"/>
          <p:cNvGrpSpPr/>
          <p:nvPr/>
        </p:nvGrpSpPr>
        <p:grpSpPr>
          <a:xfrm>
            <a:off x="1744968" y="1765786"/>
            <a:ext cx="432875" cy="345275"/>
            <a:chOff x="2480288" y="2463956"/>
            <a:chExt cx="432875" cy="345275"/>
          </a:xfrm>
        </p:grpSpPr>
        <p:sp>
          <p:nvSpPr>
            <p:cNvPr id="15474" name="Google Shape;15474;p94"/>
            <p:cNvSpPr/>
            <p:nvPr/>
          </p:nvSpPr>
          <p:spPr>
            <a:xfrm>
              <a:off x="2673188" y="2611856"/>
              <a:ext cx="60975" cy="52325"/>
            </a:xfrm>
            <a:custGeom>
              <a:rect b="b" l="l" r="r" t="t"/>
              <a:pathLst>
                <a:path extrusionOk="0" h="2093" w="2439">
                  <a:moveTo>
                    <a:pt x="1402" y="422"/>
                  </a:moveTo>
                  <a:cubicBezTo>
                    <a:pt x="1560" y="422"/>
                    <a:pt x="1721" y="480"/>
                    <a:pt x="1852" y="612"/>
                  </a:cubicBezTo>
                  <a:cubicBezTo>
                    <a:pt x="2253" y="1013"/>
                    <a:pt x="1975" y="1692"/>
                    <a:pt x="1420" y="1692"/>
                  </a:cubicBezTo>
                  <a:cubicBezTo>
                    <a:pt x="1049" y="1692"/>
                    <a:pt x="772" y="1414"/>
                    <a:pt x="772" y="1044"/>
                  </a:cubicBezTo>
                  <a:cubicBezTo>
                    <a:pt x="772" y="670"/>
                    <a:pt x="1079" y="422"/>
                    <a:pt x="1402" y="422"/>
                  </a:cubicBezTo>
                  <a:close/>
                  <a:moveTo>
                    <a:pt x="1387" y="1"/>
                  </a:moveTo>
                  <a:cubicBezTo>
                    <a:pt x="1130" y="1"/>
                    <a:pt x="867" y="94"/>
                    <a:pt x="648" y="303"/>
                  </a:cubicBezTo>
                  <a:cubicBezTo>
                    <a:pt x="0" y="982"/>
                    <a:pt x="463" y="2093"/>
                    <a:pt x="1420" y="2093"/>
                  </a:cubicBezTo>
                  <a:cubicBezTo>
                    <a:pt x="1975" y="2093"/>
                    <a:pt x="2438" y="1630"/>
                    <a:pt x="2438" y="1044"/>
                  </a:cubicBezTo>
                  <a:cubicBezTo>
                    <a:pt x="2438" y="416"/>
                    <a:pt x="1927" y="1"/>
                    <a:pt x="13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94"/>
            <p:cNvSpPr/>
            <p:nvPr/>
          </p:nvSpPr>
          <p:spPr>
            <a:xfrm>
              <a:off x="2653113" y="2527031"/>
              <a:ext cx="110350" cy="75425"/>
            </a:xfrm>
            <a:custGeom>
              <a:rect b="b" l="l" r="r" t="t"/>
              <a:pathLst>
                <a:path extrusionOk="0" h="3017" w="4414">
                  <a:moveTo>
                    <a:pt x="2192" y="394"/>
                  </a:moveTo>
                  <a:cubicBezTo>
                    <a:pt x="2693" y="394"/>
                    <a:pt x="3195" y="486"/>
                    <a:pt x="3673" y="671"/>
                  </a:cubicBezTo>
                  <a:cubicBezTo>
                    <a:pt x="3858" y="764"/>
                    <a:pt x="3951" y="980"/>
                    <a:pt x="3889" y="1165"/>
                  </a:cubicBezTo>
                  <a:lnTo>
                    <a:pt x="3334" y="2492"/>
                  </a:lnTo>
                  <a:cubicBezTo>
                    <a:pt x="2979" y="2292"/>
                    <a:pt x="2578" y="2191"/>
                    <a:pt x="2176" y="2191"/>
                  </a:cubicBezTo>
                  <a:cubicBezTo>
                    <a:pt x="1775" y="2191"/>
                    <a:pt x="1374" y="2292"/>
                    <a:pt x="1019" y="2492"/>
                  </a:cubicBezTo>
                  <a:lnTo>
                    <a:pt x="494" y="1165"/>
                  </a:lnTo>
                  <a:cubicBezTo>
                    <a:pt x="464" y="1073"/>
                    <a:pt x="464" y="949"/>
                    <a:pt x="494" y="887"/>
                  </a:cubicBezTo>
                  <a:lnTo>
                    <a:pt x="525" y="887"/>
                  </a:lnTo>
                  <a:cubicBezTo>
                    <a:pt x="556" y="795"/>
                    <a:pt x="618" y="702"/>
                    <a:pt x="710" y="671"/>
                  </a:cubicBezTo>
                  <a:cubicBezTo>
                    <a:pt x="1189" y="486"/>
                    <a:pt x="1690" y="394"/>
                    <a:pt x="2192" y="394"/>
                  </a:cubicBezTo>
                  <a:close/>
                  <a:moveTo>
                    <a:pt x="2207" y="0"/>
                  </a:moveTo>
                  <a:cubicBezTo>
                    <a:pt x="1659" y="0"/>
                    <a:pt x="1112" y="101"/>
                    <a:pt x="587" y="301"/>
                  </a:cubicBezTo>
                  <a:cubicBezTo>
                    <a:pt x="186" y="455"/>
                    <a:pt x="1" y="918"/>
                    <a:pt x="155" y="1289"/>
                  </a:cubicBezTo>
                  <a:lnTo>
                    <a:pt x="772" y="2894"/>
                  </a:lnTo>
                  <a:cubicBezTo>
                    <a:pt x="803" y="2955"/>
                    <a:pt x="834" y="2986"/>
                    <a:pt x="896" y="3017"/>
                  </a:cubicBezTo>
                  <a:cubicBezTo>
                    <a:pt x="957" y="3017"/>
                    <a:pt x="1019" y="3017"/>
                    <a:pt x="1081" y="2986"/>
                  </a:cubicBezTo>
                  <a:cubicBezTo>
                    <a:pt x="1420" y="2724"/>
                    <a:pt x="1814" y="2593"/>
                    <a:pt x="2207" y="2593"/>
                  </a:cubicBezTo>
                  <a:cubicBezTo>
                    <a:pt x="2601" y="2593"/>
                    <a:pt x="2994" y="2724"/>
                    <a:pt x="3334" y="2986"/>
                  </a:cubicBezTo>
                  <a:cubicBezTo>
                    <a:pt x="3365" y="3007"/>
                    <a:pt x="3402" y="3017"/>
                    <a:pt x="3441" y="3017"/>
                  </a:cubicBezTo>
                  <a:cubicBezTo>
                    <a:pt x="3519" y="3017"/>
                    <a:pt x="3601" y="2976"/>
                    <a:pt x="3642" y="2894"/>
                  </a:cubicBezTo>
                  <a:lnTo>
                    <a:pt x="4260" y="1289"/>
                  </a:lnTo>
                  <a:cubicBezTo>
                    <a:pt x="4414" y="918"/>
                    <a:pt x="4229" y="455"/>
                    <a:pt x="3827" y="301"/>
                  </a:cubicBezTo>
                  <a:cubicBezTo>
                    <a:pt x="3303" y="101"/>
                    <a:pt x="2755" y="0"/>
                    <a:pt x="22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94"/>
            <p:cNvSpPr/>
            <p:nvPr/>
          </p:nvSpPr>
          <p:spPr>
            <a:xfrm>
              <a:off x="2596788" y="2623281"/>
              <a:ext cx="94925" cy="102350"/>
            </a:xfrm>
            <a:custGeom>
              <a:rect b="b" l="l" r="r" t="t"/>
              <a:pathLst>
                <a:path extrusionOk="0" h="4094" w="3797">
                  <a:moveTo>
                    <a:pt x="2192" y="432"/>
                  </a:moveTo>
                  <a:cubicBezTo>
                    <a:pt x="2192" y="833"/>
                    <a:pt x="2254" y="1235"/>
                    <a:pt x="2439" y="1605"/>
                  </a:cubicBezTo>
                  <a:cubicBezTo>
                    <a:pt x="2624" y="1975"/>
                    <a:pt x="2902" y="2284"/>
                    <a:pt x="3241" y="2500"/>
                  </a:cubicBezTo>
                  <a:lnTo>
                    <a:pt x="2284" y="3580"/>
                  </a:lnTo>
                  <a:cubicBezTo>
                    <a:pt x="2198" y="3649"/>
                    <a:pt x="2092" y="3690"/>
                    <a:pt x="1988" y="3690"/>
                  </a:cubicBezTo>
                  <a:cubicBezTo>
                    <a:pt x="1907" y="3690"/>
                    <a:pt x="1827" y="3665"/>
                    <a:pt x="1760" y="3611"/>
                  </a:cubicBezTo>
                  <a:cubicBezTo>
                    <a:pt x="1019" y="2932"/>
                    <a:pt x="556" y="1975"/>
                    <a:pt x="464" y="988"/>
                  </a:cubicBezTo>
                  <a:cubicBezTo>
                    <a:pt x="464" y="772"/>
                    <a:pt x="587" y="617"/>
                    <a:pt x="772" y="587"/>
                  </a:cubicBezTo>
                  <a:lnTo>
                    <a:pt x="2192" y="432"/>
                  </a:lnTo>
                  <a:close/>
                  <a:moveTo>
                    <a:pt x="2439" y="0"/>
                  </a:moveTo>
                  <a:lnTo>
                    <a:pt x="741" y="185"/>
                  </a:lnTo>
                  <a:cubicBezTo>
                    <a:pt x="556" y="185"/>
                    <a:pt x="371" y="278"/>
                    <a:pt x="217" y="432"/>
                  </a:cubicBezTo>
                  <a:cubicBezTo>
                    <a:pt x="93" y="587"/>
                    <a:pt x="1" y="803"/>
                    <a:pt x="32" y="1019"/>
                  </a:cubicBezTo>
                  <a:cubicBezTo>
                    <a:pt x="93" y="1543"/>
                    <a:pt x="248" y="2099"/>
                    <a:pt x="494" y="2593"/>
                  </a:cubicBezTo>
                  <a:cubicBezTo>
                    <a:pt x="741" y="3086"/>
                    <a:pt x="1081" y="3518"/>
                    <a:pt x="1482" y="3889"/>
                  </a:cubicBezTo>
                  <a:cubicBezTo>
                    <a:pt x="1632" y="4024"/>
                    <a:pt x="1826" y="4093"/>
                    <a:pt x="2018" y="4093"/>
                  </a:cubicBezTo>
                  <a:cubicBezTo>
                    <a:pt x="2220" y="4093"/>
                    <a:pt x="2420" y="4016"/>
                    <a:pt x="2562" y="3858"/>
                  </a:cubicBezTo>
                  <a:lnTo>
                    <a:pt x="3735" y="2562"/>
                  </a:lnTo>
                  <a:cubicBezTo>
                    <a:pt x="3797" y="2469"/>
                    <a:pt x="3766" y="2315"/>
                    <a:pt x="3673" y="2253"/>
                  </a:cubicBezTo>
                  <a:cubicBezTo>
                    <a:pt x="2902" y="1883"/>
                    <a:pt x="2500" y="1080"/>
                    <a:pt x="2655" y="247"/>
                  </a:cubicBezTo>
                  <a:cubicBezTo>
                    <a:pt x="2686" y="124"/>
                    <a:pt x="2562" y="0"/>
                    <a:pt x="2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94"/>
            <p:cNvSpPr/>
            <p:nvPr/>
          </p:nvSpPr>
          <p:spPr>
            <a:xfrm>
              <a:off x="2724863" y="2623931"/>
              <a:ext cx="94925" cy="102000"/>
            </a:xfrm>
            <a:custGeom>
              <a:rect b="b" l="l" r="r" t="t"/>
              <a:pathLst>
                <a:path extrusionOk="0" h="4080" w="3797">
                  <a:moveTo>
                    <a:pt x="1606" y="437"/>
                  </a:moveTo>
                  <a:lnTo>
                    <a:pt x="3025" y="561"/>
                  </a:lnTo>
                  <a:cubicBezTo>
                    <a:pt x="3210" y="591"/>
                    <a:pt x="3365" y="746"/>
                    <a:pt x="3365" y="931"/>
                  </a:cubicBezTo>
                  <a:cubicBezTo>
                    <a:pt x="3272" y="1949"/>
                    <a:pt x="2809" y="2875"/>
                    <a:pt x="2038" y="3585"/>
                  </a:cubicBezTo>
                  <a:cubicBezTo>
                    <a:pt x="1966" y="3628"/>
                    <a:pt x="1881" y="3651"/>
                    <a:pt x="1798" y="3651"/>
                  </a:cubicBezTo>
                  <a:cubicBezTo>
                    <a:pt x="1703" y="3651"/>
                    <a:pt x="1610" y="3620"/>
                    <a:pt x="1544" y="3554"/>
                  </a:cubicBezTo>
                  <a:lnTo>
                    <a:pt x="556" y="2474"/>
                  </a:lnTo>
                  <a:cubicBezTo>
                    <a:pt x="896" y="2258"/>
                    <a:pt x="1174" y="1949"/>
                    <a:pt x="1359" y="1579"/>
                  </a:cubicBezTo>
                  <a:cubicBezTo>
                    <a:pt x="1544" y="1240"/>
                    <a:pt x="1606" y="838"/>
                    <a:pt x="1606" y="437"/>
                  </a:cubicBezTo>
                  <a:close/>
                  <a:moveTo>
                    <a:pt x="1343" y="0"/>
                  </a:moveTo>
                  <a:cubicBezTo>
                    <a:pt x="1217" y="0"/>
                    <a:pt x="1146" y="111"/>
                    <a:pt x="1174" y="221"/>
                  </a:cubicBezTo>
                  <a:cubicBezTo>
                    <a:pt x="1235" y="622"/>
                    <a:pt x="1174" y="1024"/>
                    <a:pt x="988" y="1394"/>
                  </a:cubicBezTo>
                  <a:cubicBezTo>
                    <a:pt x="803" y="1733"/>
                    <a:pt x="525" y="2042"/>
                    <a:pt x="155" y="2227"/>
                  </a:cubicBezTo>
                  <a:cubicBezTo>
                    <a:pt x="32" y="2289"/>
                    <a:pt x="1" y="2443"/>
                    <a:pt x="93" y="2536"/>
                  </a:cubicBezTo>
                  <a:lnTo>
                    <a:pt x="1235" y="3801"/>
                  </a:lnTo>
                  <a:lnTo>
                    <a:pt x="1235" y="3832"/>
                  </a:lnTo>
                  <a:cubicBezTo>
                    <a:pt x="1381" y="3994"/>
                    <a:pt x="1586" y="4079"/>
                    <a:pt x="1793" y="4079"/>
                  </a:cubicBezTo>
                  <a:cubicBezTo>
                    <a:pt x="1980" y="4079"/>
                    <a:pt x="2169" y="4009"/>
                    <a:pt x="2315" y="3863"/>
                  </a:cubicBezTo>
                  <a:cubicBezTo>
                    <a:pt x="2717" y="3492"/>
                    <a:pt x="3056" y="3060"/>
                    <a:pt x="3303" y="2567"/>
                  </a:cubicBezTo>
                  <a:cubicBezTo>
                    <a:pt x="3550" y="2073"/>
                    <a:pt x="3704" y="1517"/>
                    <a:pt x="3766" y="993"/>
                  </a:cubicBezTo>
                  <a:cubicBezTo>
                    <a:pt x="3797" y="561"/>
                    <a:pt x="3488" y="190"/>
                    <a:pt x="3056" y="159"/>
                  </a:cubicBezTo>
                  <a:lnTo>
                    <a:pt x="1390" y="5"/>
                  </a:lnTo>
                  <a:cubicBezTo>
                    <a:pt x="1373" y="2"/>
                    <a:pt x="1358" y="0"/>
                    <a:pt x="13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94"/>
            <p:cNvSpPr/>
            <p:nvPr/>
          </p:nvSpPr>
          <p:spPr>
            <a:xfrm>
              <a:off x="2480288" y="2463956"/>
              <a:ext cx="432875" cy="345275"/>
            </a:xfrm>
            <a:custGeom>
              <a:rect b="b" l="l" r="r" t="t"/>
              <a:pathLst>
                <a:path extrusionOk="0" h="13811" w="17315">
                  <a:moveTo>
                    <a:pt x="9095" y="0"/>
                  </a:moveTo>
                  <a:cubicBezTo>
                    <a:pt x="7461" y="0"/>
                    <a:pt x="5802" y="576"/>
                    <a:pt x="4445" y="1806"/>
                  </a:cubicBezTo>
                  <a:cubicBezTo>
                    <a:pt x="4300" y="1951"/>
                    <a:pt x="4439" y="2171"/>
                    <a:pt x="4595" y="2171"/>
                  </a:cubicBezTo>
                  <a:cubicBezTo>
                    <a:pt x="4638" y="2171"/>
                    <a:pt x="4682" y="2154"/>
                    <a:pt x="4722" y="2114"/>
                  </a:cubicBezTo>
                  <a:cubicBezTo>
                    <a:pt x="5975" y="993"/>
                    <a:pt x="7537" y="442"/>
                    <a:pt x="9093" y="442"/>
                  </a:cubicBezTo>
                  <a:cubicBezTo>
                    <a:pt x="10835" y="442"/>
                    <a:pt x="12570" y="1132"/>
                    <a:pt x="13858" y="2485"/>
                  </a:cubicBezTo>
                  <a:cubicBezTo>
                    <a:pt x="16296" y="5077"/>
                    <a:pt x="16234" y="9120"/>
                    <a:pt x="13734" y="11620"/>
                  </a:cubicBezTo>
                  <a:cubicBezTo>
                    <a:pt x="12465" y="12905"/>
                    <a:pt x="10798" y="13545"/>
                    <a:pt x="9124" y="13545"/>
                  </a:cubicBezTo>
                  <a:cubicBezTo>
                    <a:pt x="7503" y="13545"/>
                    <a:pt x="5875" y="12943"/>
                    <a:pt x="4599" y="11743"/>
                  </a:cubicBezTo>
                  <a:cubicBezTo>
                    <a:pt x="2007" y="9305"/>
                    <a:pt x="1852" y="5262"/>
                    <a:pt x="4198" y="2639"/>
                  </a:cubicBezTo>
                  <a:cubicBezTo>
                    <a:pt x="4336" y="2478"/>
                    <a:pt x="4200" y="2283"/>
                    <a:pt x="4058" y="2283"/>
                  </a:cubicBezTo>
                  <a:cubicBezTo>
                    <a:pt x="4009" y="2283"/>
                    <a:pt x="3959" y="2306"/>
                    <a:pt x="3920" y="2361"/>
                  </a:cubicBezTo>
                  <a:cubicBezTo>
                    <a:pt x="1" y="6836"/>
                    <a:pt x="3179" y="13811"/>
                    <a:pt x="9136" y="13811"/>
                  </a:cubicBezTo>
                  <a:cubicBezTo>
                    <a:pt x="13981" y="13811"/>
                    <a:pt x="17314" y="8935"/>
                    <a:pt x="15555" y="4398"/>
                  </a:cubicBezTo>
                  <a:cubicBezTo>
                    <a:pt x="14457" y="1586"/>
                    <a:pt x="11809" y="0"/>
                    <a:pt x="90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94"/>
            <p:cNvSpPr/>
            <p:nvPr/>
          </p:nvSpPr>
          <p:spPr>
            <a:xfrm>
              <a:off x="2545863" y="2492756"/>
              <a:ext cx="327175" cy="289200"/>
            </a:xfrm>
            <a:custGeom>
              <a:rect b="b" l="l" r="r" t="t"/>
              <a:pathLst>
                <a:path extrusionOk="0" h="11568" w="13087">
                  <a:moveTo>
                    <a:pt x="6529" y="0"/>
                  </a:moveTo>
                  <a:cubicBezTo>
                    <a:pt x="4734" y="0"/>
                    <a:pt x="2966" y="838"/>
                    <a:pt x="1822" y="2382"/>
                  </a:cubicBezTo>
                  <a:cubicBezTo>
                    <a:pt x="1" y="4913"/>
                    <a:pt x="495" y="8431"/>
                    <a:pt x="2964" y="10344"/>
                  </a:cubicBezTo>
                  <a:cubicBezTo>
                    <a:pt x="4012" y="11167"/>
                    <a:pt x="5261" y="11568"/>
                    <a:pt x="6506" y="11568"/>
                  </a:cubicBezTo>
                  <a:cubicBezTo>
                    <a:pt x="8154" y="11568"/>
                    <a:pt x="9796" y="10865"/>
                    <a:pt x="10957" y="9511"/>
                  </a:cubicBezTo>
                  <a:cubicBezTo>
                    <a:pt x="11018" y="9418"/>
                    <a:pt x="10988" y="9295"/>
                    <a:pt x="10926" y="9233"/>
                  </a:cubicBezTo>
                  <a:cubicBezTo>
                    <a:pt x="10887" y="9194"/>
                    <a:pt x="10843" y="9177"/>
                    <a:pt x="10800" y="9177"/>
                  </a:cubicBezTo>
                  <a:cubicBezTo>
                    <a:pt x="10741" y="9177"/>
                    <a:pt x="10684" y="9210"/>
                    <a:pt x="10648" y="9264"/>
                  </a:cubicBezTo>
                  <a:cubicBezTo>
                    <a:pt x="9557" y="10531"/>
                    <a:pt x="8005" y="11196"/>
                    <a:pt x="6442" y="11196"/>
                  </a:cubicBezTo>
                  <a:cubicBezTo>
                    <a:pt x="5265" y="11196"/>
                    <a:pt x="4082" y="10818"/>
                    <a:pt x="3087" y="10036"/>
                  </a:cubicBezTo>
                  <a:cubicBezTo>
                    <a:pt x="772" y="8215"/>
                    <a:pt x="340" y="4913"/>
                    <a:pt x="2069" y="2536"/>
                  </a:cubicBezTo>
                  <a:cubicBezTo>
                    <a:pt x="3136" y="1068"/>
                    <a:pt x="4793" y="283"/>
                    <a:pt x="6478" y="283"/>
                  </a:cubicBezTo>
                  <a:cubicBezTo>
                    <a:pt x="7521" y="283"/>
                    <a:pt x="8574" y="584"/>
                    <a:pt x="9506" y="1209"/>
                  </a:cubicBezTo>
                  <a:cubicBezTo>
                    <a:pt x="11944" y="2845"/>
                    <a:pt x="12654" y="6147"/>
                    <a:pt x="11080" y="8616"/>
                  </a:cubicBezTo>
                  <a:cubicBezTo>
                    <a:pt x="11018" y="8709"/>
                    <a:pt x="11049" y="8832"/>
                    <a:pt x="11142" y="8894"/>
                  </a:cubicBezTo>
                  <a:cubicBezTo>
                    <a:pt x="11175" y="8916"/>
                    <a:pt x="11211" y="8926"/>
                    <a:pt x="11248" y="8926"/>
                  </a:cubicBezTo>
                  <a:cubicBezTo>
                    <a:pt x="11314" y="8926"/>
                    <a:pt x="11380" y="8892"/>
                    <a:pt x="11420" y="8832"/>
                  </a:cubicBezTo>
                  <a:cubicBezTo>
                    <a:pt x="13086" y="6209"/>
                    <a:pt x="12315" y="2721"/>
                    <a:pt x="9753" y="993"/>
                  </a:cubicBezTo>
                  <a:cubicBezTo>
                    <a:pt x="8762" y="321"/>
                    <a:pt x="7641" y="0"/>
                    <a:pt x="6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0" name="Google Shape;15480;p94"/>
          <p:cNvGrpSpPr/>
          <p:nvPr/>
        </p:nvGrpSpPr>
        <p:grpSpPr>
          <a:xfrm>
            <a:off x="2526336" y="1766361"/>
            <a:ext cx="362650" cy="344125"/>
            <a:chOff x="1766613" y="2464331"/>
            <a:chExt cx="362650" cy="344125"/>
          </a:xfrm>
        </p:grpSpPr>
        <p:sp>
          <p:nvSpPr>
            <p:cNvPr id="15481" name="Google Shape;15481;p94"/>
            <p:cNvSpPr/>
            <p:nvPr/>
          </p:nvSpPr>
          <p:spPr>
            <a:xfrm>
              <a:off x="1885438" y="2722806"/>
              <a:ext cx="10050" cy="20850"/>
            </a:xfrm>
            <a:custGeom>
              <a:rect b="b" l="l" r="r" t="t"/>
              <a:pathLst>
                <a:path extrusionOk="0" h="834" w="402">
                  <a:moveTo>
                    <a:pt x="185" y="0"/>
                  </a:moveTo>
                  <a:cubicBezTo>
                    <a:pt x="93" y="0"/>
                    <a:pt x="0" y="93"/>
                    <a:pt x="0" y="216"/>
                  </a:cubicBezTo>
                  <a:lnTo>
                    <a:pt x="0" y="618"/>
                  </a:lnTo>
                  <a:cubicBezTo>
                    <a:pt x="0" y="741"/>
                    <a:pt x="93" y="834"/>
                    <a:pt x="185" y="834"/>
                  </a:cubicBezTo>
                  <a:cubicBezTo>
                    <a:pt x="309" y="834"/>
                    <a:pt x="401" y="741"/>
                    <a:pt x="401" y="618"/>
                  </a:cubicBezTo>
                  <a:lnTo>
                    <a:pt x="401" y="216"/>
                  </a:lnTo>
                  <a:cubicBezTo>
                    <a:pt x="401" y="93"/>
                    <a:pt x="309"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94"/>
            <p:cNvSpPr/>
            <p:nvPr/>
          </p:nvSpPr>
          <p:spPr>
            <a:xfrm>
              <a:off x="2000388" y="2722806"/>
              <a:ext cx="10050" cy="20850"/>
            </a:xfrm>
            <a:custGeom>
              <a:rect b="b" l="l" r="r" t="t"/>
              <a:pathLst>
                <a:path extrusionOk="0" h="834" w="402">
                  <a:moveTo>
                    <a:pt x="216" y="0"/>
                  </a:moveTo>
                  <a:cubicBezTo>
                    <a:pt x="93" y="0"/>
                    <a:pt x="0" y="93"/>
                    <a:pt x="0" y="216"/>
                  </a:cubicBezTo>
                  <a:lnTo>
                    <a:pt x="0" y="618"/>
                  </a:lnTo>
                  <a:cubicBezTo>
                    <a:pt x="0" y="741"/>
                    <a:pt x="93" y="834"/>
                    <a:pt x="216" y="834"/>
                  </a:cubicBezTo>
                  <a:cubicBezTo>
                    <a:pt x="309" y="834"/>
                    <a:pt x="402" y="741"/>
                    <a:pt x="402" y="618"/>
                  </a:cubicBezTo>
                  <a:lnTo>
                    <a:pt x="402" y="216"/>
                  </a:lnTo>
                  <a:cubicBezTo>
                    <a:pt x="402" y="93"/>
                    <a:pt x="309"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94"/>
            <p:cNvSpPr/>
            <p:nvPr/>
          </p:nvSpPr>
          <p:spPr>
            <a:xfrm>
              <a:off x="1928638" y="2732456"/>
              <a:ext cx="40150" cy="16400"/>
            </a:xfrm>
            <a:custGeom>
              <a:rect b="b" l="l" r="r" t="t"/>
              <a:pathLst>
                <a:path extrusionOk="0" h="656" w="1606">
                  <a:moveTo>
                    <a:pt x="216" y="0"/>
                  </a:moveTo>
                  <a:cubicBezTo>
                    <a:pt x="162" y="0"/>
                    <a:pt x="108" y="16"/>
                    <a:pt x="62" y="46"/>
                  </a:cubicBezTo>
                  <a:cubicBezTo>
                    <a:pt x="0" y="139"/>
                    <a:pt x="0" y="262"/>
                    <a:pt x="62" y="355"/>
                  </a:cubicBezTo>
                  <a:cubicBezTo>
                    <a:pt x="263" y="556"/>
                    <a:pt x="525" y="656"/>
                    <a:pt x="787" y="656"/>
                  </a:cubicBezTo>
                  <a:cubicBezTo>
                    <a:pt x="1050" y="656"/>
                    <a:pt x="1312" y="556"/>
                    <a:pt x="1513" y="355"/>
                  </a:cubicBezTo>
                  <a:cubicBezTo>
                    <a:pt x="1605" y="262"/>
                    <a:pt x="1605" y="139"/>
                    <a:pt x="1513" y="46"/>
                  </a:cubicBezTo>
                  <a:lnTo>
                    <a:pt x="1482" y="46"/>
                  </a:lnTo>
                  <a:cubicBezTo>
                    <a:pt x="1435" y="16"/>
                    <a:pt x="1381" y="0"/>
                    <a:pt x="1331" y="0"/>
                  </a:cubicBezTo>
                  <a:cubicBezTo>
                    <a:pt x="1281" y="0"/>
                    <a:pt x="1235" y="16"/>
                    <a:pt x="1204" y="46"/>
                  </a:cubicBezTo>
                  <a:cubicBezTo>
                    <a:pt x="1080" y="170"/>
                    <a:pt x="926" y="232"/>
                    <a:pt x="772" y="232"/>
                  </a:cubicBezTo>
                  <a:cubicBezTo>
                    <a:pt x="618" y="232"/>
                    <a:pt x="463" y="170"/>
                    <a:pt x="371" y="46"/>
                  </a:cubicBezTo>
                  <a:cubicBezTo>
                    <a:pt x="324" y="16"/>
                    <a:pt x="270"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94"/>
            <p:cNvSpPr/>
            <p:nvPr/>
          </p:nvSpPr>
          <p:spPr>
            <a:xfrm>
              <a:off x="1766613" y="2464331"/>
              <a:ext cx="362650" cy="344125"/>
            </a:xfrm>
            <a:custGeom>
              <a:rect b="b" l="l" r="r" t="t"/>
              <a:pathLst>
                <a:path extrusionOk="0" h="13765" w="14506">
                  <a:moveTo>
                    <a:pt x="7253" y="402"/>
                  </a:moveTo>
                  <a:cubicBezTo>
                    <a:pt x="7531" y="402"/>
                    <a:pt x="7994" y="402"/>
                    <a:pt x="8148" y="711"/>
                  </a:cubicBezTo>
                  <a:cubicBezTo>
                    <a:pt x="8333" y="1112"/>
                    <a:pt x="7932" y="1791"/>
                    <a:pt x="7716" y="2130"/>
                  </a:cubicBezTo>
                  <a:lnTo>
                    <a:pt x="6790" y="2130"/>
                  </a:lnTo>
                  <a:cubicBezTo>
                    <a:pt x="6574" y="1791"/>
                    <a:pt x="6173" y="1081"/>
                    <a:pt x="6358" y="711"/>
                  </a:cubicBezTo>
                  <a:cubicBezTo>
                    <a:pt x="6512" y="433"/>
                    <a:pt x="6975" y="402"/>
                    <a:pt x="7253" y="402"/>
                  </a:cubicBezTo>
                  <a:close/>
                  <a:moveTo>
                    <a:pt x="5586" y="2747"/>
                  </a:moveTo>
                  <a:cubicBezTo>
                    <a:pt x="5617" y="2747"/>
                    <a:pt x="5648" y="2778"/>
                    <a:pt x="5648" y="2809"/>
                  </a:cubicBezTo>
                  <a:cubicBezTo>
                    <a:pt x="5339" y="3612"/>
                    <a:pt x="4383" y="3889"/>
                    <a:pt x="4228" y="3951"/>
                  </a:cubicBezTo>
                  <a:lnTo>
                    <a:pt x="3148" y="3951"/>
                  </a:lnTo>
                  <a:cubicBezTo>
                    <a:pt x="2963" y="3889"/>
                    <a:pt x="2747" y="3797"/>
                    <a:pt x="2562" y="3704"/>
                  </a:cubicBezTo>
                  <a:cubicBezTo>
                    <a:pt x="2192" y="3519"/>
                    <a:pt x="1914" y="3210"/>
                    <a:pt x="1729" y="2809"/>
                  </a:cubicBezTo>
                  <a:cubicBezTo>
                    <a:pt x="1729" y="2778"/>
                    <a:pt x="1759" y="2747"/>
                    <a:pt x="1790" y="2747"/>
                  </a:cubicBezTo>
                  <a:close/>
                  <a:moveTo>
                    <a:pt x="4043" y="4321"/>
                  </a:moveTo>
                  <a:lnTo>
                    <a:pt x="4043" y="5216"/>
                  </a:lnTo>
                  <a:lnTo>
                    <a:pt x="3333" y="5031"/>
                  </a:lnTo>
                  <a:lnTo>
                    <a:pt x="3333" y="4321"/>
                  </a:lnTo>
                  <a:close/>
                  <a:moveTo>
                    <a:pt x="12746" y="4599"/>
                  </a:moveTo>
                  <a:cubicBezTo>
                    <a:pt x="12777" y="4599"/>
                    <a:pt x="12808" y="4661"/>
                    <a:pt x="12777" y="4692"/>
                  </a:cubicBezTo>
                  <a:cubicBezTo>
                    <a:pt x="12469" y="5463"/>
                    <a:pt x="11512" y="5772"/>
                    <a:pt x="11357" y="5803"/>
                  </a:cubicBezTo>
                  <a:lnTo>
                    <a:pt x="10308" y="5803"/>
                  </a:lnTo>
                  <a:cubicBezTo>
                    <a:pt x="10123" y="5741"/>
                    <a:pt x="9907" y="5679"/>
                    <a:pt x="9722" y="5556"/>
                  </a:cubicBezTo>
                  <a:cubicBezTo>
                    <a:pt x="9351" y="5371"/>
                    <a:pt x="9043" y="5062"/>
                    <a:pt x="8889" y="4692"/>
                  </a:cubicBezTo>
                  <a:cubicBezTo>
                    <a:pt x="8858" y="4661"/>
                    <a:pt x="8889" y="4599"/>
                    <a:pt x="8919" y="4599"/>
                  </a:cubicBezTo>
                  <a:close/>
                  <a:moveTo>
                    <a:pt x="7592" y="2531"/>
                  </a:moveTo>
                  <a:lnTo>
                    <a:pt x="7592" y="6173"/>
                  </a:lnTo>
                  <a:lnTo>
                    <a:pt x="6913" y="5988"/>
                  </a:lnTo>
                  <a:lnTo>
                    <a:pt x="6913" y="2531"/>
                  </a:lnTo>
                  <a:close/>
                  <a:moveTo>
                    <a:pt x="11203" y="6235"/>
                  </a:moveTo>
                  <a:lnTo>
                    <a:pt x="11203" y="7161"/>
                  </a:lnTo>
                  <a:lnTo>
                    <a:pt x="10493" y="6975"/>
                  </a:lnTo>
                  <a:lnTo>
                    <a:pt x="10462" y="6235"/>
                  </a:lnTo>
                  <a:close/>
                  <a:moveTo>
                    <a:pt x="3333" y="6543"/>
                  </a:moveTo>
                  <a:lnTo>
                    <a:pt x="4043" y="6759"/>
                  </a:lnTo>
                  <a:lnTo>
                    <a:pt x="4043" y="8981"/>
                  </a:lnTo>
                  <a:lnTo>
                    <a:pt x="3333" y="8981"/>
                  </a:lnTo>
                  <a:lnTo>
                    <a:pt x="3333" y="6543"/>
                  </a:lnTo>
                  <a:close/>
                  <a:moveTo>
                    <a:pt x="4444" y="6852"/>
                  </a:moveTo>
                  <a:lnTo>
                    <a:pt x="6512" y="7438"/>
                  </a:lnTo>
                  <a:lnTo>
                    <a:pt x="6512" y="8981"/>
                  </a:lnTo>
                  <a:lnTo>
                    <a:pt x="4444" y="8981"/>
                  </a:lnTo>
                  <a:lnTo>
                    <a:pt x="4444" y="6852"/>
                  </a:lnTo>
                  <a:close/>
                  <a:moveTo>
                    <a:pt x="6913" y="7562"/>
                  </a:moveTo>
                  <a:lnTo>
                    <a:pt x="7592" y="7747"/>
                  </a:lnTo>
                  <a:lnTo>
                    <a:pt x="7592" y="8981"/>
                  </a:lnTo>
                  <a:lnTo>
                    <a:pt x="6913" y="8981"/>
                  </a:lnTo>
                  <a:lnTo>
                    <a:pt x="6913" y="7562"/>
                  </a:lnTo>
                  <a:close/>
                  <a:moveTo>
                    <a:pt x="10462" y="8519"/>
                  </a:moveTo>
                  <a:lnTo>
                    <a:pt x="11172" y="8704"/>
                  </a:lnTo>
                  <a:lnTo>
                    <a:pt x="11172" y="8981"/>
                  </a:lnTo>
                  <a:lnTo>
                    <a:pt x="10462" y="8981"/>
                  </a:lnTo>
                  <a:lnTo>
                    <a:pt x="10462" y="8519"/>
                  </a:lnTo>
                  <a:close/>
                  <a:moveTo>
                    <a:pt x="8024" y="7840"/>
                  </a:moveTo>
                  <a:lnTo>
                    <a:pt x="10061" y="8395"/>
                  </a:lnTo>
                  <a:lnTo>
                    <a:pt x="10061" y="8981"/>
                  </a:lnTo>
                  <a:lnTo>
                    <a:pt x="8024" y="9012"/>
                  </a:lnTo>
                  <a:lnTo>
                    <a:pt x="8024" y="7840"/>
                  </a:lnTo>
                  <a:close/>
                  <a:moveTo>
                    <a:pt x="11388" y="9383"/>
                  </a:moveTo>
                  <a:cubicBezTo>
                    <a:pt x="11666" y="9383"/>
                    <a:pt x="11944" y="9568"/>
                    <a:pt x="12067" y="9846"/>
                  </a:cubicBezTo>
                  <a:lnTo>
                    <a:pt x="12901" y="11882"/>
                  </a:lnTo>
                  <a:lnTo>
                    <a:pt x="11512" y="11882"/>
                  </a:lnTo>
                  <a:cubicBezTo>
                    <a:pt x="11500" y="11878"/>
                    <a:pt x="11487" y="11876"/>
                    <a:pt x="11475" y="11876"/>
                  </a:cubicBezTo>
                  <a:cubicBezTo>
                    <a:pt x="11396" y="11876"/>
                    <a:pt x="11327" y="11960"/>
                    <a:pt x="11327" y="12068"/>
                  </a:cubicBezTo>
                  <a:cubicBezTo>
                    <a:pt x="11327" y="12191"/>
                    <a:pt x="11419" y="12284"/>
                    <a:pt x="11512" y="12284"/>
                  </a:cubicBezTo>
                  <a:lnTo>
                    <a:pt x="13209" y="12284"/>
                  </a:lnTo>
                  <a:cubicBezTo>
                    <a:pt x="13237" y="12280"/>
                    <a:pt x="13264" y="12279"/>
                    <a:pt x="13290" y="12279"/>
                  </a:cubicBezTo>
                  <a:cubicBezTo>
                    <a:pt x="13962" y="12279"/>
                    <a:pt x="13954" y="13366"/>
                    <a:pt x="13264" y="13366"/>
                  </a:cubicBezTo>
                  <a:cubicBezTo>
                    <a:pt x="13246" y="13366"/>
                    <a:pt x="13228" y="13365"/>
                    <a:pt x="13209" y="13364"/>
                  </a:cubicBezTo>
                  <a:lnTo>
                    <a:pt x="13209" y="13395"/>
                  </a:lnTo>
                  <a:lnTo>
                    <a:pt x="1297" y="13395"/>
                  </a:lnTo>
                  <a:cubicBezTo>
                    <a:pt x="1277" y="13396"/>
                    <a:pt x="1258" y="13397"/>
                    <a:pt x="1239" y="13397"/>
                  </a:cubicBezTo>
                  <a:cubicBezTo>
                    <a:pt x="513" y="13397"/>
                    <a:pt x="513" y="12281"/>
                    <a:pt x="1239" y="12281"/>
                  </a:cubicBezTo>
                  <a:cubicBezTo>
                    <a:pt x="1258" y="12281"/>
                    <a:pt x="1277" y="12282"/>
                    <a:pt x="1297" y="12284"/>
                  </a:cubicBezTo>
                  <a:lnTo>
                    <a:pt x="10740" y="12284"/>
                  </a:lnTo>
                  <a:cubicBezTo>
                    <a:pt x="10833" y="12284"/>
                    <a:pt x="10925" y="12191"/>
                    <a:pt x="10925" y="12098"/>
                  </a:cubicBezTo>
                  <a:cubicBezTo>
                    <a:pt x="10925" y="11975"/>
                    <a:pt x="10833" y="11882"/>
                    <a:pt x="10740" y="11882"/>
                  </a:cubicBezTo>
                  <a:lnTo>
                    <a:pt x="1605" y="11882"/>
                  </a:lnTo>
                  <a:lnTo>
                    <a:pt x="2438" y="9846"/>
                  </a:lnTo>
                  <a:cubicBezTo>
                    <a:pt x="2562" y="9568"/>
                    <a:pt x="2840" y="9383"/>
                    <a:pt x="3148" y="9383"/>
                  </a:cubicBezTo>
                  <a:close/>
                  <a:moveTo>
                    <a:pt x="7253" y="1"/>
                  </a:moveTo>
                  <a:cubicBezTo>
                    <a:pt x="6605" y="1"/>
                    <a:pt x="6173" y="186"/>
                    <a:pt x="5988" y="525"/>
                  </a:cubicBezTo>
                  <a:cubicBezTo>
                    <a:pt x="5679" y="1173"/>
                    <a:pt x="6296" y="2130"/>
                    <a:pt x="6481" y="2377"/>
                  </a:cubicBezTo>
                  <a:lnTo>
                    <a:pt x="6481" y="5864"/>
                  </a:lnTo>
                  <a:lnTo>
                    <a:pt x="5926" y="5710"/>
                  </a:lnTo>
                  <a:cubicBezTo>
                    <a:pt x="5909" y="5705"/>
                    <a:pt x="5892" y="5702"/>
                    <a:pt x="5874" y="5702"/>
                  </a:cubicBezTo>
                  <a:cubicBezTo>
                    <a:pt x="5792" y="5702"/>
                    <a:pt x="5704" y="5757"/>
                    <a:pt x="5679" y="5834"/>
                  </a:cubicBezTo>
                  <a:cubicBezTo>
                    <a:pt x="5648" y="5957"/>
                    <a:pt x="5710" y="6080"/>
                    <a:pt x="5833" y="6080"/>
                  </a:cubicBezTo>
                  <a:lnTo>
                    <a:pt x="11697" y="7685"/>
                  </a:lnTo>
                  <a:cubicBezTo>
                    <a:pt x="12048" y="7832"/>
                    <a:pt x="11928" y="8338"/>
                    <a:pt x="11573" y="8338"/>
                  </a:cubicBezTo>
                  <a:cubicBezTo>
                    <a:pt x="11553" y="8338"/>
                    <a:pt x="11533" y="8337"/>
                    <a:pt x="11512" y="8333"/>
                  </a:cubicBezTo>
                  <a:lnTo>
                    <a:pt x="2809" y="5988"/>
                  </a:lnTo>
                  <a:cubicBezTo>
                    <a:pt x="2624" y="5926"/>
                    <a:pt x="2500" y="5741"/>
                    <a:pt x="2562" y="5556"/>
                  </a:cubicBezTo>
                  <a:cubicBezTo>
                    <a:pt x="2611" y="5409"/>
                    <a:pt x="2737" y="5321"/>
                    <a:pt x="2864" y="5321"/>
                  </a:cubicBezTo>
                  <a:cubicBezTo>
                    <a:pt x="2897" y="5321"/>
                    <a:pt x="2931" y="5327"/>
                    <a:pt x="2963" y="5340"/>
                  </a:cubicBezTo>
                  <a:lnTo>
                    <a:pt x="5062" y="5895"/>
                  </a:lnTo>
                  <a:cubicBezTo>
                    <a:pt x="5088" y="5904"/>
                    <a:pt x="5114" y="5908"/>
                    <a:pt x="5137" y="5908"/>
                  </a:cubicBezTo>
                  <a:cubicBezTo>
                    <a:pt x="5359" y="5908"/>
                    <a:pt x="5433" y="5550"/>
                    <a:pt x="5154" y="5494"/>
                  </a:cubicBezTo>
                  <a:lnTo>
                    <a:pt x="4444" y="5309"/>
                  </a:lnTo>
                  <a:lnTo>
                    <a:pt x="4444" y="4290"/>
                  </a:lnTo>
                  <a:cubicBezTo>
                    <a:pt x="5123" y="4074"/>
                    <a:pt x="5679" y="3581"/>
                    <a:pt x="6018" y="2963"/>
                  </a:cubicBezTo>
                  <a:cubicBezTo>
                    <a:pt x="6111" y="2655"/>
                    <a:pt x="5895" y="2315"/>
                    <a:pt x="5586" y="2315"/>
                  </a:cubicBezTo>
                  <a:lnTo>
                    <a:pt x="1790" y="2315"/>
                  </a:lnTo>
                  <a:cubicBezTo>
                    <a:pt x="1451" y="2315"/>
                    <a:pt x="1235" y="2655"/>
                    <a:pt x="1358" y="2963"/>
                  </a:cubicBezTo>
                  <a:cubicBezTo>
                    <a:pt x="1667" y="3581"/>
                    <a:pt x="2253" y="4074"/>
                    <a:pt x="2932" y="4290"/>
                  </a:cubicBezTo>
                  <a:lnTo>
                    <a:pt x="2932" y="4939"/>
                  </a:lnTo>
                  <a:cubicBezTo>
                    <a:pt x="2901" y="4931"/>
                    <a:pt x="2869" y="4927"/>
                    <a:pt x="2835" y="4927"/>
                  </a:cubicBezTo>
                  <a:cubicBezTo>
                    <a:pt x="2734" y="4927"/>
                    <a:pt x="2624" y="4962"/>
                    <a:pt x="2531" y="5031"/>
                  </a:cubicBezTo>
                  <a:cubicBezTo>
                    <a:pt x="2377" y="5124"/>
                    <a:pt x="2253" y="5278"/>
                    <a:pt x="2192" y="5463"/>
                  </a:cubicBezTo>
                  <a:cubicBezTo>
                    <a:pt x="2130" y="5648"/>
                    <a:pt x="2161" y="5864"/>
                    <a:pt x="2284" y="6050"/>
                  </a:cubicBezTo>
                  <a:cubicBezTo>
                    <a:pt x="2377" y="6204"/>
                    <a:pt x="2531" y="6327"/>
                    <a:pt x="2716" y="6389"/>
                  </a:cubicBezTo>
                  <a:lnTo>
                    <a:pt x="2963" y="6451"/>
                  </a:lnTo>
                  <a:lnTo>
                    <a:pt x="2963" y="8981"/>
                  </a:lnTo>
                  <a:cubicBezTo>
                    <a:pt x="2562" y="9043"/>
                    <a:pt x="2253" y="9321"/>
                    <a:pt x="2099" y="9660"/>
                  </a:cubicBezTo>
                  <a:lnTo>
                    <a:pt x="1173" y="11882"/>
                  </a:lnTo>
                  <a:cubicBezTo>
                    <a:pt x="0" y="12068"/>
                    <a:pt x="124" y="13765"/>
                    <a:pt x="1297" y="13765"/>
                  </a:cubicBezTo>
                  <a:lnTo>
                    <a:pt x="13209" y="13765"/>
                  </a:lnTo>
                  <a:cubicBezTo>
                    <a:pt x="14382" y="13765"/>
                    <a:pt x="14505" y="12068"/>
                    <a:pt x="13364" y="11882"/>
                  </a:cubicBezTo>
                  <a:lnTo>
                    <a:pt x="12438" y="9660"/>
                  </a:lnTo>
                  <a:cubicBezTo>
                    <a:pt x="12283" y="9321"/>
                    <a:pt x="11944" y="9043"/>
                    <a:pt x="11574" y="8981"/>
                  </a:cubicBezTo>
                  <a:lnTo>
                    <a:pt x="11574" y="8796"/>
                  </a:lnTo>
                  <a:lnTo>
                    <a:pt x="11604" y="8796"/>
                  </a:lnTo>
                  <a:cubicBezTo>
                    <a:pt x="12499" y="8796"/>
                    <a:pt x="12654" y="7531"/>
                    <a:pt x="11820" y="7315"/>
                  </a:cubicBezTo>
                  <a:lnTo>
                    <a:pt x="11574" y="7253"/>
                  </a:lnTo>
                  <a:lnTo>
                    <a:pt x="11574" y="6173"/>
                  </a:lnTo>
                  <a:cubicBezTo>
                    <a:pt x="12252" y="5957"/>
                    <a:pt x="12839" y="5494"/>
                    <a:pt x="13147" y="4846"/>
                  </a:cubicBezTo>
                  <a:cubicBezTo>
                    <a:pt x="13271" y="4537"/>
                    <a:pt x="13055" y="4229"/>
                    <a:pt x="12746" y="4198"/>
                  </a:cubicBezTo>
                  <a:lnTo>
                    <a:pt x="8950" y="4198"/>
                  </a:lnTo>
                  <a:cubicBezTo>
                    <a:pt x="8611" y="4198"/>
                    <a:pt x="8364" y="4537"/>
                    <a:pt x="8487" y="4846"/>
                  </a:cubicBezTo>
                  <a:cubicBezTo>
                    <a:pt x="8796" y="5494"/>
                    <a:pt x="9382" y="5957"/>
                    <a:pt x="10061" y="6173"/>
                  </a:cubicBezTo>
                  <a:lnTo>
                    <a:pt x="10061" y="6852"/>
                  </a:lnTo>
                  <a:lnTo>
                    <a:pt x="7994" y="6296"/>
                  </a:lnTo>
                  <a:lnTo>
                    <a:pt x="7994" y="2377"/>
                  </a:lnTo>
                  <a:cubicBezTo>
                    <a:pt x="8179" y="2130"/>
                    <a:pt x="8796" y="1173"/>
                    <a:pt x="8487" y="556"/>
                  </a:cubicBezTo>
                  <a:cubicBezTo>
                    <a:pt x="8302" y="186"/>
                    <a:pt x="7901" y="1"/>
                    <a:pt x="7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5" name="Google Shape;15485;p94"/>
          <p:cNvGrpSpPr/>
          <p:nvPr/>
        </p:nvGrpSpPr>
        <p:grpSpPr>
          <a:xfrm>
            <a:off x="3372736" y="1765874"/>
            <a:ext cx="207550" cy="345100"/>
            <a:chOff x="7124238" y="4142231"/>
            <a:chExt cx="207550" cy="345100"/>
          </a:xfrm>
        </p:grpSpPr>
        <p:sp>
          <p:nvSpPr>
            <p:cNvPr id="15486" name="Google Shape;15486;p94"/>
            <p:cNvSpPr/>
            <p:nvPr/>
          </p:nvSpPr>
          <p:spPr>
            <a:xfrm>
              <a:off x="7184413" y="4397056"/>
              <a:ext cx="10825" cy="17750"/>
            </a:xfrm>
            <a:custGeom>
              <a:rect b="b" l="l" r="r" t="t"/>
              <a:pathLst>
                <a:path extrusionOk="0" h="710" w="433">
                  <a:moveTo>
                    <a:pt x="216" y="0"/>
                  </a:moveTo>
                  <a:cubicBezTo>
                    <a:pt x="93" y="0"/>
                    <a:pt x="0" y="93"/>
                    <a:pt x="0" y="216"/>
                  </a:cubicBezTo>
                  <a:lnTo>
                    <a:pt x="0" y="494"/>
                  </a:lnTo>
                  <a:cubicBezTo>
                    <a:pt x="0" y="617"/>
                    <a:pt x="93" y="710"/>
                    <a:pt x="216" y="710"/>
                  </a:cubicBezTo>
                  <a:cubicBezTo>
                    <a:pt x="340" y="710"/>
                    <a:pt x="402" y="617"/>
                    <a:pt x="402" y="494"/>
                  </a:cubicBezTo>
                  <a:lnTo>
                    <a:pt x="402" y="216"/>
                  </a:lnTo>
                  <a:cubicBezTo>
                    <a:pt x="432" y="93"/>
                    <a:pt x="340"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94"/>
            <p:cNvSpPr/>
            <p:nvPr/>
          </p:nvSpPr>
          <p:spPr>
            <a:xfrm>
              <a:off x="7262338" y="4397056"/>
              <a:ext cx="10050" cy="17750"/>
            </a:xfrm>
            <a:custGeom>
              <a:rect b="b" l="l" r="r" t="t"/>
              <a:pathLst>
                <a:path extrusionOk="0" h="710" w="402">
                  <a:moveTo>
                    <a:pt x="216" y="0"/>
                  </a:moveTo>
                  <a:cubicBezTo>
                    <a:pt x="93" y="0"/>
                    <a:pt x="0" y="93"/>
                    <a:pt x="0" y="216"/>
                  </a:cubicBezTo>
                  <a:lnTo>
                    <a:pt x="0" y="494"/>
                  </a:lnTo>
                  <a:cubicBezTo>
                    <a:pt x="0" y="617"/>
                    <a:pt x="93" y="710"/>
                    <a:pt x="216" y="710"/>
                  </a:cubicBezTo>
                  <a:cubicBezTo>
                    <a:pt x="309" y="710"/>
                    <a:pt x="402" y="617"/>
                    <a:pt x="402" y="494"/>
                  </a:cubicBezTo>
                  <a:lnTo>
                    <a:pt x="402" y="216"/>
                  </a:lnTo>
                  <a:cubicBezTo>
                    <a:pt x="402" y="93"/>
                    <a:pt x="309"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94"/>
            <p:cNvSpPr/>
            <p:nvPr/>
          </p:nvSpPr>
          <p:spPr>
            <a:xfrm>
              <a:off x="7211788" y="4403606"/>
              <a:ext cx="32050" cy="14675"/>
            </a:xfrm>
            <a:custGeom>
              <a:rect b="b" l="l" r="r" t="t"/>
              <a:pathLst>
                <a:path extrusionOk="0" h="587" w="1282">
                  <a:moveTo>
                    <a:pt x="1039" y="0"/>
                  </a:moveTo>
                  <a:cubicBezTo>
                    <a:pt x="989" y="0"/>
                    <a:pt x="942" y="16"/>
                    <a:pt x="911" y="47"/>
                  </a:cubicBezTo>
                  <a:lnTo>
                    <a:pt x="911" y="78"/>
                  </a:lnTo>
                  <a:cubicBezTo>
                    <a:pt x="850" y="139"/>
                    <a:pt x="757" y="170"/>
                    <a:pt x="664" y="170"/>
                  </a:cubicBezTo>
                  <a:cubicBezTo>
                    <a:pt x="572" y="170"/>
                    <a:pt x="510" y="139"/>
                    <a:pt x="448" y="78"/>
                  </a:cubicBezTo>
                  <a:cubicBezTo>
                    <a:pt x="403" y="32"/>
                    <a:pt x="349" y="12"/>
                    <a:pt x="298" y="12"/>
                  </a:cubicBezTo>
                  <a:cubicBezTo>
                    <a:pt x="141" y="12"/>
                    <a:pt x="0" y="193"/>
                    <a:pt x="140" y="355"/>
                  </a:cubicBezTo>
                  <a:cubicBezTo>
                    <a:pt x="279" y="510"/>
                    <a:pt x="472" y="587"/>
                    <a:pt x="668" y="587"/>
                  </a:cubicBezTo>
                  <a:cubicBezTo>
                    <a:pt x="865" y="587"/>
                    <a:pt x="1066" y="510"/>
                    <a:pt x="1220" y="355"/>
                  </a:cubicBezTo>
                  <a:cubicBezTo>
                    <a:pt x="1282" y="263"/>
                    <a:pt x="1282" y="139"/>
                    <a:pt x="1189" y="47"/>
                  </a:cubicBezTo>
                  <a:cubicBezTo>
                    <a:pt x="1143" y="16"/>
                    <a:pt x="1089" y="0"/>
                    <a:pt x="10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94"/>
            <p:cNvSpPr/>
            <p:nvPr/>
          </p:nvSpPr>
          <p:spPr>
            <a:xfrm>
              <a:off x="7152013" y="4355381"/>
              <a:ext cx="152775" cy="104950"/>
            </a:xfrm>
            <a:custGeom>
              <a:rect b="b" l="l" r="r" t="t"/>
              <a:pathLst>
                <a:path extrusionOk="0" h="4198" w="6111">
                  <a:moveTo>
                    <a:pt x="1451" y="1"/>
                  </a:moveTo>
                  <a:cubicBezTo>
                    <a:pt x="1080" y="1"/>
                    <a:pt x="741" y="186"/>
                    <a:pt x="525" y="463"/>
                  </a:cubicBezTo>
                  <a:cubicBezTo>
                    <a:pt x="185" y="926"/>
                    <a:pt x="0" y="1513"/>
                    <a:pt x="31" y="2130"/>
                  </a:cubicBezTo>
                  <a:cubicBezTo>
                    <a:pt x="62" y="3272"/>
                    <a:pt x="1019" y="4198"/>
                    <a:pt x="2191" y="4198"/>
                  </a:cubicBezTo>
                  <a:lnTo>
                    <a:pt x="3950" y="4198"/>
                  </a:lnTo>
                  <a:cubicBezTo>
                    <a:pt x="4475" y="4198"/>
                    <a:pt x="5000" y="3982"/>
                    <a:pt x="5401" y="3642"/>
                  </a:cubicBezTo>
                  <a:cubicBezTo>
                    <a:pt x="5546" y="3497"/>
                    <a:pt x="5407" y="3277"/>
                    <a:pt x="5251" y="3277"/>
                  </a:cubicBezTo>
                  <a:cubicBezTo>
                    <a:pt x="5208" y="3277"/>
                    <a:pt x="5163" y="3293"/>
                    <a:pt x="5123" y="3334"/>
                  </a:cubicBezTo>
                  <a:cubicBezTo>
                    <a:pt x="4815" y="3611"/>
                    <a:pt x="4383" y="3766"/>
                    <a:pt x="3981" y="3766"/>
                  </a:cubicBezTo>
                  <a:lnTo>
                    <a:pt x="2160" y="3766"/>
                  </a:lnTo>
                  <a:cubicBezTo>
                    <a:pt x="2142" y="3766"/>
                    <a:pt x="2123" y="3767"/>
                    <a:pt x="2105" y="3767"/>
                  </a:cubicBezTo>
                  <a:cubicBezTo>
                    <a:pt x="1204" y="3767"/>
                    <a:pt x="462" y="3037"/>
                    <a:pt x="432" y="2099"/>
                  </a:cubicBezTo>
                  <a:cubicBezTo>
                    <a:pt x="401" y="1605"/>
                    <a:pt x="556" y="1112"/>
                    <a:pt x="833" y="710"/>
                  </a:cubicBezTo>
                  <a:cubicBezTo>
                    <a:pt x="988" y="525"/>
                    <a:pt x="1204" y="402"/>
                    <a:pt x="1420" y="402"/>
                  </a:cubicBezTo>
                  <a:lnTo>
                    <a:pt x="4660" y="402"/>
                  </a:lnTo>
                  <a:cubicBezTo>
                    <a:pt x="4907" y="402"/>
                    <a:pt x="5123" y="525"/>
                    <a:pt x="5247" y="710"/>
                  </a:cubicBezTo>
                  <a:cubicBezTo>
                    <a:pt x="5555" y="1112"/>
                    <a:pt x="5679" y="1605"/>
                    <a:pt x="5679" y="2099"/>
                  </a:cubicBezTo>
                  <a:cubicBezTo>
                    <a:pt x="5679" y="2315"/>
                    <a:pt x="5617" y="2531"/>
                    <a:pt x="5524" y="2747"/>
                  </a:cubicBezTo>
                  <a:lnTo>
                    <a:pt x="5555" y="2747"/>
                  </a:lnTo>
                  <a:cubicBezTo>
                    <a:pt x="5494" y="2840"/>
                    <a:pt x="5555" y="2963"/>
                    <a:pt x="5648" y="3025"/>
                  </a:cubicBezTo>
                  <a:cubicBezTo>
                    <a:pt x="5670" y="3032"/>
                    <a:pt x="5693" y="3036"/>
                    <a:pt x="5717" y="3036"/>
                  </a:cubicBezTo>
                  <a:cubicBezTo>
                    <a:pt x="5795" y="3036"/>
                    <a:pt x="5878" y="2996"/>
                    <a:pt x="5926" y="2902"/>
                  </a:cubicBezTo>
                  <a:cubicBezTo>
                    <a:pt x="6018" y="2655"/>
                    <a:pt x="6080" y="2408"/>
                    <a:pt x="6111" y="2130"/>
                  </a:cubicBezTo>
                  <a:cubicBezTo>
                    <a:pt x="6111" y="1513"/>
                    <a:pt x="5926" y="926"/>
                    <a:pt x="5586" y="463"/>
                  </a:cubicBezTo>
                  <a:cubicBezTo>
                    <a:pt x="5370" y="186"/>
                    <a:pt x="5031" y="1"/>
                    <a:pt x="4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94"/>
            <p:cNvSpPr/>
            <p:nvPr/>
          </p:nvSpPr>
          <p:spPr>
            <a:xfrm>
              <a:off x="7124238" y="4142231"/>
              <a:ext cx="207550" cy="345100"/>
            </a:xfrm>
            <a:custGeom>
              <a:rect b="b" l="l" r="r" t="t"/>
              <a:pathLst>
                <a:path extrusionOk="0" h="13804" w="8302">
                  <a:moveTo>
                    <a:pt x="2191" y="379"/>
                  </a:moveTo>
                  <a:cubicBezTo>
                    <a:pt x="2809" y="379"/>
                    <a:pt x="3426" y="626"/>
                    <a:pt x="3858" y="1089"/>
                  </a:cubicBezTo>
                  <a:lnTo>
                    <a:pt x="3920" y="1120"/>
                  </a:lnTo>
                  <a:lnTo>
                    <a:pt x="3858" y="1181"/>
                  </a:lnTo>
                  <a:cubicBezTo>
                    <a:pt x="3704" y="1428"/>
                    <a:pt x="3580" y="1706"/>
                    <a:pt x="3488" y="1953"/>
                  </a:cubicBezTo>
                  <a:lnTo>
                    <a:pt x="2932" y="1398"/>
                  </a:lnTo>
                  <a:cubicBezTo>
                    <a:pt x="2901" y="1367"/>
                    <a:pt x="2855" y="1351"/>
                    <a:pt x="2805" y="1351"/>
                  </a:cubicBezTo>
                  <a:cubicBezTo>
                    <a:pt x="2755" y="1351"/>
                    <a:pt x="2701" y="1367"/>
                    <a:pt x="2654" y="1398"/>
                  </a:cubicBezTo>
                  <a:cubicBezTo>
                    <a:pt x="2593" y="1490"/>
                    <a:pt x="2593" y="1614"/>
                    <a:pt x="2654" y="1706"/>
                  </a:cubicBezTo>
                  <a:lnTo>
                    <a:pt x="3426" y="2447"/>
                  </a:lnTo>
                  <a:lnTo>
                    <a:pt x="3426" y="2539"/>
                  </a:lnTo>
                  <a:cubicBezTo>
                    <a:pt x="3426" y="2694"/>
                    <a:pt x="3426" y="2848"/>
                    <a:pt x="3426" y="2971"/>
                  </a:cubicBezTo>
                  <a:lnTo>
                    <a:pt x="2839" y="2971"/>
                  </a:lnTo>
                  <a:cubicBezTo>
                    <a:pt x="2654" y="2879"/>
                    <a:pt x="2500" y="2755"/>
                    <a:pt x="2346" y="2601"/>
                  </a:cubicBezTo>
                  <a:cubicBezTo>
                    <a:pt x="1852" y="2107"/>
                    <a:pt x="1605" y="1459"/>
                    <a:pt x="1667" y="780"/>
                  </a:cubicBezTo>
                  <a:lnTo>
                    <a:pt x="1636" y="780"/>
                  </a:lnTo>
                  <a:cubicBezTo>
                    <a:pt x="1667" y="472"/>
                    <a:pt x="1944" y="379"/>
                    <a:pt x="2191" y="379"/>
                  </a:cubicBezTo>
                  <a:close/>
                  <a:moveTo>
                    <a:pt x="6142" y="379"/>
                  </a:moveTo>
                  <a:cubicBezTo>
                    <a:pt x="6419" y="379"/>
                    <a:pt x="6697" y="472"/>
                    <a:pt x="6697" y="780"/>
                  </a:cubicBezTo>
                  <a:cubicBezTo>
                    <a:pt x="6759" y="1459"/>
                    <a:pt x="6512" y="2138"/>
                    <a:pt x="6018" y="2601"/>
                  </a:cubicBezTo>
                  <a:cubicBezTo>
                    <a:pt x="5895" y="2755"/>
                    <a:pt x="5710" y="2879"/>
                    <a:pt x="5524" y="3002"/>
                  </a:cubicBezTo>
                  <a:lnTo>
                    <a:pt x="4382" y="3002"/>
                  </a:lnTo>
                  <a:lnTo>
                    <a:pt x="5679" y="1706"/>
                  </a:lnTo>
                  <a:cubicBezTo>
                    <a:pt x="5740" y="1614"/>
                    <a:pt x="5740" y="1490"/>
                    <a:pt x="5679" y="1428"/>
                  </a:cubicBezTo>
                  <a:cubicBezTo>
                    <a:pt x="5632" y="1382"/>
                    <a:pt x="5578" y="1359"/>
                    <a:pt x="5524" y="1359"/>
                  </a:cubicBezTo>
                  <a:cubicBezTo>
                    <a:pt x="5470" y="1359"/>
                    <a:pt x="5416" y="1382"/>
                    <a:pt x="5370" y="1428"/>
                  </a:cubicBezTo>
                  <a:lnTo>
                    <a:pt x="3827" y="3002"/>
                  </a:lnTo>
                  <a:lnTo>
                    <a:pt x="3827" y="2879"/>
                  </a:lnTo>
                  <a:cubicBezTo>
                    <a:pt x="3796" y="2200"/>
                    <a:pt x="4043" y="1552"/>
                    <a:pt x="4506" y="1089"/>
                  </a:cubicBezTo>
                  <a:cubicBezTo>
                    <a:pt x="4938" y="657"/>
                    <a:pt x="5555" y="410"/>
                    <a:pt x="6172" y="410"/>
                  </a:cubicBezTo>
                  <a:lnTo>
                    <a:pt x="6142" y="379"/>
                  </a:lnTo>
                  <a:close/>
                  <a:moveTo>
                    <a:pt x="5710" y="3404"/>
                  </a:moveTo>
                  <a:cubicBezTo>
                    <a:pt x="6296" y="3434"/>
                    <a:pt x="6296" y="4268"/>
                    <a:pt x="5710" y="4329"/>
                  </a:cubicBezTo>
                  <a:lnTo>
                    <a:pt x="2623" y="4329"/>
                  </a:lnTo>
                  <a:cubicBezTo>
                    <a:pt x="2376" y="4329"/>
                    <a:pt x="2160" y="4113"/>
                    <a:pt x="2160" y="3866"/>
                  </a:cubicBezTo>
                  <a:cubicBezTo>
                    <a:pt x="2160" y="3589"/>
                    <a:pt x="2376" y="3404"/>
                    <a:pt x="2623" y="3404"/>
                  </a:cubicBezTo>
                  <a:close/>
                  <a:moveTo>
                    <a:pt x="2195" y="0"/>
                  </a:moveTo>
                  <a:cubicBezTo>
                    <a:pt x="2122" y="0"/>
                    <a:pt x="2049" y="3"/>
                    <a:pt x="1975" y="9"/>
                  </a:cubicBezTo>
                  <a:cubicBezTo>
                    <a:pt x="1574" y="9"/>
                    <a:pt x="1235" y="348"/>
                    <a:pt x="1204" y="780"/>
                  </a:cubicBezTo>
                  <a:cubicBezTo>
                    <a:pt x="1142" y="1552"/>
                    <a:pt x="1451" y="2354"/>
                    <a:pt x="2006" y="2910"/>
                  </a:cubicBezTo>
                  <a:cubicBezTo>
                    <a:pt x="2068" y="2971"/>
                    <a:pt x="2130" y="3033"/>
                    <a:pt x="2222" y="3095"/>
                  </a:cubicBezTo>
                  <a:cubicBezTo>
                    <a:pt x="1481" y="3465"/>
                    <a:pt x="1605" y="4545"/>
                    <a:pt x="2407" y="4731"/>
                  </a:cubicBezTo>
                  <a:lnTo>
                    <a:pt x="2407" y="6613"/>
                  </a:lnTo>
                  <a:cubicBezTo>
                    <a:pt x="2407" y="6860"/>
                    <a:pt x="2253" y="7107"/>
                    <a:pt x="2037" y="7261"/>
                  </a:cubicBezTo>
                  <a:cubicBezTo>
                    <a:pt x="1636" y="7446"/>
                    <a:pt x="1296" y="7724"/>
                    <a:pt x="988" y="8064"/>
                  </a:cubicBezTo>
                  <a:cubicBezTo>
                    <a:pt x="895" y="8125"/>
                    <a:pt x="895" y="8280"/>
                    <a:pt x="988" y="8341"/>
                  </a:cubicBezTo>
                  <a:cubicBezTo>
                    <a:pt x="1019" y="8388"/>
                    <a:pt x="1073" y="8411"/>
                    <a:pt x="1127" y="8411"/>
                  </a:cubicBezTo>
                  <a:cubicBezTo>
                    <a:pt x="1181" y="8411"/>
                    <a:pt x="1235" y="8388"/>
                    <a:pt x="1265" y="8341"/>
                  </a:cubicBezTo>
                  <a:cubicBezTo>
                    <a:pt x="1543" y="8064"/>
                    <a:pt x="1852" y="7817"/>
                    <a:pt x="2191" y="7632"/>
                  </a:cubicBezTo>
                  <a:cubicBezTo>
                    <a:pt x="2562" y="7416"/>
                    <a:pt x="2809" y="7045"/>
                    <a:pt x="2809" y="6613"/>
                  </a:cubicBezTo>
                  <a:lnTo>
                    <a:pt x="2809" y="4761"/>
                  </a:lnTo>
                  <a:lnTo>
                    <a:pt x="5494" y="4761"/>
                  </a:lnTo>
                  <a:lnTo>
                    <a:pt x="5494" y="6613"/>
                  </a:lnTo>
                  <a:cubicBezTo>
                    <a:pt x="5494" y="7045"/>
                    <a:pt x="5710" y="7416"/>
                    <a:pt x="6080" y="7632"/>
                  </a:cubicBezTo>
                  <a:cubicBezTo>
                    <a:pt x="7222" y="8218"/>
                    <a:pt x="7901" y="9422"/>
                    <a:pt x="7870" y="10687"/>
                  </a:cubicBezTo>
                  <a:cubicBezTo>
                    <a:pt x="7839" y="11397"/>
                    <a:pt x="7530" y="12106"/>
                    <a:pt x="7006" y="12600"/>
                  </a:cubicBezTo>
                  <a:cubicBezTo>
                    <a:pt x="6481" y="13125"/>
                    <a:pt x="5771" y="13403"/>
                    <a:pt x="5031" y="13403"/>
                  </a:cubicBezTo>
                  <a:lnTo>
                    <a:pt x="3271" y="13403"/>
                  </a:lnTo>
                  <a:cubicBezTo>
                    <a:pt x="2531" y="13403"/>
                    <a:pt x="1821" y="13125"/>
                    <a:pt x="1296" y="12600"/>
                  </a:cubicBezTo>
                  <a:cubicBezTo>
                    <a:pt x="772" y="12106"/>
                    <a:pt x="463" y="11397"/>
                    <a:pt x="432" y="10687"/>
                  </a:cubicBezTo>
                  <a:cubicBezTo>
                    <a:pt x="401" y="10070"/>
                    <a:pt x="556" y="9483"/>
                    <a:pt x="833" y="8959"/>
                  </a:cubicBezTo>
                  <a:cubicBezTo>
                    <a:pt x="895" y="8866"/>
                    <a:pt x="833" y="8743"/>
                    <a:pt x="741" y="8681"/>
                  </a:cubicBezTo>
                  <a:cubicBezTo>
                    <a:pt x="715" y="8664"/>
                    <a:pt x="687" y="8656"/>
                    <a:pt x="658" y="8656"/>
                  </a:cubicBezTo>
                  <a:cubicBezTo>
                    <a:pt x="584" y="8656"/>
                    <a:pt x="508" y="8707"/>
                    <a:pt x="463" y="8773"/>
                  </a:cubicBezTo>
                  <a:cubicBezTo>
                    <a:pt x="154" y="9360"/>
                    <a:pt x="0" y="10008"/>
                    <a:pt x="31" y="10687"/>
                  </a:cubicBezTo>
                  <a:cubicBezTo>
                    <a:pt x="31" y="11551"/>
                    <a:pt x="401" y="12323"/>
                    <a:pt x="988" y="12909"/>
                  </a:cubicBezTo>
                  <a:lnTo>
                    <a:pt x="1019" y="12878"/>
                  </a:lnTo>
                  <a:cubicBezTo>
                    <a:pt x="1636" y="13464"/>
                    <a:pt x="2438" y="13804"/>
                    <a:pt x="3271" y="13804"/>
                  </a:cubicBezTo>
                  <a:lnTo>
                    <a:pt x="5061" y="13804"/>
                  </a:lnTo>
                  <a:cubicBezTo>
                    <a:pt x="5895" y="13804"/>
                    <a:pt x="6697" y="13495"/>
                    <a:pt x="7314" y="12909"/>
                  </a:cubicBezTo>
                  <a:cubicBezTo>
                    <a:pt x="7901" y="12323"/>
                    <a:pt x="8271" y="11520"/>
                    <a:pt x="8271" y="10687"/>
                  </a:cubicBezTo>
                  <a:cubicBezTo>
                    <a:pt x="8302" y="9946"/>
                    <a:pt x="8117" y="9236"/>
                    <a:pt x="7746" y="8588"/>
                  </a:cubicBezTo>
                  <a:cubicBezTo>
                    <a:pt x="7376" y="8033"/>
                    <a:pt x="6882" y="7570"/>
                    <a:pt x="6296" y="7261"/>
                  </a:cubicBezTo>
                  <a:cubicBezTo>
                    <a:pt x="6049" y="7107"/>
                    <a:pt x="5926" y="6860"/>
                    <a:pt x="5926" y="6613"/>
                  </a:cubicBezTo>
                  <a:lnTo>
                    <a:pt x="5926" y="4731"/>
                  </a:lnTo>
                  <a:cubicBezTo>
                    <a:pt x="6697" y="4545"/>
                    <a:pt x="6821" y="3465"/>
                    <a:pt x="6111" y="3095"/>
                  </a:cubicBezTo>
                  <a:cubicBezTo>
                    <a:pt x="6172" y="3033"/>
                    <a:pt x="6234" y="2971"/>
                    <a:pt x="6296" y="2910"/>
                  </a:cubicBezTo>
                  <a:cubicBezTo>
                    <a:pt x="6882" y="2354"/>
                    <a:pt x="7160" y="1552"/>
                    <a:pt x="7098" y="780"/>
                  </a:cubicBezTo>
                  <a:cubicBezTo>
                    <a:pt x="7067" y="348"/>
                    <a:pt x="6759" y="9"/>
                    <a:pt x="6327" y="9"/>
                  </a:cubicBezTo>
                  <a:cubicBezTo>
                    <a:pt x="6253" y="3"/>
                    <a:pt x="6180" y="0"/>
                    <a:pt x="6107" y="0"/>
                  </a:cubicBezTo>
                  <a:cubicBezTo>
                    <a:pt x="5385" y="0"/>
                    <a:pt x="4702" y="276"/>
                    <a:pt x="4197" y="780"/>
                  </a:cubicBezTo>
                  <a:cubicBezTo>
                    <a:pt x="4166" y="811"/>
                    <a:pt x="4166" y="811"/>
                    <a:pt x="4166" y="811"/>
                  </a:cubicBezTo>
                  <a:lnTo>
                    <a:pt x="4136" y="780"/>
                  </a:lnTo>
                  <a:cubicBezTo>
                    <a:pt x="3603" y="276"/>
                    <a:pt x="2918" y="0"/>
                    <a:pt x="2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1" name="Google Shape;15491;p94"/>
          <p:cNvGrpSpPr/>
          <p:nvPr/>
        </p:nvGrpSpPr>
        <p:grpSpPr>
          <a:xfrm>
            <a:off x="4043336" y="1770799"/>
            <a:ext cx="355675" cy="335250"/>
            <a:chOff x="1055681" y="2468781"/>
            <a:chExt cx="355675" cy="335250"/>
          </a:xfrm>
        </p:grpSpPr>
        <p:sp>
          <p:nvSpPr>
            <p:cNvPr id="15492" name="Google Shape;15492;p94"/>
            <p:cNvSpPr/>
            <p:nvPr/>
          </p:nvSpPr>
          <p:spPr>
            <a:xfrm>
              <a:off x="1197156" y="2653381"/>
              <a:ext cx="17475" cy="14850"/>
            </a:xfrm>
            <a:custGeom>
              <a:rect b="b" l="l" r="r" t="t"/>
              <a:pathLst>
                <a:path extrusionOk="0" h="594" w="699">
                  <a:moveTo>
                    <a:pt x="283" y="0"/>
                  </a:moveTo>
                  <a:cubicBezTo>
                    <a:pt x="131" y="0"/>
                    <a:pt x="1" y="197"/>
                    <a:pt x="143" y="339"/>
                  </a:cubicBezTo>
                  <a:lnTo>
                    <a:pt x="328" y="524"/>
                  </a:lnTo>
                  <a:cubicBezTo>
                    <a:pt x="359" y="571"/>
                    <a:pt x="405" y="594"/>
                    <a:pt x="455" y="594"/>
                  </a:cubicBezTo>
                  <a:cubicBezTo>
                    <a:pt x="505" y="594"/>
                    <a:pt x="559" y="571"/>
                    <a:pt x="606" y="524"/>
                  </a:cubicBezTo>
                  <a:cubicBezTo>
                    <a:pt x="698" y="463"/>
                    <a:pt x="698" y="308"/>
                    <a:pt x="606" y="247"/>
                  </a:cubicBezTo>
                  <a:lnTo>
                    <a:pt x="420" y="62"/>
                  </a:lnTo>
                  <a:cubicBezTo>
                    <a:pt x="377" y="19"/>
                    <a:pt x="329"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94"/>
            <p:cNvSpPr/>
            <p:nvPr/>
          </p:nvSpPr>
          <p:spPr>
            <a:xfrm>
              <a:off x="1247306" y="2602456"/>
              <a:ext cx="17475" cy="14875"/>
            </a:xfrm>
            <a:custGeom>
              <a:rect b="b" l="l" r="r" t="t"/>
              <a:pathLst>
                <a:path extrusionOk="0" h="595" w="699">
                  <a:moveTo>
                    <a:pt x="285" y="1"/>
                  </a:moveTo>
                  <a:cubicBezTo>
                    <a:pt x="132" y="1"/>
                    <a:pt x="0" y="204"/>
                    <a:pt x="143" y="370"/>
                  </a:cubicBezTo>
                  <a:lnTo>
                    <a:pt x="328" y="525"/>
                  </a:lnTo>
                  <a:cubicBezTo>
                    <a:pt x="359" y="571"/>
                    <a:pt x="405" y="594"/>
                    <a:pt x="455" y="594"/>
                  </a:cubicBezTo>
                  <a:cubicBezTo>
                    <a:pt x="505" y="594"/>
                    <a:pt x="559" y="571"/>
                    <a:pt x="606" y="525"/>
                  </a:cubicBezTo>
                  <a:cubicBezTo>
                    <a:pt x="698" y="463"/>
                    <a:pt x="698" y="339"/>
                    <a:pt x="606" y="247"/>
                  </a:cubicBezTo>
                  <a:lnTo>
                    <a:pt x="420" y="62"/>
                  </a:lnTo>
                  <a:cubicBezTo>
                    <a:pt x="378" y="19"/>
                    <a:pt x="330" y="1"/>
                    <a:pt x="2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94"/>
            <p:cNvSpPr/>
            <p:nvPr/>
          </p:nvSpPr>
          <p:spPr>
            <a:xfrm>
              <a:off x="1221306" y="2625581"/>
              <a:ext cx="23400" cy="22550"/>
            </a:xfrm>
            <a:custGeom>
              <a:rect b="b" l="l" r="r" t="t"/>
              <a:pathLst>
                <a:path extrusionOk="0" h="902" w="936">
                  <a:moveTo>
                    <a:pt x="720" y="1"/>
                  </a:moveTo>
                  <a:lnTo>
                    <a:pt x="720" y="32"/>
                  </a:lnTo>
                  <a:cubicBezTo>
                    <a:pt x="596" y="32"/>
                    <a:pt x="535" y="124"/>
                    <a:pt x="535" y="248"/>
                  </a:cubicBezTo>
                  <a:cubicBezTo>
                    <a:pt x="535" y="402"/>
                    <a:pt x="411" y="525"/>
                    <a:pt x="257" y="525"/>
                  </a:cubicBezTo>
                  <a:cubicBezTo>
                    <a:pt x="237" y="518"/>
                    <a:pt x="218" y="514"/>
                    <a:pt x="201" y="514"/>
                  </a:cubicBezTo>
                  <a:cubicBezTo>
                    <a:pt x="19" y="514"/>
                    <a:pt x="1" y="901"/>
                    <a:pt x="187" y="901"/>
                  </a:cubicBezTo>
                  <a:cubicBezTo>
                    <a:pt x="199" y="901"/>
                    <a:pt x="212" y="899"/>
                    <a:pt x="226" y="896"/>
                  </a:cubicBezTo>
                  <a:cubicBezTo>
                    <a:pt x="250" y="900"/>
                    <a:pt x="275" y="902"/>
                    <a:pt x="299" y="902"/>
                  </a:cubicBezTo>
                  <a:cubicBezTo>
                    <a:pt x="459" y="902"/>
                    <a:pt x="617" y="818"/>
                    <a:pt x="751" y="711"/>
                  </a:cubicBezTo>
                  <a:cubicBezTo>
                    <a:pt x="874" y="556"/>
                    <a:pt x="936" y="371"/>
                    <a:pt x="936" y="186"/>
                  </a:cubicBezTo>
                  <a:cubicBezTo>
                    <a:pt x="936" y="93"/>
                    <a:pt x="843" y="1"/>
                    <a:pt x="7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94"/>
            <p:cNvSpPr/>
            <p:nvPr/>
          </p:nvSpPr>
          <p:spPr>
            <a:xfrm>
              <a:off x="1162131" y="2567531"/>
              <a:ext cx="141225" cy="138325"/>
            </a:xfrm>
            <a:custGeom>
              <a:rect b="b" l="l" r="r" t="t"/>
              <a:pathLst>
                <a:path extrusionOk="0" h="5533" w="5649">
                  <a:moveTo>
                    <a:pt x="3577" y="394"/>
                  </a:moveTo>
                  <a:cubicBezTo>
                    <a:pt x="3627" y="394"/>
                    <a:pt x="3673" y="409"/>
                    <a:pt x="3704" y="440"/>
                  </a:cubicBezTo>
                  <a:lnTo>
                    <a:pt x="5155" y="1891"/>
                  </a:lnTo>
                  <a:cubicBezTo>
                    <a:pt x="5216" y="1952"/>
                    <a:pt x="5216" y="2076"/>
                    <a:pt x="5155" y="2168"/>
                  </a:cubicBezTo>
                  <a:lnTo>
                    <a:pt x="2254" y="5069"/>
                  </a:lnTo>
                  <a:cubicBezTo>
                    <a:pt x="2207" y="5100"/>
                    <a:pt x="2153" y="5116"/>
                    <a:pt x="2099" y="5116"/>
                  </a:cubicBezTo>
                  <a:cubicBezTo>
                    <a:pt x="2045" y="5116"/>
                    <a:pt x="1991" y="5100"/>
                    <a:pt x="1945" y="5069"/>
                  </a:cubicBezTo>
                  <a:lnTo>
                    <a:pt x="525" y="3619"/>
                  </a:lnTo>
                  <a:cubicBezTo>
                    <a:pt x="464" y="3557"/>
                    <a:pt x="464" y="3434"/>
                    <a:pt x="525" y="3341"/>
                  </a:cubicBezTo>
                  <a:lnTo>
                    <a:pt x="3426" y="440"/>
                  </a:lnTo>
                  <a:cubicBezTo>
                    <a:pt x="3473" y="409"/>
                    <a:pt x="3527" y="394"/>
                    <a:pt x="3577" y="394"/>
                  </a:cubicBezTo>
                  <a:close/>
                  <a:moveTo>
                    <a:pt x="3550" y="0"/>
                  </a:moveTo>
                  <a:cubicBezTo>
                    <a:pt x="3395" y="0"/>
                    <a:pt x="3241" y="54"/>
                    <a:pt x="3118" y="162"/>
                  </a:cubicBezTo>
                  <a:lnTo>
                    <a:pt x="247" y="3063"/>
                  </a:lnTo>
                  <a:cubicBezTo>
                    <a:pt x="1" y="3310"/>
                    <a:pt x="1" y="3681"/>
                    <a:pt x="247" y="3928"/>
                  </a:cubicBezTo>
                  <a:lnTo>
                    <a:pt x="1667" y="5347"/>
                  </a:lnTo>
                  <a:cubicBezTo>
                    <a:pt x="1775" y="5471"/>
                    <a:pt x="1929" y="5532"/>
                    <a:pt x="2084" y="5532"/>
                  </a:cubicBezTo>
                  <a:cubicBezTo>
                    <a:pt x="2238" y="5532"/>
                    <a:pt x="2392" y="5471"/>
                    <a:pt x="2500" y="5347"/>
                  </a:cubicBezTo>
                  <a:lnTo>
                    <a:pt x="5401" y="2446"/>
                  </a:lnTo>
                  <a:cubicBezTo>
                    <a:pt x="5648" y="2230"/>
                    <a:pt x="5648" y="1829"/>
                    <a:pt x="5401" y="1613"/>
                  </a:cubicBezTo>
                  <a:lnTo>
                    <a:pt x="3982" y="162"/>
                  </a:lnTo>
                  <a:cubicBezTo>
                    <a:pt x="3858" y="54"/>
                    <a:pt x="3704" y="0"/>
                    <a:pt x="35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94"/>
            <p:cNvSpPr/>
            <p:nvPr/>
          </p:nvSpPr>
          <p:spPr>
            <a:xfrm>
              <a:off x="1055681" y="2468781"/>
              <a:ext cx="355675" cy="335250"/>
            </a:xfrm>
            <a:custGeom>
              <a:rect b="b" l="l" r="r" t="t"/>
              <a:pathLst>
                <a:path extrusionOk="0" h="13410" w="14227">
                  <a:moveTo>
                    <a:pt x="9625" y="2963"/>
                  </a:moveTo>
                  <a:cubicBezTo>
                    <a:pt x="9767" y="2963"/>
                    <a:pt x="9906" y="3017"/>
                    <a:pt x="9999" y="3125"/>
                  </a:cubicBezTo>
                  <a:lnTo>
                    <a:pt x="10709" y="3804"/>
                  </a:lnTo>
                  <a:cubicBezTo>
                    <a:pt x="10925" y="4020"/>
                    <a:pt x="10925" y="4359"/>
                    <a:pt x="10709" y="4575"/>
                  </a:cubicBezTo>
                  <a:lnTo>
                    <a:pt x="10678" y="4575"/>
                  </a:lnTo>
                  <a:lnTo>
                    <a:pt x="10369" y="4884"/>
                  </a:lnTo>
                  <a:lnTo>
                    <a:pt x="8919" y="3434"/>
                  </a:lnTo>
                  <a:lnTo>
                    <a:pt x="9227" y="3125"/>
                  </a:lnTo>
                  <a:cubicBezTo>
                    <a:pt x="9335" y="3017"/>
                    <a:pt x="9482" y="2963"/>
                    <a:pt x="9625" y="2963"/>
                  </a:cubicBezTo>
                  <a:close/>
                  <a:moveTo>
                    <a:pt x="3086" y="10038"/>
                  </a:moveTo>
                  <a:lnTo>
                    <a:pt x="3765" y="10748"/>
                  </a:lnTo>
                  <a:lnTo>
                    <a:pt x="2901" y="11612"/>
                  </a:lnTo>
                  <a:lnTo>
                    <a:pt x="2191" y="10933"/>
                  </a:lnTo>
                  <a:lnTo>
                    <a:pt x="3086" y="10038"/>
                  </a:lnTo>
                  <a:close/>
                  <a:moveTo>
                    <a:pt x="7823" y="3310"/>
                  </a:moveTo>
                  <a:cubicBezTo>
                    <a:pt x="8062" y="3310"/>
                    <a:pt x="8302" y="3403"/>
                    <a:pt x="8487" y="3588"/>
                  </a:cubicBezTo>
                  <a:lnTo>
                    <a:pt x="10215" y="5316"/>
                  </a:lnTo>
                  <a:cubicBezTo>
                    <a:pt x="10554" y="5686"/>
                    <a:pt x="10554" y="6273"/>
                    <a:pt x="10215" y="6643"/>
                  </a:cubicBezTo>
                  <a:lnTo>
                    <a:pt x="6357" y="10501"/>
                  </a:lnTo>
                  <a:lnTo>
                    <a:pt x="4382" y="8495"/>
                  </a:lnTo>
                  <a:cubicBezTo>
                    <a:pt x="4339" y="8452"/>
                    <a:pt x="4292" y="8434"/>
                    <a:pt x="4246" y="8434"/>
                  </a:cubicBezTo>
                  <a:cubicBezTo>
                    <a:pt x="4094" y="8434"/>
                    <a:pt x="3962" y="8637"/>
                    <a:pt x="4104" y="8803"/>
                  </a:cubicBezTo>
                  <a:lnTo>
                    <a:pt x="6512" y="11211"/>
                  </a:lnTo>
                  <a:cubicBezTo>
                    <a:pt x="6635" y="11303"/>
                    <a:pt x="6635" y="11488"/>
                    <a:pt x="6512" y="11612"/>
                  </a:cubicBezTo>
                  <a:lnTo>
                    <a:pt x="6049" y="12075"/>
                  </a:lnTo>
                  <a:cubicBezTo>
                    <a:pt x="5987" y="12121"/>
                    <a:pt x="5917" y="12144"/>
                    <a:pt x="5848" y="12144"/>
                  </a:cubicBezTo>
                  <a:cubicBezTo>
                    <a:pt x="5779" y="12144"/>
                    <a:pt x="5709" y="12121"/>
                    <a:pt x="5647" y="12075"/>
                  </a:cubicBezTo>
                  <a:lnTo>
                    <a:pt x="1728" y="8155"/>
                  </a:lnTo>
                  <a:cubicBezTo>
                    <a:pt x="1635" y="8032"/>
                    <a:pt x="1635" y="7847"/>
                    <a:pt x="1728" y="7754"/>
                  </a:cubicBezTo>
                  <a:lnTo>
                    <a:pt x="2191" y="7291"/>
                  </a:lnTo>
                  <a:cubicBezTo>
                    <a:pt x="2237" y="7245"/>
                    <a:pt x="2307" y="7222"/>
                    <a:pt x="2376" y="7222"/>
                  </a:cubicBezTo>
                  <a:cubicBezTo>
                    <a:pt x="2445" y="7222"/>
                    <a:pt x="2515" y="7245"/>
                    <a:pt x="2561" y="7291"/>
                  </a:cubicBezTo>
                  <a:lnTo>
                    <a:pt x="3518" y="8217"/>
                  </a:lnTo>
                  <a:cubicBezTo>
                    <a:pt x="3564" y="8263"/>
                    <a:pt x="3618" y="8287"/>
                    <a:pt x="3668" y="8287"/>
                  </a:cubicBezTo>
                  <a:cubicBezTo>
                    <a:pt x="3719" y="8287"/>
                    <a:pt x="3765" y="8263"/>
                    <a:pt x="3796" y="8217"/>
                  </a:cubicBezTo>
                  <a:cubicBezTo>
                    <a:pt x="3888" y="8124"/>
                    <a:pt x="3888" y="8001"/>
                    <a:pt x="3796" y="7939"/>
                  </a:cubicBezTo>
                  <a:lnTo>
                    <a:pt x="3302" y="7446"/>
                  </a:lnTo>
                  <a:lnTo>
                    <a:pt x="7160" y="3588"/>
                  </a:lnTo>
                  <a:cubicBezTo>
                    <a:pt x="7345" y="3403"/>
                    <a:pt x="7584" y="3310"/>
                    <a:pt x="7823" y="3310"/>
                  </a:cubicBezTo>
                  <a:close/>
                  <a:moveTo>
                    <a:pt x="1255" y="10704"/>
                  </a:moveTo>
                  <a:cubicBezTo>
                    <a:pt x="1350" y="10704"/>
                    <a:pt x="1449" y="10736"/>
                    <a:pt x="1543" y="10809"/>
                  </a:cubicBezTo>
                  <a:lnTo>
                    <a:pt x="2962" y="12260"/>
                  </a:lnTo>
                  <a:cubicBezTo>
                    <a:pt x="3148" y="12414"/>
                    <a:pt x="3148" y="12723"/>
                    <a:pt x="2962" y="12877"/>
                  </a:cubicBezTo>
                  <a:cubicBezTo>
                    <a:pt x="2885" y="12970"/>
                    <a:pt x="2777" y="13016"/>
                    <a:pt x="2665" y="13016"/>
                  </a:cubicBezTo>
                  <a:cubicBezTo>
                    <a:pt x="2553" y="13016"/>
                    <a:pt x="2438" y="12970"/>
                    <a:pt x="2345" y="12877"/>
                  </a:cubicBezTo>
                  <a:lnTo>
                    <a:pt x="895" y="11458"/>
                  </a:lnTo>
                  <a:cubicBezTo>
                    <a:pt x="629" y="11119"/>
                    <a:pt x="912" y="10704"/>
                    <a:pt x="1255" y="10704"/>
                  </a:cubicBezTo>
                  <a:close/>
                  <a:moveTo>
                    <a:pt x="13526" y="1"/>
                  </a:moveTo>
                  <a:cubicBezTo>
                    <a:pt x="13068" y="1"/>
                    <a:pt x="12638" y="183"/>
                    <a:pt x="12344" y="502"/>
                  </a:cubicBezTo>
                  <a:lnTo>
                    <a:pt x="10091" y="2724"/>
                  </a:lnTo>
                  <a:cubicBezTo>
                    <a:pt x="9937" y="2631"/>
                    <a:pt x="9752" y="2600"/>
                    <a:pt x="9598" y="2600"/>
                  </a:cubicBezTo>
                  <a:cubicBezTo>
                    <a:pt x="9320" y="2600"/>
                    <a:pt x="9104" y="2693"/>
                    <a:pt x="8919" y="2847"/>
                  </a:cubicBezTo>
                  <a:lnTo>
                    <a:pt x="8610" y="3187"/>
                  </a:lnTo>
                  <a:cubicBezTo>
                    <a:pt x="8362" y="3007"/>
                    <a:pt x="8077" y="2921"/>
                    <a:pt x="7796" y="2921"/>
                  </a:cubicBezTo>
                  <a:cubicBezTo>
                    <a:pt x="7448" y="2921"/>
                    <a:pt x="7107" y="3054"/>
                    <a:pt x="6851" y="3310"/>
                  </a:cubicBezTo>
                  <a:lnTo>
                    <a:pt x="2993" y="7168"/>
                  </a:lnTo>
                  <a:lnTo>
                    <a:pt x="2839" y="7013"/>
                  </a:lnTo>
                  <a:cubicBezTo>
                    <a:pt x="2716" y="6890"/>
                    <a:pt x="2546" y="6828"/>
                    <a:pt x="2372" y="6828"/>
                  </a:cubicBezTo>
                  <a:cubicBezTo>
                    <a:pt x="2199" y="6828"/>
                    <a:pt x="2021" y="6890"/>
                    <a:pt x="1882" y="7013"/>
                  </a:cubicBezTo>
                  <a:lnTo>
                    <a:pt x="1419" y="7476"/>
                  </a:lnTo>
                  <a:cubicBezTo>
                    <a:pt x="1172" y="7754"/>
                    <a:pt x="1172" y="8186"/>
                    <a:pt x="1419" y="8464"/>
                  </a:cubicBezTo>
                  <a:lnTo>
                    <a:pt x="2777" y="9760"/>
                  </a:lnTo>
                  <a:lnTo>
                    <a:pt x="1913" y="10624"/>
                  </a:lnTo>
                  <a:lnTo>
                    <a:pt x="1821" y="10532"/>
                  </a:lnTo>
                  <a:cubicBezTo>
                    <a:pt x="1634" y="10345"/>
                    <a:pt x="1426" y="10267"/>
                    <a:pt x="1226" y="10267"/>
                  </a:cubicBezTo>
                  <a:cubicBezTo>
                    <a:pt x="567" y="10267"/>
                    <a:pt x="1" y="11119"/>
                    <a:pt x="617" y="11735"/>
                  </a:cubicBezTo>
                  <a:lnTo>
                    <a:pt x="2067" y="13186"/>
                  </a:lnTo>
                  <a:cubicBezTo>
                    <a:pt x="2238" y="13343"/>
                    <a:pt x="2426" y="13409"/>
                    <a:pt x="2609" y="13409"/>
                  </a:cubicBezTo>
                  <a:cubicBezTo>
                    <a:pt x="3253" y="13409"/>
                    <a:pt x="3824" y="12583"/>
                    <a:pt x="3271" y="11982"/>
                  </a:cubicBezTo>
                  <a:lnTo>
                    <a:pt x="3178" y="11890"/>
                  </a:lnTo>
                  <a:lnTo>
                    <a:pt x="4043" y="11025"/>
                  </a:lnTo>
                  <a:lnTo>
                    <a:pt x="5370" y="12353"/>
                  </a:lnTo>
                  <a:cubicBezTo>
                    <a:pt x="5493" y="12476"/>
                    <a:pt x="5663" y="12538"/>
                    <a:pt x="5836" y="12538"/>
                  </a:cubicBezTo>
                  <a:cubicBezTo>
                    <a:pt x="6010" y="12538"/>
                    <a:pt x="6187" y="12476"/>
                    <a:pt x="6326" y="12353"/>
                  </a:cubicBezTo>
                  <a:lnTo>
                    <a:pt x="6789" y="11890"/>
                  </a:lnTo>
                  <a:cubicBezTo>
                    <a:pt x="7036" y="11612"/>
                    <a:pt x="7036" y="11180"/>
                    <a:pt x="6789" y="10933"/>
                  </a:cubicBezTo>
                  <a:lnTo>
                    <a:pt x="6635" y="10779"/>
                  </a:lnTo>
                  <a:lnTo>
                    <a:pt x="10493" y="6921"/>
                  </a:lnTo>
                  <a:cubicBezTo>
                    <a:pt x="10956" y="6458"/>
                    <a:pt x="11017" y="5717"/>
                    <a:pt x="10616" y="5193"/>
                  </a:cubicBezTo>
                  <a:lnTo>
                    <a:pt x="10956" y="4853"/>
                  </a:lnTo>
                  <a:cubicBezTo>
                    <a:pt x="11264" y="4545"/>
                    <a:pt x="11295" y="4051"/>
                    <a:pt x="11079" y="3711"/>
                  </a:cubicBezTo>
                  <a:lnTo>
                    <a:pt x="12807" y="1952"/>
                  </a:lnTo>
                  <a:cubicBezTo>
                    <a:pt x="12971" y="1812"/>
                    <a:pt x="12833" y="1601"/>
                    <a:pt x="12677" y="1601"/>
                  </a:cubicBezTo>
                  <a:cubicBezTo>
                    <a:pt x="12626" y="1601"/>
                    <a:pt x="12574" y="1622"/>
                    <a:pt x="12530" y="1674"/>
                  </a:cubicBezTo>
                  <a:lnTo>
                    <a:pt x="10801" y="3372"/>
                  </a:lnTo>
                  <a:lnTo>
                    <a:pt x="10400" y="3001"/>
                  </a:lnTo>
                  <a:lnTo>
                    <a:pt x="12622" y="779"/>
                  </a:lnTo>
                  <a:cubicBezTo>
                    <a:pt x="12864" y="538"/>
                    <a:pt x="13162" y="410"/>
                    <a:pt x="13487" y="410"/>
                  </a:cubicBezTo>
                  <a:cubicBezTo>
                    <a:pt x="13577" y="410"/>
                    <a:pt x="13670" y="420"/>
                    <a:pt x="13764" y="440"/>
                  </a:cubicBezTo>
                  <a:lnTo>
                    <a:pt x="13116" y="1088"/>
                  </a:lnTo>
                  <a:cubicBezTo>
                    <a:pt x="13023" y="1181"/>
                    <a:pt x="13023" y="1304"/>
                    <a:pt x="13116" y="1397"/>
                  </a:cubicBezTo>
                  <a:cubicBezTo>
                    <a:pt x="13147" y="1428"/>
                    <a:pt x="13193" y="1443"/>
                    <a:pt x="13243" y="1443"/>
                  </a:cubicBezTo>
                  <a:cubicBezTo>
                    <a:pt x="13293" y="1443"/>
                    <a:pt x="13347" y="1428"/>
                    <a:pt x="13394" y="1397"/>
                  </a:cubicBezTo>
                  <a:lnTo>
                    <a:pt x="14104" y="687"/>
                  </a:lnTo>
                  <a:cubicBezTo>
                    <a:pt x="14196" y="594"/>
                    <a:pt x="14227" y="440"/>
                    <a:pt x="14196" y="286"/>
                  </a:cubicBezTo>
                  <a:lnTo>
                    <a:pt x="14196" y="286"/>
                  </a:lnTo>
                  <a:lnTo>
                    <a:pt x="14165" y="317"/>
                  </a:lnTo>
                  <a:cubicBezTo>
                    <a:pt x="14134" y="162"/>
                    <a:pt x="14011" y="70"/>
                    <a:pt x="13887" y="39"/>
                  </a:cubicBezTo>
                  <a:cubicBezTo>
                    <a:pt x="13766" y="13"/>
                    <a:pt x="13645" y="1"/>
                    <a:pt x="135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7" name="Google Shape;15497;p94"/>
          <p:cNvGrpSpPr/>
          <p:nvPr/>
        </p:nvGrpSpPr>
        <p:grpSpPr>
          <a:xfrm>
            <a:off x="4045636" y="2334212"/>
            <a:ext cx="351075" cy="314925"/>
            <a:chOff x="2532763" y="3037481"/>
            <a:chExt cx="351075" cy="314925"/>
          </a:xfrm>
        </p:grpSpPr>
        <p:sp>
          <p:nvSpPr>
            <p:cNvPr id="15498" name="Google Shape;15498;p94"/>
            <p:cNvSpPr/>
            <p:nvPr/>
          </p:nvSpPr>
          <p:spPr>
            <a:xfrm>
              <a:off x="2702813" y="3147881"/>
              <a:ext cx="15900" cy="17050"/>
            </a:xfrm>
            <a:custGeom>
              <a:rect b="b" l="l" r="r" t="t"/>
              <a:pathLst>
                <a:path extrusionOk="0" h="682" w="636">
                  <a:moveTo>
                    <a:pt x="258" y="0"/>
                  </a:moveTo>
                  <a:cubicBezTo>
                    <a:pt x="126" y="0"/>
                    <a:pt x="1" y="121"/>
                    <a:pt x="80" y="280"/>
                  </a:cubicBezTo>
                  <a:lnTo>
                    <a:pt x="204" y="558"/>
                  </a:lnTo>
                  <a:cubicBezTo>
                    <a:pt x="235" y="619"/>
                    <a:pt x="296" y="681"/>
                    <a:pt x="389" y="681"/>
                  </a:cubicBezTo>
                  <a:cubicBezTo>
                    <a:pt x="543" y="681"/>
                    <a:pt x="636" y="527"/>
                    <a:pt x="574" y="403"/>
                  </a:cubicBezTo>
                  <a:lnTo>
                    <a:pt x="451" y="126"/>
                  </a:lnTo>
                  <a:cubicBezTo>
                    <a:pt x="407" y="38"/>
                    <a:pt x="331" y="0"/>
                    <a:pt x="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94"/>
            <p:cNvSpPr/>
            <p:nvPr/>
          </p:nvSpPr>
          <p:spPr>
            <a:xfrm>
              <a:off x="2779138" y="3112606"/>
              <a:ext cx="15975" cy="16825"/>
            </a:xfrm>
            <a:custGeom>
              <a:rect b="b" l="l" r="r" t="t"/>
              <a:pathLst>
                <a:path extrusionOk="0" h="673" w="639">
                  <a:moveTo>
                    <a:pt x="275" y="0"/>
                  </a:moveTo>
                  <a:cubicBezTo>
                    <a:pt x="138" y="0"/>
                    <a:pt x="0" y="137"/>
                    <a:pt x="83" y="302"/>
                  </a:cubicBezTo>
                  <a:lnTo>
                    <a:pt x="206" y="580"/>
                  </a:lnTo>
                  <a:cubicBezTo>
                    <a:pt x="237" y="642"/>
                    <a:pt x="299" y="672"/>
                    <a:pt x="391" y="672"/>
                  </a:cubicBezTo>
                  <a:cubicBezTo>
                    <a:pt x="546" y="672"/>
                    <a:pt x="638" y="518"/>
                    <a:pt x="576" y="395"/>
                  </a:cubicBezTo>
                  <a:lnTo>
                    <a:pt x="453" y="117"/>
                  </a:lnTo>
                  <a:cubicBezTo>
                    <a:pt x="412" y="35"/>
                    <a:pt x="343" y="0"/>
                    <a:pt x="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94"/>
            <p:cNvSpPr/>
            <p:nvPr/>
          </p:nvSpPr>
          <p:spPr>
            <a:xfrm>
              <a:off x="2733263" y="3132281"/>
              <a:ext cx="32525" cy="20300"/>
            </a:xfrm>
            <a:custGeom>
              <a:rect b="b" l="l" r="r" t="t"/>
              <a:pathLst>
                <a:path extrusionOk="0" h="812" w="1301">
                  <a:moveTo>
                    <a:pt x="1081" y="1"/>
                  </a:moveTo>
                  <a:cubicBezTo>
                    <a:pt x="982" y="1"/>
                    <a:pt x="894" y="56"/>
                    <a:pt x="868" y="132"/>
                  </a:cubicBezTo>
                  <a:cubicBezTo>
                    <a:pt x="838" y="256"/>
                    <a:pt x="776" y="317"/>
                    <a:pt x="683" y="348"/>
                  </a:cubicBezTo>
                  <a:cubicBezTo>
                    <a:pt x="637" y="379"/>
                    <a:pt x="591" y="395"/>
                    <a:pt x="544" y="395"/>
                  </a:cubicBezTo>
                  <a:cubicBezTo>
                    <a:pt x="498" y="395"/>
                    <a:pt x="452" y="379"/>
                    <a:pt x="405" y="348"/>
                  </a:cubicBezTo>
                  <a:cubicBezTo>
                    <a:pt x="375" y="338"/>
                    <a:pt x="346" y="334"/>
                    <a:pt x="319" y="334"/>
                  </a:cubicBezTo>
                  <a:cubicBezTo>
                    <a:pt x="99" y="334"/>
                    <a:pt x="0" y="640"/>
                    <a:pt x="220" y="750"/>
                  </a:cubicBezTo>
                  <a:cubicBezTo>
                    <a:pt x="313" y="780"/>
                    <a:pt x="436" y="811"/>
                    <a:pt x="529" y="811"/>
                  </a:cubicBezTo>
                  <a:cubicBezTo>
                    <a:pt x="868" y="811"/>
                    <a:pt x="1177" y="595"/>
                    <a:pt x="1270" y="256"/>
                  </a:cubicBezTo>
                  <a:cubicBezTo>
                    <a:pt x="1300" y="163"/>
                    <a:pt x="1239" y="40"/>
                    <a:pt x="1146" y="9"/>
                  </a:cubicBezTo>
                  <a:cubicBezTo>
                    <a:pt x="1124" y="3"/>
                    <a:pt x="1102" y="1"/>
                    <a:pt x="10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94"/>
            <p:cNvSpPr/>
            <p:nvPr/>
          </p:nvSpPr>
          <p:spPr>
            <a:xfrm>
              <a:off x="2686288" y="3194206"/>
              <a:ext cx="38600" cy="33275"/>
            </a:xfrm>
            <a:custGeom>
              <a:rect b="b" l="l" r="r" t="t"/>
              <a:pathLst>
                <a:path extrusionOk="0" h="1331" w="1544">
                  <a:moveTo>
                    <a:pt x="649" y="402"/>
                  </a:moveTo>
                  <a:cubicBezTo>
                    <a:pt x="896" y="402"/>
                    <a:pt x="1019" y="680"/>
                    <a:pt x="834" y="834"/>
                  </a:cubicBezTo>
                  <a:cubicBezTo>
                    <a:pt x="782" y="896"/>
                    <a:pt x="717" y="923"/>
                    <a:pt x="653" y="923"/>
                  </a:cubicBezTo>
                  <a:cubicBezTo>
                    <a:pt x="525" y="923"/>
                    <a:pt x="402" y="813"/>
                    <a:pt x="402" y="649"/>
                  </a:cubicBezTo>
                  <a:cubicBezTo>
                    <a:pt x="402" y="525"/>
                    <a:pt x="525" y="402"/>
                    <a:pt x="649" y="402"/>
                  </a:cubicBezTo>
                  <a:close/>
                  <a:moveTo>
                    <a:pt x="649" y="1"/>
                  </a:moveTo>
                  <a:cubicBezTo>
                    <a:pt x="278" y="1"/>
                    <a:pt x="1" y="279"/>
                    <a:pt x="1" y="649"/>
                  </a:cubicBezTo>
                  <a:cubicBezTo>
                    <a:pt x="1" y="1068"/>
                    <a:pt x="328" y="1330"/>
                    <a:pt x="673" y="1330"/>
                  </a:cubicBezTo>
                  <a:cubicBezTo>
                    <a:pt x="836" y="1330"/>
                    <a:pt x="1004" y="1272"/>
                    <a:pt x="1143" y="1143"/>
                  </a:cubicBezTo>
                  <a:cubicBezTo>
                    <a:pt x="1544" y="711"/>
                    <a:pt x="1266" y="1"/>
                    <a:pt x="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94"/>
            <p:cNvSpPr/>
            <p:nvPr/>
          </p:nvSpPr>
          <p:spPr>
            <a:xfrm>
              <a:off x="2532763" y="3037481"/>
              <a:ext cx="351075" cy="314925"/>
            </a:xfrm>
            <a:custGeom>
              <a:rect b="b" l="l" r="r" t="t"/>
              <a:pathLst>
                <a:path extrusionOk="0" h="12597" w="14043">
                  <a:moveTo>
                    <a:pt x="6821" y="5869"/>
                  </a:moveTo>
                  <a:cubicBezTo>
                    <a:pt x="7716" y="5869"/>
                    <a:pt x="8179" y="6949"/>
                    <a:pt x="7592" y="7628"/>
                  </a:cubicBezTo>
                  <a:cubicBezTo>
                    <a:pt x="7379" y="7874"/>
                    <a:pt x="7097" y="7987"/>
                    <a:pt x="6818" y="7987"/>
                  </a:cubicBezTo>
                  <a:cubicBezTo>
                    <a:pt x="6329" y="7987"/>
                    <a:pt x="5850" y="7642"/>
                    <a:pt x="5771" y="7072"/>
                  </a:cubicBezTo>
                  <a:cubicBezTo>
                    <a:pt x="5679" y="6455"/>
                    <a:pt x="6173" y="5869"/>
                    <a:pt x="6821" y="5869"/>
                  </a:cubicBezTo>
                  <a:close/>
                  <a:moveTo>
                    <a:pt x="1074" y="6691"/>
                  </a:moveTo>
                  <a:cubicBezTo>
                    <a:pt x="1166" y="6691"/>
                    <a:pt x="1249" y="6731"/>
                    <a:pt x="1296" y="6825"/>
                  </a:cubicBezTo>
                  <a:lnTo>
                    <a:pt x="2006" y="8368"/>
                  </a:lnTo>
                  <a:cubicBezTo>
                    <a:pt x="2037" y="8430"/>
                    <a:pt x="2037" y="8492"/>
                    <a:pt x="2006" y="8554"/>
                  </a:cubicBezTo>
                  <a:cubicBezTo>
                    <a:pt x="1975" y="8584"/>
                    <a:pt x="1944" y="8646"/>
                    <a:pt x="1883" y="8677"/>
                  </a:cubicBezTo>
                  <a:lnTo>
                    <a:pt x="1543" y="8831"/>
                  </a:lnTo>
                  <a:cubicBezTo>
                    <a:pt x="1514" y="8839"/>
                    <a:pt x="1485" y="8842"/>
                    <a:pt x="1457" y="8842"/>
                  </a:cubicBezTo>
                  <a:cubicBezTo>
                    <a:pt x="1367" y="8842"/>
                    <a:pt x="1289" y="8802"/>
                    <a:pt x="1265" y="8708"/>
                  </a:cubicBezTo>
                  <a:lnTo>
                    <a:pt x="525" y="7165"/>
                  </a:lnTo>
                  <a:cubicBezTo>
                    <a:pt x="494" y="7041"/>
                    <a:pt x="525" y="6918"/>
                    <a:pt x="648" y="6887"/>
                  </a:cubicBezTo>
                  <a:lnTo>
                    <a:pt x="988" y="6702"/>
                  </a:lnTo>
                  <a:cubicBezTo>
                    <a:pt x="1017" y="6695"/>
                    <a:pt x="1046" y="6691"/>
                    <a:pt x="1074" y="6691"/>
                  </a:cubicBezTo>
                  <a:close/>
                  <a:moveTo>
                    <a:pt x="5864" y="7998"/>
                  </a:moveTo>
                  <a:cubicBezTo>
                    <a:pt x="5956" y="8091"/>
                    <a:pt x="6049" y="8152"/>
                    <a:pt x="6173" y="8214"/>
                  </a:cubicBezTo>
                  <a:cubicBezTo>
                    <a:pt x="6234" y="8245"/>
                    <a:pt x="6327" y="8276"/>
                    <a:pt x="6419" y="8307"/>
                  </a:cubicBezTo>
                  <a:lnTo>
                    <a:pt x="4784" y="11331"/>
                  </a:lnTo>
                  <a:lnTo>
                    <a:pt x="4074" y="11331"/>
                  </a:lnTo>
                  <a:lnTo>
                    <a:pt x="5864" y="7998"/>
                  </a:lnTo>
                  <a:close/>
                  <a:moveTo>
                    <a:pt x="7746" y="7998"/>
                  </a:moveTo>
                  <a:lnTo>
                    <a:pt x="9506" y="11331"/>
                  </a:lnTo>
                  <a:lnTo>
                    <a:pt x="8765" y="11331"/>
                  </a:lnTo>
                  <a:lnTo>
                    <a:pt x="7160" y="8307"/>
                  </a:lnTo>
                  <a:cubicBezTo>
                    <a:pt x="7253" y="8276"/>
                    <a:pt x="7345" y="8245"/>
                    <a:pt x="7438" y="8214"/>
                  </a:cubicBezTo>
                  <a:cubicBezTo>
                    <a:pt x="7530" y="8152"/>
                    <a:pt x="7654" y="8091"/>
                    <a:pt x="7746" y="7998"/>
                  </a:cubicBezTo>
                  <a:close/>
                  <a:moveTo>
                    <a:pt x="5123" y="11732"/>
                  </a:moveTo>
                  <a:cubicBezTo>
                    <a:pt x="5185" y="11732"/>
                    <a:pt x="5247" y="11763"/>
                    <a:pt x="5247" y="11825"/>
                  </a:cubicBezTo>
                  <a:lnTo>
                    <a:pt x="5247" y="12103"/>
                  </a:lnTo>
                  <a:cubicBezTo>
                    <a:pt x="5216" y="12134"/>
                    <a:pt x="5185" y="12195"/>
                    <a:pt x="5123" y="12195"/>
                  </a:cubicBezTo>
                  <a:lnTo>
                    <a:pt x="3580" y="12195"/>
                  </a:lnTo>
                  <a:cubicBezTo>
                    <a:pt x="3518" y="12195"/>
                    <a:pt x="3457" y="12134"/>
                    <a:pt x="3457" y="12103"/>
                  </a:cubicBezTo>
                  <a:lnTo>
                    <a:pt x="3457" y="11825"/>
                  </a:lnTo>
                  <a:cubicBezTo>
                    <a:pt x="3457" y="11763"/>
                    <a:pt x="3518" y="11732"/>
                    <a:pt x="3580" y="11732"/>
                  </a:cubicBezTo>
                  <a:close/>
                  <a:moveTo>
                    <a:pt x="9999" y="11732"/>
                  </a:moveTo>
                  <a:cubicBezTo>
                    <a:pt x="10061" y="11732"/>
                    <a:pt x="10123" y="11763"/>
                    <a:pt x="10123" y="11825"/>
                  </a:cubicBezTo>
                  <a:lnTo>
                    <a:pt x="10123" y="12103"/>
                  </a:lnTo>
                  <a:cubicBezTo>
                    <a:pt x="10092" y="12134"/>
                    <a:pt x="10061" y="12195"/>
                    <a:pt x="9999" y="12195"/>
                  </a:cubicBezTo>
                  <a:lnTo>
                    <a:pt x="8456" y="12195"/>
                  </a:lnTo>
                  <a:cubicBezTo>
                    <a:pt x="8395" y="12195"/>
                    <a:pt x="8333" y="12134"/>
                    <a:pt x="8333" y="12103"/>
                  </a:cubicBezTo>
                  <a:lnTo>
                    <a:pt x="8333" y="11825"/>
                  </a:lnTo>
                  <a:cubicBezTo>
                    <a:pt x="8333" y="11763"/>
                    <a:pt x="8395" y="11732"/>
                    <a:pt x="8456" y="11732"/>
                  </a:cubicBezTo>
                  <a:close/>
                  <a:moveTo>
                    <a:pt x="11354" y="1"/>
                  </a:moveTo>
                  <a:cubicBezTo>
                    <a:pt x="11262" y="1"/>
                    <a:pt x="11168" y="22"/>
                    <a:pt x="11080" y="67"/>
                  </a:cubicBezTo>
                  <a:lnTo>
                    <a:pt x="10493" y="314"/>
                  </a:lnTo>
                  <a:cubicBezTo>
                    <a:pt x="10246" y="437"/>
                    <a:pt x="10092" y="715"/>
                    <a:pt x="10123" y="992"/>
                  </a:cubicBezTo>
                  <a:lnTo>
                    <a:pt x="1512" y="6486"/>
                  </a:lnTo>
                  <a:cubicBezTo>
                    <a:pt x="1389" y="6362"/>
                    <a:pt x="1235" y="6301"/>
                    <a:pt x="1080" y="6301"/>
                  </a:cubicBezTo>
                  <a:cubicBezTo>
                    <a:pt x="988" y="6301"/>
                    <a:pt x="895" y="6301"/>
                    <a:pt x="803" y="6362"/>
                  </a:cubicBezTo>
                  <a:lnTo>
                    <a:pt x="463" y="6517"/>
                  </a:lnTo>
                  <a:cubicBezTo>
                    <a:pt x="154" y="6671"/>
                    <a:pt x="0" y="7041"/>
                    <a:pt x="154" y="7350"/>
                  </a:cubicBezTo>
                  <a:lnTo>
                    <a:pt x="864" y="8893"/>
                  </a:lnTo>
                  <a:cubicBezTo>
                    <a:pt x="979" y="9122"/>
                    <a:pt x="1212" y="9249"/>
                    <a:pt x="1451" y="9249"/>
                  </a:cubicBezTo>
                  <a:cubicBezTo>
                    <a:pt x="1534" y="9249"/>
                    <a:pt x="1618" y="9234"/>
                    <a:pt x="1698" y="9202"/>
                  </a:cubicBezTo>
                  <a:lnTo>
                    <a:pt x="2037" y="9047"/>
                  </a:lnTo>
                  <a:cubicBezTo>
                    <a:pt x="2284" y="8924"/>
                    <a:pt x="2438" y="8677"/>
                    <a:pt x="2407" y="8430"/>
                  </a:cubicBezTo>
                  <a:lnTo>
                    <a:pt x="3488" y="8122"/>
                  </a:lnTo>
                  <a:cubicBezTo>
                    <a:pt x="3716" y="8036"/>
                    <a:pt x="3628" y="7713"/>
                    <a:pt x="3418" y="7713"/>
                  </a:cubicBezTo>
                  <a:cubicBezTo>
                    <a:pt x="3401" y="7713"/>
                    <a:pt x="3383" y="7716"/>
                    <a:pt x="3364" y="7720"/>
                  </a:cubicBezTo>
                  <a:lnTo>
                    <a:pt x="2284" y="8060"/>
                  </a:lnTo>
                  <a:lnTo>
                    <a:pt x="1759" y="6825"/>
                  </a:lnTo>
                  <a:lnTo>
                    <a:pt x="10308" y="1363"/>
                  </a:lnTo>
                  <a:lnTo>
                    <a:pt x="12067" y="5128"/>
                  </a:lnTo>
                  <a:lnTo>
                    <a:pt x="8148" y="6301"/>
                  </a:lnTo>
                  <a:cubicBezTo>
                    <a:pt x="8148" y="6301"/>
                    <a:pt x="8086" y="6177"/>
                    <a:pt x="8024" y="6116"/>
                  </a:cubicBezTo>
                  <a:cubicBezTo>
                    <a:pt x="7746" y="5683"/>
                    <a:pt x="7253" y="5437"/>
                    <a:pt x="6728" y="5437"/>
                  </a:cubicBezTo>
                  <a:cubicBezTo>
                    <a:pt x="5956" y="5498"/>
                    <a:pt x="5370" y="6146"/>
                    <a:pt x="5370" y="6918"/>
                  </a:cubicBezTo>
                  <a:cubicBezTo>
                    <a:pt x="5339" y="6980"/>
                    <a:pt x="5339" y="7041"/>
                    <a:pt x="5370" y="7134"/>
                  </a:cubicBezTo>
                  <a:lnTo>
                    <a:pt x="4136" y="7504"/>
                  </a:lnTo>
                  <a:cubicBezTo>
                    <a:pt x="4043" y="7535"/>
                    <a:pt x="3981" y="7628"/>
                    <a:pt x="4012" y="7751"/>
                  </a:cubicBezTo>
                  <a:cubicBezTo>
                    <a:pt x="4038" y="7827"/>
                    <a:pt x="4126" y="7883"/>
                    <a:pt x="4208" y="7883"/>
                  </a:cubicBezTo>
                  <a:cubicBezTo>
                    <a:pt x="4225" y="7883"/>
                    <a:pt x="4243" y="7880"/>
                    <a:pt x="4259" y="7875"/>
                  </a:cubicBezTo>
                  <a:lnTo>
                    <a:pt x="5463" y="7504"/>
                  </a:lnTo>
                  <a:cubicBezTo>
                    <a:pt x="5494" y="7566"/>
                    <a:pt x="5524" y="7628"/>
                    <a:pt x="5555" y="7689"/>
                  </a:cubicBezTo>
                  <a:lnTo>
                    <a:pt x="3611" y="11331"/>
                  </a:lnTo>
                  <a:lnTo>
                    <a:pt x="3580" y="11331"/>
                  </a:lnTo>
                  <a:cubicBezTo>
                    <a:pt x="3302" y="11331"/>
                    <a:pt x="3086" y="11547"/>
                    <a:pt x="3055" y="11825"/>
                  </a:cubicBezTo>
                  <a:lnTo>
                    <a:pt x="3055" y="12103"/>
                  </a:lnTo>
                  <a:cubicBezTo>
                    <a:pt x="3086" y="12380"/>
                    <a:pt x="3302" y="12596"/>
                    <a:pt x="3580" y="12596"/>
                  </a:cubicBezTo>
                  <a:lnTo>
                    <a:pt x="5123" y="12596"/>
                  </a:lnTo>
                  <a:cubicBezTo>
                    <a:pt x="5401" y="12596"/>
                    <a:pt x="5648" y="12380"/>
                    <a:pt x="5648" y="12103"/>
                  </a:cubicBezTo>
                  <a:lnTo>
                    <a:pt x="5648" y="11825"/>
                  </a:lnTo>
                  <a:cubicBezTo>
                    <a:pt x="5648" y="11609"/>
                    <a:pt x="5494" y="11393"/>
                    <a:pt x="5247" y="11331"/>
                  </a:cubicBezTo>
                  <a:lnTo>
                    <a:pt x="6790" y="8461"/>
                  </a:lnTo>
                  <a:lnTo>
                    <a:pt x="8333" y="11331"/>
                  </a:lnTo>
                  <a:cubicBezTo>
                    <a:pt x="8117" y="11393"/>
                    <a:pt x="7963" y="11609"/>
                    <a:pt x="7963" y="11825"/>
                  </a:cubicBezTo>
                  <a:lnTo>
                    <a:pt x="7963" y="12103"/>
                  </a:lnTo>
                  <a:cubicBezTo>
                    <a:pt x="7963" y="12380"/>
                    <a:pt x="8179" y="12596"/>
                    <a:pt x="8456" y="12596"/>
                  </a:cubicBezTo>
                  <a:lnTo>
                    <a:pt x="9999" y="12596"/>
                  </a:lnTo>
                  <a:cubicBezTo>
                    <a:pt x="10308" y="12596"/>
                    <a:pt x="10524" y="12380"/>
                    <a:pt x="10524" y="12103"/>
                  </a:cubicBezTo>
                  <a:lnTo>
                    <a:pt x="10524" y="11825"/>
                  </a:lnTo>
                  <a:cubicBezTo>
                    <a:pt x="10524" y="11547"/>
                    <a:pt x="10308" y="11331"/>
                    <a:pt x="9999" y="11331"/>
                  </a:cubicBezTo>
                  <a:lnTo>
                    <a:pt x="9969" y="11331"/>
                  </a:lnTo>
                  <a:lnTo>
                    <a:pt x="8055" y="7689"/>
                  </a:lnTo>
                  <a:cubicBezTo>
                    <a:pt x="8209" y="7443"/>
                    <a:pt x="8271" y="7165"/>
                    <a:pt x="8271" y="6918"/>
                  </a:cubicBezTo>
                  <a:cubicBezTo>
                    <a:pt x="8271" y="6825"/>
                    <a:pt x="8271" y="6764"/>
                    <a:pt x="8271" y="6671"/>
                  </a:cubicBezTo>
                  <a:lnTo>
                    <a:pt x="12252" y="5467"/>
                  </a:lnTo>
                  <a:cubicBezTo>
                    <a:pt x="12376" y="5622"/>
                    <a:pt x="12561" y="5683"/>
                    <a:pt x="12746" y="5683"/>
                  </a:cubicBezTo>
                  <a:cubicBezTo>
                    <a:pt x="12839" y="5683"/>
                    <a:pt x="12900" y="5683"/>
                    <a:pt x="12993" y="5622"/>
                  </a:cubicBezTo>
                  <a:lnTo>
                    <a:pt x="13579" y="5375"/>
                  </a:lnTo>
                  <a:cubicBezTo>
                    <a:pt x="13888" y="5221"/>
                    <a:pt x="14042" y="4850"/>
                    <a:pt x="13888" y="4542"/>
                  </a:cubicBezTo>
                  <a:lnTo>
                    <a:pt x="12592" y="1795"/>
                  </a:lnTo>
                  <a:cubicBezTo>
                    <a:pt x="12551" y="1713"/>
                    <a:pt x="12482" y="1678"/>
                    <a:pt x="12413" y="1678"/>
                  </a:cubicBezTo>
                  <a:cubicBezTo>
                    <a:pt x="12276" y="1678"/>
                    <a:pt x="12139" y="1815"/>
                    <a:pt x="12221" y="1980"/>
                  </a:cubicBezTo>
                  <a:cubicBezTo>
                    <a:pt x="12221" y="1980"/>
                    <a:pt x="13456" y="4727"/>
                    <a:pt x="13487" y="4727"/>
                  </a:cubicBezTo>
                  <a:cubicBezTo>
                    <a:pt x="13518" y="4850"/>
                    <a:pt x="13456" y="4974"/>
                    <a:pt x="13363" y="5035"/>
                  </a:cubicBezTo>
                  <a:lnTo>
                    <a:pt x="12777" y="5282"/>
                  </a:lnTo>
                  <a:cubicBezTo>
                    <a:pt x="12742" y="5299"/>
                    <a:pt x="12708" y="5307"/>
                    <a:pt x="12675" y="5307"/>
                  </a:cubicBezTo>
                  <a:cubicBezTo>
                    <a:pt x="12589" y="5307"/>
                    <a:pt x="12513" y="5256"/>
                    <a:pt x="12468" y="5190"/>
                  </a:cubicBezTo>
                  <a:lnTo>
                    <a:pt x="10555" y="992"/>
                  </a:lnTo>
                  <a:cubicBezTo>
                    <a:pt x="10493" y="869"/>
                    <a:pt x="10555" y="746"/>
                    <a:pt x="10678" y="684"/>
                  </a:cubicBezTo>
                  <a:lnTo>
                    <a:pt x="11234" y="437"/>
                  </a:lnTo>
                  <a:cubicBezTo>
                    <a:pt x="11275" y="416"/>
                    <a:pt x="11316" y="406"/>
                    <a:pt x="11355" y="406"/>
                  </a:cubicBezTo>
                  <a:cubicBezTo>
                    <a:pt x="11433" y="406"/>
                    <a:pt x="11501" y="447"/>
                    <a:pt x="11542" y="530"/>
                  </a:cubicBezTo>
                  <a:lnTo>
                    <a:pt x="11882" y="1239"/>
                  </a:lnTo>
                  <a:cubicBezTo>
                    <a:pt x="11915" y="1327"/>
                    <a:pt x="11983" y="1364"/>
                    <a:pt x="12053" y="1364"/>
                  </a:cubicBezTo>
                  <a:cubicBezTo>
                    <a:pt x="12180" y="1364"/>
                    <a:pt x="12312" y="1244"/>
                    <a:pt x="12252" y="1085"/>
                  </a:cubicBezTo>
                  <a:lnTo>
                    <a:pt x="11913" y="375"/>
                  </a:lnTo>
                  <a:cubicBezTo>
                    <a:pt x="11803" y="133"/>
                    <a:pt x="11583" y="1"/>
                    <a:pt x="11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03" name="Google Shape;15503;p94"/>
          <p:cNvSpPr/>
          <p:nvPr/>
        </p:nvSpPr>
        <p:spPr>
          <a:xfrm>
            <a:off x="3307911" y="2318712"/>
            <a:ext cx="337200" cy="345925"/>
          </a:xfrm>
          <a:custGeom>
            <a:rect b="b" l="l" r="r" t="t"/>
            <a:pathLst>
              <a:path extrusionOk="0" h="13837" w="13488">
                <a:moveTo>
                  <a:pt x="10416" y="427"/>
                </a:moveTo>
                <a:cubicBezTo>
                  <a:pt x="10532" y="427"/>
                  <a:pt x="10648" y="474"/>
                  <a:pt x="10741" y="566"/>
                </a:cubicBezTo>
                <a:lnTo>
                  <a:pt x="12870" y="2696"/>
                </a:lnTo>
                <a:cubicBezTo>
                  <a:pt x="13055" y="2881"/>
                  <a:pt x="13055" y="3159"/>
                  <a:pt x="12870" y="3344"/>
                </a:cubicBezTo>
                <a:cubicBezTo>
                  <a:pt x="12793" y="3421"/>
                  <a:pt x="12685" y="3460"/>
                  <a:pt x="12573" y="3460"/>
                </a:cubicBezTo>
                <a:cubicBezTo>
                  <a:pt x="12461" y="3460"/>
                  <a:pt x="12345" y="3421"/>
                  <a:pt x="12253" y="3344"/>
                </a:cubicBezTo>
                <a:lnTo>
                  <a:pt x="10092" y="1184"/>
                </a:lnTo>
                <a:cubicBezTo>
                  <a:pt x="9938" y="998"/>
                  <a:pt x="9938" y="721"/>
                  <a:pt x="10092" y="566"/>
                </a:cubicBezTo>
                <a:cubicBezTo>
                  <a:pt x="10185" y="474"/>
                  <a:pt x="10301" y="427"/>
                  <a:pt x="10416" y="427"/>
                </a:cubicBezTo>
                <a:close/>
                <a:moveTo>
                  <a:pt x="1605" y="7881"/>
                </a:moveTo>
                <a:lnTo>
                  <a:pt x="1914" y="8220"/>
                </a:lnTo>
                <a:cubicBezTo>
                  <a:pt x="1945" y="8220"/>
                  <a:pt x="1945" y="8251"/>
                  <a:pt x="1914" y="8282"/>
                </a:cubicBezTo>
                <a:lnTo>
                  <a:pt x="834" y="9362"/>
                </a:lnTo>
                <a:cubicBezTo>
                  <a:pt x="818" y="9377"/>
                  <a:pt x="811" y="9385"/>
                  <a:pt x="803" y="9385"/>
                </a:cubicBezTo>
                <a:cubicBezTo>
                  <a:pt x="795" y="9385"/>
                  <a:pt x="788" y="9377"/>
                  <a:pt x="772" y="9362"/>
                </a:cubicBezTo>
                <a:lnTo>
                  <a:pt x="464" y="9053"/>
                </a:lnTo>
                <a:cubicBezTo>
                  <a:pt x="433" y="9022"/>
                  <a:pt x="433" y="9022"/>
                  <a:pt x="464" y="8992"/>
                </a:cubicBezTo>
                <a:lnTo>
                  <a:pt x="1544" y="7881"/>
                </a:lnTo>
                <a:close/>
                <a:moveTo>
                  <a:pt x="1883" y="8899"/>
                </a:moveTo>
                <a:lnTo>
                  <a:pt x="2253" y="9269"/>
                </a:lnTo>
                <a:lnTo>
                  <a:pt x="1821" y="9701"/>
                </a:lnTo>
                <a:lnTo>
                  <a:pt x="1451" y="9331"/>
                </a:lnTo>
                <a:lnTo>
                  <a:pt x="1883" y="8899"/>
                </a:lnTo>
                <a:close/>
                <a:moveTo>
                  <a:pt x="9969" y="1616"/>
                </a:moveTo>
                <a:lnTo>
                  <a:pt x="11821" y="3467"/>
                </a:lnTo>
                <a:lnTo>
                  <a:pt x="6327" y="8992"/>
                </a:lnTo>
                <a:cubicBezTo>
                  <a:pt x="6080" y="9208"/>
                  <a:pt x="5772" y="9362"/>
                  <a:pt x="5463" y="9362"/>
                </a:cubicBezTo>
                <a:cubicBezTo>
                  <a:pt x="5062" y="9393"/>
                  <a:pt x="4661" y="9578"/>
                  <a:pt x="4352" y="9887"/>
                </a:cubicBezTo>
                <a:lnTo>
                  <a:pt x="4167" y="10072"/>
                </a:lnTo>
                <a:lnTo>
                  <a:pt x="3365" y="9269"/>
                </a:lnTo>
                <a:lnTo>
                  <a:pt x="3550" y="9084"/>
                </a:lnTo>
                <a:cubicBezTo>
                  <a:pt x="3858" y="8776"/>
                  <a:pt x="4013" y="8405"/>
                  <a:pt x="4043" y="7973"/>
                </a:cubicBezTo>
                <a:cubicBezTo>
                  <a:pt x="4074" y="7726"/>
                  <a:pt x="4167" y="7479"/>
                  <a:pt x="4290" y="7294"/>
                </a:cubicBezTo>
                <a:lnTo>
                  <a:pt x="4938" y="7911"/>
                </a:lnTo>
                <a:cubicBezTo>
                  <a:pt x="4985" y="7958"/>
                  <a:pt x="5039" y="7981"/>
                  <a:pt x="5089" y="7981"/>
                </a:cubicBezTo>
                <a:cubicBezTo>
                  <a:pt x="5139" y="7981"/>
                  <a:pt x="5185" y="7958"/>
                  <a:pt x="5216" y="7911"/>
                </a:cubicBezTo>
                <a:cubicBezTo>
                  <a:pt x="5309" y="7850"/>
                  <a:pt x="5309" y="7726"/>
                  <a:pt x="5216" y="7634"/>
                </a:cubicBezTo>
                <a:lnTo>
                  <a:pt x="4568" y="6986"/>
                </a:lnTo>
                <a:lnTo>
                  <a:pt x="4784" y="6770"/>
                </a:lnTo>
                <a:lnTo>
                  <a:pt x="5278" y="7232"/>
                </a:lnTo>
                <a:cubicBezTo>
                  <a:pt x="5321" y="7276"/>
                  <a:pt x="5369" y="7294"/>
                  <a:pt x="5415" y="7294"/>
                </a:cubicBezTo>
                <a:cubicBezTo>
                  <a:pt x="5567" y="7294"/>
                  <a:pt x="5698" y="7097"/>
                  <a:pt x="5556" y="6955"/>
                </a:cubicBezTo>
                <a:lnTo>
                  <a:pt x="5093" y="6492"/>
                </a:lnTo>
                <a:lnTo>
                  <a:pt x="5309" y="6245"/>
                </a:lnTo>
                <a:lnTo>
                  <a:pt x="5772" y="6739"/>
                </a:lnTo>
                <a:cubicBezTo>
                  <a:pt x="5818" y="6770"/>
                  <a:pt x="5872" y="6785"/>
                  <a:pt x="5922" y="6785"/>
                </a:cubicBezTo>
                <a:cubicBezTo>
                  <a:pt x="5972" y="6785"/>
                  <a:pt x="6019" y="6770"/>
                  <a:pt x="6050" y="6739"/>
                </a:cubicBezTo>
                <a:cubicBezTo>
                  <a:pt x="6142" y="6646"/>
                  <a:pt x="6142" y="6523"/>
                  <a:pt x="6050" y="6430"/>
                </a:cubicBezTo>
                <a:lnTo>
                  <a:pt x="5587" y="5967"/>
                </a:lnTo>
                <a:lnTo>
                  <a:pt x="5833" y="5751"/>
                </a:lnTo>
                <a:lnTo>
                  <a:pt x="6296" y="6214"/>
                </a:lnTo>
                <a:cubicBezTo>
                  <a:pt x="6327" y="6245"/>
                  <a:pt x="6389" y="6276"/>
                  <a:pt x="6451" y="6276"/>
                </a:cubicBezTo>
                <a:cubicBezTo>
                  <a:pt x="6512" y="6276"/>
                  <a:pt x="6543" y="6245"/>
                  <a:pt x="6605" y="6214"/>
                </a:cubicBezTo>
                <a:cubicBezTo>
                  <a:pt x="6667" y="6121"/>
                  <a:pt x="6667" y="5998"/>
                  <a:pt x="6605" y="5905"/>
                </a:cubicBezTo>
                <a:lnTo>
                  <a:pt x="6111" y="5443"/>
                </a:lnTo>
                <a:lnTo>
                  <a:pt x="6358" y="5226"/>
                </a:lnTo>
                <a:lnTo>
                  <a:pt x="6821" y="5689"/>
                </a:lnTo>
                <a:cubicBezTo>
                  <a:pt x="6852" y="5736"/>
                  <a:pt x="6898" y="5759"/>
                  <a:pt x="6948" y="5759"/>
                </a:cubicBezTo>
                <a:cubicBezTo>
                  <a:pt x="6999" y="5759"/>
                  <a:pt x="7053" y="5736"/>
                  <a:pt x="7099" y="5689"/>
                </a:cubicBezTo>
                <a:cubicBezTo>
                  <a:pt x="7191" y="5628"/>
                  <a:pt x="7191" y="5473"/>
                  <a:pt x="7099" y="5412"/>
                </a:cubicBezTo>
                <a:lnTo>
                  <a:pt x="6605" y="4980"/>
                </a:lnTo>
                <a:lnTo>
                  <a:pt x="6821" y="4733"/>
                </a:lnTo>
                <a:lnTo>
                  <a:pt x="7500" y="5412"/>
                </a:lnTo>
                <a:cubicBezTo>
                  <a:pt x="7540" y="5452"/>
                  <a:pt x="7585" y="5469"/>
                  <a:pt x="7628" y="5469"/>
                </a:cubicBezTo>
                <a:cubicBezTo>
                  <a:pt x="7784" y="5469"/>
                  <a:pt x="7923" y="5248"/>
                  <a:pt x="7778" y="5103"/>
                </a:cubicBezTo>
                <a:lnTo>
                  <a:pt x="7130" y="4455"/>
                </a:lnTo>
                <a:lnTo>
                  <a:pt x="7346" y="4239"/>
                </a:lnTo>
                <a:lnTo>
                  <a:pt x="7809" y="4702"/>
                </a:lnTo>
                <a:cubicBezTo>
                  <a:pt x="7849" y="4736"/>
                  <a:pt x="7893" y="4750"/>
                  <a:pt x="7935" y="4750"/>
                </a:cubicBezTo>
                <a:cubicBezTo>
                  <a:pt x="8083" y="4750"/>
                  <a:pt x="8207" y="4568"/>
                  <a:pt x="8086" y="4424"/>
                </a:cubicBezTo>
                <a:lnTo>
                  <a:pt x="7623" y="3961"/>
                </a:lnTo>
                <a:lnTo>
                  <a:pt x="7839" y="3714"/>
                </a:lnTo>
                <a:lnTo>
                  <a:pt x="8333" y="4208"/>
                </a:lnTo>
                <a:cubicBezTo>
                  <a:pt x="8364" y="4239"/>
                  <a:pt x="8410" y="4254"/>
                  <a:pt x="8461" y="4254"/>
                </a:cubicBezTo>
                <a:cubicBezTo>
                  <a:pt x="8511" y="4254"/>
                  <a:pt x="8565" y="4239"/>
                  <a:pt x="8611" y="4208"/>
                </a:cubicBezTo>
                <a:cubicBezTo>
                  <a:pt x="8704" y="4115"/>
                  <a:pt x="8704" y="3992"/>
                  <a:pt x="8611" y="3899"/>
                </a:cubicBezTo>
                <a:lnTo>
                  <a:pt x="8148" y="3436"/>
                </a:lnTo>
                <a:lnTo>
                  <a:pt x="8364" y="3190"/>
                </a:lnTo>
                <a:lnTo>
                  <a:pt x="8858" y="3683"/>
                </a:lnTo>
                <a:cubicBezTo>
                  <a:pt x="8889" y="3714"/>
                  <a:pt x="8935" y="3730"/>
                  <a:pt x="8985" y="3730"/>
                </a:cubicBezTo>
                <a:cubicBezTo>
                  <a:pt x="9035" y="3730"/>
                  <a:pt x="9089" y="3714"/>
                  <a:pt x="9136" y="3683"/>
                </a:cubicBezTo>
                <a:cubicBezTo>
                  <a:pt x="9197" y="3591"/>
                  <a:pt x="9197" y="3467"/>
                  <a:pt x="9136" y="3375"/>
                </a:cubicBezTo>
                <a:lnTo>
                  <a:pt x="8673" y="2912"/>
                </a:lnTo>
                <a:lnTo>
                  <a:pt x="8889" y="2696"/>
                </a:lnTo>
                <a:lnTo>
                  <a:pt x="9352" y="3159"/>
                </a:lnTo>
                <a:cubicBezTo>
                  <a:pt x="9398" y="3205"/>
                  <a:pt x="9452" y="3228"/>
                  <a:pt x="9502" y="3228"/>
                </a:cubicBezTo>
                <a:cubicBezTo>
                  <a:pt x="9552" y="3228"/>
                  <a:pt x="9599" y="3205"/>
                  <a:pt x="9629" y="3159"/>
                </a:cubicBezTo>
                <a:cubicBezTo>
                  <a:pt x="9722" y="3097"/>
                  <a:pt x="9722" y="2943"/>
                  <a:pt x="9629" y="2881"/>
                </a:cubicBezTo>
                <a:lnTo>
                  <a:pt x="9167" y="2418"/>
                </a:lnTo>
                <a:lnTo>
                  <a:pt x="9383" y="2171"/>
                </a:lnTo>
                <a:lnTo>
                  <a:pt x="10031" y="2850"/>
                </a:lnTo>
                <a:cubicBezTo>
                  <a:pt x="10077" y="2881"/>
                  <a:pt x="10131" y="2896"/>
                  <a:pt x="10185" y="2896"/>
                </a:cubicBezTo>
                <a:cubicBezTo>
                  <a:pt x="10239" y="2896"/>
                  <a:pt x="10293" y="2881"/>
                  <a:pt x="10339" y="2850"/>
                </a:cubicBezTo>
                <a:cubicBezTo>
                  <a:pt x="10401" y="2758"/>
                  <a:pt x="10401" y="2634"/>
                  <a:pt x="10339" y="2542"/>
                </a:cubicBezTo>
                <a:lnTo>
                  <a:pt x="9691" y="1893"/>
                </a:lnTo>
                <a:lnTo>
                  <a:pt x="9969" y="1616"/>
                </a:lnTo>
                <a:close/>
                <a:moveTo>
                  <a:pt x="2797" y="9377"/>
                </a:moveTo>
                <a:cubicBezTo>
                  <a:pt x="2840" y="9377"/>
                  <a:pt x="2886" y="9393"/>
                  <a:pt x="2932" y="9424"/>
                </a:cubicBezTo>
                <a:lnTo>
                  <a:pt x="4013" y="10504"/>
                </a:lnTo>
                <a:cubicBezTo>
                  <a:pt x="4074" y="10566"/>
                  <a:pt x="4074" y="10658"/>
                  <a:pt x="4013" y="10720"/>
                </a:cubicBezTo>
                <a:lnTo>
                  <a:pt x="3303" y="11461"/>
                </a:lnTo>
                <a:cubicBezTo>
                  <a:pt x="3272" y="11491"/>
                  <a:pt x="3226" y="11507"/>
                  <a:pt x="3179" y="11507"/>
                </a:cubicBezTo>
                <a:cubicBezTo>
                  <a:pt x="3133" y="11507"/>
                  <a:pt x="3087" y="11491"/>
                  <a:pt x="3056" y="11461"/>
                </a:cubicBezTo>
                <a:lnTo>
                  <a:pt x="1976" y="10380"/>
                </a:lnTo>
                <a:cubicBezTo>
                  <a:pt x="1914" y="10319"/>
                  <a:pt x="1914" y="10195"/>
                  <a:pt x="1976" y="10133"/>
                </a:cubicBezTo>
                <a:lnTo>
                  <a:pt x="2686" y="9424"/>
                </a:lnTo>
                <a:cubicBezTo>
                  <a:pt x="2716" y="9393"/>
                  <a:pt x="2755" y="9377"/>
                  <a:pt x="2797" y="9377"/>
                </a:cubicBezTo>
                <a:close/>
                <a:moveTo>
                  <a:pt x="5216" y="10751"/>
                </a:moveTo>
                <a:cubicBezTo>
                  <a:pt x="5216" y="10751"/>
                  <a:pt x="5278" y="10751"/>
                  <a:pt x="5340" y="10812"/>
                </a:cubicBezTo>
                <a:lnTo>
                  <a:pt x="5926" y="11430"/>
                </a:lnTo>
                <a:cubicBezTo>
                  <a:pt x="5988" y="11491"/>
                  <a:pt x="6019" y="11522"/>
                  <a:pt x="5988" y="11522"/>
                </a:cubicBezTo>
                <a:cubicBezTo>
                  <a:pt x="5988" y="11615"/>
                  <a:pt x="5679" y="11738"/>
                  <a:pt x="5371" y="11800"/>
                </a:cubicBezTo>
                <a:lnTo>
                  <a:pt x="4938" y="11368"/>
                </a:lnTo>
                <a:cubicBezTo>
                  <a:pt x="5031" y="11028"/>
                  <a:pt x="5155" y="10751"/>
                  <a:pt x="5216" y="10751"/>
                </a:cubicBezTo>
                <a:close/>
                <a:moveTo>
                  <a:pt x="2007" y="10936"/>
                </a:moveTo>
                <a:lnTo>
                  <a:pt x="2500" y="11430"/>
                </a:lnTo>
                <a:lnTo>
                  <a:pt x="1451" y="12479"/>
                </a:lnTo>
                <a:cubicBezTo>
                  <a:pt x="1420" y="12510"/>
                  <a:pt x="1374" y="12525"/>
                  <a:pt x="1324" y="12525"/>
                </a:cubicBezTo>
                <a:cubicBezTo>
                  <a:pt x="1274" y="12525"/>
                  <a:pt x="1220" y="12510"/>
                  <a:pt x="1173" y="12479"/>
                </a:cubicBezTo>
                <a:lnTo>
                  <a:pt x="957" y="12232"/>
                </a:lnTo>
                <a:cubicBezTo>
                  <a:pt x="865" y="12170"/>
                  <a:pt x="865" y="12047"/>
                  <a:pt x="957" y="11985"/>
                </a:cubicBezTo>
                <a:lnTo>
                  <a:pt x="2007" y="10936"/>
                </a:lnTo>
                <a:close/>
                <a:moveTo>
                  <a:pt x="4167" y="11152"/>
                </a:moveTo>
                <a:lnTo>
                  <a:pt x="5371" y="12356"/>
                </a:lnTo>
                <a:cubicBezTo>
                  <a:pt x="5401" y="12386"/>
                  <a:pt x="5401" y="12448"/>
                  <a:pt x="5371" y="12510"/>
                </a:cubicBezTo>
                <a:lnTo>
                  <a:pt x="5093" y="12788"/>
                </a:lnTo>
                <a:cubicBezTo>
                  <a:pt x="5062" y="12803"/>
                  <a:pt x="5031" y="12811"/>
                  <a:pt x="5004" y="12811"/>
                </a:cubicBezTo>
                <a:cubicBezTo>
                  <a:pt x="4977" y="12811"/>
                  <a:pt x="4954" y="12803"/>
                  <a:pt x="4938" y="12788"/>
                </a:cubicBezTo>
                <a:lnTo>
                  <a:pt x="3735" y="11584"/>
                </a:lnTo>
                <a:lnTo>
                  <a:pt x="4167" y="11152"/>
                </a:lnTo>
                <a:close/>
                <a:moveTo>
                  <a:pt x="3951" y="12356"/>
                </a:moveTo>
                <a:lnTo>
                  <a:pt x="4383" y="12818"/>
                </a:lnTo>
                <a:cubicBezTo>
                  <a:pt x="4321" y="13158"/>
                  <a:pt x="4167" y="13436"/>
                  <a:pt x="4105" y="13436"/>
                </a:cubicBezTo>
                <a:cubicBezTo>
                  <a:pt x="4105" y="13436"/>
                  <a:pt x="4074" y="13436"/>
                  <a:pt x="3982" y="13343"/>
                </a:cubicBezTo>
                <a:lnTo>
                  <a:pt x="3395" y="12757"/>
                </a:lnTo>
                <a:cubicBezTo>
                  <a:pt x="3334" y="12695"/>
                  <a:pt x="3334" y="12664"/>
                  <a:pt x="3334" y="12633"/>
                </a:cubicBezTo>
                <a:cubicBezTo>
                  <a:pt x="3365" y="12572"/>
                  <a:pt x="3642" y="12417"/>
                  <a:pt x="3951" y="12356"/>
                </a:cubicBezTo>
                <a:close/>
                <a:moveTo>
                  <a:pt x="10428" y="1"/>
                </a:moveTo>
                <a:cubicBezTo>
                  <a:pt x="9836" y="1"/>
                  <a:pt x="9300" y="662"/>
                  <a:pt x="9691" y="1307"/>
                </a:cubicBezTo>
                <a:lnTo>
                  <a:pt x="4167" y="6831"/>
                </a:lnTo>
                <a:cubicBezTo>
                  <a:pt x="3858" y="7140"/>
                  <a:pt x="3673" y="7510"/>
                  <a:pt x="3642" y="7942"/>
                </a:cubicBezTo>
                <a:cubicBezTo>
                  <a:pt x="3642" y="8251"/>
                  <a:pt x="3488" y="8560"/>
                  <a:pt x="3272" y="8806"/>
                </a:cubicBezTo>
                <a:lnTo>
                  <a:pt x="3056" y="9022"/>
                </a:lnTo>
                <a:cubicBezTo>
                  <a:pt x="2979" y="8976"/>
                  <a:pt x="2902" y="8953"/>
                  <a:pt x="2824" y="8953"/>
                </a:cubicBezTo>
                <a:cubicBezTo>
                  <a:pt x="2747" y="8953"/>
                  <a:pt x="2670" y="8976"/>
                  <a:pt x="2593" y="9022"/>
                </a:cubicBezTo>
                <a:lnTo>
                  <a:pt x="2192" y="8590"/>
                </a:lnTo>
                <a:lnTo>
                  <a:pt x="2223" y="8560"/>
                </a:lnTo>
                <a:cubicBezTo>
                  <a:pt x="2408" y="8374"/>
                  <a:pt x="2408" y="8097"/>
                  <a:pt x="2223" y="7911"/>
                </a:cubicBezTo>
                <a:lnTo>
                  <a:pt x="1914" y="7603"/>
                </a:lnTo>
                <a:cubicBezTo>
                  <a:pt x="1821" y="7510"/>
                  <a:pt x="1706" y="7464"/>
                  <a:pt x="1590" y="7464"/>
                </a:cubicBezTo>
                <a:cubicBezTo>
                  <a:pt x="1474" y="7464"/>
                  <a:pt x="1358" y="7510"/>
                  <a:pt x="1266" y="7603"/>
                </a:cubicBezTo>
                <a:lnTo>
                  <a:pt x="186" y="8683"/>
                </a:lnTo>
                <a:cubicBezTo>
                  <a:pt x="1" y="8868"/>
                  <a:pt x="1" y="9146"/>
                  <a:pt x="186" y="9331"/>
                </a:cubicBezTo>
                <a:lnTo>
                  <a:pt x="494" y="9640"/>
                </a:lnTo>
                <a:cubicBezTo>
                  <a:pt x="587" y="9732"/>
                  <a:pt x="703" y="9779"/>
                  <a:pt x="818" y="9779"/>
                </a:cubicBezTo>
                <a:cubicBezTo>
                  <a:pt x="934" y="9779"/>
                  <a:pt x="1050" y="9732"/>
                  <a:pt x="1142" y="9640"/>
                </a:cubicBezTo>
                <a:lnTo>
                  <a:pt x="1173" y="9609"/>
                </a:lnTo>
                <a:lnTo>
                  <a:pt x="1605" y="10010"/>
                </a:lnTo>
                <a:cubicBezTo>
                  <a:pt x="1482" y="10226"/>
                  <a:pt x="1544" y="10473"/>
                  <a:pt x="1698" y="10658"/>
                </a:cubicBezTo>
                <a:lnTo>
                  <a:pt x="649" y="11677"/>
                </a:lnTo>
                <a:cubicBezTo>
                  <a:pt x="433" y="11923"/>
                  <a:pt x="433" y="12294"/>
                  <a:pt x="649" y="12541"/>
                </a:cubicBezTo>
                <a:lnTo>
                  <a:pt x="896" y="12757"/>
                </a:lnTo>
                <a:cubicBezTo>
                  <a:pt x="1019" y="12880"/>
                  <a:pt x="1173" y="12942"/>
                  <a:pt x="1328" y="12942"/>
                </a:cubicBezTo>
                <a:cubicBezTo>
                  <a:pt x="1482" y="12942"/>
                  <a:pt x="1636" y="12880"/>
                  <a:pt x="1760" y="12757"/>
                </a:cubicBezTo>
                <a:lnTo>
                  <a:pt x="2809" y="11738"/>
                </a:lnTo>
                <a:cubicBezTo>
                  <a:pt x="2902" y="11831"/>
                  <a:pt x="3025" y="11893"/>
                  <a:pt x="3179" y="11893"/>
                </a:cubicBezTo>
                <a:cubicBezTo>
                  <a:pt x="3272" y="11893"/>
                  <a:pt x="3334" y="11862"/>
                  <a:pt x="3395" y="11831"/>
                </a:cubicBezTo>
                <a:lnTo>
                  <a:pt x="3611" y="12047"/>
                </a:lnTo>
                <a:lnTo>
                  <a:pt x="3519" y="12047"/>
                </a:lnTo>
                <a:cubicBezTo>
                  <a:pt x="3179" y="12170"/>
                  <a:pt x="2994" y="12325"/>
                  <a:pt x="2932" y="12541"/>
                </a:cubicBezTo>
                <a:cubicBezTo>
                  <a:pt x="2871" y="12726"/>
                  <a:pt x="2932" y="12911"/>
                  <a:pt x="3087" y="13065"/>
                </a:cubicBezTo>
                <a:lnTo>
                  <a:pt x="3704" y="13652"/>
                </a:lnTo>
                <a:cubicBezTo>
                  <a:pt x="3797" y="13744"/>
                  <a:pt x="3920" y="13837"/>
                  <a:pt x="4074" y="13837"/>
                </a:cubicBezTo>
                <a:cubicBezTo>
                  <a:pt x="4290" y="13806"/>
                  <a:pt x="4445" y="13683"/>
                  <a:pt x="4537" y="13497"/>
                </a:cubicBezTo>
                <a:cubicBezTo>
                  <a:pt x="4599" y="13374"/>
                  <a:pt x="4661" y="13250"/>
                  <a:pt x="4692" y="13127"/>
                </a:cubicBezTo>
                <a:cubicBezTo>
                  <a:pt x="4784" y="13189"/>
                  <a:pt x="4877" y="13220"/>
                  <a:pt x="4969" y="13220"/>
                </a:cubicBezTo>
                <a:cubicBezTo>
                  <a:pt x="5124" y="13220"/>
                  <a:pt x="5247" y="13158"/>
                  <a:pt x="5340" y="13065"/>
                </a:cubicBezTo>
                <a:lnTo>
                  <a:pt x="5617" y="12788"/>
                </a:lnTo>
                <a:cubicBezTo>
                  <a:pt x="5803" y="12602"/>
                  <a:pt x="5833" y="12325"/>
                  <a:pt x="5679" y="12139"/>
                </a:cubicBezTo>
                <a:cubicBezTo>
                  <a:pt x="5957" y="12047"/>
                  <a:pt x="6296" y="11893"/>
                  <a:pt x="6358" y="11646"/>
                </a:cubicBezTo>
                <a:cubicBezTo>
                  <a:pt x="6420" y="11461"/>
                  <a:pt x="6358" y="11275"/>
                  <a:pt x="6235" y="11152"/>
                </a:cubicBezTo>
                <a:lnTo>
                  <a:pt x="5617" y="10535"/>
                </a:lnTo>
                <a:cubicBezTo>
                  <a:pt x="5525" y="10442"/>
                  <a:pt x="5401" y="10350"/>
                  <a:pt x="5247" y="10350"/>
                </a:cubicBezTo>
                <a:cubicBezTo>
                  <a:pt x="4908" y="10350"/>
                  <a:pt x="4722" y="10751"/>
                  <a:pt x="4630" y="11059"/>
                </a:cubicBezTo>
                <a:lnTo>
                  <a:pt x="4445" y="10843"/>
                </a:lnTo>
                <a:cubicBezTo>
                  <a:pt x="4506" y="10689"/>
                  <a:pt x="4506" y="10535"/>
                  <a:pt x="4445" y="10380"/>
                </a:cubicBezTo>
                <a:lnTo>
                  <a:pt x="4661" y="10164"/>
                </a:lnTo>
                <a:cubicBezTo>
                  <a:pt x="4877" y="9948"/>
                  <a:pt x="5185" y="9794"/>
                  <a:pt x="5494" y="9794"/>
                </a:cubicBezTo>
                <a:cubicBezTo>
                  <a:pt x="5926" y="9763"/>
                  <a:pt x="6296" y="9578"/>
                  <a:pt x="6605" y="9269"/>
                </a:cubicBezTo>
                <a:lnTo>
                  <a:pt x="12129" y="3745"/>
                </a:lnTo>
                <a:cubicBezTo>
                  <a:pt x="12284" y="3807"/>
                  <a:pt x="12438" y="3869"/>
                  <a:pt x="12592" y="3869"/>
                </a:cubicBezTo>
                <a:cubicBezTo>
                  <a:pt x="12808" y="3869"/>
                  <a:pt x="12993" y="3776"/>
                  <a:pt x="13179" y="3622"/>
                </a:cubicBezTo>
                <a:cubicBezTo>
                  <a:pt x="13487" y="3282"/>
                  <a:pt x="13487" y="2758"/>
                  <a:pt x="13179" y="2418"/>
                </a:cubicBezTo>
                <a:lnTo>
                  <a:pt x="11018" y="258"/>
                </a:lnTo>
                <a:cubicBezTo>
                  <a:pt x="10838" y="77"/>
                  <a:pt x="10630" y="1"/>
                  <a:pt x="104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04" name="Google Shape;15504;p94"/>
          <p:cNvGrpSpPr/>
          <p:nvPr/>
        </p:nvGrpSpPr>
        <p:grpSpPr>
          <a:xfrm>
            <a:off x="2527111" y="2317875"/>
            <a:ext cx="361100" cy="347600"/>
            <a:chOff x="1767388" y="3021206"/>
            <a:chExt cx="361100" cy="347600"/>
          </a:xfrm>
        </p:grpSpPr>
        <p:sp>
          <p:nvSpPr>
            <p:cNvPr id="15505" name="Google Shape;15505;p94"/>
            <p:cNvSpPr/>
            <p:nvPr/>
          </p:nvSpPr>
          <p:spPr>
            <a:xfrm>
              <a:off x="1885438" y="3181881"/>
              <a:ext cx="10050" cy="20850"/>
            </a:xfrm>
            <a:custGeom>
              <a:rect b="b" l="l" r="r" t="t"/>
              <a:pathLst>
                <a:path extrusionOk="0" h="834" w="402">
                  <a:moveTo>
                    <a:pt x="185" y="0"/>
                  </a:moveTo>
                  <a:cubicBezTo>
                    <a:pt x="62" y="0"/>
                    <a:pt x="0" y="93"/>
                    <a:pt x="0" y="216"/>
                  </a:cubicBezTo>
                  <a:lnTo>
                    <a:pt x="0" y="617"/>
                  </a:lnTo>
                  <a:cubicBezTo>
                    <a:pt x="0" y="741"/>
                    <a:pt x="93" y="833"/>
                    <a:pt x="185" y="833"/>
                  </a:cubicBezTo>
                  <a:cubicBezTo>
                    <a:pt x="309" y="833"/>
                    <a:pt x="401" y="741"/>
                    <a:pt x="401" y="617"/>
                  </a:cubicBezTo>
                  <a:lnTo>
                    <a:pt x="401" y="216"/>
                  </a:lnTo>
                  <a:cubicBezTo>
                    <a:pt x="401" y="93"/>
                    <a:pt x="309"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94"/>
            <p:cNvSpPr/>
            <p:nvPr/>
          </p:nvSpPr>
          <p:spPr>
            <a:xfrm>
              <a:off x="2000388" y="3181881"/>
              <a:ext cx="10050" cy="20850"/>
            </a:xfrm>
            <a:custGeom>
              <a:rect b="b" l="l" r="r" t="t"/>
              <a:pathLst>
                <a:path extrusionOk="0" h="834" w="402">
                  <a:moveTo>
                    <a:pt x="216" y="0"/>
                  </a:moveTo>
                  <a:cubicBezTo>
                    <a:pt x="93" y="0"/>
                    <a:pt x="0" y="93"/>
                    <a:pt x="0" y="216"/>
                  </a:cubicBezTo>
                  <a:lnTo>
                    <a:pt x="0" y="617"/>
                  </a:lnTo>
                  <a:cubicBezTo>
                    <a:pt x="0" y="741"/>
                    <a:pt x="93" y="833"/>
                    <a:pt x="216" y="833"/>
                  </a:cubicBezTo>
                  <a:cubicBezTo>
                    <a:pt x="309" y="833"/>
                    <a:pt x="402" y="741"/>
                    <a:pt x="402" y="617"/>
                  </a:cubicBezTo>
                  <a:lnTo>
                    <a:pt x="402" y="216"/>
                  </a:lnTo>
                  <a:cubicBezTo>
                    <a:pt x="402" y="93"/>
                    <a:pt x="309"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94"/>
            <p:cNvSpPr/>
            <p:nvPr/>
          </p:nvSpPr>
          <p:spPr>
            <a:xfrm>
              <a:off x="1928638" y="3191606"/>
              <a:ext cx="40150" cy="16325"/>
            </a:xfrm>
            <a:custGeom>
              <a:rect b="b" l="l" r="r" t="t"/>
              <a:pathLst>
                <a:path extrusionOk="0" h="653" w="1606">
                  <a:moveTo>
                    <a:pt x="200" y="0"/>
                  </a:moveTo>
                  <a:cubicBezTo>
                    <a:pt x="152" y="0"/>
                    <a:pt x="104" y="15"/>
                    <a:pt x="62" y="43"/>
                  </a:cubicBezTo>
                  <a:cubicBezTo>
                    <a:pt x="0" y="136"/>
                    <a:pt x="0" y="259"/>
                    <a:pt x="62" y="352"/>
                  </a:cubicBezTo>
                  <a:cubicBezTo>
                    <a:pt x="263" y="552"/>
                    <a:pt x="525" y="653"/>
                    <a:pt x="787" y="653"/>
                  </a:cubicBezTo>
                  <a:cubicBezTo>
                    <a:pt x="1050" y="653"/>
                    <a:pt x="1312" y="552"/>
                    <a:pt x="1513" y="352"/>
                  </a:cubicBezTo>
                  <a:cubicBezTo>
                    <a:pt x="1605" y="259"/>
                    <a:pt x="1605" y="136"/>
                    <a:pt x="1513" y="43"/>
                  </a:cubicBezTo>
                  <a:lnTo>
                    <a:pt x="1482" y="43"/>
                  </a:lnTo>
                  <a:cubicBezTo>
                    <a:pt x="1440" y="15"/>
                    <a:pt x="1392" y="0"/>
                    <a:pt x="1347" y="0"/>
                  </a:cubicBezTo>
                  <a:cubicBezTo>
                    <a:pt x="1291" y="0"/>
                    <a:pt x="1238" y="23"/>
                    <a:pt x="1204" y="74"/>
                  </a:cubicBezTo>
                  <a:cubicBezTo>
                    <a:pt x="1080" y="197"/>
                    <a:pt x="926" y="259"/>
                    <a:pt x="772" y="259"/>
                  </a:cubicBezTo>
                  <a:cubicBezTo>
                    <a:pt x="618" y="259"/>
                    <a:pt x="463" y="197"/>
                    <a:pt x="371" y="74"/>
                  </a:cubicBezTo>
                  <a:cubicBezTo>
                    <a:pt x="320" y="23"/>
                    <a:pt x="259"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94"/>
            <p:cNvSpPr/>
            <p:nvPr/>
          </p:nvSpPr>
          <p:spPr>
            <a:xfrm>
              <a:off x="1767388" y="3021206"/>
              <a:ext cx="361100" cy="347600"/>
            </a:xfrm>
            <a:custGeom>
              <a:rect b="b" l="l" r="r" t="t"/>
              <a:pathLst>
                <a:path extrusionOk="0" h="13904" w="14444">
                  <a:moveTo>
                    <a:pt x="3734" y="1181"/>
                  </a:moveTo>
                  <a:lnTo>
                    <a:pt x="3765" y="1983"/>
                  </a:lnTo>
                  <a:lnTo>
                    <a:pt x="2685" y="1983"/>
                  </a:lnTo>
                  <a:lnTo>
                    <a:pt x="2685" y="1181"/>
                  </a:lnTo>
                  <a:close/>
                  <a:moveTo>
                    <a:pt x="6419" y="1181"/>
                  </a:moveTo>
                  <a:lnTo>
                    <a:pt x="6419" y="1983"/>
                  </a:lnTo>
                  <a:lnTo>
                    <a:pt x="5370" y="1983"/>
                  </a:lnTo>
                  <a:lnTo>
                    <a:pt x="5370" y="1181"/>
                  </a:lnTo>
                  <a:close/>
                  <a:moveTo>
                    <a:pt x="9104" y="1181"/>
                  </a:moveTo>
                  <a:lnTo>
                    <a:pt x="9104" y="1983"/>
                  </a:lnTo>
                  <a:lnTo>
                    <a:pt x="8024" y="1983"/>
                  </a:lnTo>
                  <a:lnTo>
                    <a:pt x="8024" y="1181"/>
                  </a:lnTo>
                  <a:close/>
                  <a:moveTo>
                    <a:pt x="11759" y="1181"/>
                  </a:moveTo>
                  <a:lnTo>
                    <a:pt x="11759" y="1983"/>
                  </a:lnTo>
                  <a:lnTo>
                    <a:pt x="10678" y="1983"/>
                  </a:lnTo>
                  <a:lnTo>
                    <a:pt x="10678" y="1181"/>
                  </a:lnTo>
                  <a:close/>
                  <a:moveTo>
                    <a:pt x="13363" y="1211"/>
                  </a:moveTo>
                  <a:cubicBezTo>
                    <a:pt x="13549" y="1242"/>
                    <a:pt x="13703" y="1397"/>
                    <a:pt x="13703" y="1613"/>
                  </a:cubicBezTo>
                  <a:cubicBezTo>
                    <a:pt x="13703" y="1829"/>
                    <a:pt x="13549" y="1983"/>
                    <a:pt x="13363" y="2014"/>
                  </a:cubicBezTo>
                  <a:lnTo>
                    <a:pt x="13363" y="1211"/>
                  </a:lnTo>
                  <a:close/>
                  <a:moveTo>
                    <a:pt x="1049" y="1242"/>
                  </a:moveTo>
                  <a:lnTo>
                    <a:pt x="1049" y="2045"/>
                  </a:lnTo>
                  <a:cubicBezTo>
                    <a:pt x="864" y="2014"/>
                    <a:pt x="710" y="1860"/>
                    <a:pt x="710" y="1643"/>
                  </a:cubicBezTo>
                  <a:lnTo>
                    <a:pt x="710" y="1613"/>
                  </a:lnTo>
                  <a:cubicBezTo>
                    <a:pt x="710" y="1427"/>
                    <a:pt x="864" y="1242"/>
                    <a:pt x="1049" y="1242"/>
                  </a:cubicBezTo>
                  <a:close/>
                  <a:moveTo>
                    <a:pt x="7222" y="424"/>
                  </a:moveTo>
                  <a:cubicBezTo>
                    <a:pt x="7422" y="424"/>
                    <a:pt x="7623" y="563"/>
                    <a:pt x="7623" y="841"/>
                  </a:cubicBezTo>
                  <a:lnTo>
                    <a:pt x="7623" y="2909"/>
                  </a:lnTo>
                  <a:lnTo>
                    <a:pt x="6852" y="2909"/>
                  </a:lnTo>
                  <a:lnTo>
                    <a:pt x="6821" y="841"/>
                  </a:lnTo>
                  <a:cubicBezTo>
                    <a:pt x="6821" y="563"/>
                    <a:pt x="7021" y="424"/>
                    <a:pt x="7222" y="424"/>
                  </a:cubicBezTo>
                  <a:close/>
                  <a:moveTo>
                    <a:pt x="6419" y="2415"/>
                  </a:moveTo>
                  <a:lnTo>
                    <a:pt x="6419" y="3001"/>
                  </a:lnTo>
                  <a:cubicBezTo>
                    <a:pt x="6049" y="3063"/>
                    <a:pt x="5710" y="3187"/>
                    <a:pt x="5370" y="3372"/>
                  </a:cubicBezTo>
                  <a:lnTo>
                    <a:pt x="5370" y="2415"/>
                  </a:lnTo>
                  <a:close/>
                  <a:moveTo>
                    <a:pt x="9074" y="2415"/>
                  </a:moveTo>
                  <a:lnTo>
                    <a:pt x="9074" y="3372"/>
                  </a:lnTo>
                  <a:cubicBezTo>
                    <a:pt x="8734" y="3187"/>
                    <a:pt x="8395" y="3063"/>
                    <a:pt x="8024" y="2971"/>
                  </a:cubicBezTo>
                  <a:lnTo>
                    <a:pt x="8024" y="2415"/>
                  </a:lnTo>
                  <a:close/>
                  <a:moveTo>
                    <a:pt x="11759" y="2415"/>
                  </a:moveTo>
                  <a:lnTo>
                    <a:pt x="11759" y="3464"/>
                  </a:lnTo>
                  <a:lnTo>
                    <a:pt x="10678" y="3464"/>
                  </a:lnTo>
                  <a:lnTo>
                    <a:pt x="10678" y="2415"/>
                  </a:lnTo>
                  <a:close/>
                  <a:moveTo>
                    <a:pt x="3734" y="2415"/>
                  </a:moveTo>
                  <a:lnTo>
                    <a:pt x="3734" y="3495"/>
                  </a:lnTo>
                  <a:lnTo>
                    <a:pt x="2685" y="3495"/>
                  </a:lnTo>
                  <a:lnTo>
                    <a:pt x="2685" y="2415"/>
                  </a:lnTo>
                  <a:close/>
                  <a:moveTo>
                    <a:pt x="4568" y="424"/>
                  </a:moveTo>
                  <a:cubicBezTo>
                    <a:pt x="4768" y="424"/>
                    <a:pt x="4969" y="563"/>
                    <a:pt x="4969" y="841"/>
                  </a:cubicBezTo>
                  <a:lnTo>
                    <a:pt x="4969" y="3588"/>
                  </a:lnTo>
                  <a:cubicBezTo>
                    <a:pt x="4660" y="3773"/>
                    <a:pt x="4383" y="4020"/>
                    <a:pt x="4167" y="4298"/>
                  </a:cubicBezTo>
                  <a:lnTo>
                    <a:pt x="4167" y="841"/>
                  </a:lnTo>
                  <a:cubicBezTo>
                    <a:pt x="4167" y="563"/>
                    <a:pt x="4367" y="424"/>
                    <a:pt x="4568" y="424"/>
                  </a:cubicBezTo>
                  <a:close/>
                  <a:moveTo>
                    <a:pt x="9876" y="424"/>
                  </a:moveTo>
                  <a:cubicBezTo>
                    <a:pt x="10077" y="424"/>
                    <a:pt x="10277" y="563"/>
                    <a:pt x="10277" y="841"/>
                  </a:cubicBezTo>
                  <a:lnTo>
                    <a:pt x="10277" y="4298"/>
                  </a:lnTo>
                  <a:cubicBezTo>
                    <a:pt x="10061" y="4020"/>
                    <a:pt x="9783" y="3773"/>
                    <a:pt x="9475" y="3588"/>
                  </a:cubicBezTo>
                  <a:lnTo>
                    <a:pt x="9475" y="841"/>
                  </a:lnTo>
                  <a:cubicBezTo>
                    <a:pt x="9475" y="563"/>
                    <a:pt x="9675" y="424"/>
                    <a:pt x="9876" y="424"/>
                  </a:cubicBezTo>
                  <a:close/>
                  <a:moveTo>
                    <a:pt x="3734" y="3866"/>
                  </a:moveTo>
                  <a:lnTo>
                    <a:pt x="3734" y="4668"/>
                  </a:lnTo>
                  <a:lnTo>
                    <a:pt x="2685" y="4668"/>
                  </a:lnTo>
                  <a:lnTo>
                    <a:pt x="2685" y="3866"/>
                  </a:lnTo>
                  <a:close/>
                  <a:moveTo>
                    <a:pt x="11759" y="3866"/>
                  </a:moveTo>
                  <a:lnTo>
                    <a:pt x="11759" y="4668"/>
                  </a:lnTo>
                  <a:lnTo>
                    <a:pt x="10678" y="4668"/>
                  </a:lnTo>
                  <a:lnTo>
                    <a:pt x="10678" y="3866"/>
                  </a:lnTo>
                  <a:close/>
                  <a:moveTo>
                    <a:pt x="13302" y="3866"/>
                  </a:moveTo>
                  <a:cubicBezTo>
                    <a:pt x="13487" y="3896"/>
                    <a:pt x="13641" y="4051"/>
                    <a:pt x="13641" y="4267"/>
                  </a:cubicBezTo>
                  <a:cubicBezTo>
                    <a:pt x="13641" y="4483"/>
                    <a:pt x="13487" y="4637"/>
                    <a:pt x="13302" y="4668"/>
                  </a:cubicBezTo>
                  <a:lnTo>
                    <a:pt x="13302" y="3866"/>
                  </a:lnTo>
                  <a:close/>
                  <a:moveTo>
                    <a:pt x="1049" y="3896"/>
                  </a:moveTo>
                  <a:lnTo>
                    <a:pt x="1049" y="4699"/>
                  </a:lnTo>
                  <a:cubicBezTo>
                    <a:pt x="864" y="4699"/>
                    <a:pt x="710" y="4514"/>
                    <a:pt x="710" y="4328"/>
                  </a:cubicBezTo>
                  <a:lnTo>
                    <a:pt x="710" y="4298"/>
                  </a:lnTo>
                  <a:cubicBezTo>
                    <a:pt x="710" y="4082"/>
                    <a:pt x="864" y="3927"/>
                    <a:pt x="1049" y="3896"/>
                  </a:cubicBezTo>
                  <a:close/>
                  <a:moveTo>
                    <a:pt x="3642" y="5100"/>
                  </a:moveTo>
                  <a:cubicBezTo>
                    <a:pt x="3457" y="5439"/>
                    <a:pt x="3333" y="5779"/>
                    <a:pt x="3241" y="6149"/>
                  </a:cubicBezTo>
                  <a:lnTo>
                    <a:pt x="2685" y="6149"/>
                  </a:lnTo>
                  <a:lnTo>
                    <a:pt x="2685" y="5100"/>
                  </a:lnTo>
                  <a:close/>
                  <a:moveTo>
                    <a:pt x="11759" y="5069"/>
                  </a:moveTo>
                  <a:lnTo>
                    <a:pt x="11759" y="6149"/>
                  </a:lnTo>
                  <a:lnTo>
                    <a:pt x="11172" y="6149"/>
                  </a:lnTo>
                  <a:cubicBezTo>
                    <a:pt x="11080" y="5779"/>
                    <a:pt x="10956" y="5409"/>
                    <a:pt x="10802" y="5069"/>
                  </a:cubicBezTo>
                  <a:close/>
                  <a:moveTo>
                    <a:pt x="1049" y="6581"/>
                  </a:moveTo>
                  <a:lnTo>
                    <a:pt x="1049" y="7353"/>
                  </a:lnTo>
                  <a:cubicBezTo>
                    <a:pt x="869" y="7323"/>
                    <a:pt x="717" y="7175"/>
                    <a:pt x="710" y="6967"/>
                  </a:cubicBezTo>
                  <a:lnTo>
                    <a:pt x="710" y="6967"/>
                  </a:lnTo>
                  <a:cubicBezTo>
                    <a:pt x="717" y="6759"/>
                    <a:pt x="869" y="6611"/>
                    <a:pt x="1049" y="6581"/>
                  </a:cubicBezTo>
                  <a:close/>
                  <a:moveTo>
                    <a:pt x="3179" y="6581"/>
                  </a:moveTo>
                  <a:cubicBezTo>
                    <a:pt x="3179" y="6705"/>
                    <a:pt x="3179" y="6828"/>
                    <a:pt x="3179" y="6952"/>
                  </a:cubicBezTo>
                  <a:cubicBezTo>
                    <a:pt x="3179" y="7075"/>
                    <a:pt x="3179" y="7229"/>
                    <a:pt x="3179" y="7353"/>
                  </a:cubicBezTo>
                  <a:lnTo>
                    <a:pt x="2685" y="7353"/>
                  </a:lnTo>
                  <a:lnTo>
                    <a:pt x="2685" y="6581"/>
                  </a:lnTo>
                  <a:close/>
                  <a:moveTo>
                    <a:pt x="11759" y="6550"/>
                  </a:moveTo>
                  <a:lnTo>
                    <a:pt x="11759" y="7353"/>
                  </a:lnTo>
                  <a:lnTo>
                    <a:pt x="11234" y="7353"/>
                  </a:lnTo>
                  <a:cubicBezTo>
                    <a:pt x="11265" y="7075"/>
                    <a:pt x="11265" y="6797"/>
                    <a:pt x="11234" y="6550"/>
                  </a:cubicBezTo>
                  <a:close/>
                  <a:moveTo>
                    <a:pt x="13302" y="6581"/>
                  </a:moveTo>
                  <a:cubicBezTo>
                    <a:pt x="13487" y="6581"/>
                    <a:pt x="13641" y="6767"/>
                    <a:pt x="13641" y="6952"/>
                  </a:cubicBezTo>
                  <a:cubicBezTo>
                    <a:pt x="13641" y="7137"/>
                    <a:pt x="13487" y="7322"/>
                    <a:pt x="13302" y="7353"/>
                  </a:cubicBezTo>
                  <a:lnTo>
                    <a:pt x="13302" y="6581"/>
                  </a:lnTo>
                  <a:close/>
                  <a:moveTo>
                    <a:pt x="11759" y="7754"/>
                  </a:moveTo>
                  <a:lnTo>
                    <a:pt x="11759" y="8803"/>
                  </a:lnTo>
                  <a:lnTo>
                    <a:pt x="10802" y="8803"/>
                  </a:lnTo>
                  <a:cubicBezTo>
                    <a:pt x="10987" y="8495"/>
                    <a:pt x="11110" y="8124"/>
                    <a:pt x="11172" y="7754"/>
                  </a:cubicBezTo>
                  <a:close/>
                  <a:moveTo>
                    <a:pt x="3241" y="7754"/>
                  </a:moveTo>
                  <a:cubicBezTo>
                    <a:pt x="3333" y="8124"/>
                    <a:pt x="3457" y="8495"/>
                    <a:pt x="3642" y="8834"/>
                  </a:cubicBezTo>
                  <a:lnTo>
                    <a:pt x="2685" y="8834"/>
                  </a:lnTo>
                  <a:lnTo>
                    <a:pt x="2685" y="7754"/>
                  </a:lnTo>
                  <a:close/>
                  <a:moveTo>
                    <a:pt x="11759" y="9235"/>
                  </a:moveTo>
                  <a:lnTo>
                    <a:pt x="11759" y="10007"/>
                  </a:lnTo>
                  <a:lnTo>
                    <a:pt x="10678" y="10007"/>
                  </a:lnTo>
                  <a:lnTo>
                    <a:pt x="10678" y="9235"/>
                  </a:lnTo>
                  <a:close/>
                  <a:moveTo>
                    <a:pt x="13302" y="9205"/>
                  </a:moveTo>
                  <a:cubicBezTo>
                    <a:pt x="13487" y="9235"/>
                    <a:pt x="13641" y="9390"/>
                    <a:pt x="13641" y="9606"/>
                  </a:cubicBezTo>
                  <a:lnTo>
                    <a:pt x="13641" y="9637"/>
                  </a:lnTo>
                  <a:cubicBezTo>
                    <a:pt x="13641" y="9822"/>
                    <a:pt x="13487" y="9976"/>
                    <a:pt x="13302" y="10007"/>
                  </a:cubicBezTo>
                  <a:lnTo>
                    <a:pt x="13302" y="9205"/>
                  </a:lnTo>
                  <a:close/>
                  <a:moveTo>
                    <a:pt x="1049" y="9266"/>
                  </a:moveTo>
                  <a:lnTo>
                    <a:pt x="1049" y="10038"/>
                  </a:lnTo>
                  <a:cubicBezTo>
                    <a:pt x="864" y="10007"/>
                    <a:pt x="710" y="9853"/>
                    <a:pt x="710" y="9667"/>
                  </a:cubicBezTo>
                  <a:lnTo>
                    <a:pt x="710" y="9637"/>
                  </a:lnTo>
                  <a:cubicBezTo>
                    <a:pt x="710" y="9421"/>
                    <a:pt x="864" y="9266"/>
                    <a:pt x="1049" y="9266"/>
                  </a:cubicBezTo>
                  <a:close/>
                  <a:moveTo>
                    <a:pt x="3734" y="9235"/>
                  </a:moveTo>
                  <a:lnTo>
                    <a:pt x="3734" y="10038"/>
                  </a:lnTo>
                  <a:lnTo>
                    <a:pt x="2685" y="10038"/>
                  </a:lnTo>
                  <a:lnTo>
                    <a:pt x="2685" y="9235"/>
                  </a:lnTo>
                  <a:close/>
                  <a:moveTo>
                    <a:pt x="7222" y="3341"/>
                  </a:moveTo>
                  <a:cubicBezTo>
                    <a:pt x="9104" y="3341"/>
                    <a:pt x="10678" y="4791"/>
                    <a:pt x="10833" y="6674"/>
                  </a:cubicBezTo>
                  <a:cubicBezTo>
                    <a:pt x="10987" y="8587"/>
                    <a:pt x="9660" y="10254"/>
                    <a:pt x="7777" y="10562"/>
                  </a:cubicBezTo>
                  <a:cubicBezTo>
                    <a:pt x="7592" y="10578"/>
                    <a:pt x="7407" y="10586"/>
                    <a:pt x="7218" y="10586"/>
                  </a:cubicBezTo>
                  <a:cubicBezTo>
                    <a:pt x="7029" y="10586"/>
                    <a:pt x="6836" y="10578"/>
                    <a:pt x="6635" y="10562"/>
                  </a:cubicBezTo>
                  <a:cubicBezTo>
                    <a:pt x="4784" y="10254"/>
                    <a:pt x="3426" y="8587"/>
                    <a:pt x="3580" y="6674"/>
                  </a:cubicBezTo>
                  <a:cubicBezTo>
                    <a:pt x="3734" y="4791"/>
                    <a:pt x="5308" y="3341"/>
                    <a:pt x="7222" y="3341"/>
                  </a:cubicBezTo>
                  <a:close/>
                  <a:moveTo>
                    <a:pt x="11759" y="10408"/>
                  </a:moveTo>
                  <a:lnTo>
                    <a:pt x="11759" y="11457"/>
                  </a:lnTo>
                  <a:lnTo>
                    <a:pt x="10678" y="11457"/>
                  </a:lnTo>
                  <a:lnTo>
                    <a:pt x="10678" y="10408"/>
                  </a:lnTo>
                  <a:close/>
                  <a:moveTo>
                    <a:pt x="3734" y="10439"/>
                  </a:moveTo>
                  <a:lnTo>
                    <a:pt x="3734" y="11488"/>
                  </a:lnTo>
                  <a:lnTo>
                    <a:pt x="2685" y="11488"/>
                  </a:lnTo>
                  <a:lnTo>
                    <a:pt x="2685" y="10439"/>
                  </a:lnTo>
                  <a:close/>
                  <a:moveTo>
                    <a:pt x="5370" y="10562"/>
                  </a:moveTo>
                  <a:cubicBezTo>
                    <a:pt x="5710" y="10717"/>
                    <a:pt x="6049" y="10871"/>
                    <a:pt x="6419" y="10933"/>
                  </a:cubicBezTo>
                  <a:lnTo>
                    <a:pt x="6419" y="11519"/>
                  </a:lnTo>
                  <a:lnTo>
                    <a:pt x="5370" y="11519"/>
                  </a:lnTo>
                  <a:lnTo>
                    <a:pt x="5370" y="10562"/>
                  </a:lnTo>
                  <a:close/>
                  <a:moveTo>
                    <a:pt x="9104" y="10532"/>
                  </a:moveTo>
                  <a:lnTo>
                    <a:pt x="9074" y="11519"/>
                  </a:lnTo>
                  <a:lnTo>
                    <a:pt x="8024" y="11519"/>
                  </a:lnTo>
                  <a:lnTo>
                    <a:pt x="8024" y="10933"/>
                  </a:lnTo>
                  <a:cubicBezTo>
                    <a:pt x="8395" y="10840"/>
                    <a:pt x="8765" y="10717"/>
                    <a:pt x="9104" y="10532"/>
                  </a:cubicBezTo>
                  <a:close/>
                  <a:moveTo>
                    <a:pt x="3734" y="11890"/>
                  </a:moveTo>
                  <a:lnTo>
                    <a:pt x="3734" y="12692"/>
                  </a:lnTo>
                  <a:lnTo>
                    <a:pt x="2685" y="12692"/>
                  </a:lnTo>
                  <a:lnTo>
                    <a:pt x="2685" y="11890"/>
                  </a:lnTo>
                  <a:close/>
                  <a:moveTo>
                    <a:pt x="6389" y="11890"/>
                  </a:moveTo>
                  <a:lnTo>
                    <a:pt x="6389" y="12692"/>
                  </a:lnTo>
                  <a:lnTo>
                    <a:pt x="5370" y="12692"/>
                  </a:lnTo>
                  <a:lnTo>
                    <a:pt x="5339" y="11890"/>
                  </a:lnTo>
                  <a:close/>
                  <a:moveTo>
                    <a:pt x="9043" y="11890"/>
                  </a:moveTo>
                  <a:lnTo>
                    <a:pt x="9043" y="12692"/>
                  </a:lnTo>
                  <a:lnTo>
                    <a:pt x="8024" y="12692"/>
                  </a:lnTo>
                  <a:lnTo>
                    <a:pt x="7963" y="11890"/>
                  </a:lnTo>
                  <a:close/>
                  <a:moveTo>
                    <a:pt x="11697" y="11890"/>
                  </a:moveTo>
                  <a:lnTo>
                    <a:pt x="11697" y="12692"/>
                  </a:lnTo>
                  <a:lnTo>
                    <a:pt x="10617" y="12692"/>
                  </a:lnTo>
                  <a:lnTo>
                    <a:pt x="10617" y="11890"/>
                  </a:lnTo>
                  <a:close/>
                  <a:moveTo>
                    <a:pt x="13302" y="11890"/>
                  </a:moveTo>
                  <a:cubicBezTo>
                    <a:pt x="13487" y="11890"/>
                    <a:pt x="13641" y="12075"/>
                    <a:pt x="13641" y="12260"/>
                  </a:cubicBezTo>
                  <a:lnTo>
                    <a:pt x="13641" y="12291"/>
                  </a:lnTo>
                  <a:cubicBezTo>
                    <a:pt x="13641" y="12507"/>
                    <a:pt x="13487" y="12661"/>
                    <a:pt x="13302" y="12692"/>
                  </a:cubicBezTo>
                  <a:lnTo>
                    <a:pt x="13302" y="11890"/>
                  </a:lnTo>
                  <a:close/>
                  <a:moveTo>
                    <a:pt x="1049" y="11920"/>
                  </a:moveTo>
                  <a:lnTo>
                    <a:pt x="1049" y="12723"/>
                  </a:lnTo>
                  <a:cubicBezTo>
                    <a:pt x="864" y="12692"/>
                    <a:pt x="710" y="12538"/>
                    <a:pt x="710" y="12322"/>
                  </a:cubicBezTo>
                  <a:cubicBezTo>
                    <a:pt x="710" y="12106"/>
                    <a:pt x="864" y="11951"/>
                    <a:pt x="1049" y="11920"/>
                  </a:cubicBezTo>
                  <a:close/>
                  <a:moveTo>
                    <a:pt x="4136" y="9575"/>
                  </a:moveTo>
                  <a:cubicBezTo>
                    <a:pt x="4383" y="9853"/>
                    <a:pt x="4629" y="10100"/>
                    <a:pt x="4938" y="10285"/>
                  </a:cubicBezTo>
                  <a:lnTo>
                    <a:pt x="4938" y="13062"/>
                  </a:lnTo>
                  <a:cubicBezTo>
                    <a:pt x="4938" y="13325"/>
                    <a:pt x="4737" y="13456"/>
                    <a:pt x="4537" y="13456"/>
                  </a:cubicBezTo>
                  <a:cubicBezTo>
                    <a:pt x="4336" y="13456"/>
                    <a:pt x="4136" y="13325"/>
                    <a:pt x="4136" y="13062"/>
                  </a:cubicBezTo>
                  <a:lnTo>
                    <a:pt x="4136" y="9575"/>
                  </a:lnTo>
                  <a:close/>
                  <a:moveTo>
                    <a:pt x="7561" y="10964"/>
                  </a:moveTo>
                  <a:lnTo>
                    <a:pt x="7592" y="13062"/>
                  </a:lnTo>
                  <a:cubicBezTo>
                    <a:pt x="7592" y="13325"/>
                    <a:pt x="7392" y="13456"/>
                    <a:pt x="7191" y="13456"/>
                  </a:cubicBezTo>
                  <a:cubicBezTo>
                    <a:pt x="6990" y="13456"/>
                    <a:pt x="6790" y="13325"/>
                    <a:pt x="6790" y="13062"/>
                  </a:cubicBezTo>
                  <a:lnTo>
                    <a:pt x="6790" y="10964"/>
                  </a:lnTo>
                  <a:cubicBezTo>
                    <a:pt x="6913" y="10995"/>
                    <a:pt x="7037" y="10995"/>
                    <a:pt x="7191" y="10995"/>
                  </a:cubicBezTo>
                  <a:cubicBezTo>
                    <a:pt x="7314" y="10995"/>
                    <a:pt x="7438" y="10995"/>
                    <a:pt x="7561" y="10964"/>
                  </a:cubicBezTo>
                  <a:close/>
                  <a:moveTo>
                    <a:pt x="10246" y="9575"/>
                  </a:moveTo>
                  <a:lnTo>
                    <a:pt x="10246" y="13062"/>
                  </a:lnTo>
                  <a:cubicBezTo>
                    <a:pt x="10246" y="13325"/>
                    <a:pt x="10046" y="13456"/>
                    <a:pt x="9845" y="13456"/>
                  </a:cubicBezTo>
                  <a:cubicBezTo>
                    <a:pt x="9645" y="13456"/>
                    <a:pt x="9444" y="13325"/>
                    <a:pt x="9444" y="13062"/>
                  </a:cubicBezTo>
                  <a:lnTo>
                    <a:pt x="9444" y="10285"/>
                  </a:lnTo>
                  <a:cubicBezTo>
                    <a:pt x="9753" y="10100"/>
                    <a:pt x="9999" y="9853"/>
                    <a:pt x="10246" y="9575"/>
                  </a:cubicBezTo>
                  <a:close/>
                  <a:moveTo>
                    <a:pt x="1860" y="0"/>
                  </a:moveTo>
                  <a:cubicBezTo>
                    <a:pt x="1458" y="0"/>
                    <a:pt x="1065" y="270"/>
                    <a:pt x="1080" y="810"/>
                  </a:cubicBezTo>
                  <a:cubicBezTo>
                    <a:pt x="0" y="810"/>
                    <a:pt x="0" y="2415"/>
                    <a:pt x="1080" y="2415"/>
                  </a:cubicBezTo>
                  <a:lnTo>
                    <a:pt x="1080" y="3495"/>
                  </a:lnTo>
                  <a:cubicBezTo>
                    <a:pt x="0" y="3495"/>
                    <a:pt x="0" y="5100"/>
                    <a:pt x="1080" y="5100"/>
                  </a:cubicBezTo>
                  <a:lnTo>
                    <a:pt x="1080" y="6149"/>
                  </a:lnTo>
                  <a:cubicBezTo>
                    <a:pt x="62" y="6211"/>
                    <a:pt x="62" y="7692"/>
                    <a:pt x="1080" y="7754"/>
                  </a:cubicBezTo>
                  <a:lnTo>
                    <a:pt x="1080" y="8834"/>
                  </a:lnTo>
                  <a:cubicBezTo>
                    <a:pt x="0" y="8834"/>
                    <a:pt x="0" y="10439"/>
                    <a:pt x="1080" y="10439"/>
                  </a:cubicBezTo>
                  <a:lnTo>
                    <a:pt x="1080" y="10562"/>
                  </a:lnTo>
                  <a:cubicBezTo>
                    <a:pt x="1080" y="10686"/>
                    <a:pt x="1142" y="10748"/>
                    <a:pt x="1266" y="10748"/>
                  </a:cubicBezTo>
                  <a:cubicBezTo>
                    <a:pt x="1282" y="10752"/>
                    <a:pt x="1297" y="10754"/>
                    <a:pt x="1312" y="10754"/>
                  </a:cubicBezTo>
                  <a:cubicBezTo>
                    <a:pt x="1412" y="10754"/>
                    <a:pt x="1482" y="10670"/>
                    <a:pt x="1482" y="10562"/>
                  </a:cubicBezTo>
                  <a:lnTo>
                    <a:pt x="1482" y="841"/>
                  </a:lnTo>
                  <a:cubicBezTo>
                    <a:pt x="1482" y="579"/>
                    <a:pt x="1682" y="448"/>
                    <a:pt x="1883" y="448"/>
                  </a:cubicBezTo>
                  <a:cubicBezTo>
                    <a:pt x="2083" y="448"/>
                    <a:pt x="2284" y="579"/>
                    <a:pt x="2284" y="841"/>
                  </a:cubicBezTo>
                  <a:lnTo>
                    <a:pt x="2284" y="13062"/>
                  </a:lnTo>
                  <a:cubicBezTo>
                    <a:pt x="2284" y="13325"/>
                    <a:pt x="2083" y="13456"/>
                    <a:pt x="1883" y="13456"/>
                  </a:cubicBezTo>
                  <a:cubicBezTo>
                    <a:pt x="1682" y="13456"/>
                    <a:pt x="1482" y="13325"/>
                    <a:pt x="1482" y="13062"/>
                  </a:cubicBezTo>
                  <a:lnTo>
                    <a:pt x="1482" y="11365"/>
                  </a:lnTo>
                  <a:cubicBezTo>
                    <a:pt x="1482" y="11241"/>
                    <a:pt x="1389" y="11149"/>
                    <a:pt x="1266" y="11149"/>
                  </a:cubicBezTo>
                  <a:cubicBezTo>
                    <a:pt x="1142" y="11149"/>
                    <a:pt x="1049" y="11241"/>
                    <a:pt x="1080" y="11365"/>
                  </a:cubicBezTo>
                  <a:lnTo>
                    <a:pt x="1080" y="11488"/>
                  </a:lnTo>
                  <a:cubicBezTo>
                    <a:pt x="0" y="11488"/>
                    <a:pt x="0" y="13093"/>
                    <a:pt x="1080" y="13093"/>
                  </a:cubicBezTo>
                  <a:cubicBezTo>
                    <a:pt x="1080" y="13633"/>
                    <a:pt x="1482" y="13903"/>
                    <a:pt x="1883" y="13903"/>
                  </a:cubicBezTo>
                  <a:cubicBezTo>
                    <a:pt x="2284" y="13903"/>
                    <a:pt x="2685" y="13633"/>
                    <a:pt x="2685" y="13093"/>
                  </a:cubicBezTo>
                  <a:lnTo>
                    <a:pt x="3734" y="13093"/>
                  </a:lnTo>
                  <a:cubicBezTo>
                    <a:pt x="3734" y="13633"/>
                    <a:pt x="4136" y="13903"/>
                    <a:pt x="4537" y="13903"/>
                  </a:cubicBezTo>
                  <a:cubicBezTo>
                    <a:pt x="4938" y="13903"/>
                    <a:pt x="5339" y="13633"/>
                    <a:pt x="5339" y="13093"/>
                  </a:cubicBezTo>
                  <a:lnTo>
                    <a:pt x="6419" y="13093"/>
                  </a:lnTo>
                  <a:cubicBezTo>
                    <a:pt x="6419" y="13633"/>
                    <a:pt x="6821" y="13903"/>
                    <a:pt x="7222" y="13903"/>
                  </a:cubicBezTo>
                  <a:cubicBezTo>
                    <a:pt x="7623" y="13903"/>
                    <a:pt x="8024" y="13633"/>
                    <a:pt x="8024" y="13093"/>
                  </a:cubicBezTo>
                  <a:lnTo>
                    <a:pt x="9074" y="13093"/>
                  </a:lnTo>
                  <a:cubicBezTo>
                    <a:pt x="9104" y="13602"/>
                    <a:pt x="9490" y="13857"/>
                    <a:pt x="9876" y="13857"/>
                  </a:cubicBezTo>
                  <a:cubicBezTo>
                    <a:pt x="10262" y="13857"/>
                    <a:pt x="10648" y="13602"/>
                    <a:pt x="10678" y="13093"/>
                  </a:cubicBezTo>
                  <a:lnTo>
                    <a:pt x="11759" y="13093"/>
                  </a:lnTo>
                  <a:cubicBezTo>
                    <a:pt x="11759" y="13633"/>
                    <a:pt x="12160" y="13903"/>
                    <a:pt x="12561" y="13903"/>
                  </a:cubicBezTo>
                  <a:cubicBezTo>
                    <a:pt x="12962" y="13903"/>
                    <a:pt x="13363" y="13633"/>
                    <a:pt x="13363" y="13093"/>
                  </a:cubicBezTo>
                  <a:cubicBezTo>
                    <a:pt x="14444" y="13093"/>
                    <a:pt x="14444" y="11488"/>
                    <a:pt x="13363" y="11488"/>
                  </a:cubicBezTo>
                  <a:lnTo>
                    <a:pt x="13363" y="10439"/>
                  </a:lnTo>
                  <a:cubicBezTo>
                    <a:pt x="14433" y="10408"/>
                    <a:pt x="14443" y="8834"/>
                    <a:pt x="13394" y="8834"/>
                  </a:cubicBezTo>
                  <a:cubicBezTo>
                    <a:pt x="13384" y="8834"/>
                    <a:pt x="13374" y="8834"/>
                    <a:pt x="13363" y="8834"/>
                  </a:cubicBezTo>
                  <a:lnTo>
                    <a:pt x="13363" y="7754"/>
                  </a:lnTo>
                  <a:cubicBezTo>
                    <a:pt x="14351" y="7692"/>
                    <a:pt x="14351" y="6211"/>
                    <a:pt x="13363" y="6149"/>
                  </a:cubicBezTo>
                  <a:lnTo>
                    <a:pt x="13363" y="5069"/>
                  </a:lnTo>
                  <a:cubicBezTo>
                    <a:pt x="14444" y="5069"/>
                    <a:pt x="14444" y="3464"/>
                    <a:pt x="13363" y="3464"/>
                  </a:cubicBezTo>
                  <a:lnTo>
                    <a:pt x="13363" y="3341"/>
                  </a:lnTo>
                  <a:cubicBezTo>
                    <a:pt x="13363" y="3234"/>
                    <a:pt x="13294" y="3150"/>
                    <a:pt x="13194" y="3150"/>
                  </a:cubicBezTo>
                  <a:cubicBezTo>
                    <a:pt x="13179" y="3150"/>
                    <a:pt x="13164" y="3152"/>
                    <a:pt x="13147" y="3156"/>
                  </a:cubicBezTo>
                  <a:cubicBezTo>
                    <a:pt x="13055" y="3156"/>
                    <a:pt x="12962" y="3217"/>
                    <a:pt x="12962" y="3341"/>
                  </a:cubicBezTo>
                  <a:lnTo>
                    <a:pt x="12962" y="13062"/>
                  </a:lnTo>
                  <a:cubicBezTo>
                    <a:pt x="12962" y="13325"/>
                    <a:pt x="12762" y="13456"/>
                    <a:pt x="12561" y="13456"/>
                  </a:cubicBezTo>
                  <a:cubicBezTo>
                    <a:pt x="12360" y="13456"/>
                    <a:pt x="12160" y="13325"/>
                    <a:pt x="12160" y="13062"/>
                  </a:cubicBezTo>
                  <a:lnTo>
                    <a:pt x="12160" y="841"/>
                  </a:lnTo>
                  <a:cubicBezTo>
                    <a:pt x="12160" y="579"/>
                    <a:pt x="12360" y="448"/>
                    <a:pt x="12561" y="448"/>
                  </a:cubicBezTo>
                  <a:cubicBezTo>
                    <a:pt x="12762" y="448"/>
                    <a:pt x="12962" y="579"/>
                    <a:pt x="12962" y="841"/>
                  </a:cubicBezTo>
                  <a:lnTo>
                    <a:pt x="12962" y="2538"/>
                  </a:lnTo>
                  <a:cubicBezTo>
                    <a:pt x="12962" y="2662"/>
                    <a:pt x="13055" y="2754"/>
                    <a:pt x="13178" y="2754"/>
                  </a:cubicBezTo>
                  <a:cubicBezTo>
                    <a:pt x="13271" y="2754"/>
                    <a:pt x="13363" y="2662"/>
                    <a:pt x="13363" y="2538"/>
                  </a:cubicBezTo>
                  <a:lnTo>
                    <a:pt x="13363" y="2415"/>
                  </a:lnTo>
                  <a:cubicBezTo>
                    <a:pt x="14444" y="2415"/>
                    <a:pt x="14444" y="810"/>
                    <a:pt x="13363" y="810"/>
                  </a:cubicBezTo>
                  <a:cubicBezTo>
                    <a:pt x="13363" y="270"/>
                    <a:pt x="12962" y="0"/>
                    <a:pt x="12561" y="0"/>
                  </a:cubicBezTo>
                  <a:cubicBezTo>
                    <a:pt x="12160" y="0"/>
                    <a:pt x="11759" y="270"/>
                    <a:pt x="11759" y="810"/>
                  </a:cubicBezTo>
                  <a:lnTo>
                    <a:pt x="10709" y="810"/>
                  </a:lnTo>
                  <a:cubicBezTo>
                    <a:pt x="10678" y="301"/>
                    <a:pt x="10293" y="46"/>
                    <a:pt x="9907" y="46"/>
                  </a:cubicBezTo>
                  <a:cubicBezTo>
                    <a:pt x="9521" y="46"/>
                    <a:pt x="9135" y="301"/>
                    <a:pt x="9104" y="810"/>
                  </a:cubicBezTo>
                  <a:lnTo>
                    <a:pt x="8024" y="810"/>
                  </a:lnTo>
                  <a:cubicBezTo>
                    <a:pt x="8024" y="270"/>
                    <a:pt x="7623" y="0"/>
                    <a:pt x="7222" y="0"/>
                  </a:cubicBezTo>
                  <a:cubicBezTo>
                    <a:pt x="6821" y="0"/>
                    <a:pt x="6419" y="270"/>
                    <a:pt x="6419" y="810"/>
                  </a:cubicBezTo>
                  <a:lnTo>
                    <a:pt x="5370" y="810"/>
                  </a:lnTo>
                  <a:cubicBezTo>
                    <a:pt x="5370" y="270"/>
                    <a:pt x="4969" y="0"/>
                    <a:pt x="4568" y="0"/>
                  </a:cubicBezTo>
                  <a:cubicBezTo>
                    <a:pt x="4167" y="0"/>
                    <a:pt x="3765" y="270"/>
                    <a:pt x="3765" y="810"/>
                  </a:cubicBezTo>
                  <a:lnTo>
                    <a:pt x="2685" y="810"/>
                  </a:lnTo>
                  <a:cubicBezTo>
                    <a:pt x="2670" y="270"/>
                    <a:pt x="2261" y="0"/>
                    <a:pt x="18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9" name="Google Shape;15509;p94"/>
          <p:cNvGrpSpPr/>
          <p:nvPr/>
        </p:nvGrpSpPr>
        <p:grpSpPr>
          <a:xfrm>
            <a:off x="1782055" y="2319825"/>
            <a:ext cx="358700" cy="343700"/>
            <a:chOff x="1002088" y="3024131"/>
            <a:chExt cx="358700" cy="343700"/>
          </a:xfrm>
        </p:grpSpPr>
        <p:sp>
          <p:nvSpPr>
            <p:cNvPr id="15510" name="Google Shape;15510;p94"/>
            <p:cNvSpPr/>
            <p:nvPr/>
          </p:nvSpPr>
          <p:spPr>
            <a:xfrm>
              <a:off x="1205688" y="3159306"/>
              <a:ext cx="19025" cy="16400"/>
            </a:xfrm>
            <a:custGeom>
              <a:rect b="b" l="l" r="r" t="t"/>
              <a:pathLst>
                <a:path extrusionOk="0" h="656" w="761">
                  <a:moveTo>
                    <a:pt x="221" y="0"/>
                  </a:moveTo>
                  <a:cubicBezTo>
                    <a:pt x="170" y="0"/>
                    <a:pt x="124" y="23"/>
                    <a:pt x="93" y="70"/>
                  </a:cubicBezTo>
                  <a:cubicBezTo>
                    <a:pt x="1" y="131"/>
                    <a:pt x="1" y="255"/>
                    <a:pt x="93" y="348"/>
                  </a:cubicBezTo>
                  <a:lnTo>
                    <a:pt x="340" y="594"/>
                  </a:lnTo>
                  <a:cubicBezTo>
                    <a:pt x="383" y="637"/>
                    <a:pt x="431" y="655"/>
                    <a:pt x="477" y="655"/>
                  </a:cubicBezTo>
                  <a:cubicBezTo>
                    <a:pt x="629" y="655"/>
                    <a:pt x="760" y="459"/>
                    <a:pt x="618" y="317"/>
                  </a:cubicBezTo>
                  <a:lnTo>
                    <a:pt x="371" y="70"/>
                  </a:lnTo>
                  <a:cubicBezTo>
                    <a:pt x="325" y="23"/>
                    <a:pt x="271"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94"/>
            <p:cNvSpPr/>
            <p:nvPr/>
          </p:nvSpPr>
          <p:spPr>
            <a:xfrm>
              <a:off x="1276688" y="3088331"/>
              <a:ext cx="17750" cy="16600"/>
            </a:xfrm>
            <a:custGeom>
              <a:rect b="b" l="l" r="r" t="t"/>
              <a:pathLst>
                <a:path extrusionOk="0" h="664" w="710">
                  <a:moveTo>
                    <a:pt x="220" y="0"/>
                  </a:moveTo>
                  <a:cubicBezTo>
                    <a:pt x="170" y="0"/>
                    <a:pt x="123" y="23"/>
                    <a:pt x="93" y="69"/>
                  </a:cubicBezTo>
                  <a:cubicBezTo>
                    <a:pt x="0" y="131"/>
                    <a:pt x="0" y="255"/>
                    <a:pt x="93" y="347"/>
                  </a:cubicBezTo>
                  <a:lnTo>
                    <a:pt x="340" y="594"/>
                  </a:lnTo>
                  <a:cubicBezTo>
                    <a:pt x="370" y="640"/>
                    <a:pt x="424" y="664"/>
                    <a:pt x="478" y="664"/>
                  </a:cubicBezTo>
                  <a:cubicBezTo>
                    <a:pt x="532" y="664"/>
                    <a:pt x="586" y="640"/>
                    <a:pt x="617" y="594"/>
                  </a:cubicBezTo>
                  <a:cubicBezTo>
                    <a:pt x="710" y="532"/>
                    <a:pt x="710" y="378"/>
                    <a:pt x="617" y="316"/>
                  </a:cubicBezTo>
                  <a:lnTo>
                    <a:pt x="370" y="69"/>
                  </a:lnTo>
                  <a:cubicBezTo>
                    <a:pt x="324" y="23"/>
                    <a:pt x="270" y="0"/>
                    <a:pt x="2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94"/>
            <p:cNvSpPr/>
            <p:nvPr/>
          </p:nvSpPr>
          <p:spPr>
            <a:xfrm>
              <a:off x="1237963" y="3120906"/>
              <a:ext cx="28700" cy="27800"/>
            </a:xfrm>
            <a:custGeom>
              <a:rect b="b" l="l" r="r" t="t"/>
              <a:pathLst>
                <a:path extrusionOk="0" h="1112" w="1148">
                  <a:moveTo>
                    <a:pt x="932" y="1"/>
                  </a:moveTo>
                  <a:cubicBezTo>
                    <a:pt x="808" y="1"/>
                    <a:pt x="716" y="94"/>
                    <a:pt x="747" y="217"/>
                  </a:cubicBezTo>
                  <a:cubicBezTo>
                    <a:pt x="747" y="340"/>
                    <a:pt x="685" y="464"/>
                    <a:pt x="592" y="556"/>
                  </a:cubicBezTo>
                  <a:cubicBezTo>
                    <a:pt x="500" y="649"/>
                    <a:pt x="376" y="711"/>
                    <a:pt x="253" y="711"/>
                  </a:cubicBezTo>
                  <a:cubicBezTo>
                    <a:pt x="228" y="698"/>
                    <a:pt x="205" y="693"/>
                    <a:pt x="185" y="693"/>
                  </a:cubicBezTo>
                  <a:cubicBezTo>
                    <a:pt x="13" y="693"/>
                    <a:pt x="1" y="1086"/>
                    <a:pt x="185" y="1086"/>
                  </a:cubicBezTo>
                  <a:cubicBezTo>
                    <a:pt x="197" y="1086"/>
                    <a:pt x="209" y="1084"/>
                    <a:pt x="222" y="1081"/>
                  </a:cubicBezTo>
                  <a:lnTo>
                    <a:pt x="222" y="1112"/>
                  </a:lnTo>
                  <a:cubicBezTo>
                    <a:pt x="469" y="1112"/>
                    <a:pt x="716" y="1019"/>
                    <a:pt x="901" y="865"/>
                  </a:cubicBezTo>
                  <a:cubicBezTo>
                    <a:pt x="1055" y="680"/>
                    <a:pt x="1148" y="433"/>
                    <a:pt x="1148" y="186"/>
                  </a:cubicBezTo>
                  <a:cubicBezTo>
                    <a:pt x="1148" y="94"/>
                    <a:pt x="1024" y="1"/>
                    <a:pt x="9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94"/>
            <p:cNvSpPr/>
            <p:nvPr/>
          </p:nvSpPr>
          <p:spPr>
            <a:xfrm>
              <a:off x="1114663" y="3024131"/>
              <a:ext cx="246125" cy="261525"/>
            </a:xfrm>
            <a:custGeom>
              <a:rect b="b" l="l" r="r" t="t"/>
              <a:pathLst>
                <a:path extrusionOk="0" h="10461" w="9845">
                  <a:moveTo>
                    <a:pt x="7137" y="387"/>
                  </a:moveTo>
                  <a:cubicBezTo>
                    <a:pt x="7287" y="387"/>
                    <a:pt x="7436" y="435"/>
                    <a:pt x="7561" y="539"/>
                  </a:cubicBezTo>
                  <a:lnTo>
                    <a:pt x="9197" y="2205"/>
                  </a:lnTo>
                  <a:cubicBezTo>
                    <a:pt x="9536" y="2576"/>
                    <a:pt x="9351" y="3162"/>
                    <a:pt x="8857" y="3316"/>
                  </a:cubicBezTo>
                  <a:cubicBezTo>
                    <a:pt x="8518" y="3409"/>
                    <a:pt x="8209" y="3718"/>
                    <a:pt x="8117" y="4088"/>
                  </a:cubicBezTo>
                  <a:cubicBezTo>
                    <a:pt x="8024" y="4304"/>
                    <a:pt x="7870" y="4489"/>
                    <a:pt x="7623" y="4551"/>
                  </a:cubicBezTo>
                  <a:cubicBezTo>
                    <a:pt x="7283" y="4674"/>
                    <a:pt x="7006" y="4952"/>
                    <a:pt x="6882" y="5292"/>
                  </a:cubicBezTo>
                  <a:cubicBezTo>
                    <a:pt x="6790" y="5508"/>
                    <a:pt x="6635" y="5693"/>
                    <a:pt x="6419" y="5785"/>
                  </a:cubicBezTo>
                  <a:cubicBezTo>
                    <a:pt x="6049" y="5878"/>
                    <a:pt x="5740" y="6187"/>
                    <a:pt x="5648" y="6526"/>
                  </a:cubicBezTo>
                  <a:cubicBezTo>
                    <a:pt x="5555" y="6773"/>
                    <a:pt x="5370" y="6958"/>
                    <a:pt x="5154" y="7020"/>
                  </a:cubicBezTo>
                  <a:cubicBezTo>
                    <a:pt x="4784" y="7143"/>
                    <a:pt x="4475" y="7421"/>
                    <a:pt x="4382" y="7791"/>
                  </a:cubicBezTo>
                  <a:cubicBezTo>
                    <a:pt x="4282" y="8113"/>
                    <a:pt x="3999" y="8290"/>
                    <a:pt x="3711" y="8290"/>
                  </a:cubicBezTo>
                  <a:cubicBezTo>
                    <a:pt x="3557" y="8290"/>
                    <a:pt x="3401" y="8239"/>
                    <a:pt x="3271" y="8131"/>
                  </a:cubicBezTo>
                  <a:lnTo>
                    <a:pt x="1636" y="6464"/>
                  </a:lnTo>
                  <a:cubicBezTo>
                    <a:pt x="1481" y="6279"/>
                    <a:pt x="1420" y="6063"/>
                    <a:pt x="1481" y="5847"/>
                  </a:cubicBezTo>
                  <a:cubicBezTo>
                    <a:pt x="1574" y="5600"/>
                    <a:pt x="1728" y="5415"/>
                    <a:pt x="1975" y="5353"/>
                  </a:cubicBezTo>
                  <a:cubicBezTo>
                    <a:pt x="2346" y="5230"/>
                    <a:pt x="2623" y="4952"/>
                    <a:pt x="2716" y="4582"/>
                  </a:cubicBezTo>
                  <a:cubicBezTo>
                    <a:pt x="2808" y="4366"/>
                    <a:pt x="2994" y="4181"/>
                    <a:pt x="3210" y="4119"/>
                  </a:cubicBezTo>
                  <a:cubicBezTo>
                    <a:pt x="3580" y="3995"/>
                    <a:pt x="3858" y="3718"/>
                    <a:pt x="3981" y="3378"/>
                  </a:cubicBezTo>
                  <a:cubicBezTo>
                    <a:pt x="4043" y="3131"/>
                    <a:pt x="4228" y="2946"/>
                    <a:pt x="4444" y="2884"/>
                  </a:cubicBezTo>
                  <a:cubicBezTo>
                    <a:pt x="4814" y="2761"/>
                    <a:pt x="5092" y="2483"/>
                    <a:pt x="5216" y="2113"/>
                  </a:cubicBezTo>
                  <a:cubicBezTo>
                    <a:pt x="5277" y="1897"/>
                    <a:pt x="5463" y="1712"/>
                    <a:pt x="5679" y="1650"/>
                  </a:cubicBezTo>
                  <a:cubicBezTo>
                    <a:pt x="6049" y="1526"/>
                    <a:pt x="6358" y="1249"/>
                    <a:pt x="6450" y="878"/>
                  </a:cubicBezTo>
                  <a:cubicBezTo>
                    <a:pt x="6552" y="572"/>
                    <a:pt x="6844" y="387"/>
                    <a:pt x="7137" y="387"/>
                  </a:cubicBezTo>
                  <a:close/>
                  <a:moveTo>
                    <a:pt x="7099" y="0"/>
                  </a:moveTo>
                  <a:cubicBezTo>
                    <a:pt x="6644" y="0"/>
                    <a:pt x="6207" y="292"/>
                    <a:pt x="6049" y="786"/>
                  </a:cubicBezTo>
                  <a:cubicBezTo>
                    <a:pt x="5987" y="1002"/>
                    <a:pt x="5802" y="1187"/>
                    <a:pt x="5555" y="1280"/>
                  </a:cubicBezTo>
                  <a:cubicBezTo>
                    <a:pt x="5216" y="1372"/>
                    <a:pt x="4938" y="1650"/>
                    <a:pt x="4814" y="2020"/>
                  </a:cubicBezTo>
                  <a:cubicBezTo>
                    <a:pt x="4753" y="2236"/>
                    <a:pt x="4568" y="2421"/>
                    <a:pt x="4321" y="2514"/>
                  </a:cubicBezTo>
                  <a:cubicBezTo>
                    <a:pt x="3981" y="2607"/>
                    <a:pt x="3673" y="2915"/>
                    <a:pt x="3580" y="3286"/>
                  </a:cubicBezTo>
                  <a:cubicBezTo>
                    <a:pt x="3518" y="3502"/>
                    <a:pt x="3333" y="3687"/>
                    <a:pt x="3086" y="3749"/>
                  </a:cubicBezTo>
                  <a:cubicBezTo>
                    <a:pt x="2747" y="3872"/>
                    <a:pt x="2469" y="4150"/>
                    <a:pt x="2346" y="4520"/>
                  </a:cubicBezTo>
                  <a:cubicBezTo>
                    <a:pt x="2284" y="4736"/>
                    <a:pt x="2099" y="4921"/>
                    <a:pt x="1852" y="5014"/>
                  </a:cubicBezTo>
                  <a:cubicBezTo>
                    <a:pt x="1481" y="5106"/>
                    <a:pt x="1204" y="5415"/>
                    <a:pt x="1080" y="5785"/>
                  </a:cubicBezTo>
                  <a:cubicBezTo>
                    <a:pt x="957" y="6125"/>
                    <a:pt x="1080" y="6526"/>
                    <a:pt x="1327" y="6804"/>
                  </a:cubicBezTo>
                  <a:lnTo>
                    <a:pt x="1667" y="7112"/>
                  </a:lnTo>
                  <a:lnTo>
                    <a:pt x="1142" y="7637"/>
                  </a:lnTo>
                  <a:cubicBezTo>
                    <a:pt x="1049" y="7699"/>
                    <a:pt x="1049" y="7822"/>
                    <a:pt x="1142" y="7915"/>
                  </a:cubicBezTo>
                  <a:cubicBezTo>
                    <a:pt x="1173" y="7946"/>
                    <a:pt x="1227" y="7961"/>
                    <a:pt x="1281" y="7961"/>
                  </a:cubicBezTo>
                  <a:cubicBezTo>
                    <a:pt x="1335" y="7961"/>
                    <a:pt x="1389" y="7946"/>
                    <a:pt x="1420" y="7915"/>
                  </a:cubicBezTo>
                  <a:lnTo>
                    <a:pt x="1944" y="7390"/>
                  </a:lnTo>
                  <a:lnTo>
                    <a:pt x="2407" y="7853"/>
                  </a:lnTo>
                  <a:lnTo>
                    <a:pt x="93" y="10137"/>
                  </a:lnTo>
                  <a:cubicBezTo>
                    <a:pt x="0" y="10199"/>
                    <a:pt x="0" y="10322"/>
                    <a:pt x="93" y="10415"/>
                  </a:cubicBezTo>
                  <a:cubicBezTo>
                    <a:pt x="123" y="10445"/>
                    <a:pt x="170" y="10461"/>
                    <a:pt x="220" y="10461"/>
                  </a:cubicBezTo>
                  <a:cubicBezTo>
                    <a:pt x="270" y="10461"/>
                    <a:pt x="324" y="10445"/>
                    <a:pt x="370" y="10415"/>
                  </a:cubicBezTo>
                  <a:lnTo>
                    <a:pt x="2685" y="8069"/>
                  </a:lnTo>
                  <a:lnTo>
                    <a:pt x="3025" y="8409"/>
                  </a:lnTo>
                  <a:cubicBezTo>
                    <a:pt x="3208" y="8592"/>
                    <a:pt x="3478" y="8691"/>
                    <a:pt x="3756" y="8691"/>
                  </a:cubicBezTo>
                  <a:cubicBezTo>
                    <a:pt x="3852" y="8691"/>
                    <a:pt x="3948" y="8679"/>
                    <a:pt x="4043" y="8656"/>
                  </a:cubicBezTo>
                  <a:cubicBezTo>
                    <a:pt x="4382" y="8532"/>
                    <a:pt x="4660" y="8254"/>
                    <a:pt x="4784" y="7884"/>
                  </a:cubicBezTo>
                  <a:cubicBezTo>
                    <a:pt x="4845" y="7668"/>
                    <a:pt x="5031" y="7483"/>
                    <a:pt x="5277" y="7421"/>
                  </a:cubicBezTo>
                  <a:cubicBezTo>
                    <a:pt x="5617" y="7298"/>
                    <a:pt x="5895" y="7020"/>
                    <a:pt x="6018" y="6650"/>
                  </a:cubicBezTo>
                  <a:cubicBezTo>
                    <a:pt x="6080" y="6433"/>
                    <a:pt x="6265" y="6248"/>
                    <a:pt x="6512" y="6156"/>
                  </a:cubicBezTo>
                  <a:cubicBezTo>
                    <a:pt x="6851" y="6063"/>
                    <a:pt x="7129" y="5785"/>
                    <a:pt x="7253" y="5415"/>
                  </a:cubicBezTo>
                  <a:cubicBezTo>
                    <a:pt x="7314" y="5199"/>
                    <a:pt x="7499" y="5014"/>
                    <a:pt x="7746" y="4921"/>
                  </a:cubicBezTo>
                  <a:cubicBezTo>
                    <a:pt x="8086" y="4829"/>
                    <a:pt x="8394" y="4551"/>
                    <a:pt x="8487" y="4181"/>
                  </a:cubicBezTo>
                  <a:cubicBezTo>
                    <a:pt x="8580" y="3965"/>
                    <a:pt x="8765" y="3779"/>
                    <a:pt x="8981" y="3687"/>
                  </a:cubicBezTo>
                  <a:cubicBezTo>
                    <a:pt x="9351" y="3563"/>
                    <a:pt x="9629" y="3286"/>
                    <a:pt x="9722" y="2946"/>
                  </a:cubicBezTo>
                  <a:cubicBezTo>
                    <a:pt x="9845" y="2576"/>
                    <a:pt x="9752" y="2175"/>
                    <a:pt x="9475" y="1928"/>
                  </a:cubicBezTo>
                  <a:lnTo>
                    <a:pt x="7839" y="292"/>
                  </a:lnTo>
                  <a:cubicBezTo>
                    <a:pt x="7617" y="92"/>
                    <a:pt x="7355" y="0"/>
                    <a:pt x="7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94"/>
            <p:cNvSpPr/>
            <p:nvPr/>
          </p:nvSpPr>
          <p:spPr>
            <a:xfrm>
              <a:off x="1027563" y="3311281"/>
              <a:ext cx="49300" cy="36500"/>
            </a:xfrm>
            <a:custGeom>
              <a:rect b="b" l="l" r="r" t="t"/>
              <a:pathLst>
                <a:path extrusionOk="0" h="1460" w="1972">
                  <a:moveTo>
                    <a:pt x="1008" y="416"/>
                  </a:moveTo>
                  <a:cubicBezTo>
                    <a:pt x="1167" y="416"/>
                    <a:pt x="1324" y="540"/>
                    <a:pt x="1324" y="749"/>
                  </a:cubicBezTo>
                  <a:cubicBezTo>
                    <a:pt x="1324" y="936"/>
                    <a:pt x="1170" y="1054"/>
                    <a:pt x="1013" y="1054"/>
                  </a:cubicBezTo>
                  <a:cubicBezTo>
                    <a:pt x="937" y="1054"/>
                    <a:pt x="860" y="1026"/>
                    <a:pt x="799" y="965"/>
                  </a:cubicBezTo>
                  <a:cubicBezTo>
                    <a:pt x="676" y="842"/>
                    <a:pt x="676" y="626"/>
                    <a:pt x="799" y="503"/>
                  </a:cubicBezTo>
                  <a:cubicBezTo>
                    <a:pt x="858" y="443"/>
                    <a:pt x="934" y="416"/>
                    <a:pt x="1008" y="416"/>
                  </a:cubicBezTo>
                  <a:close/>
                  <a:moveTo>
                    <a:pt x="1023" y="1"/>
                  </a:moveTo>
                  <a:cubicBezTo>
                    <a:pt x="479" y="1"/>
                    <a:pt x="0" y="722"/>
                    <a:pt x="521" y="1243"/>
                  </a:cubicBezTo>
                  <a:cubicBezTo>
                    <a:pt x="645" y="1367"/>
                    <a:pt x="830" y="1459"/>
                    <a:pt x="1015" y="1459"/>
                  </a:cubicBezTo>
                  <a:cubicBezTo>
                    <a:pt x="1663" y="1459"/>
                    <a:pt x="1972" y="688"/>
                    <a:pt x="1509" y="225"/>
                  </a:cubicBezTo>
                  <a:cubicBezTo>
                    <a:pt x="1358" y="67"/>
                    <a:pt x="1188"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94"/>
            <p:cNvSpPr/>
            <p:nvPr/>
          </p:nvSpPr>
          <p:spPr>
            <a:xfrm>
              <a:off x="1002088" y="3225856"/>
              <a:ext cx="138525" cy="141975"/>
            </a:xfrm>
            <a:custGeom>
              <a:rect b="b" l="l" r="r" t="t"/>
              <a:pathLst>
                <a:path extrusionOk="0" h="5679" w="5541">
                  <a:moveTo>
                    <a:pt x="2021" y="3030"/>
                  </a:moveTo>
                  <a:cubicBezTo>
                    <a:pt x="2596" y="3030"/>
                    <a:pt x="3145" y="3479"/>
                    <a:pt x="3145" y="4166"/>
                  </a:cubicBezTo>
                  <a:cubicBezTo>
                    <a:pt x="3145" y="4839"/>
                    <a:pt x="2587" y="5283"/>
                    <a:pt x="2006" y="5283"/>
                  </a:cubicBezTo>
                  <a:cubicBezTo>
                    <a:pt x="1735" y="5283"/>
                    <a:pt x="1458" y="5185"/>
                    <a:pt x="1232" y="4969"/>
                  </a:cubicBezTo>
                  <a:cubicBezTo>
                    <a:pt x="800" y="4506"/>
                    <a:pt x="800" y="3796"/>
                    <a:pt x="1232" y="3364"/>
                  </a:cubicBezTo>
                  <a:cubicBezTo>
                    <a:pt x="1462" y="3134"/>
                    <a:pt x="1745" y="3030"/>
                    <a:pt x="2021" y="3030"/>
                  </a:cubicBezTo>
                  <a:close/>
                  <a:moveTo>
                    <a:pt x="5257" y="1"/>
                  </a:moveTo>
                  <a:cubicBezTo>
                    <a:pt x="5211" y="1"/>
                    <a:pt x="5163" y="19"/>
                    <a:pt x="5120" y="62"/>
                  </a:cubicBezTo>
                  <a:lnTo>
                    <a:pt x="2497" y="2685"/>
                  </a:lnTo>
                  <a:cubicBezTo>
                    <a:pt x="2359" y="2651"/>
                    <a:pt x="2225" y="2636"/>
                    <a:pt x="2096" y="2636"/>
                  </a:cubicBezTo>
                  <a:cubicBezTo>
                    <a:pt x="806" y="2636"/>
                    <a:pt x="0" y="4209"/>
                    <a:pt x="954" y="5247"/>
                  </a:cubicBezTo>
                  <a:cubicBezTo>
                    <a:pt x="1263" y="5524"/>
                    <a:pt x="1633" y="5679"/>
                    <a:pt x="2034" y="5679"/>
                  </a:cubicBezTo>
                  <a:cubicBezTo>
                    <a:pt x="2435" y="5679"/>
                    <a:pt x="2837" y="5524"/>
                    <a:pt x="3114" y="5247"/>
                  </a:cubicBezTo>
                  <a:cubicBezTo>
                    <a:pt x="3515" y="4845"/>
                    <a:pt x="3670" y="4259"/>
                    <a:pt x="3515" y="3704"/>
                  </a:cubicBezTo>
                  <a:lnTo>
                    <a:pt x="4318" y="2901"/>
                  </a:lnTo>
                  <a:cubicBezTo>
                    <a:pt x="4380" y="2809"/>
                    <a:pt x="4380" y="2685"/>
                    <a:pt x="4318" y="2623"/>
                  </a:cubicBezTo>
                  <a:cubicBezTo>
                    <a:pt x="4272" y="2577"/>
                    <a:pt x="4218" y="2554"/>
                    <a:pt x="4167" y="2554"/>
                  </a:cubicBezTo>
                  <a:cubicBezTo>
                    <a:pt x="4117" y="2554"/>
                    <a:pt x="4071" y="2577"/>
                    <a:pt x="4040" y="2623"/>
                  </a:cubicBezTo>
                  <a:lnTo>
                    <a:pt x="3330" y="3333"/>
                  </a:lnTo>
                  <a:cubicBezTo>
                    <a:pt x="3269" y="3241"/>
                    <a:pt x="3207" y="3148"/>
                    <a:pt x="3114" y="3086"/>
                  </a:cubicBezTo>
                  <a:cubicBezTo>
                    <a:pt x="3053" y="3025"/>
                    <a:pt x="2960" y="2932"/>
                    <a:pt x="2867" y="2870"/>
                  </a:cubicBezTo>
                  <a:lnTo>
                    <a:pt x="5398" y="340"/>
                  </a:lnTo>
                  <a:cubicBezTo>
                    <a:pt x="5540" y="197"/>
                    <a:pt x="5410" y="1"/>
                    <a:pt x="52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6" name="Google Shape;15516;p94"/>
          <p:cNvGrpSpPr/>
          <p:nvPr/>
        </p:nvGrpSpPr>
        <p:grpSpPr>
          <a:xfrm>
            <a:off x="1047722" y="2318837"/>
            <a:ext cx="337825" cy="345675"/>
            <a:chOff x="1014488" y="3581531"/>
            <a:chExt cx="337825" cy="345675"/>
          </a:xfrm>
        </p:grpSpPr>
        <p:sp>
          <p:nvSpPr>
            <p:cNvPr id="15517" name="Google Shape;15517;p94"/>
            <p:cNvSpPr/>
            <p:nvPr/>
          </p:nvSpPr>
          <p:spPr>
            <a:xfrm>
              <a:off x="1135488" y="3834581"/>
              <a:ext cx="10050" cy="18550"/>
            </a:xfrm>
            <a:custGeom>
              <a:rect b="b" l="l" r="r" t="t"/>
              <a:pathLst>
                <a:path extrusionOk="0" h="742" w="402">
                  <a:moveTo>
                    <a:pt x="216" y="1"/>
                  </a:moveTo>
                  <a:cubicBezTo>
                    <a:pt x="93" y="1"/>
                    <a:pt x="0" y="94"/>
                    <a:pt x="0" y="217"/>
                  </a:cubicBezTo>
                  <a:lnTo>
                    <a:pt x="0" y="556"/>
                  </a:lnTo>
                  <a:cubicBezTo>
                    <a:pt x="0" y="649"/>
                    <a:pt x="93" y="742"/>
                    <a:pt x="216" y="742"/>
                  </a:cubicBezTo>
                  <a:cubicBezTo>
                    <a:pt x="309" y="742"/>
                    <a:pt x="402" y="649"/>
                    <a:pt x="402" y="556"/>
                  </a:cubicBezTo>
                  <a:lnTo>
                    <a:pt x="402" y="217"/>
                  </a:lnTo>
                  <a:cubicBezTo>
                    <a:pt x="402" y="94"/>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94"/>
            <p:cNvSpPr/>
            <p:nvPr/>
          </p:nvSpPr>
          <p:spPr>
            <a:xfrm>
              <a:off x="1228063" y="3834581"/>
              <a:ext cx="10050" cy="18550"/>
            </a:xfrm>
            <a:custGeom>
              <a:rect b="b" l="l" r="r" t="t"/>
              <a:pathLst>
                <a:path extrusionOk="0" h="742" w="402">
                  <a:moveTo>
                    <a:pt x="186" y="1"/>
                  </a:moveTo>
                  <a:cubicBezTo>
                    <a:pt x="93" y="1"/>
                    <a:pt x="1" y="94"/>
                    <a:pt x="1" y="217"/>
                  </a:cubicBezTo>
                  <a:lnTo>
                    <a:pt x="1" y="556"/>
                  </a:lnTo>
                  <a:cubicBezTo>
                    <a:pt x="1" y="649"/>
                    <a:pt x="93" y="742"/>
                    <a:pt x="186" y="742"/>
                  </a:cubicBezTo>
                  <a:cubicBezTo>
                    <a:pt x="309" y="742"/>
                    <a:pt x="402" y="649"/>
                    <a:pt x="402" y="556"/>
                  </a:cubicBezTo>
                  <a:lnTo>
                    <a:pt x="402" y="217"/>
                  </a:lnTo>
                  <a:cubicBezTo>
                    <a:pt x="402" y="94"/>
                    <a:pt x="309"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94"/>
            <p:cNvSpPr/>
            <p:nvPr/>
          </p:nvSpPr>
          <p:spPr>
            <a:xfrm>
              <a:off x="1169438" y="3842881"/>
              <a:ext cx="35900" cy="15075"/>
            </a:xfrm>
            <a:custGeom>
              <a:rect b="b" l="l" r="r" t="t"/>
              <a:pathLst>
                <a:path extrusionOk="0" h="603" w="1436">
                  <a:moveTo>
                    <a:pt x="247" y="1"/>
                  </a:moveTo>
                  <a:cubicBezTo>
                    <a:pt x="193" y="1"/>
                    <a:pt x="139" y="24"/>
                    <a:pt x="93" y="70"/>
                  </a:cubicBezTo>
                  <a:cubicBezTo>
                    <a:pt x="31" y="132"/>
                    <a:pt x="0" y="255"/>
                    <a:pt x="93" y="348"/>
                  </a:cubicBezTo>
                  <a:cubicBezTo>
                    <a:pt x="247" y="518"/>
                    <a:pt x="471" y="603"/>
                    <a:pt x="695" y="603"/>
                  </a:cubicBezTo>
                  <a:cubicBezTo>
                    <a:pt x="918" y="603"/>
                    <a:pt x="1142" y="518"/>
                    <a:pt x="1296" y="348"/>
                  </a:cubicBezTo>
                  <a:cubicBezTo>
                    <a:pt x="1436" y="185"/>
                    <a:pt x="1295" y="5"/>
                    <a:pt x="1138" y="5"/>
                  </a:cubicBezTo>
                  <a:cubicBezTo>
                    <a:pt x="1087" y="5"/>
                    <a:pt x="1034" y="24"/>
                    <a:pt x="988" y="70"/>
                  </a:cubicBezTo>
                  <a:cubicBezTo>
                    <a:pt x="926" y="132"/>
                    <a:pt x="803" y="194"/>
                    <a:pt x="679" y="194"/>
                  </a:cubicBezTo>
                  <a:cubicBezTo>
                    <a:pt x="587" y="194"/>
                    <a:pt x="463" y="132"/>
                    <a:pt x="401" y="70"/>
                  </a:cubicBezTo>
                  <a:cubicBezTo>
                    <a:pt x="355" y="24"/>
                    <a:pt x="301" y="1"/>
                    <a:pt x="2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94"/>
            <p:cNvSpPr/>
            <p:nvPr/>
          </p:nvSpPr>
          <p:spPr>
            <a:xfrm>
              <a:off x="1083013" y="3789431"/>
              <a:ext cx="209125" cy="110000"/>
            </a:xfrm>
            <a:custGeom>
              <a:rect b="b" l="l" r="r" t="t"/>
              <a:pathLst>
                <a:path extrusionOk="0" h="4400" w="8365">
                  <a:moveTo>
                    <a:pt x="2217" y="0"/>
                  </a:moveTo>
                  <a:cubicBezTo>
                    <a:pt x="1608" y="0"/>
                    <a:pt x="1011" y="148"/>
                    <a:pt x="309" y="572"/>
                  </a:cubicBezTo>
                  <a:cubicBezTo>
                    <a:pt x="130" y="692"/>
                    <a:pt x="9" y="927"/>
                    <a:pt x="1" y="1166"/>
                  </a:cubicBezTo>
                  <a:lnTo>
                    <a:pt x="1" y="1166"/>
                  </a:lnTo>
                  <a:cubicBezTo>
                    <a:pt x="1" y="1163"/>
                    <a:pt x="1" y="1161"/>
                    <a:pt x="1" y="1159"/>
                  </a:cubicBezTo>
                  <a:lnTo>
                    <a:pt x="1" y="1190"/>
                  </a:lnTo>
                  <a:cubicBezTo>
                    <a:pt x="1" y="1182"/>
                    <a:pt x="1" y="1174"/>
                    <a:pt x="1" y="1166"/>
                  </a:cubicBezTo>
                  <a:lnTo>
                    <a:pt x="1" y="1166"/>
                  </a:lnTo>
                  <a:cubicBezTo>
                    <a:pt x="65" y="2274"/>
                    <a:pt x="589" y="3321"/>
                    <a:pt x="1451" y="4060"/>
                  </a:cubicBezTo>
                  <a:cubicBezTo>
                    <a:pt x="1729" y="4276"/>
                    <a:pt x="2068" y="4399"/>
                    <a:pt x="2439" y="4399"/>
                  </a:cubicBezTo>
                  <a:lnTo>
                    <a:pt x="5864" y="4399"/>
                  </a:lnTo>
                  <a:cubicBezTo>
                    <a:pt x="6235" y="4399"/>
                    <a:pt x="6574" y="4276"/>
                    <a:pt x="6883" y="4029"/>
                  </a:cubicBezTo>
                  <a:cubicBezTo>
                    <a:pt x="7099" y="3813"/>
                    <a:pt x="7315" y="3597"/>
                    <a:pt x="7500" y="3381"/>
                  </a:cubicBezTo>
                  <a:cubicBezTo>
                    <a:pt x="7562" y="3288"/>
                    <a:pt x="7531" y="3165"/>
                    <a:pt x="7438" y="3072"/>
                  </a:cubicBezTo>
                  <a:cubicBezTo>
                    <a:pt x="7406" y="3050"/>
                    <a:pt x="7369" y="3040"/>
                    <a:pt x="7333" y="3040"/>
                  </a:cubicBezTo>
                  <a:cubicBezTo>
                    <a:pt x="7266" y="3040"/>
                    <a:pt x="7201" y="3074"/>
                    <a:pt x="7161" y="3134"/>
                  </a:cubicBezTo>
                  <a:cubicBezTo>
                    <a:pt x="7006" y="3350"/>
                    <a:pt x="6821" y="3535"/>
                    <a:pt x="6605" y="3720"/>
                  </a:cubicBezTo>
                  <a:cubicBezTo>
                    <a:pt x="6389" y="3906"/>
                    <a:pt x="6142" y="3998"/>
                    <a:pt x="5864" y="3998"/>
                  </a:cubicBezTo>
                  <a:lnTo>
                    <a:pt x="2439" y="3998"/>
                  </a:lnTo>
                  <a:cubicBezTo>
                    <a:pt x="2161" y="3998"/>
                    <a:pt x="1914" y="3906"/>
                    <a:pt x="1698" y="3720"/>
                  </a:cubicBezTo>
                  <a:cubicBezTo>
                    <a:pt x="927" y="3072"/>
                    <a:pt x="464" y="2146"/>
                    <a:pt x="402" y="1128"/>
                  </a:cubicBezTo>
                  <a:cubicBezTo>
                    <a:pt x="371" y="1035"/>
                    <a:pt x="433" y="943"/>
                    <a:pt x="525" y="881"/>
                  </a:cubicBezTo>
                  <a:cubicBezTo>
                    <a:pt x="1114" y="515"/>
                    <a:pt x="1629" y="387"/>
                    <a:pt x="2168" y="387"/>
                  </a:cubicBezTo>
                  <a:cubicBezTo>
                    <a:pt x="2674" y="387"/>
                    <a:pt x="3200" y="500"/>
                    <a:pt x="3828" y="634"/>
                  </a:cubicBezTo>
                  <a:cubicBezTo>
                    <a:pt x="4986" y="888"/>
                    <a:pt x="6144" y="1039"/>
                    <a:pt x="7303" y="1039"/>
                  </a:cubicBezTo>
                  <a:cubicBezTo>
                    <a:pt x="7410" y="1039"/>
                    <a:pt x="7517" y="1038"/>
                    <a:pt x="7624" y="1035"/>
                  </a:cubicBezTo>
                  <a:cubicBezTo>
                    <a:pt x="7778" y="1035"/>
                    <a:pt x="7901" y="1159"/>
                    <a:pt x="7901" y="1313"/>
                  </a:cubicBezTo>
                  <a:cubicBezTo>
                    <a:pt x="7840" y="1714"/>
                    <a:pt x="7716" y="2116"/>
                    <a:pt x="7562" y="2486"/>
                  </a:cubicBezTo>
                  <a:cubicBezTo>
                    <a:pt x="7500" y="2578"/>
                    <a:pt x="7562" y="2702"/>
                    <a:pt x="7654" y="2733"/>
                  </a:cubicBezTo>
                  <a:cubicBezTo>
                    <a:pt x="7685" y="2753"/>
                    <a:pt x="7720" y="2764"/>
                    <a:pt x="7754" y="2764"/>
                  </a:cubicBezTo>
                  <a:cubicBezTo>
                    <a:pt x="7822" y="2764"/>
                    <a:pt x="7891" y="2723"/>
                    <a:pt x="7932" y="2640"/>
                  </a:cubicBezTo>
                  <a:cubicBezTo>
                    <a:pt x="8117" y="2239"/>
                    <a:pt x="8241" y="1838"/>
                    <a:pt x="8303" y="1375"/>
                  </a:cubicBezTo>
                  <a:cubicBezTo>
                    <a:pt x="8364" y="974"/>
                    <a:pt x="8025" y="634"/>
                    <a:pt x="7654" y="634"/>
                  </a:cubicBezTo>
                  <a:cubicBezTo>
                    <a:pt x="7528" y="637"/>
                    <a:pt x="7402" y="639"/>
                    <a:pt x="7276" y="639"/>
                  </a:cubicBezTo>
                  <a:cubicBezTo>
                    <a:pt x="6143" y="639"/>
                    <a:pt x="5034" y="514"/>
                    <a:pt x="3951" y="264"/>
                  </a:cubicBezTo>
                  <a:cubicBezTo>
                    <a:pt x="3311" y="118"/>
                    <a:pt x="2759" y="0"/>
                    <a:pt x="2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94"/>
            <p:cNvSpPr/>
            <p:nvPr/>
          </p:nvSpPr>
          <p:spPr>
            <a:xfrm>
              <a:off x="1137038" y="3740456"/>
              <a:ext cx="49400" cy="42450"/>
            </a:xfrm>
            <a:custGeom>
              <a:rect b="b" l="l" r="r" t="t"/>
              <a:pathLst>
                <a:path extrusionOk="0" h="1698" w="1976">
                  <a:moveTo>
                    <a:pt x="833" y="402"/>
                  </a:moveTo>
                  <a:cubicBezTo>
                    <a:pt x="1080" y="402"/>
                    <a:pt x="1296" y="618"/>
                    <a:pt x="1296" y="865"/>
                  </a:cubicBezTo>
                  <a:cubicBezTo>
                    <a:pt x="1296" y="1118"/>
                    <a:pt x="1065" y="1300"/>
                    <a:pt x="830" y="1300"/>
                  </a:cubicBezTo>
                  <a:cubicBezTo>
                    <a:pt x="721" y="1300"/>
                    <a:pt x="612" y="1261"/>
                    <a:pt x="525" y="1174"/>
                  </a:cubicBezTo>
                  <a:cubicBezTo>
                    <a:pt x="247" y="896"/>
                    <a:pt x="432" y="402"/>
                    <a:pt x="833" y="402"/>
                  </a:cubicBezTo>
                  <a:close/>
                  <a:moveTo>
                    <a:pt x="833" y="1"/>
                  </a:moveTo>
                  <a:cubicBezTo>
                    <a:pt x="370" y="1"/>
                    <a:pt x="0" y="371"/>
                    <a:pt x="0" y="865"/>
                  </a:cubicBezTo>
                  <a:cubicBezTo>
                    <a:pt x="0" y="1366"/>
                    <a:pt x="409" y="1697"/>
                    <a:pt x="846" y="1697"/>
                  </a:cubicBezTo>
                  <a:cubicBezTo>
                    <a:pt x="1055" y="1697"/>
                    <a:pt x="1271" y="1621"/>
                    <a:pt x="1451" y="1451"/>
                  </a:cubicBezTo>
                  <a:cubicBezTo>
                    <a:pt x="1975" y="927"/>
                    <a:pt x="1605" y="1"/>
                    <a:pt x="8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94"/>
            <p:cNvSpPr/>
            <p:nvPr/>
          </p:nvSpPr>
          <p:spPr>
            <a:xfrm>
              <a:off x="1192588" y="3732831"/>
              <a:ext cx="44000" cy="37750"/>
            </a:xfrm>
            <a:custGeom>
              <a:rect b="b" l="l" r="r" t="t"/>
              <a:pathLst>
                <a:path extrusionOk="0" h="1510" w="1760">
                  <a:moveTo>
                    <a:pt x="999" y="375"/>
                  </a:moveTo>
                  <a:cubicBezTo>
                    <a:pt x="1181" y="375"/>
                    <a:pt x="1358" y="506"/>
                    <a:pt x="1327" y="769"/>
                  </a:cubicBezTo>
                  <a:cubicBezTo>
                    <a:pt x="1312" y="969"/>
                    <a:pt x="1157" y="1070"/>
                    <a:pt x="999" y="1070"/>
                  </a:cubicBezTo>
                  <a:cubicBezTo>
                    <a:pt x="841" y="1070"/>
                    <a:pt x="679" y="969"/>
                    <a:pt x="648" y="769"/>
                  </a:cubicBezTo>
                  <a:cubicBezTo>
                    <a:pt x="633" y="506"/>
                    <a:pt x="818" y="375"/>
                    <a:pt x="999" y="375"/>
                  </a:cubicBezTo>
                  <a:close/>
                  <a:moveTo>
                    <a:pt x="991" y="0"/>
                  </a:moveTo>
                  <a:cubicBezTo>
                    <a:pt x="808" y="0"/>
                    <a:pt x="620" y="66"/>
                    <a:pt x="463" y="213"/>
                  </a:cubicBezTo>
                  <a:cubicBezTo>
                    <a:pt x="0" y="676"/>
                    <a:pt x="309" y="1479"/>
                    <a:pt x="988" y="1509"/>
                  </a:cubicBezTo>
                  <a:cubicBezTo>
                    <a:pt x="1389" y="1509"/>
                    <a:pt x="1728" y="1201"/>
                    <a:pt x="1759" y="769"/>
                  </a:cubicBezTo>
                  <a:cubicBezTo>
                    <a:pt x="1759" y="305"/>
                    <a:pt x="1386" y="0"/>
                    <a:pt x="9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94"/>
            <p:cNvSpPr/>
            <p:nvPr/>
          </p:nvSpPr>
          <p:spPr>
            <a:xfrm>
              <a:off x="1160938" y="3699656"/>
              <a:ext cx="37075" cy="32350"/>
            </a:xfrm>
            <a:custGeom>
              <a:rect b="b" l="l" r="r" t="t"/>
              <a:pathLst>
                <a:path extrusionOk="0" h="1294" w="1483">
                  <a:moveTo>
                    <a:pt x="697" y="527"/>
                  </a:moveTo>
                  <a:cubicBezTo>
                    <a:pt x="850" y="527"/>
                    <a:pt x="1150" y="892"/>
                    <a:pt x="865" y="892"/>
                  </a:cubicBezTo>
                  <a:cubicBezTo>
                    <a:pt x="711" y="892"/>
                    <a:pt x="618" y="769"/>
                    <a:pt x="618" y="645"/>
                  </a:cubicBezTo>
                  <a:cubicBezTo>
                    <a:pt x="618" y="560"/>
                    <a:pt x="651" y="527"/>
                    <a:pt x="697" y="527"/>
                  </a:cubicBezTo>
                  <a:close/>
                  <a:moveTo>
                    <a:pt x="834" y="0"/>
                  </a:moveTo>
                  <a:cubicBezTo>
                    <a:pt x="682" y="0"/>
                    <a:pt x="528" y="56"/>
                    <a:pt x="402" y="182"/>
                  </a:cubicBezTo>
                  <a:cubicBezTo>
                    <a:pt x="1" y="584"/>
                    <a:pt x="279" y="1293"/>
                    <a:pt x="865" y="1293"/>
                  </a:cubicBezTo>
                  <a:cubicBezTo>
                    <a:pt x="1204" y="1293"/>
                    <a:pt x="1482" y="985"/>
                    <a:pt x="1482" y="645"/>
                  </a:cubicBezTo>
                  <a:cubicBezTo>
                    <a:pt x="1482" y="265"/>
                    <a:pt x="1163"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94"/>
            <p:cNvSpPr/>
            <p:nvPr/>
          </p:nvSpPr>
          <p:spPr>
            <a:xfrm>
              <a:off x="1014488" y="3581531"/>
              <a:ext cx="337825" cy="345675"/>
            </a:xfrm>
            <a:custGeom>
              <a:rect b="b" l="l" r="r" t="t"/>
              <a:pathLst>
                <a:path extrusionOk="0" h="13827" w="13513">
                  <a:moveTo>
                    <a:pt x="7649" y="402"/>
                  </a:moveTo>
                  <a:cubicBezTo>
                    <a:pt x="8204" y="463"/>
                    <a:pt x="8204" y="1266"/>
                    <a:pt x="7649" y="1327"/>
                  </a:cubicBezTo>
                  <a:lnTo>
                    <a:pt x="6137" y="1327"/>
                  </a:lnTo>
                  <a:cubicBezTo>
                    <a:pt x="5890" y="1327"/>
                    <a:pt x="5674" y="1111"/>
                    <a:pt x="5674" y="864"/>
                  </a:cubicBezTo>
                  <a:cubicBezTo>
                    <a:pt x="5674" y="618"/>
                    <a:pt x="5890" y="402"/>
                    <a:pt x="6137" y="402"/>
                  </a:cubicBezTo>
                  <a:close/>
                  <a:moveTo>
                    <a:pt x="2865" y="1883"/>
                  </a:moveTo>
                  <a:cubicBezTo>
                    <a:pt x="2873" y="1891"/>
                    <a:pt x="2881" y="1899"/>
                    <a:pt x="2889" y="1907"/>
                  </a:cubicBezTo>
                  <a:lnTo>
                    <a:pt x="2889" y="1907"/>
                  </a:lnTo>
                  <a:cubicBezTo>
                    <a:pt x="2891" y="1909"/>
                    <a:pt x="2894" y="1911"/>
                    <a:pt x="2896" y="1914"/>
                  </a:cubicBezTo>
                  <a:lnTo>
                    <a:pt x="2865" y="1883"/>
                  </a:lnTo>
                  <a:close/>
                  <a:moveTo>
                    <a:pt x="11522" y="2053"/>
                  </a:moveTo>
                  <a:cubicBezTo>
                    <a:pt x="11638" y="2053"/>
                    <a:pt x="11753" y="2099"/>
                    <a:pt x="11846" y="2192"/>
                  </a:cubicBezTo>
                  <a:lnTo>
                    <a:pt x="12895" y="3241"/>
                  </a:lnTo>
                  <a:cubicBezTo>
                    <a:pt x="13080" y="3426"/>
                    <a:pt x="13080" y="3704"/>
                    <a:pt x="12895" y="3889"/>
                  </a:cubicBezTo>
                  <a:cubicBezTo>
                    <a:pt x="12803" y="3981"/>
                    <a:pt x="12687" y="4028"/>
                    <a:pt x="12571" y="4028"/>
                  </a:cubicBezTo>
                  <a:cubicBezTo>
                    <a:pt x="12455" y="4028"/>
                    <a:pt x="12340" y="3981"/>
                    <a:pt x="12247" y="3889"/>
                  </a:cubicBezTo>
                  <a:lnTo>
                    <a:pt x="11198" y="2840"/>
                  </a:lnTo>
                  <a:cubicBezTo>
                    <a:pt x="11013" y="2654"/>
                    <a:pt x="11013" y="2377"/>
                    <a:pt x="11198" y="2192"/>
                  </a:cubicBezTo>
                  <a:cubicBezTo>
                    <a:pt x="11290" y="2099"/>
                    <a:pt x="11406" y="2053"/>
                    <a:pt x="11522" y="2053"/>
                  </a:cubicBezTo>
                  <a:close/>
                  <a:moveTo>
                    <a:pt x="2269" y="2036"/>
                  </a:moveTo>
                  <a:cubicBezTo>
                    <a:pt x="2629" y="2036"/>
                    <a:pt x="2941" y="2510"/>
                    <a:pt x="2587" y="2840"/>
                  </a:cubicBezTo>
                  <a:lnTo>
                    <a:pt x="1538" y="3920"/>
                  </a:lnTo>
                  <a:cubicBezTo>
                    <a:pt x="1446" y="3997"/>
                    <a:pt x="1330" y="4036"/>
                    <a:pt x="1214" y="4036"/>
                  </a:cubicBezTo>
                  <a:cubicBezTo>
                    <a:pt x="1098" y="4036"/>
                    <a:pt x="983" y="3997"/>
                    <a:pt x="890" y="3920"/>
                  </a:cubicBezTo>
                  <a:cubicBezTo>
                    <a:pt x="705" y="3735"/>
                    <a:pt x="705" y="3426"/>
                    <a:pt x="890" y="3241"/>
                  </a:cubicBezTo>
                  <a:lnTo>
                    <a:pt x="1939" y="2192"/>
                  </a:lnTo>
                  <a:cubicBezTo>
                    <a:pt x="2042" y="2082"/>
                    <a:pt x="2158" y="2036"/>
                    <a:pt x="2269" y="2036"/>
                  </a:cubicBezTo>
                  <a:close/>
                  <a:moveTo>
                    <a:pt x="6137" y="0"/>
                  </a:moveTo>
                  <a:cubicBezTo>
                    <a:pt x="5118" y="31"/>
                    <a:pt x="4964" y="1451"/>
                    <a:pt x="5951" y="1729"/>
                  </a:cubicBezTo>
                  <a:lnTo>
                    <a:pt x="5951" y="3889"/>
                  </a:lnTo>
                  <a:cubicBezTo>
                    <a:pt x="5951" y="3951"/>
                    <a:pt x="5890" y="4043"/>
                    <a:pt x="5797" y="4043"/>
                  </a:cubicBezTo>
                  <a:cubicBezTo>
                    <a:pt x="5396" y="4136"/>
                    <a:pt x="4995" y="4259"/>
                    <a:pt x="4624" y="4444"/>
                  </a:cubicBezTo>
                  <a:cubicBezTo>
                    <a:pt x="4606" y="4453"/>
                    <a:pt x="4588" y="4457"/>
                    <a:pt x="4570" y="4457"/>
                  </a:cubicBezTo>
                  <a:cubicBezTo>
                    <a:pt x="4526" y="4457"/>
                    <a:pt x="4483" y="4435"/>
                    <a:pt x="4439" y="4414"/>
                  </a:cubicBezTo>
                  <a:lnTo>
                    <a:pt x="3019" y="2963"/>
                  </a:lnTo>
                  <a:cubicBezTo>
                    <a:pt x="3081" y="2840"/>
                    <a:pt x="3143" y="2685"/>
                    <a:pt x="3143" y="2500"/>
                  </a:cubicBezTo>
                  <a:cubicBezTo>
                    <a:pt x="3143" y="2293"/>
                    <a:pt x="3058" y="2087"/>
                    <a:pt x="2889" y="1907"/>
                  </a:cubicBezTo>
                  <a:lnTo>
                    <a:pt x="2889" y="1907"/>
                  </a:lnTo>
                  <a:cubicBezTo>
                    <a:pt x="2705" y="1742"/>
                    <a:pt x="2484" y="1659"/>
                    <a:pt x="2267" y="1659"/>
                  </a:cubicBezTo>
                  <a:cubicBezTo>
                    <a:pt x="2047" y="1659"/>
                    <a:pt x="1831" y="1744"/>
                    <a:pt x="1662" y="1914"/>
                  </a:cubicBezTo>
                  <a:lnTo>
                    <a:pt x="612" y="2963"/>
                  </a:lnTo>
                  <a:cubicBezTo>
                    <a:pt x="0" y="3550"/>
                    <a:pt x="526" y="4452"/>
                    <a:pt x="1215" y="4452"/>
                  </a:cubicBezTo>
                  <a:cubicBezTo>
                    <a:pt x="1359" y="4452"/>
                    <a:pt x="1511" y="4412"/>
                    <a:pt x="1662" y="4321"/>
                  </a:cubicBezTo>
                  <a:lnTo>
                    <a:pt x="2896" y="5525"/>
                  </a:lnTo>
                  <a:cubicBezTo>
                    <a:pt x="2958" y="5586"/>
                    <a:pt x="2958" y="5710"/>
                    <a:pt x="2896" y="5771"/>
                  </a:cubicBezTo>
                  <a:cubicBezTo>
                    <a:pt x="2649" y="6049"/>
                    <a:pt x="2433" y="6358"/>
                    <a:pt x="2248" y="6697"/>
                  </a:cubicBezTo>
                  <a:cubicBezTo>
                    <a:pt x="2217" y="6790"/>
                    <a:pt x="2248" y="6913"/>
                    <a:pt x="2341" y="6975"/>
                  </a:cubicBezTo>
                  <a:cubicBezTo>
                    <a:pt x="2364" y="6983"/>
                    <a:pt x="2389" y="6987"/>
                    <a:pt x="2414" y="6987"/>
                  </a:cubicBezTo>
                  <a:cubicBezTo>
                    <a:pt x="2491" y="6987"/>
                    <a:pt x="2572" y="6952"/>
                    <a:pt x="2618" y="6882"/>
                  </a:cubicBezTo>
                  <a:cubicBezTo>
                    <a:pt x="2773" y="6574"/>
                    <a:pt x="2989" y="6296"/>
                    <a:pt x="3205" y="6018"/>
                  </a:cubicBezTo>
                  <a:cubicBezTo>
                    <a:pt x="3390" y="5802"/>
                    <a:pt x="3390" y="5463"/>
                    <a:pt x="3174" y="5247"/>
                  </a:cubicBezTo>
                  <a:lnTo>
                    <a:pt x="1970" y="4043"/>
                  </a:lnTo>
                  <a:lnTo>
                    <a:pt x="2742" y="3272"/>
                  </a:lnTo>
                  <a:lnTo>
                    <a:pt x="4161" y="4691"/>
                  </a:lnTo>
                  <a:cubicBezTo>
                    <a:pt x="4266" y="4796"/>
                    <a:pt x="4428" y="4858"/>
                    <a:pt x="4589" y="4858"/>
                  </a:cubicBezTo>
                  <a:cubicBezTo>
                    <a:pt x="4665" y="4858"/>
                    <a:pt x="4740" y="4844"/>
                    <a:pt x="4809" y="4815"/>
                  </a:cubicBezTo>
                  <a:cubicBezTo>
                    <a:pt x="5149" y="4630"/>
                    <a:pt x="5519" y="4506"/>
                    <a:pt x="5890" y="4444"/>
                  </a:cubicBezTo>
                  <a:cubicBezTo>
                    <a:pt x="6137" y="4383"/>
                    <a:pt x="6322" y="4136"/>
                    <a:pt x="6322" y="3889"/>
                  </a:cubicBezTo>
                  <a:lnTo>
                    <a:pt x="6322" y="1729"/>
                  </a:lnTo>
                  <a:lnTo>
                    <a:pt x="7433" y="1729"/>
                  </a:lnTo>
                  <a:lnTo>
                    <a:pt x="7433" y="3889"/>
                  </a:lnTo>
                  <a:cubicBezTo>
                    <a:pt x="7433" y="4136"/>
                    <a:pt x="7618" y="4383"/>
                    <a:pt x="7865" y="4444"/>
                  </a:cubicBezTo>
                  <a:cubicBezTo>
                    <a:pt x="8266" y="4506"/>
                    <a:pt x="8605" y="4630"/>
                    <a:pt x="8976" y="4815"/>
                  </a:cubicBezTo>
                  <a:cubicBezTo>
                    <a:pt x="9045" y="4844"/>
                    <a:pt x="9117" y="4858"/>
                    <a:pt x="9190" y="4858"/>
                  </a:cubicBezTo>
                  <a:cubicBezTo>
                    <a:pt x="9344" y="4858"/>
                    <a:pt x="9498" y="4796"/>
                    <a:pt x="9624" y="4691"/>
                  </a:cubicBezTo>
                  <a:lnTo>
                    <a:pt x="11044" y="3272"/>
                  </a:lnTo>
                  <a:lnTo>
                    <a:pt x="11815" y="4043"/>
                  </a:lnTo>
                  <a:lnTo>
                    <a:pt x="10611" y="5247"/>
                  </a:lnTo>
                  <a:cubicBezTo>
                    <a:pt x="10395" y="5463"/>
                    <a:pt x="10365" y="5802"/>
                    <a:pt x="10581" y="6018"/>
                  </a:cubicBezTo>
                  <a:cubicBezTo>
                    <a:pt x="12309" y="8055"/>
                    <a:pt x="12062" y="11111"/>
                    <a:pt x="10025" y="12870"/>
                  </a:cubicBezTo>
                  <a:cubicBezTo>
                    <a:pt x="9624" y="13209"/>
                    <a:pt x="9130" y="13394"/>
                    <a:pt x="8575" y="13394"/>
                  </a:cubicBezTo>
                  <a:lnTo>
                    <a:pt x="5180" y="13394"/>
                  </a:lnTo>
                  <a:cubicBezTo>
                    <a:pt x="4655" y="13394"/>
                    <a:pt x="4130" y="13209"/>
                    <a:pt x="3729" y="12870"/>
                  </a:cubicBezTo>
                  <a:cubicBezTo>
                    <a:pt x="2217" y="11573"/>
                    <a:pt x="1662" y="9475"/>
                    <a:pt x="2310" y="7592"/>
                  </a:cubicBezTo>
                  <a:cubicBezTo>
                    <a:pt x="2341" y="7469"/>
                    <a:pt x="2279" y="7376"/>
                    <a:pt x="2186" y="7345"/>
                  </a:cubicBezTo>
                  <a:cubicBezTo>
                    <a:pt x="2161" y="7329"/>
                    <a:pt x="2134" y="7321"/>
                    <a:pt x="2107" y="7321"/>
                  </a:cubicBezTo>
                  <a:cubicBezTo>
                    <a:pt x="2034" y="7321"/>
                    <a:pt x="1962" y="7378"/>
                    <a:pt x="1939" y="7469"/>
                  </a:cubicBezTo>
                  <a:cubicBezTo>
                    <a:pt x="1199" y="9506"/>
                    <a:pt x="1816" y="11789"/>
                    <a:pt x="3482" y="13178"/>
                  </a:cubicBezTo>
                  <a:cubicBezTo>
                    <a:pt x="3945" y="13579"/>
                    <a:pt x="4563" y="13826"/>
                    <a:pt x="5180" y="13826"/>
                  </a:cubicBezTo>
                  <a:lnTo>
                    <a:pt x="8575" y="13826"/>
                  </a:lnTo>
                  <a:cubicBezTo>
                    <a:pt x="9223" y="13826"/>
                    <a:pt x="9809" y="13579"/>
                    <a:pt x="10303" y="13178"/>
                  </a:cubicBezTo>
                  <a:cubicBezTo>
                    <a:pt x="12525" y="11296"/>
                    <a:pt x="12772" y="7963"/>
                    <a:pt x="10889" y="5771"/>
                  </a:cubicBezTo>
                  <a:cubicBezTo>
                    <a:pt x="10828" y="5679"/>
                    <a:pt x="10828" y="5586"/>
                    <a:pt x="10889" y="5525"/>
                  </a:cubicBezTo>
                  <a:lnTo>
                    <a:pt x="12124" y="4290"/>
                  </a:lnTo>
                  <a:cubicBezTo>
                    <a:pt x="12268" y="4382"/>
                    <a:pt x="12430" y="4429"/>
                    <a:pt x="12589" y="4429"/>
                  </a:cubicBezTo>
                  <a:cubicBezTo>
                    <a:pt x="12803" y="4429"/>
                    <a:pt x="13014" y="4344"/>
                    <a:pt x="13173" y="4167"/>
                  </a:cubicBezTo>
                  <a:cubicBezTo>
                    <a:pt x="13512" y="3827"/>
                    <a:pt x="13512" y="3303"/>
                    <a:pt x="13173" y="2963"/>
                  </a:cubicBezTo>
                  <a:lnTo>
                    <a:pt x="12124" y="1914"/>
                  </a:lnTo>
                  <a:cubicBezTo>
                    <a:pt x="11954" y="1744"/>
                    <a:pt x="11730" y="1659"/>
                    <a:pt x="11506" y="1659"/>
                  </a:cubicBezTo>
                  <a:cubicBezTo>
                    <a:pt x="11283" y="1659"/>
                    <a:pt x="11059" y="1744"/>
                    <a:pt x="10889" y="1914"/>
                  </a:cubicBezTo>
                  <a:cubicBezTo>
                    <a:pt x="10611" y="2192"/>
                    <a:pt x="10550" y="2624"/>
                    <a:pt x="10766" y="2963"/>
                  </a:cubicBezTo>
                  <a:lnTo>
                    <a:pt x="9346" y="4414"/>
                  </a:lnTo>
                  <a:cubicBezTo>
                    <a:pt x="9303" y="4435"/>
                    <a:pt x="9259" y="4457"/>
                    <a:pt x="9215" y="4457"/>
                  </a:cubicBezTo>
                  <a:cubicBezTo>
                    <a:pt x="9197" y="4457"/>
                    <a:pt x="9179" y="4453"/>
                    <a:pt x="9161" y="4444"/>
                  </a:cubicBezTo>
                  <a:cubicBezTo>
                    <a:pt x="8760" y="4259"/>
                    <a:pt x="8389" y="4136"/>
                    <a:pt x="7988" y="4043"/>
                  </a:cubicBezTo>
                  <a:cubicBezTo>
                    <a:pt x="7896" y="4043"/>
                    <a:pt x="7834" y="3951"/>
                    <a:pt x="7834" y="3889"/>
                  </a:cubicBezTo>
                  <a:lnTo>
                    <a:pt x="7834" y="1729"/>
                  </a:lnTo>
                  <a:cubicBezTo>
                    <a:pt x="8821" y="1451"/>
                    <a:pt x="8667" y="31"/>
                    <a:pt x="7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5" name="Google Shape;15525;p94"/>
          <p:cNvGrpSpPr/>
          <p:nvPr/>
        </p:nvGrpSpPr>
        <p:grpSpPr>
          <a:xfrm>
            <a:off x="1070034" y="2850724"/>
            <a:ext cx="293200" cy="345675"/>
            <a:chOff x="2561313" y="4141656"/>
            <a:chExt cx="293200" cy="345675"/>
          </a:xfrm>
        </p:grpSpPr>
        <p:sp>
          <p:nvSpPr>
            <p:cNvPr id="15526" name="Google Shape;15526;p94"/>
            <p:cNvSpPr/>
            <p:nvPr/>
          </p:nvSpPr>
          <p:spPr>
            <a:xfrm>
              <a:off x="2656963" y="4363106"/>
              <a:ext cx="10075" cy="18525"/>
            </a:xfrm>
            <a:custGeom>
              <a:rect b="b" l="l" r="r" t="t"/>
              <a:pathLst>
                <a:path extrusionOk="0" h="741" w="403">
                  <a:moveTo>
                    <a:pt x="186" y="0"/>
                  </a:moveTo>
                  <a:cubicBezTo>
                    <a:pt x="93" y="0"/>
                    <a:pt x="1" y="93"/>
                    <a:pt x="1" y="185"/>
                  </a:cubicBezTo>
                  <a:lnTo>
                    <a:pt x="1" y="525"/>
                  </a:lnTo>
                  <a:cubicBezTo>
                    <a:pt x="1" y="648"/>
                    <a:pt x="93" y="741"/>
                    <a:pt x="186" y="741"/>
                  </a:cubicBezTo>
                  <a:cubicBezTo>
                    <a:pt x="310" y="741"/>
                    <a:pt x="402" y="648"/>
                    <a:pt x="402" y="525"/>
                  </a:cubicBezTo>
                  <a:lnTo>
                    <a:pt x="402" y="185"/>
                  </a:lnTo>
                  <a:cubicBezTo>
                    <a:pt x="402" y="93"/>
                    <a:pt x="310" y="0"/>
                    <a:pt x="1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94"/>
            <p:cNvSpPr/>
            <p:nvPr/>
          </p:nvSpPr>
          <p:spPr>
            <a:xfrm>
              <a:off x="2748788" y="4363106"/>
              <a:ext cx="10050" cy="17750"/>
            </a:xfrm>
            <a:custGeom>
              <a:rect b="b" l="l" r="r" t="t"/>
              <a:pathLst>
                <a:path extrusionOk="0" h="710" w="402">
                  <a:moveTo>
                    <a:pt x="217" y="0"/>
                  </a:moveTo>
                  <a:cubicBezTo>
                    <a:pt x="93" y="0"/>
                    <a:pt x="0" y="93"/>
                    <a:pt x="0" y="185"/>
                  </a:cubicBezTo>
                  <a:lnTo>
                    <a:pt x="0" y="525"/>
                  </a:lnTo>
                  <a:cubicBezTo>
                    <a:pt x="16" y="648"/>
                    <a:pt x="108" y="710"/>
                    <a:pt x="201" y="710"/>
                  </a:cubicBezTo>
                  <a:cubicBezTo>
                    <a:pt x="294" y="710"/>
                    <a:pt x="386" y="648"/>
                    <a:pt x="402" y="525"/>
                  </a:cubicBezTo>
                  <a:lnTo>
                    <a:pt x="402" y="185"/>
                  </a:lnTo>
                  <a:cubicBezTo>
                    <a:pt x="402" y="93"/>
                    <a:pt x="309"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94"/>
            <p:cNvSpPr/>
            <p:nvPr/>
          </p:nvSpPr>
          <p:spPr>
            <a:xfrm>
              <a:off x="2690913" y="4369856"/>
              <a:ext cx="33975" cy="15650"/>
            </a:xfrm>
            <a:custGeom>
              <a:rect b="b" l="l" r="r" t="t"/>
              <a:pathLst>
                <a:path extrusionOk="0" h="626" w="1359">
                  <a:moveTo>
                    <a:pt x="244" y="0"/>
                  </a:moveTo>
                  <a:cubicBezTo>
                    <a:pt x="194" y="0"/>
                    <a:pt x="140" y="23"/>
                    <a:pt x="93" y="70"/>
                  </a:cubicBezTo>
                  <a:cubicBezTo>
                    <a:pt x="1" y="131"/>
                    <a:pt x="1" y="286"/>
                    <a:pt x="63" y="347"/>
                  </a:cubicBezTo>
                  <a:cubicBezTo>
                    <a:pt x="217" y="533"/>
                    <a:pt x="433" y="625"/>
                    <a:pt x="680" y="625"/>
                  </a:cubicBezTo>
                  <a:cubicBezTo>
                    <a:pt x="927" y="625"/>
                    <a:pt x="1143" y="533"/>
                    <a:pt x="1297" y="347"/>
                  </a:cubicBezTo>
                  <a:cubicBezTo>
                    <a:pt x="1359" y="286"/>
                    <a:pt x="1359" y="131"/>
                    <a:pt x="1266" y="70"/>
                  </a:cubicBezTo>
                  <a:cubicBezTo>
                    <a:pt x="1235" y="23"/>
                    <a:pt x="1181" y="0"/>
                    <a:pt x="1127" y="0"/>
                  </a:cubicBezTo>
                  <a:cubicBezTo>
                    <a:pt x="1073" y="0"/>
                    <a:pt x="1019" y="23"/>
                    <a:pt x="988" y="70"/>
                  </a:cubicBezTo>
                  <a:cubicBezTo>
                    <a:pt x="911" y="162"/>
                    <a:pt x="803" y="209"/>
                    <a:pt x="691" y="209"/>
                  </a:cubicBezTo>
                  <a:cubicBezTo>
                    <a:pt x="579" y="209"/>
                    <a:pt x="464" y="162"/>
                    <a:pt x="371" y="70"/>
                  </a:cubicBezTo>
                  <a:cubicBezTo>
                    <a:pt x="340" y="23"/>
                    <a:pt x="294" y="0"/>
                    <a:pt x="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94"/>
            <p:cNvSpPr/>
            <p:nvPr/>
          </p:nvSpPr>
          <p:spPr>
            <a:xfrm>
              <a:off x="2626888" y="4343806"/>
              <a:ext cx="161275" cy="60975"/>
            </a:xfrm>
            <a:custGeom>
              <a:rect b="b" l="l" r="r" t="t"/>
              <a:pathLst>
                <a:path extrusionOk="0" h="2439" w="6451">
                  <a:moveTo>
                    <a:pt x="5771" y="402"/>
                  </a:moveTo>
                  <a:cubicBezTo>
                    <a:pt x="5926" y="402"/>
                    <a:pt x="6049" y="525"/>
                    <a:pt x="6049" y="680"/>
                  </a:cubicBezTo>
                  <a:lnTo>
                    <a:pt x="6080" y="1760"/>
                  </a:lnTo>
                  <a:cubicBezTo>
                    <a:pt x="6080" y="1914"/>
                    <a:pt x="5926" y="2037"/>
                    <a:pt x="5771" y="2037"/>
                  </a:cubicBezTo>
                  <a:lnTo>
                    <a:pt x="710" y="2037"/>
                  </a:lnTo>
                  <a:cubicBezTo>
                    <a:pt x="525" y="2037"/>
                    <a:pt x="402" y="1914"/>
                    <a:pt x="402" y="1760"/>
                  </a:cubicBezTo>
                  <a:lnTo>
                    <a:pt x="402" y="680"/>
                  </a:lnTo>
                  <a:cubicBezTo>
                    <a:pt x="402" y="525"/>
                    <a:pt x="525" y="402"/>
                    <a:pt x="710" y="402"/>
                  </a:cubicBezTo>
                  <a:close/>
                  <a:moveTo>
                    <a:pt x="710" y="1"/>
                  </a:moveTo>
                  <a:cubicBezTo>
                    <a:pt x="309" y="1"/>
                    <a:pt x="0" y="309"/>
                    <a:pt x="0" y="680"/>
                  </a:cubicBezTo>
                  <a:lnTo>
                    <a:pt x="0" y="1760"/>
                  </a:lnTo>
                  <a:cubicBezTo>
                    <a:pt x="0" y="2130"/>
                    <a:pt x="309" y="2439"/>
                    <a:pt x="710" y="2439"/>
                  </a:cubicBezTo>
                  <a:lnTo>
                    <a:pt x="5771" y="2439"/>
                  </a:lnTo>
                  <a:cubicBezTo>
                    <a:pt x="6142" y="2439"/>
                    <a:pt x="6450" y="2130"/>
                    <a:pt x="6450" y="1760"/>
                  </a:cubicBezTo>
                  <a:lnTo>
                    <a:pt x="6450" y="680"/>
                  </a:lnTo>
                  <a:cubicBezTo>
                    <a:pt x="6450" y="309"/>
                    <a:pt x="6142" y="1"/>
                    <a:pt x="5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94"/>
            <p:cNvSpPr/>
            <p:nvPr/>
          </p:nvSpPr>
          <p:spPr>
            <a:xfrm>
              <a:off x="2603738" y="4419431"/>
              <a:ext cx="49400" cy="41650"/>
            </a:xfrm>
            <a:custGeom>
              <a:rect b="b" l="l" r="r" t="t"/>
              <a:pathLst>
                <a:path extrusionOk="0" h="1666" w="1976">
                  <a:moveTo>
                    <a:pt x="1145" y="392"/>
                  </a:moveTo>
                  <a:cubicBezTo>
                    <a:pt x="1366" y="392"/>
                    <a:pt x="1574" y="564"/>
                    <a:pt x="1574" y="833"/>
                  </a:cubicBezTo>
                  <a:cubicBezTo>
                    <a:pt x="1574" y="1080"/>
                    <a:pt x="1389" y="1265"/>
                    <a:pt x="1142" y="1265"/>
                  </a:cubicBezTo>
                  <a:cubicBezTo>
                    <a:pt x="741" y="1265"/>
                    <a:pt x="556" y="802"/>
                    <a:pt x="834" y="525"/>
                  </a:cubicBezTo>
                  <a:cubicBezTo>
                    <a:pt x="925" y="433"/>
                    <a:pt x="1036" y="392"/>
                    <a:pt x="1145" y="392"/>
                  </a:cubicBezTo>
                  <a:close/>
                  <a:moveTo>
                    <a:pt x="1142" y="0"/>
                  </a:moveTo>
                  <a:cubicBezTo>
                    <a:pt x="402" y="0"/>
                    <a:pt x="0" y="895"/>
                    <a:pt x="556" y="1420"/>
                  </a:cubicBezTo>
                  <a:cubicBezTo>
                    <a:pt x="726" y="1590"/>
                    <a:pt x="935" y="1666"/>
                    <a:pt x="1139" y="1666"/>
                  </a:cubicBezTo>
                  <a:cubicBezTo>
                    <a:pt x="1566" y="1666"/>
                    <a:pt x="1976" y="1334"/>
                    <a:pt x="1976" y="833"/>
                  </a:cubicBezTo>
                  <a:cubicBezTo>
                    <a:pt x="1976" y="370"/>
                    <a:pt x="1605" y="0"/>
                    <a:pt x="11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94"/>
            <p:cNvSpPr/>
            <p:nvPr/>
          </p:nvSpPr>
          <p:spPr>
            <a:xfrm>
              <a:off x="2762663" y="4419431"/>
              <a:ext cx="48650" cy="41650"/>
            </a:xfrm>
            <a:custGeom>
              <a:rect b="b" l="l" r="r" t="t"/>
              <a:pathLst>
                <a:path extrusionOk="0" h="1666" w="1946">
                  <a:moveTo>
                    <a:pt x="834" y="401"/>
                  </a:moveTo>
                  <a:cubicBezTo>
                    <a:pt x="1081" y="401"/>
                    <a:pt x="1266" y="586"/>
                    <a:pt x="1266" y="833"/>
                  </a:cubicBezTo>
                  <a:cubicBezTo>
                    <a:pt x="1266" y="1103"/>
                    <a:pt x="1058" y="1275"/>
                    <a:pt x="837" y="1275"/>
                  </a:cubicBezTo>
                  <a:cubicBezTo>
                    <a:pt x="728" y="1275"/>
                    <a:pt x="617" y="1233"/>
                    <a:pt x="526" y="1142"/>
                  </a:cubicBezTo>
                  <a:cubicBezTo>
                    <a:pt x="248" y="864"/>
                    <a:pt x="433" y="401"/>
                    <a:pt x="834" y="401"/>
                  </a:cubicBezTo>
                  <a:close/>
                  <a:moveTo>
                    <a:pt x="834" y="0"/>
                  </a:moveTo>
                  <a:cubicBezTo>
                    <a:pt x="371" y="0"/>
                    <a:pt x="1" y="370"/>
                    <a:pt x="1" y="833"/>
                  </a:cubicBezTo>
                  <a:cubicBezTo>
                    <a:pt x="1" y="1334"/>
                    <a:pt x="410" y="1666"/>
                    <a:pt x="837" y="1666"/>
                  </a:cubicBezTo>
                  <a:cubicBezTo>
                    <a:pt x="1042" y="1666"/>
                    <a:pt x="1251" y="1590"/>
                    <a:pt x="1421" y="1420"/>
                  </a:cubicBezTo>
                  <a:cubicBezTo>
                    <a:pt x="1945" y="895"/>
                    <a:pt x="1575"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94"/>
            <p:cNvSpPr/>
            <p:nvPr/>
          </p:nvSpPr>
          <p:spPr>
            <a:xfrm>
              <a:off x="2679338" y="4419431"/>
              <a:ext cx="49425" cy="41650"/>
            </a:xfrm>
            <a:custGeom>
              <a:rect b="b" l="l" r="r" t="t"/>
              <a:pathLst>
                <a:path extrusionOk="0" h="1666" w="1977">
                  <a:moveTo>
                    <a:pt x="1145" y="392"/>
                  </a:moveTo>
                  <a:cubicBezTo>
                    <a:pt x="1366" y="392"/>
                    <a:pt x="1575" y="564"/>
                    <a:pt x="1575" y="833"/>
                  </a:cubicBezTo>
                  <a:cubicBezTo>
                    <a:pt x="1575" y="1080"/>
                    <a:pt x="1390" y="1265"/>
                    <a:pt x="1143" y="1265"/>
                  </a:cubicBezTo>
                  <a:cubicBezTo>
                    <a:pt x="742" y="1265"/>
                    <a:pt x="556" y="802"/>
                    <a:pt x="834" y="525"/>
                  </a:cubicBezTo>
                  <a:cubicBezTo>
                    <a:pt x="926" y="433"/>
                    <a:pt x="1037" y="392"/>
                    <a:pt x="1145" y="392"/>
                  </a:cubicBezTo>
                  <a:close/>
                  <a:moveTo>
                    <a:pt x="1143" y="0"/>
                  </a:moveTo>
                  <a:cubicBezTo>
                    <a:pt x="402" y="0"/>
                    <a:pt x="1" y="895"/>
                    <a:pt x="556" y="1420"/>
                  </a:cubicBezTo>
                  <a:cubicBezTo>
                    <a:pt x="726" y="1590"/>
                    <a:pt x="935" y="1666"/>
                    <a:pt x="1140" y="1666"/>
                  </a:cubicBezTo>
                  <a:cubicBezTo>
                    <a:pt x="1567" y="1666"/>
                    <a:pt x="1976" y="1334"/>
                    <a:pt x="1976" y="833"/>
                  </a:cubicBezTo>
                  <a:cubicBezTo>
                    <a:pt x="1976" y="370"/>
                    <a:pt x="1606"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94"/>
            <p:cNvSpPr/>
            <p:nvPr/>
          </p:nvSpPr>
          <p:spPr>
            <a:xfrm>
              <a:off x="2561313" y="4141656"/>
              <a:ext cx="293200" cy="345675"/>
            </a:xfrm>
            <a:custGeom>
              <a:rect b="b" l="l" r="r" t="t"/>
              <a:pathLst>
                <a:path extrusionOk="0" h="13827" w="11728">
                  <a:moveTo>
                    <a:pt x="6944" y="402"/>
                  </a:moveTo>
                  <a:cubicBezTo>
                    <a:pt x="7222" y="402"/>
                    <a:pt x="7438" y="618"/>
                    <a:pt x="7438" y="896"/>
                  </a:cubicBezTo>
                  <a:lnTo>
                    <a:pt x="7438" y="1421"/>
                  </a:lnTo>
                  <a:lnTo>
                    <a:pt x="4290" y="1421"/>
                  </a:lnTo>
                  <a:lnTo>
                    <a:pt x="4290" y="896"/>
                  </a:lnTo>
                  <a:cubicBezTo>
                    <a:pt x="4290" y="618"/>
                    <a:pt x="4506" y="402"/>
                    <a:pt x="4784" y="402"/>
                  </a:cubicBezTo>
                  <a:close/>
                  <a:moveTo>
                    <a:pt x="8333" y="1853"/>
                  </a:moveTo>
                  <a:cubicBezTo>
                    <a:pt x="8857" y="1853"/>
                    <a:pt x="9289" y="2254"/>
                    <a:pt x="9289" y="2778"/>
                  </a:cubicBezTo>
                  <a:lnTo>
                    <a:pt x="9259" y="2778"/>
                  </a:lnTo>
                  <a:lnTo>
                    <a:pt x="9259" y="4352"/>
                  </a:lnTo>
                  <a:lnTo>
                    <a:pt x="4413" y="4352"/>
                  </a:lnTo>
                  <a:cubicBezTo>
                    <a:pt x="4290" y="4352"/>
                    <a:pt x="4197" y="4445"/>
                    <a:pt x="4197" y="4538"/>
                  </a:cubicBezTo>
                  <a:cubicBezTo>
                    <a:pt x="4197" y="4661"/>
                    <a:pt x="4290" y="4754"/>
                    <a:pt x="4413" y="4754"/>
                  </a:cubicBezTo>
                  <a:lnTo>
                    <a:pt x="9382" y="4754"/>
                  </a:lnTo>
                  <a:lnTo>
                    <a:pt x="11110" y="7006"/>
                  </a:lnTo>
                  <a:lnTo>
                    <a:pt x="9691" y="7006"/>
                  </a:lnTo>
                  <a:cubicBezTo>
                    <a:pt x="9598" y="7006"/>
                    <a:pt x="9505" y="7099"/>
                    <a:pt x="9505" y="7222"/>
                  </a:cubicBezTo>
                  <a:cubicBezTo>
                    <a:pt x="9505" y="7315"/>
                    <a:pt x="9598" y="7408"/>
                    <a:pt x="9691" y="7408"/>
                  </a:cubicBezTo>
                  <a:lnTo>
                    <a:pt x="11326" y="7408"/>
                  </a:lnTo>
                  <a:lnTo>
                    <a:pt x="11326" y="12592"/>
                  </a:lnTo>
                  <a:cubicBezTo>
                    <a:pt x="11326" y="13055"/>
                    <a:pt x="10956" y="13426"/>
                    <a:pt x="10493" y="13426"/>
                  </a:cubicBezTo>
                  <a:lnTo>
                    <a:pt x="1235" y="13426"/>
                  </a:lnTo>
                  <a:cubicBezTo>
                    <a:pt x="772" y="13426"/>
                    <a:pt x="401" y="13055"/>
                    <a:pt x="401" y="12592"/>
                  </a:cubicBezTo>
                  <a:lnTo>
                    <a:pt x="401" y="7408"/>
                  </a:lnTo>
                  <a:lnTo>
                    <a:pt x="8888" y="7408"/>
                  </a:lnTo>
                  <a:cubicBezTo>
                    <a:pt x="9012" y="7408"/>
                    <a:pt x="9104" y="7315"/>
                    <a:pt x="9104" y="7222"/>
                  </a:cubicBezTo>
                  <a:cubicBezTo>
                    <a:pt x="9104" y="7099"/>
                    <a:pt x="9012" y="7006"/>
                    <a:pt x="8888" y="7006"/>
                  </a:cubicBezTo>
                  <a:lnTo>
                    <a:pt x="617" y="7006"/>
                  </a:lnTo>
                  <a:lnTo>
                    <a:pt x="2346" y="4754"/>
                  </a:lnTo>
                  <a:lnTo>
                    <a:pt x="3580" y="4754"/>
                  </a:lnTo>
                  <a:cubicBezTo>
                    <a:pt x="3703" y="4754"/>
                    <a:pt x="3796" y="4661"/>
                    <a:pt x="3796" y="4538"/>
                  </a:cubicBezTo>
                  <a:cubicBezTo>
                    <a:pt x="3796" y="4414"/>
                    <a:pt x="3703" y="4352"/>
                    <a:pt x="3611" y="4352"/>
                  </a:cubicBezTo>
                  <a:lnTo>
                    <a:pt x="2469" y="4352"/>
                  </a:lnTo>
                  <a:lnTo>
                    <a:pt x="2469" y="2778"/>
                  </a:lnTo>
                  <a:cubicBezTo>
                    <a:pt x="2469" y="2254"/>
                    <a:pt x="2870" y="1853"/>
                    <a:pt x="3395" y="1853"/>
                  </a:cubicBezTo>
                  <a:close/>
                  <a:moveTo>
                    <a:pt x="4784" y="1"/>
                  </a:moveTo>
                  <a:cubicBezTo>
                    <a:pt x="4290" y="1"/>
                    <a:pt x="3889" y="402"/>
                    <a:pt x="3889" y="896"/>
                  </a:cubicBezTo>
                  <a:lnTo>
                    <a:pt x="3889" y="1421"/>
                  </a:lnTo>
                  <a:lnTo>
                    <a:pt x="3395" y="1421"/>
                  </a:lnTo>
                  <a:cubicBezTo>
                    <a:pt x="2654" y="1421"/>
                    <a:pt x="2068" y="2038"/>
                    <a:pt x="2068" y="2778"/>
                  </a:cubicBezTo>
                  <a:lnTo>
                    <a:pt x="2068" y="4476"/>
                  </a:lnTo>
                  <a:lnTo>
                    <a:pt x="62" y="7099"/>
                  </a:lnTo>
                  <a:cubicBezTo>
                    <a:pt x="31" y="7130"/>
                    <a:pt x="0" y="7161"/>
                    <a:pt x="0" y="7222"/>
                  </a:cubicBezTo>
                  <a:lnTo>
                    <a:pt x="0" y="12623"/>
                  </a:lnTo>
                  <a:cubicBezTo>
                    <a:pt x="0" y="13271"/>
                    <a:pt x="556" y="13827"/>
                    <a:pt x="1235" y="13827"/>
                  </a:cubicBezTo>
                  <a:lnTo>
                    <a:pt x="10493" y="13827"/>
                  </a:lnTo>
                  <a:cubicBezTo>
                    <a:pt x="11172" y="13827"/>
                    <a:pt x="11728" y="13271"/>
                    <a:pt x="11728" y="12623"/>
                  </a:cubicBezTo>
                  <a:lnTo>
                    <a:pt x="11728" y="7222"/>
                  </a:lnTo>
                  <a:cubicBezTo>
                    <a:pt x="11728" y="7161"/>
                    <a:pt x="11728" y="7130"/>
                    <a:pt x="11697" y="7099"/>
                  </a:cubicBezTo>
                  <a:lnTo>
                    <a:pt x="9691" y="4476"/>
                  </a:lnTo>
                  <a:lnTo>
                    <a:pt x="9691" y="2778"/>
                  </a:lnTo>
                  <a:cubicBezTo>
                    <a:pt x="9691" y="2038"/>
                    <a:pt x="9073" y="1421"/>
                    <a:pt x="8333" y="1421"/>
                  </a:cubicBezTo>
                  <a:lnTo>
                    <a:pt x="7839" y="1421"/>
                  </a:lnTo>
                  <a:lnTo>
                    <a:pt x="7839" y="896"/>
                  </a:lnTo>
                  <a:cubicBezTo>
                    <a:pt x="7839" y="402"/>
                    <a:pt x="7438" y="1"/>
                    <a:pt x="69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4" name="Google Shape;15534;p94"/>
          <p:cNvGrpSpPr/>
          <p:nvPr/>
        </p:nvGrpSpPr>
        <p:grpSpPr>
          <a:xfrm>
            <a:off x="1787018" y="2850824"/>
            <a:ext cx="348775" cy="345475"/>
            <a:chOff x="7790063" y="1921756"/>
            <a:chExt cx="348775" cy="345475"/>
          </a:xfrm>
        </p:grpSpPr>
        <p:sp>
          <p:nvSpPr>
            <p:cNvPr id="15535" name="Google Shape;15535;p94"/>
            <p:cNvSpPr/>
            <p:nvPr/>
          </p:nvSpPr>
          <p:spPr>
            <a:xfrm>
              <a:off x="7790063" y="1992606"/>
              <a:ext cx="267750" cy="274625"/>
            </a:xfrm>
            <a:custGeom>
              <a:rect b="b" l="l" r="r" t="t"/>
              <a:pathLst>
                <a:path extrusionOk="0" h="10985" w="10710">
                  <a:moveTo>
                    <a:pt x="9815" y="970"/>
                  </a:moveTo>
                  <a:cubicBezTo>
                    <a:pt x="9877" y="970"/>
                    <a:pt x="9938" y="1001"/>
                    <a:pt x="10000" y="1032"/>
                  </a:cubicBezTo>
                  <a:cubicBezTo>
                    <a:pt x="10124" y="1155"/>
                    <a:pt x="10124" y="1371"/>
                    <a:pt x="10000" y="1495"/>
                  </a:cubicBezTo>
                  <a:lnTo>
                    <a:pt x="9815" y="1649"/>
                  </a:lnTo>
                  <a:lnTo>
                    <a:pt x="9815" y="970"/>
                  </a:lnTo>
                  <a:close/>
                  <a:moveTo>
                    <a:pt x="9105" y="414"/>
                  </a:moveTo>
                  <a:cubicBezTo>
                    <a:pt x="9290" y="414"/>
                    <a:pt x="9414" y="538"/>
                    <a:pt x="9414" y="723"/>
                  </a:cubicBezTo>
                  <a:lnTo>
                    <a:pt x="9414" y="3130"/>
                  </a:lnTo>
                  <a:cubicBezTo>
                    <a:pt x="9414" y="3346"/>
                    <a:pt x="9259" y="3454"/>
                    <a:pt x="9105" y="3454"/>
                  </a:cubicBezTo>
                  <a:cubicBezTo>
                    <a:pt x="8951" y="3454"/>
                    <a:pt x="8797" y="3346"/>
                    <a:pt x="8797" y="3130"/>
                  </a:cubicBezTo>
                  <a:lnTo>
                    <a:pt x="8797" y="723"/>
                  </a:lnTo>
                  <a:cubicBezTo>
                    <a:pt x="8797" y="538"/>
                    <a:pt x="8951" y="414"/>
                    <a:pt x="9105" y="414"/>
                  </a:cubicBezTo>
                  <a:close/>
                  <a:moveTo>
                    <a:pt x="8395" y="2204"/>
                  </a:moveTo>
                  <a:lnTo>
                    <a:pt x="8395" y="3069"/>
                  </a:lnTo>
                  <a:lnTo>
                    <a:pt x="8025" y="3470"/>
                  </a:lnTo>
                  <a:lnTo>
                    <a:pt x="8025" y="2575"/>
                  </a:lnTo>
                  <a:lnTo>
                    <a:pt x="8395" y="2204"/>
                  </a:lnTo>
                  <a:close/>
                  <a:moveTo>
                    <a:pt x="7355" y="2200"/>
                  </a:moveTo>
                  <a:cubicBezTo>
                    <a:pt x="7495" y="2200"/>
                    <a:pt x="7624" y="2341"/>
                    <a:pt x="7624" y="2482"/>
                  </a:cubicBezTo>
                  <a:lnTo>
                    <a:pt x="7624" y="4920"/>
                  </a:lnTo>
                  <a:cubicBezTo>
                    <a:pt x="7608" y="5113"/>
                    <a:pt x="7449" y="5214"/>
                    <a:pt x="7297" y="5214"/>
                  </a:cubicBezTo>
                  <a:cubicBezTo>
                    <a:pt x="7157" y="5214"/>
                    <a:pt x="7021" y="5129"/>
                    <a:pt x="7007" y="4951"/>
                  </a:cubicBezTo>
                  <a:lnTo>
                    <a:pt x="7007" y="2513"/>
                  </a:lnTo>
                  <a:cubicBezTo>
                    <a:pt x="7007" y="2328"/>
                    <a:pt x="7130" y="2204"/>
                    <a:pt x="7315" y="2204"/>
                  </a:cubicBezTo>
                  <a:cubicBezTo>
                    <a:pt x="7329" y="2202"/>
                    <a:pt x="7342" y="2200"/>
                    <a:pt x="7355" y="2200"/>
                  </a:cubicBezTo>
                  <a:close/>
                  <a:moveTo>
                    <a:pt x="6605" y="3994"/>
                  </a:moveTo>
                  <a:lnTo>
                    <a:pt x="6605" y="4889"/>
                  </a:lnTo>
                  <a:lnTo>
                    <a:pt x="6204" y="5291"/>
                  </a:lnTo>
                  <a:lnTo>
                    <a:pt x="6204" y="4365"/>
                  </a:lnTo>
                  <a:lnTo>
                    <a:pt x="6605" y="3994"/>
                  </a:lnTo>
                  <a:close/>
                  <a:moveTo>
                    <a:pt x="5483" y="4025"/>
                  </a:moveTo>
                  <a:cubicBezTo>
                    <a:pt x="5625" y="4025"/>
                    <a:pt x="5772" y="4118"/>
                    <a:pt x="5803" y="4303"/>
                  </a:cubicBezTo>
                  <a:lnTo>
                    <a:pt x="5803" y="6741"/>
                  </a:lnTo>
                  <a:cubicBezTo>
                    <a:pt x="5803" y="6926"/>
                    <a:pt x="5679" y="7050"/>
                    <a:pt x="5494" y="7050"/>
                  </a:cubicBezTo>
                  <a:cubicBezTo>
                    <a:pt x="5340" y="7050"/>
                    <a:pt x="5186" y="6895"/>
                    <a:pt x="5186" y="6741"/>
                  </a:cubicBezTo>
                  <a:lnTo>
                    <a:pt x="5186" y="4303"/>
                  </a:lnTo>
                  <a:cubicBezTo>
                    <a:pt x="5201" y="4118"/>
                    <a:pt x="5340" y="4025"/>
                    <a:pt x="5483" y="4025"/>
                  </a:cubicBezTo>
                  <a:close/>
                  <a:moveTo>
                    <a:pt x="4815" y="5784"/>
                  </a:moveTo>
                  <a:lnTo>
                    <a:pt x="4815" y="6679"/>
                  </a:lnTo>
                  <a:lnTo>
                    <a:pt x="4414" y="7081"/>
                  </a:lnTo>
                  <a:lnTo>
                    <a:pt x="4414" y="6186"/>
                  </a:lnTo>
                  <a:lnTo>
                    <a:pt x="4815" y="5784"/>
                  </a:lnTo>
                  <a:close/>
                  <a:moveTo>
                    <a:pt x="2995" y="7605"/>
                  </a:moveTo>
                  <a:lnTo>
                    <a:pt x="2995" y="8469"/>
                  </a:lnTo>
                  <a:lnTo>
                    <a:pt x="2748" y="8747"/>
                  </a:lnTo>
                  <a:lnTo>
                    <a:pt x="2316" y="8315"/>
                  </a:lnTo>
                  <a:lnTo>
                    <a:pt x="2995" y="7605"/>
                  </a:lnTo>
                  <a:close/>
                  <a:moveTo>
                    <a:pt x="3720" y="5816"/>
                  </a:moveTo>
                  <a:cubicBezTo>
                    <a:pt x="3896" y="5822"/>
                    <a:pt x="4013" y="5943"/>
                    <a:pt x="4013" y="6093"/>
                  </a:cubicBezTo>
                  <a:lnTo>
                    <a:pt x="4013" y="8531"/>
                  </a:lnTo>
                  <a:cubicBezTo>
                    <a:pt x="4013" y="8747"/>
                    <a:pt x="3859" y="8855"/>
                    <a:pt x="3704" y="8855"/>
                  </a:cubicBezTo>
                  <a:cubicBezTo>
                    <a:pt x="3550" y="8855"/>
                    <a:pt x="3396" y="8747"/>
                    <a:pt x="3396" y="8531"/>
                  </a:cubicBezTo>
                  <a:lnTo>
                    <a:pt x="3396" y="6124"/>
                  </a:lnTo>
                  <a:cubicBezTo>
                    <a:pt x="3396" y="5944"/>
                    <a:pt x="3542" y="5822"/>
                    <a:pt x="3720" y="5816"/>
                  </a:cubicBezTo>
                  <a:close/>
                  <a:moveTo>
                    <a:pt x="1482" y="8037"/>
                  </a:moveTo>
                  <a:lnTo>
                    <a:pt x="3025" y="9580"/>
                  </a:lnTo>
                  <a:cubicBezTo>
                    <a:pt x="2776" y="9746"/>
                    <a:pt x="2502" y="9863"/>
                    <a:pt x="2204" y="9863"/>
                  </a:cubicBezTo>
                  <a:cubicBezTo>
                    <a:pt x="2169" y="9863"/>
                    <a:pt x="2135" y="9861"/>
                    <a:pt x="2100" y="9858"/>
                  </a:cubicBezTo>
                  <a:cubicBezTo>
                    <a:pt x="1883" y="9858"/>
                    <a:pt x="1637" y="9920"/>
                    <a:pt x="1482" y="10105"/>
                  </a:cubicBezTo>
                  <a:lnTo>
                    <a:pt x="1019" y="10568"/>
                  </a:lnTo>
                  <a:cubicBezTo>
                    <a:pt x="1004" y="10583"/>
                    <a:pt x="981" y="10591"/>
                    <a:pt x="958" y="10591"/>
                  </a:cubicBezTo>
                  <a:cubicBezTo>
                    <a:pt x="934" y="10591"/>
                    <a:pt x="911" y="10583"/>
                    <a:pt x="896" y="10568"/>
                  </a:cubicBezTo>
                  <a:lnTo>
                    <a:pt x="495" y="10198"/>
                  </a:lnTo>
                  <a:cubicBezTo>
                    <a:pt x="464" y="10167"/>
                    <a:pt x="464" y="10105"/>
                    <a:pt x="495" y="10074"/>
                  </a:cubicBezTo>
                  <a:lnTo>
                    <a:pt x="495" y="10043"/>
                  </a:lnTo>
                  <a:lnTo>
                    <a:pt x="958" y="9580"/>
                  </a:lnTo>
                  <a:cubicBezTo>
                    <a:pt x="1112" y="9395"/>
                    <a:pt x="1205" y="9179"/>
                    <a:pt x="1205" y="8963"/>
                  </a:cubicBezTo>
                  <a:cubicBezTo>
                    <a:pt x="1174" y="8624"/>
                    <a:pt x="1266" y="8315"/>
                    <a:pt x="1482" y="8037"/>
                  </a:cubicBezTo>
                  <a:close/>
                  <a:moveTo>
                    <a:pt x="9128" y="0"/>
                  </a:moveTo>
                  <a:cubicBezTo>
                    <a:pt x="8763" y="0"/>
                    <a:pt x="8395" y="251"/>
                    <a:pt x="8395" y="723"/>
                  </a:cubicBezTo>
                  <a:lnTo>
                    <a:pt x="8395" y="1618"/>
                  </a:lnTo>
                  <a:lnTo>
                    <a:pt x="7932" y="2112"/>
                  </a:lnTo>
                  <a:cubicBezTo>
                    <a:pt x="7782" y="1892"/>
                    <a:pt x="7559" y="1794"/>
                    <a:pt x="7337" y="1794"/>
                  </a:cubicBezTo>
                  <a:cubicBezTo>
                    <a:pt x="6968" y="1794"/>
                    <a:pt x="6605" y="2069"/>
                    <a:pt x="6605" y="2513"/>
                  </a:cubicBezTo>
                  <a:lnTo>
                    <a:pt x="6605" y="3439"/>
                  </a:lnTo>
                  <a:lnTo>
                    <a:pt x="6112" y="3902"/>
                  </a:lnTo>
                  <a:cubicBezTo>
                    <a:pt x="5973" y="3682"/>
                    <a:pt x="5756" y="3584"/>
                    <a:pt x="5540" y="3584"/>
                  </a:cubicBezTo>
                  <a:cubicBezTo>
                    <a:pt x="5178" y="3584"/>
                    <a:pt x="4815" y="3859"/>
                    <a:pt x="4815" y="4303"/>
                  </a:cubicBezTo>
                  <a:lnTo>
                    <a:pt x="4815" y="5229"/>
                  </a:lnTo>
                  <a:lnTo>
                    <a:pt x="4322" y="5692"/>
                  </a:lnTo>
                  <a:cubicBezTo>
                    <a:pt x="4171" y="5483"/>
                    <a:pt x="3950" y="5387"/>
                    <a:pt x="3732" y="5387"/>
                  </a:cubicBezTo>
                  <a:cubicBezTo>
                    <a:pt x="3369" y="5387"/>
                    <a:pt x="3014" y="5650"/>
                    <a:pt x="2995" y="6093"/>
                  </a:cubicBezTo>
                  <a:lnTo>
                    <a:pt x="2995" y="7019"/>
                  </a:lnTo>
                  <a:lnTo>
                    <a:pt x="2038" y="7976"/>
                  </a:lnTo>
                  <a:lnTo>
                    <a:pt x="1328" y="7327"/>
                  </a:lnTo>
                  <a:cubicBezTo>
                    <a:pt x="958" y="6957"/>
                    <a:pt x="958" y="6371"/>
                    <a:pt x="1328" y="6000"/>
                  </a:cubicBezTo>
                  <a:lnTo>
                    <a:pt x="1482" y="5846"/>
                  </a:lnTo>
                  <a:cubicBezTo>
                    <a:pt x="1822" y="5507"/>
                    <a:pt x="1945" y="5013"/>
                    <a:pt x="1791" y="4550"/>
                  </a:cubicBezTo>
                  <a:cubicBezTo>
                    <a:pt x="1667" y="4180"/>
                    <a:pt x="1482" y="3871"/>
                    <a:pt x="1235" y="3562"/>
                  </a:cubicBezTo>
                  <a:cubicBezTo>
                    <a:pt x="1174" y="3531"/>
                    <a:pt x="1174" y="3470"/>
                    <a:pt x="1235" y="3439"/>
                  </a:cubicBezTo>
                  <a:lnTo>
                    <a:pt x="1482" y="3192"/>
                  </a:lnTo>
                  <a:cubicBezTo>
                    <a:pt x="1498" y="3161"/>
                    <a:pt x="1521" y="3146"/>
                    <a:pt x="1548" y="3146"/>
                  </a:cubicBezTo>
                  <a:cubicBezTo>
                    <a:pt x="1575" y="3146"/>
                    <a:pt x="1606" y="3161"/>
                    <a:pt x="1637" y="3192"/>
                  </a:cubicBezTo>
                  <a:cubicBezTo>
                    <a:pt x="1914" y="3408"/>
                    <a:pt x="2254" y="3624"/>
                    <a:pt x="2593" y="3748"/>
                  </a:cubicBezTo>
                  <a:cubicBezTo>
                    <a:pt x="2723" y="3782"/>
                    <a:pt x="2855" y="3800"/>
                    <a:pt x="2986" y="3800"/>
                  </a:cubicBezTo>
                  <a:cubicBezTo>
                    <a:pt x="3321" y="3800"/>
                    <a:pt x="3645" y="3683"/>
                    <a:pt x="3890" y="3439"/>
                  </a:cubicBezTo>
                  <a:lnTo>
                    <a:pt x="6451" y="877"/>
                  </a:lnTo>
                  <a:cubicBezTo>
                    <a:pt x="6544" y="785"/>
                    <a:pt x="6544" y="661"/>
                    <a:pt x="6451" y="600"/>
                  </a:cubicBezTo>
                  <a:cubicBezTo>
                    <a:pt x="6405" y="553"/>
                    <a:pt x="6351" y="530"/>
                    <a:pt x="6301" y="530"/>
                  </a:cubicBezTo>
                  <a:cubicBezTo>
                    <a:pt x="6250" y="530"/>
                    <a:pt x="6204" y="553"/>
                    <a:pt x="6173" y="600"/>
                  </a:cubicBezTo>
                  <a:lnTo>
                    <a:pt x="3612" y="3130"/>
                  </a:lnTo>
                  <a:cubicBezTo>
                    <a:pt x="3437" y="3305"/>
                    <a:pt x="3215" y="3387"/>
                    <a:pt x="3002" y="3387"/>
                  </a:cubicBezTo>
                  <a:cubicBezTo>
                    <a:pt x="2915" y="3387"/>
                    <a:pt x="2829" y="3373"/>
                    <a:pt x="2748" y="3346"/>
                  </a:cubicBezTo>
                  <a:cubicBezTo>
                    <a:pt x="2439" y="3254"/>
                    <a:pt x="2130" y="3069"/>
                    <a:pt x="1883" y="2853"/>
                  </a:cubicBezTo>
                  <a:cubicBezTo>
                    <a:pt x="1795" y="2779"/>
                    <a:pt x="1679" y="2740"/>
                    <a:pt x="1561" y="2740"/>
                  </a:cubicBezTo>
                  <a:cubicBezTo>
                    <a:pt x="1432" y="2740"/>
                    <a:pt x="1301" y="2787"/>
                    <a:pt x="1205" y="2883"/>
                  </a:cubicBezTo>
                  <a:lnTo>
                    <a:pt x="958" y="3161"/>
                  </a:lnTo>
                  <a:cubicBezTo>
                    <a:pt x="772" y="3346"/>
                    <a:pt x="742" y="3624"/>
                    <a:pt x="927" y="3840"/>
                  </a:cubicBezTo>
                  <a:cubicBezTo>
                    <a:pt x="1143" y="4087"/>
                    <a:pt x="1297" y="4365"/>
                    <a:pt x="1421" y="4673"/>
                  </a:cubicBezTo>
                  <a:cubicBezTo>
                    <a:pt x="1513" y="4982"/>
                    <a:pt x="1421" y="5321"/>
                    <a:pt x="1205" y="5538"/>
                  </a:cubicBezTo>
                  <a:lnTo>
                    <a:pt x="1050" y="5692"/>
                  </a:lnTo>
                  <a:cubicBezTo>
                    <a:pt x="526" y="6216"/>
                    <a:pt x="526" y="7081"/>
                    <a:pt x="1050" y="7605"/>
                  </a:cubicBezTo>
                  <a:lnTo>
                    <a:pt x="1174" y="7760"/>
                  </a:lnTo>
                  <a:cubicBezTo>
                    <a:pt x="896" y="8099"/>
                    <a:pt x="772" y="8531"/>
                    <a:pt x="803" y="8963"/>
                  </a:cubicBezTo>
                  <a:cubicBezTo>
                    <a:pt x="803" y="9087"/>
                    <a:pt x="742" y="9210"/>
                    <a:pt x="680" y="9272"/>
                  </a:cubicBezTo>
                  <a:lnTo>
                    <a:pt x="186" y="9766"/>
                  </a:lnTo>
                  <a:cubicBezTo>
                    <a:pt x="1" y="9951"/>
                    <a:pt x="1" y="10259"/>
                    <a:pt x="186" y="10444"/>
                  </a:cubicBezTo>
                  <a:lnTo>
                    <a:pt x="587" y="10846"/>
                  </a:lnTo>
                  <a:cubicBezTo>
                    <a:pt x="680" y="10938"/>
                    <a:pt x="803" y="10985"/>
                    <a:pt x="927" y="10985"/>
                  </a:cubicBezTo>
                  <a:cubicBezTo>
                    <a:pt x="1050" y="10985"/>
                    <a:pt x="1174" y="10938"/>
                    <a:pt x="1266" y="10846"/>
                  </a:cubicBezTo>
                  <a:lnTo>
                    <a:pt x="1760" y="10352"/>
                  </a:lnTo>
                  <a:cubicBezTo>
                    <a:pt x="1829" y="10282"/>
                    <a:pt x="1934" y="10248"/>
                    <a:pt x="2033" y="10248"/>
                  </a:cubicBezTo>
                  <a:cubicBezTo>
                    <a:pt x="2067" y="10248"/>
                    <a:pt x="2100" y="10252"/>
                    <a:pt x="2130" y="10259"/>
                  </a:cubicBezTo>
                  <a:cubicBezTo>
                    <a:pt x="2562" y="10259"/>
                    <a:pt x="2964" y="10105"/>
                    <a:pt x="3272" y="9858"/>
                  </a:cubicBezTo>
                  <a:lnTo>
                    <a:pt x="3396" y="10012"/>
                  </a:lnTo>
                  <a:cubicBezTo>
                    <a:pt x="3658" y="10275"/>
                    <a:pt x="4013" y="10406"/>
                    <a:pt x="4368" y="10406"/>
                  </a:cubicBezTo>
                  <a:cubicBezTo>
                    <a:pt x="4723" y="10406"/>
                    <a:pt x="5078" y="10275"/>
                    <a:pt x="5340" y="10012"/>
                  </a:cubicBezTo>
                  <a:lnTo>
                    <a:pt x="6698" y="8624"/>
                  </a:lnTo>
                  <a:cubicBezTo>
                    <a:pt x="6840" y="8482"/>
                    <a:pt x="6709" y="8285"/>
                    <a:pt x="6557" y="8285"/>
                  </a:cubicBezTo>
                  <a:cubicBezTo>
                    <a:pt x="6511" y="8285"/>
                    <a:pt x="6463" y="8303"/>
                    <a:pt x="6420" y="8346"/>
                  </a:cubicBezTo>
                  <a:lnTo>
                    <a:pt x="5062" y="9704"/>
                  </a:lnTo>
                  <a:cubicBezTo>
                    <a:pt x="4877" y="9889"/>
                    <a:pt x="4630" y="9982"/>
                    <a:pt x="4383" y="9982"/>
                  </a:cubicBezTo>
                  <a:cubicBezTo>
                    <a:pt x="4136" y="9982"/>
                    <a:pt x="3890" y="9889"/>
                    <a:pt x="3704" y="9704"/>
                  </a:cubicBezTo>
                  <a:lnTo>
                    <a:pt x="3025" y="9025"/>
                  </a:lnTo>
                  <a:lnTo>
                    <a:pt x="3118" y="8932"/>
                  </a:lnTo>
                  <a:cubicBezTo>
                    <a:pt x="3149" y="8994"/>
                    <a:pt x="3180" y="9025"/>
                    <a:pt x="3211" y="9056"/>
                  </a:cubicBezTo>
                  <a:cubicBezTo>
                    <a:pt x="3334" y="9179"/>
                    <a:pt x="3519" y="9272"/>
                    <a:pt x="3704" y="9272"/>
                  </a:cubicBezTo>
                  <a:cubicBezTo>
                    <a:pt x="4106" y="9241"/>
                    <a:pt x="4414" y="8932"/>
                    <a:pt x="4414" y="8531"/>
                  </a:cubicBezTo>
                  <a:lnTo>
                    <a:pt x="4414" y="7636"/>
                  </a:lnTo>
                  <a:lnTo>
                    <a:pt x="4908" y="7142"/>
                  </a:lnTo>
                  <a:cubicBezTo>
                    <a:pt x="4939" y="7173"/>
                    <a:pt x="4970" y="7204"/>
                    <a:pt x="5001" y="7235"/>
                  </a:cubicBezTo>
                  <a:cubicBezTo>
                    <a:pt x="5124" y="7389"/>
                    <a:pt x="5309" y="7451"/>
                    <a:pt x="5494" y="7451"/>
                  </a:cubicBezTo>
                  <a:cubicBezTo>
                    <a:pt x="5896" y="7451"/>
                    <a:pt x="6204" y="7142"/>
                    <a:pt x="6204" y="6741"/>
                  </a:cubicBezTo>
                  <a:lnTo>
                    <a:pt x="6204" y="5815"/>
                  </a:lnTo>
                  <a:lnTo>
                    <a:pt x="6729" y="5321"/>
                  </a:lnTo>
                  <a:cubicBezTo>
                    <a:pt x="6760" y="5383"/>
                    <a:pt x="6791" y="5414"/>
                    <a:pt x="6821" y="5445"/>
                  </a:cubicBezTo>
                  <a:cubicBezTo>
                    <a:pt x="6971" y="5594"/>
                    <a:pt x="7149" y="5660"/>
                    <a:pt x="7323" y="5660"/>
                  </a:cubicBezTo>
                  <a:cubicBezTo>
                    <a:pt x="7688" y="5660"/>
                    <a:pt x="8035" y="5369"/>
                    <a:pt x="8056" y="4951"/>
                  </a:cubicBezTo>
                  <a:lnTo>
                    <a:pt x="8056" y="4025"/>
                  </a:lnTo>
                  <a:lnTo>
                    <a:pt x="8519" y="3531"/>
                  </a:lnTo>
                  <a:cubicBezTo>
                    <a:pt x="8550" y="3562"/>
                    <a:pt x="8581" y="3624"/>
                    <a:pt x="8611" y="3655"/>
                  </a:cubicBezTo>
                  <a:cubicBezTo>
                    <a:pt x="8755" y="3779"/>
                    <a:pt x="8922" y="3835"/>
                    <a:pt x="9085" y="3835"/>
                  </a:cubicBezTo>
                  <a:cubicBezTo>
                    <a:pt x="9449" y="3835"/>
                    <a:pt x="9794" y="3556"/>
                    <a:pt x="9815" y="3130"/>
                  </a:cubicBezTo>
                  <a:lnTo>
                    <a:pt x="9815" y="2235"/>
                  </a:lnTo>
                  <a:lnTo>
                    <a:pt x="10278" y="1772"/>
                  </a:lnTo>
                  <a:cubicBezTo>
                    <a:pt x="10710" y="1340"/>
                    <a:pt x="10432" y="569"/>
                    <a:pt x="9815" y="538"/>
                  </a:cubicBezTo>
                  <a:cubicBezTo>
                    <a:pt x="9731" y="174"/>
                    <a:pt x="9431" y="0"/>
                    <a:pt x="91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94"/>
            <p:cNvSpPr/>
            <p:nvPr/>
          </p:nvSpPr>
          <p:spPr>
            <a:xfrm>
              <a:off x="7955963" y="1921756"/>
              <a:ext cx="182875" cy="273650"/>
            </a:xfrm>
            <a:custGeom>
              <a:rect b="b" l="l" r="r" t="t"/>
              <a:pathLst>
                <a:path extrusionOk="0" h="10946" w="7315">
                  <a:moveTo>
                    <a:pt x="4927" y="417"/>
                  </a:moveTo>
                  <a:cubicBezTo>
                    <a:pt x="5038" y="417"/>
                    <a:pt x="5154" y="455"/>
                    <a:pt x="5247" y="533"/>
                  </a:cubicBezTo>
                  <a:lnTo>
                    <a:pt x="6697" y="1983"/>
                  </a:lnTo>
                  <a:cubicBezTo>
                    <a:pt x="6882" y="2168"/>
                    <a:pt x="6882" y="2446"/>
                    <a:pt x="6697" y="2600"/>
                  </a:cubicBezTo>
                  <a:cubicBezTo>
                    <a:pt x="6620" y="2693"/>
                    <a:pt x="6512" y="2739"/>
                    <a:pt x="6400" y="2739"/>
                  </a:cubicBezTo>
                  <a:cubicBezTo>
                    <a:pt x="6288" y="2739"/>
                    <a:pt x="6173" y="2693"/>
                    <a:pt x="6080" y="2600"/>
                  </a:cubicBezTo>
                  <a:lnTo>
                    <a:pt x="4629" y="1181"/>
                  </a:lnTo>
                  <a:cubicBezTo>
                    <a:pt x="4444" y="996"/>
                    <a:pt x="4444" y="718"/>
                    <a:pt x="4629" y="564"/>
                  </a:cubicBezTo>
                  <a:lnTo>
                    <a:pt x="4629" y="533"/>
                  </a:lnTo>
                  <a:cubicBezTo>
                    <a:pt x="4707" y="455"/>
                    <a:pt x="4815" y="417"/>
                    <a:pt x="4927" y="417"/>
                  </a:cubicBezTo>
                  <a:close/>
                  <a:moveTo>
                    <a:pt x="4629" y="1705"/>
                  </a:moveTo>
                  <a:lnTo>
                    <a:pt x="5555" y="2631"/>
                  </a:lnTo>
                  <a:lnTo>
                    <a:pt x="4846" y="3341"/>
                  </a:lnTo>
                  <a:lnTo>
                    <a:pt x="3920" y="2415"/>
                  </a:lnTo>
                  <a:lnTo>
                    <a:pt x="4629" y="1705"/>
                  </a:lnTo>
                  <a:close/>
                  <a:moveTo>
                    <a:pt x="4927" y="0"/>
                  </a:moveTo>
                  <a:cubicBezTo>
                    <a:pt x="4714" y="0"/>
                    <a:pt x="4506" y="85"/>
                    <a:pt x="4352" y="255"/>
                  </a:cubicBezTo>
                  <a:cubicBezTo>
                    <a:pt x="4043" y="564"/>
                    <a:pt x="4043" y="1088"/>
                    <a:pt x="4352" y="1397"/>
                  </a:cubicBezTo>
                  <a:lnTo>
                    <a:pt x="3611" y="2137"/>
                  </a:lnTo>
                  <a:lnTo>
                    <a:pt x="3179" y="1705"/>
                  </a:lnTo>
                  <a:cubicBezTo>
                    <a:pt x="2917" y="1428"/>
                    <a:pt x="2569" y="1289"/>
                    <a:pt x="2222" y="1289"/>
                  </a:cubicBezTo>
                  <a:cubicBezTo>
                    <a:pt x="1875" y="1289"/>
                    <a:pt x="1528" y="1428"/>
                    <a:pt x="1266" y="1705"/>
                  </a:cubicBezTo>
                  <a:lnTo>
                    <a:pt x="93" y="2878"/>
                  </a:lnTo>
                  <a:cubicBezTo>
                    <a:pt x="0" y="2940"/>
                    <a:pt x="0" y="3063"/>
                    <a:pt x="93" y="3156"/>
                  </a:cubicBezTo>
                  <a:cubicBezTo>
                    <a:pt x="139" y="3202"/>
                    <a:pt x="193" y="3225"/>
                    <a:pt x="243" y="3225"/>
                  </a:cubicBezTo>
                  <a:cubicBezTo>
                    <a:pt x="293" y="3225"/>
                    <a:pt x="340" y="3202"/>
                    <a:pt x="371" y="3156"/>
                  </a:cubicBezTo>
                  <a:lnTo>
                    <a:pt x="1574" y="1983"/>
                  </a:lnTo>
                  <a:cubicBezTo>
                    <a:pt x="1759" y="1798"/>
                    <a:pt x="1999" y="1705"/>
                    <a:pt x="2238" y="1705"/>
                  </a:cubicBezTo>
                  <a:cubicBezTo>
                    <a:pt x="2477" y="1705"/>
                    <a:pt x="2716" y="1798"/>
                    <a:pt x="2901" y="1983"/>
                  </a:cubicBezTo>
                  <a:lnTo>
                    <a:pt x="5278" y="4359"/>
                  </a:lnTo>
                  <a:cubicBezTo>
                    <a:pt x="5648" y="4730"/>
                    <a:pt x="5648" y="5316"/>
                    <a:pt x="5278" y="5687"/>
                  </a:cubicBezTo>
                  <a:lnTo>
                    <a:pt x="5123" y="5841"/>
                  </a:lnTo>
                  <a:cubicBezTo>
                    <a:pt x="4784" y="6180"/>
                    <a:pt x="4660" y="6674"/>
                    <a:pt x="4815" y="7137"/>
                  </a:cubicBezTo>
                  <a:cubicBezTo>
                    <a:pt x="4938" y="7507"/>
                    <a:pt x="5123" y="7816"/>
                    <a:pt x="5370" y="8125"/>
                  </a:cubicBezTo>
                  <a:cubicBezTo>
                    <a:pt x="5401" y="8155"/>
                    <a:pt x="5401" y="8217"/>
                    <a:pt x="5370" y="8248"/>
                  </a:cubicBezTo>
                  <a:lnTo>
                    <a:pt x="5123" y="8495"/>
                  </a:lnTo>
                  <a:cubicBezTo>
                    <a:pt x="5092" y="8510"/>
                    <a:pt x="5062" y="8518"/>
                    <a:pt x="5035" y="8518"/>
                  </a:cubicBezTo>
                  <a:cubicBezTo>
                    <a:pt x="5008" y="8518"/>
                    <a:pt x="4984" y="8510"/>
                    <a:pt x="4969" y="8495"/>
                  </a:cubicBezTo>
                  <a:cubicBezTo>
                    <a:pt x="4691" y="8248"/>
                    <a:pt x="4352" y="8063"/>
                    <a:pt x="4012" y="7939"/>
                  </a:cubicBezTo>
                  <a:cubicBezTo>
                    <a:pt x="3879" y="7895"/>
                    <a:pt x="3744" y="7874"/>
                    <a:pt x="3611" y="7874"/>
                  </a:cubicBezTo>
                  <a:cubicBezTo>
                    <a:pt x="3279" y="7874"/>
                    <a:pt x="2958" y="8006"/>
                    <a:pt x="2716" y="8248"/>
                  </a:cubicBezTo>
                  <a:lnTo>
                    <a:pt x="340" y="10594"/>
                  </a:lnTo>
                  <a:cubicBezTo>
                    <a:pt x="278" y="10686"/>
                    <a:pt x="278" y="10810"/>
                    <a:pt x="340" y="10902"/>
                  </a:cubicBezTo>
                  <a:cubicBezTo>
                    <a:pt x="362" y="10924"/>
                    <a:pt x="399" y="10946"/>
                    <a:pt x="441" y="10946"/>
                  </a:cubicBezTo>
                  <a:cubicBezTo>
                    <a:pt x="458" y="10946"/>
                    <a:pt x="476" y="10942"/>
                    <a:pt x="494" y="10933"/>
                  </a:cubicBezTo>
                  <a:cubicBezTo>
                    <a:pt x="512" y="10942"/>
                    <a:pt x="528" y="10946"/>
                    <a:pt x="542" y="10946"/>
                  </a:cubicBezTo>
                  <a:cubicBezTo>
                    <a:pt x="576" y="10946"/>
                    <a:pt x="605" y="10924"/>
                    <a:pt x="648" y="10902"/>
                  </a:cubicBezTo>
                  <a:lnTo>
                    <a:pt x="2994" y="8526"/>
                  </a:lnTo>
                  <a:cubicBezTo>
                    <a:pt x="3169" y="8351"/>
                    <a:pt x="3390" y="8269"/>
                    <a:pt x="3614" y="8269"/>
                  </a:cubicBezTo>
                  <a:cubicBezTo>
                    <a:pt x="3706" y="8269"/>
                    <a:pt x="3799" y="8283"/>
                    <a:pt x="3889" y="8310"/>
                  </a:cubicBezTo>
                  <a:cubicBezTo>
                    <a:pt x="4167" y="8433"/>
                    <a:pt x="4475" y="8588"/>
                    <a:pt x="4722" y="8804"/>
                  </a:cubicBezTo>
                  <a:cubicBezTo>
                    <a:pt x="4810" y="8877"/>
                    <a:pt x="4927" y="8916"/>
                    <a:pt x="5045" y="8916"/>
                  </a:cubicBezTo>
                  <a:cubicBezTo>
                    <a:pt x="5174" y="8916"/>
                    <a:pt x="5304" y="8870"/>
                    <a:pt x="5401" y="8773"/>
                  </a:cubicBezTo>
                  <a:lnTo>
                    <a:pt x="5648" y="8495"/>
                  </a:lnTo>
                  <a:cubicBezTo>
                    <a:pt x="5833" y="8310"/>
                    <a:pt x="5864" y="8032"/>
                    <a:pt x="5679" y="7816"/>
                  </a:cubicBezTo>
                  <a:cubicBezTo>
                    <a:pt x="5463" y="7569"/>
                    <a:pt x="5308" y="7291"/>
                    <a:pt x="5216" y="6983"/>
                  </a:cubicBezTo>
                  <a:cubicBezTo>
                    <a:pt x="5092" y="6674"/>
                    <a:pt x="5185" y="6335"/>
                    <a:pt x="5401" y="6119"/>
                  </a:cubicBezTo>
                  <a:lnTo>
                    <a:pt x="5555" y="5964"/>
                  </a:lnTo>
                  <a:cubicBezTo>
                    <a:pt x="6111" y="5440"/>
                    <a:pt x="6111" y="4576"/>
                    <a:pt x="5555" y="4020"/>
                  </a:cubicBezTo>
                  <a:lnTo>
                    <a:pt x="5123" y="3619"/>
                  </a:lnTo>
                  <a:lnTo>
                    <a:pt x="5833" y="2909"/>
                  </a:lnTo>
                  <a:cubicBezTo>
                    <a:pt x="5987" y="3063"/>
                    <a:pt x="6196" y="3140"/>
                    <a:pt x="6404" y="3140"/>
                  </a:cubicBezTo>
                  <a:cubicBezTo>
                    <a:pt x="6612" y="3140"/>
                    <a:pt x="6821" y="3063"/>
                    <a:pt x="6975" y="2909"/>
                  </a:cubicBezTo>
                  <a:cubicBezTo>
                    <a:pt x="7314" y="2570"/>
                    <a:pt x="7314" y="2045"/>
                    <a:pt x="6975" y="1736"/>
                  </a:cubicBezTo>
                  <a:lnTo>
                    <a:pt x="5524" y="255"/>
                  </a:lnTo>
                  <a:cubicBezTo>
                    <a:pt x="5355" y="85"/>
                    <a:pt x="5139" y="0"/>
                    <a:pt x="49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7" name="Google Shape;15537;p94"/>
          <p:cNvGrpSpPr/>
          <p:nvPr/>
        </p:nvGrpSpPr>
        <p:grpSpPr>
          <a:xfrm>
            <a:off x="2550636" y="2850724"/>
            <a:ext cx="314050" cy="345675"/>
            <a:chOff x="6329538" y="3581531"/>
            <a:chExt cx="314050" cy="345675"/>
          </a:xfrm>
        </p:grpSpPr>
        <p:sp>
          <p:nvSpPr>
            <p:cNvPr id="15538" name="Google Shape;15538;p94"/>
            <p:cNvSpPr/>
            <p:nvPr/>
          </p:nvSpPr>
          <p:spPr>
            <a:xfrm>
              <a:off x="6409013" y="3621656"/>
              <a:ext cx="193675" cy="233025"/>
            </a:xfrm>
            <a:custGeom>
              <a:rect b="b" l="l" r="r" t="t"/>
              <a:pathLst>
                <a:path extrusionOk="0" h="9321" w="7747">
                  <a:moveTo>
                    <a:pt x="7345" y="2716"/>
                  </a:moveTo>
                  <a:lnTo>
                    <a:pt x="7345" y="3395"/>
                  </a:lnTo>
                  <a:lnTo>
                    <a:pt x="401" y="3395"/>
                  </a:lnTo>
                  <a:lnTo>
                    <a:pt x="401" y="2716"/>
                  </a:lnTo>
                  <a:close/>
                  <a:moveTo>
                    <a:pt x="7345" y="3765"/>
                  </a:moveTo>
                  <a:lnTo>
                    <a:pt x="7345" y="5555"/>
                  </a:lnTo>
                  <a:lnTo>
                    <a:pt x="401" y="5555"/>
                  </a:lnTo>
                  <a:lnTo>
                    <a:pt x="401" y="3765"/>
                  </a:lnTo>
                  <a:close/>
                  <a:moveTo>
                    <a:pt x="7376" y="5956"/>
                  </a:moveTo>
                  <a:lnTo>
                    <a:pt x="7376" y="6635"/>
                  </a:lnTo>
                  <a:lnTo>
                    <a:pt x="6265" y="6635"/>
                  </a:lnTo>
                  <a:cubicBezTo>
                    <a:pt x="6018" y="6666"/>
                    <a:pt x="6018" y="7006"/>
                    <a:pt x="6265" y="7037"/>
                  </a:cubicBezTo>
                  <a:lnTo>
                    <a:pt x="7345" y="7037"/>
                  </a:lnTo>
                  <a:lnTo>
                    <a:pt x="7345" y="8919"/>
                  </a:lnTo>
                  <a:lnTo>
                    <a:pt x="401" y="8919"/>
                  </a:lnTo>
                  <a:lnTo>
                    <a:pt x="401" y="7037"/>
                  </a:lnTo>
                  <a:lnTo>
                    <a:pt x="5463" y="7037"/>
                  </a:lnTo>
                  <a:cubicBezTo>
                    <a:pt x="5679" y="7006"/>
                    <a:pt x="5679" y="6666"/>
                    <a:pt x="5463" y="6635"/>
                  </a:cubicBezTo>
                  <a:lnTo>
                    <a:pt x="432" y="6635"/>
                  </a:lnTo>
                  <a:lnTo>
                    <a:pt x="432" y="5956"/>
                  </a:lnTo>
                  <a:close/>
                  <a:moveTo>
                    <a:pt x="216" y="0"/>
                  </a:moveTo>
                  <a:cubicBezTo>
                    <a:pt x="93" y="0"/>
                    <a:pt x="0" y="93"/>
                    <a:pt x="0" y="216"/>
                  </a:cubicBezTo>
                  <a:lnTo>
                    <a:pt x="31" y="9135"/>
                  </a:lnTo>
                  <a:cubicBezTo>
                    <a:pt x="31" y="9228"/>
                    <a:pt x="124" y="9320"/>
                    <a:pt x="216" y="9320"/>
                  </a:cubicBezTo>
                  <a:lnTo>
                    <a:pt x="7561" y="9320"/>
                  </a:lnTo>
                  <a:cubicBezTo>
                    <a:pt x="7654" y="9320"/>
                    <a:pt x="7746" y="9259"/>
                    <a:pt x="7746" y="9135"/>
                  </a:cubicBezTo>
                  <a:lnTo>
                    <a:pt x="7746" y="216"/>
                  </a:lnTo>
                  <a:cubicBezTo>
                    <a:pt x="7746" y="93"/>
                    <a:pt x="7654" y="0"/>
                    <a:pt x="7561" y="0"/>
                  </a:cubicBezTo>
                  <a:lnTo>
                    <a:pt x="2747" y="0"/>
                  </a:lnTo>
                  <a:cubicBezTo>
                    <a:pt x="2623" y="0"/>
                    <a:pt x="2531" y="93"/>
                    <a:pt x="2531" y="216"/>
                  </a:cubicBezTo>
                  <a:cubicBezTo>
                    <a:pt x="2531" y="309"/>
                    <a:pt x="2623" y="401"/>
                    <a:pt x="2747" y="401"/>
                  </a:cubicBezTo>
                  <a:lnTo>
                    <a:pt x="7345" y="401"/>
                  </a:lnTo>
                  <a:lnTo>
                    <a:pt x="7345" y="2315"/>
                  </a:lnTo>
                  <a:lnTo>
                    <a:pt x="401" y="2315"/>
                  </a:lnTo>
                  <a:lnTo>
                    <a:pt x="401" y="401"/>
                  </a:lnTo>
                  <a:lnTo>
                    <a:pt x="1914" y="401"/>
                  </a:lnTo>
                  <a:cubicBezTo>
                    <a:pt x="2037" y="401"/>
                    <a:pt x="2130" y="309"/>
                    <a:pt x="2130" y="216"/>
                  </a:cubicBezTo>
                  <a:cubicBezTo>
                    <a:pt x="2130" y="93"/>
                    <a:pt x="2037" y="0"/>
                    <a:pt x="1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94"/>
            <p:cNvSpPr/>
            <p:nvPr/>
          </p:nvSpPr>
          <p:spPr>
            <a:xfrm>
              <a:off x="6354988" y="3655981"/>
              <a:ext cx="38600" cy="164350"/>
            </a:xfrm>
            <a:custGeom>
              <a:rect b="b" l="l" r="r" t="t"/>
              <a:pathLst>
                <a:path extrusionOk="0" h="6574" w="1544">
                  <a:moveTo>
                    <a:pt x="784" y="440"/>
                  </a:moveTo>
                  <a:cubicBezTo>
                    <a:pt x="1004" y="440"/>
                    <a:pt x="1220" y="556"/>
                    <a:pt x="1143" y="787"/>
                  </a:cubicBezTo>
                  <a:lnTo>
                    <a:pt x="1143" y="5787"/>
                  </a:lnTo>
                  <a:cubicBezTo>
                    <a:pt x="1096" y="5972"/>
                    <a:pt x="942" y="6065"/>
                    <a:pt x="784" y="6065"/>
                  </a:cubicBezTo>
                  <a:cubicBezTo>
                    <a:pt x="626" y="6065"/>
                    <a:pt x="464" y="5972"/>
                    <a:pt x="402" y="5787"/>
                  </a:cubicBezTo>
                  <a:lnTo>
                    <a:pt x="402" y="787"/>
                  </a:lnTo>
                  <a:cubicBezTo>
                    <a:pt x="340" y="556"/>
                    <a:pt x="564" y="440"/>
                    <a:pt x="784" y="440"/>
                  </a:cubicBezTo>
                  <a:close/>
                  <a:moveTo>
                    <a:pt x="772" y="0"/>
                  </a:moveTo>
                  <a:cubicBezTo>
                    <a:pt x="387" y="0"/>
                    <a:pt x="1" y="263"/>
                    <a:pt x="1" y="787"/>
                  </a:cubicBezTo>
                  <a:lnTo>
                    <a:pt x="1" y="5787"/>
                  </a:lnTo>
                  <a:cubicBezTo>
                    <a:pt x="1" y="6312"/>
                    <a:pt x="387" y="6574"/>
                    <a:pt x="772" y="6574"/>
                  </a:cubicBezTo>
                  <a:cubicBezTo>
                    <a:pt x="1158" y="6574"/>
                    <a:pt x="1544" y="6312"/>
                    <a:pt x="1544" y="5787"/>
                  </a:cubicBezTo>
                  <a:lnTo>
                    <a:pt x="1544" y="787"/>
                  </a:lnTo>
                  <a:cubicBezTo>
                    <a:pt x="1544" y="263"/>
                    <a:pt x="1158" y="0"/>
                    <a:pt x="7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94"/>
            <p:cNvSpPr/>
            <p:nvPr/>
          </p:nvSpPr>
          <p:spPr>
            <a:xfrm>
              <a:off x="6329538" y="3581531"/>
              <a:ext cx="314050" cy="345675"/>
            </a:xfrm>
            <a:custGeom>
              <a:rect b="b" l="l" r="r" t="t"/>
              <a:pathLst>
                <a:path extrusionOk="0" h="13827" w="12562">
                  <a:moveTo>
                    <a:pt x="11172" y="402"/>
                  </a:moveTo>
                  <a:cubicBezTo>
                    <a:pt x="11697" y="402"/>
                    <a:pt x="12129" y="834"/>
                    <a:pt x="12129" y="1358"/>
                  </a:cubicBezTo>
                  <a:lnTo>
                    <a:pt x="12129" y="11203"/>
                  </a:lnTo>
                  <a:cubicBezTo>
                    <a:pt x="12129" y="11728"/>
                    <a:pt x="11697" y="12129"/>
                    <a:pt x="11172" y="12129"/>
                  </a:cubicBezTo>
                  <a:lnTo>
                    <a:pt x="1327" y="12129"/>
                  </a:lnTo>
                  <a:cubicBezTo>
                    <a:pt x="834" y="12129"/>
                    <a:pt x="402" y="11728"/>
                    <a:pt x="402" y="11203"/>
                  </a:cubicBezTo>
                  <a:lnTo>
                    <a:pt x="402" y="1358"/>
                  </a:lnTo>
                  <a:cubicBezTo>
                    <a:pt x="402" y="834"/>
                    <a:pt x="834" y="402"/>
                    <a:pt x="1327" y="402"/>
                  </a:cubicBezTo>
                  <a:close/>
                  <a:moveTo>
                    <a:pt x="3210" y="12530"/>
                  </a:moveTo>
                  <a:lnTo>
                    <a:pt x="3210" y="13117"/>
                  </a:lnTo>
                  <a:cubicBezTo>
                    <a:pt x="3210" y="13257"/>
                    <a:pt x="3081" y="13398"/>
                    <a:pt x="2942" y="13398"/>
                  </a:cubicBezTo>
                  <a:cubicBezTo>
                    <a:pt x="2928" y="13398"/>
                    <a:pt x="2915" y="13397"/>
                    <a:pt x="2901" y="13394"/>
                  </a:cubicBezTo>
                  <a:lnTo>
                    <a:pt x="1852" y="13394"/>
                  </a:lnTo>
                  <a:cubicBezTo>
                    <a:pt x="1836" y="13397"/>
                    <a:pt x="1820" y="13398"/>
                    <a:pt x="1805" y="13398"/>
                  </a:cubicBezTo>
                  <a:cubicBezTo>
                    <a:pt x="1646" y="13398"/>
                    <a:pt x="1543" y="13257"/>
                    <a:pt x="1543" y="13117"/>
                  </a:cubicBezTo>
                  <a:lnTo>
                    <a:pt x="1543" y="12530"/>
                  </a:lnTo>
                  <a:close/>
                  <a:moveTo>
                    <a:pt x="10987" y="12530"/>
                  </a:moveTo>
                  <a:lnTo>
                    <a:pt x="10987" y="13117"/>
                  </a:lnTo>
                  <a:cubicBezTo>
                    <a:pt x="10987" y="13257"/>
                    <a:pt x="10884" y="13398"/>
                    <a:pt x="10726" y="13398"/>
                  </a:cubicBezTo>
                  <a:cubicBezTo>
                    <a:pt x="10710" y="13398"/>
                    <a:pt x="10695" y="13397"/>
                    <a:pt x="10679" y="13394"/>
                  </a:cubicBezTo>
                  <a:lnTo>
                    <a:pt x="9629" y="13394"/>
                  </a:lnTo>
                  <a:cubicBezTo>
                    <a:pt x="9475" y="13394"/>
                    <a:pt x="9321" y="13271"/>
                    <a:pt x="9321" y="13117"/>
                  </a:cubicBezTo>
                  <a:lnTo>
                    <a:pt x="9321" y="12530"/>
                  </a:lnTo>
                  <a:close/>
                  <a:moveTo>
                    <a:pt x="1327" y="0"/>
                  </a:moveTo>
                  <a:cubicBezTo>
                    <a:pt x="587" y="0"/>
                    <a:pt x="0" y="618"/>
                    <a:pt x="0" y="1358"/>
                  </a:cubicBezTo>
                  <a:lnTo>
                    <a:pt x="0" y="11203"/>
                  </a:lnTo>
                  <a:cubicBezTo>
                    <a:pt x="0" y="11851"/>
                    <a:pt x="494" y="12438"/>
                    <a:pt x="1142" y="12530"/>
                  </a:cubicBezTo>
                  <a:lnTo>
                    <a:pt x="1142" y="13117"/>
                  </a:lnTo>
                  <a:cubicBezTo>
                    <a:pt x="1142" y="13487"/>
                    <a:pt x="1482" y="13826"/>
                    <a:pt x="1852" y="13826"/>
                  </a:cubicBezTo>
                  <a:lnTo>
                    <a:pt x="2901" y="13826"/>
                  </a:lnTo>
                  <a:cubicBezTo>
                    <a:pt x="3303" y="13826"/>
                    <a:pt x="3611" y="13487"/>
                    <a:pt x="3611" y="13117"/>
                  </a:cubicBezTo>
                  <a:lnTo>
                    <a:pt x="3611" y="12530"/>
                  </a:lnTo>
                  <a:lnTo>
                    <a:pt x="8950" y="12530"/>
                  </a:lnTo>
                  <a:lnTo>
                    <a:pt x="8950" y="13117"/>
                  </a:lnTo>
                  <a:cubicBezTo>
                    <a:pt x="8950" y="13487"/>
                    <a:pt x="9259" y="13826"/>
                    <a:pt x="9629" y="13826"/>
                  </a:cubicBezTo>
                  <a:lnTo>
                    <a:pt x="10679" y="13826"/>
                  </a:lnTo>
                  <a:cubicBezTo>
                    <a:pt x="11080" y="13826"/>
                    <a:pt x="11388" y="13518"/>
                    <a:pt x="11388" y="13117"/>
                  </a:cubicBezTo>
                  <a:lnTo>
                    <a:pt x="11388" y="12530"/>
                  </a:lnTo>
                  <a:cubicBezTo>
                    <a:pt x="12067" y="12438"/>
                    <a:pt x="12561" y="11851"/>
                    <a:pt x="12561" y="11203"/>
                  </a:cubicBezTo>
                  <a:lnTo>
                    <a:pt x="12561" y="1358"/>
                  </a:lnTo>
                  <a:cubicBezTo>
                    <a:pt x="12561" y="618"/>
                    <a:pt x="11944" y="0"/>
                    <a:pt x="1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1" name="Google Shape;15541;p94"/>
          <p:cNvGrpSpPr/>
          <p:nvPr/>
        </p:nvGrpSpPr>
        <p:grpSpPr>
          <a:xfrm>
            <a:off x="3302511" y="2858799"/>
            <a:ext cx="348000" cy="329525"/>
            <a:chOff x="7054788" y="1930381"/>
            <a:chExt cx="348000" cy="329525"/>
          </a:xfrm>
        </p:grpSpPr>
        <p:sp>
          <p:nvSpPr>
            <p:cNvPr id="15542" name="Google Shape;15542;p94"/>
            <p:cNvSpPr/>
            <p:nvPr/>
          </p:nvSpPr>
          <p:spPr>
            <a:xfrm>
              <a:off x="7054788" y="1930381"/>
              <a:ext cx="348000" cy="329525"/>
            </a:xfrm>
            <a:custGeom>
              <a:rect b="b" l="l" r="r" t="t"/>
              <a:pathLst>
                <a:path extrusionOk="0" h="13181" w="13920">
                  <a:moveTo>
                    <a:pt x="8580" y="404"/>
                  </a:moveTo>
                  <a:lnTo>
                    <a:pt x="8241" y="1268"/>
                  </a:lnTo>
                  <a:lnTo>
                    <a:pt x="5679" y="1268"/>
                  </a:lnTo>
                  <a:lnTo>
                    <a:pt x="5309" y="404"/>
                  </a:lnTo>
                  <a:close/>
                  <a:moveTo>
                    <a:pt x="8086" y="1669"/>
                  </a:moveTo>
                  <a:lnTo>
                    <a:pt x="6944" y="4447"/>
                  </a:lnTo>
                  <a:lnTo>
                    <a:pt x="5833" y="1669"/>
                  </a:lnTo>
                  <a:close/>
                  <a:moveTo>
                    <a:pt x="4877" y="406"/>
                  </a:moveTo>
                  <a:lnTo>
                    <a:pt x="6543" y="4539"/>
                  </a:lnTo>
                  <a:lnTo>
                    <a:pt x="4661" y="3521"/>
                  </a:lnTo>
                  <a:lnTo>
                    <a:pt x="5154" y="2996"/>
                  </a:lnTo>
                  <a:cubicBezTo>
                    <a:pt x="5247" y="2903"/>
                    <a:pt x="5247" y="2780"/>
                    <a:pt x="5154" y="2687"/>
                  </a:cubicBezTo>
                  <a:lnTo>
                    <a:pt x="3395" y="990"/>
                  </a:lnTo>
                  <a:cubicBezTo>
                    <a:pt x="3789" y="626"/>
                    <a:pt x="4332" y="441"/>
                    <a:pt x="4877" y="406"/>
                  </a:cubicBezTo>
                  <a:close/>
                  <a:moveTo>
                    <a:pt x="9012" y="404"/>
                  </a:moveTo>
                  <a:cubicBezTo>
                    <a:pt x="9568" y="404"/>
                    <a:pt x="10092" y="620"/>
                    <a:pt x="10524" y="990"/>
                  </a:cubicBezTo>
                  <a:lnTo>
                    <a:pt x="8765" y="2718"/>
                  </a:lnTo>
                  <a:cubicBezTo>
                    <a:pt x="8673" y="2780"/>
                    <a:pt x="8673" y="2903"/>
                    <a:pt x="8765" y="2996"/>
                  </a:cubicBezTo>
                  <a:lnTo>
                    <a:pt x="9259" y="3521"/>
                  </a:lnTo>
                  <a:lnTo>
                    <a:pt x="7346" y="4539"/>
                  </a:lnTo>
                  <a:lnTo>
                    <a:pt x="9012" y="404"/>
                  </a:lnTo>
                  <a:close/>
                  <a:moveTo>
                    <a:pt x="13148" y="7502"/>
                  </a:moveTo>
                  <a:lnTo>
                    <a:pt x="13425" y="8273"/>
                  </a:lnTo>
                  <a:cubicBezTo>
                    <a:pt x="13456" y="8366"/>
                    <a:pt x="13425" y="8489"/>
                    <a:pt x="13333" y="8520"/>
                  </a:cubicBezTo>
                  <a:lnTo>
                    <a:pt x="13333" y="8551"/>
                  </a:lnTo>
                  <a:lnTo>
                    <a:pt x="12160" y="8983"/>
                  </a:lnTo>
                  <a:cubicBezTo>
                    <a:pt x="12144" y="8989"/>
                    <a:pt x="12126" y="8991"/>
                    <a:pt x="12109" y="8991"/>
                  </a:cubicBezTo>
                  <a:cubicBezTo>
                    <a:pt x="12027" y="8991"/>
                    <a:pt x="11939" y="8936"/>
                    <a:pt x="11913" y="8860"/>
                  </a:cubicBezTo>
                  <a:lnTo>
                    <a:pt x="11635" y="8088"/>
                  </a:lnTo>
                  <a:lnTo>
                    <a:pt x="13148" y="7502"/>
                  </a:lnTo>
                  <a:close/>
                  <a:moveTo>
                    <a:pt x="741" y="7533"/>
                  </a:moveTo>
                  <a:lnTo>
                    <a:pt x="2284" y="8119"/>
                  </a:lnTo>
                  <a:lnTo>
                    <a:pt x="2007" y="8891"/>
                  </a:lnTo>
                  <a:lnTo>
                    <a:pt x="2007" y="8860"/>
                  </a:lnTo>
                  <a:cubicBezTo>
                    <a:pt x="1983" y="8954"/>
                    <a:pt x="1905" y="8994"/>
                    <a:pt x="1829" y="8994"/>
                  </a:cubicBezTo>
                  <a:cubicBezTo>
                    <a:pt x="1805" y="8994"/>
                    <a:pt x="1782" y="8990"/>
                    <a:pt x="1760" y="8983"/>
                  </a:cubicBezTo>
                  <a:lnTo>
                    <a:pt x="587" y="8551"/>
                  </a:lnTo>
                  <a:cubicBezTo>
                    <a:pt x="494" y="8520"/>
                    <a:pt x="463" y="8397"/>
                    <a:pt x="494" y="8304"/>
                  </a:cubicBezTo>
                  <a:lnTo>
                    <a:pt x="741" y="7533"/>
                  </a:lnTo>
                  <a:close/>
                  <a:moveTo>
                    <a:pt x="8994" y="0"/>
                  </a:moveTo>
                  <a:cubicBezTo>
                    <a:pt x="8959" y="0"/>
                    <a:pt x="8924" y="1"/>
                    <a:pt x="8889" y="2"/>
                  </a:cubicBezTo>
                  <a:lnTo>
                    <a:pt x="5031" y="2"/>
                  </a:lnTo>
                  <a:cubicBezTo>
                    <a:pt x="3797" y="2"/>
                    <a:pt x="2686" y="774"/>
                    <a:pt x="2253" y="1947"/>
                  </a:cubicBezTo>
                  <a:lnTo>
                    <a:pt x="124" y="8181"/>
                  </a:lnTo>
                  <a:cubicBezTo>
                    <a:pt x="1" y="8489"/>
                    <a:pt x="155" y="8829"/>
                    <a:pt x="463" y="8952"/>
                  </a:cubicBezTo>
                  <a:lnTo>
                    <a:pt x="1605" y="9384"/>
                  </a:lnTo>
                  <a:cubicBezTo>
                    <a:pt x="1671" y="9402"/>
                    <a:pt x="1737" y="9411"/>
                    <a:pt x="1802" y="9411"/>
                  </a:cubicBezTo>
                  <a:cubicBezTo>
                    <a:pt x="2068" y="9411"/>
                    <a:pt x="2302" y="9263"/>
                    <a:pt x="2377" y="9014"/>
                  </a:cubicBezTo>
                  <a:lnTo>
                    <a:pt x="3395" y="6144"/>
                  </a:lnTo>
                  <a:lnTo>
                    <a:pt x="3179" y="9631"/>
                  </a:lnTo>
                  <a:cubicBezTo>
                    <a:pt x="3130" y="9747"/>
                    <a:pt x="3257" y="9810"/>
                    <a:pt x="3377" y="9810"/>
                  </a:cubicBezTo>
                  <a:cubicBezTo>
                    <a:pt x="3480" y="9810"/>
                    <a:pt x="3578" y="9763"/>
                    <a:pt x="3550" y="9662"/>
                  </a:cubicBezTo>
                  <a:lnTo>
                    <a:pt x="3889" y="4693"/>
                  </a:lnTo>
                  <a:cubicBezTo>
                    <a:pt x="3889" y="4570"/>
                    <a:pt x="3797" y="4477"/>
                    <a:pt x="3704" y="4477"/>
                  </a:cubicBezTo>
                  <a:cubicBezTo>
                    <a:pt x="3688" y="4472"/>
                    <a:pt x="3671" y="4469"/>
                    <a:pt x="3655" y="4469"/>
                  </a:cubicBezTo>
                  <a:cubicBezTo>
                    <a:pt x="3581" y="4469"/>
                    <a:pt x="3513" y="4525"/>
                    <a:pt x="3488" y="4601"/>
                  </a:cubicBezTo>
                  <a:lnTo>
                    <a:pt x="2408" y="7687"/>
                  </a:lnTo>
                  <a:lnTo>
                    <a:pt x="896" y="7101"/>
                  </a:lnTo>
                  <a:lnTo>
                    <a:pt x="2624" y="2070"/>
                  </a:lnTo>
                  <a:cubicBezTo>
                    <a:pt x="2747" y="1762"/>
                    <a:pt x="2902" y="1484"/>
                    <a:pt x="3087" y="1268"/>
                  </a:cubicBezTo>
                  <a:lnTo>
                    <a:pt x="4722" y="2842"/>
                  </a:lnTo>
                  <a:lnTo>
                    <a:pt x="4198" y="3459"/>
                  </a:lnTo>
                  <a:cubicBezTo>
                    <a:pt x="4105" y="3552"/>
                    <a:pt x="4136" y="3706"/>
                    <a:pt x="4229" y="3768"/>
                  </a:cubicBezTo>
                  <a:lnTo>
                    <a:pt x="6759" y="5126"/>
                  </a:lnTo>
                  <a:lnTo>
                    <a:pt x="6759" y="12779"/>
                  </a:lnTo>
                  <a:lnTo>
                    <a:pt x="3797" y="12779"/>
                  </a:lnTo>
                  <a:cubicBezTo>
                    <a:pt x="3550" y="12779"/>
                    <a:pt x="3395" y="12594"/>
                    <a:pt x="3395" y="12378"/>
                  </a:cubicBezTo>
                  <a:lnTo>
                    <a:pt x="3519" y="10434"/>
                  </a:lnTo>
                  <a:cubicBezTo>
                    <a:pt x="3570" y="10315"/>
                    <a:pt x="3434" y="10243"/>
                    <a:pt x="3307" y="10243"/>
                  </a:cubicBezTo>
                  <a:cubicBezTo>
                    <a:pt x="3203" y="10243"/>
                    <a:pt x="3104" y="10292"/>
                    <a:pt x="3118" y="10403"/>
                  </a:cubicBezTo>
                  <a:lnTo>
                    <a:pt x="3025" y="12347"/>
                  </a:lnTo>
                  <a:cubicBezTo>
                    <a:pt x="2994" y="12779"/>
                    <a:pt x="3334" y="13150"/>
                    <a:pt x="3797" y="13180"/>
                  </a:cubicBezTo>
                  <a:lnTo>
                    <a:pt x="10123" y="13180"/>
                  </a:lnTo>
                  <a:cubicBezTo>
                    <a:pt x="10555" y="13180"/>
                    <a:pt x="10926" y="12779"/>
                    <a:pt x="10895" y="12347"/>
                  </a:cubicBezTo>
                  <a:lnTo>
                    <a:pt x="10524" y="6144"/>
                  </a:lnTo>
                  <a:lnTo>
                    <a:pt x="11512" y="9014"/>
                  </a:lnTo>
                  <a:cubicBezTo>
                    <a:pt x="11611" y="9263"/>
                    <a:pt x="11851" y="9411"/>
                    <a:pt x="12102" y="9411"/>
                  </a:cubicBezTo>
                  <a:cubicBezTo>
                    <a:pt x="12162" y="9411"/>
                    <a:pt x="12224" y="9402"/>
                    <a:pt x="12284" y="9384"/>
                  </a:cubicBezTo>
                  <a:lnTo>
                    <a:pt x="13456" y="8921"/>
                  </a:lnTo>
                  <a:cubicBezTo>
                    <a:pt x="13765" y="8829"/>
                    <a:pt x="13919" y="8459"/>
                    <a:pt x="13796" y="8150"/>
                  </a:cubicBezTo>
                  <a:lnTo>
                    <a:pt x="13796" y="8150"/>
                  </a:lnTo>
                  <a:lnTo>
                    <a:pt x="13827" y="8181"/>
                  </a:lnTo>
                  <a:lnTo>
                    <a:pt x="12376" y="4014"/>
                  </a:lnTo>
                  <a:cubicBezTo>
                    <a:pt x="12351" y="3938"/>
                    <a:pt x="12263" y="3883"/>
                    <a:pt x="12181" y="3883"/>
                  </a:cubicBezTo>
                  <a:cubicBezTo>
                    <a:pt x="12163" y="3883"/>
                    <a:pt x="12146" y="3886"/>
                    <a:pt x="12129" y="3891"/>
                  </a:cubicBezTo>
                  <a:cubicBezTo>
                    <a:pt x="12006" y="3922"/>
                    <a:pt x="11944" y="4045"/>
                    <a:pt x="12006" y="4138"/>
                  </a:cubicBezTo>
                  <a:lnTo>
                    <a:pt x="13024" y="7132"/>
                  </a:lnTo>
                  <a:lnTo>
                    <a:pt x="11512" y="7718"/>
                  </a:lnTo>
                  <a:lnTo>
                    <a:pt x="10432" y="4632"/>
                  </a:lnTo>
                  <a:cubicBezTo>
                    <a:pt x="10393" y="4541"/>
                    <a:pt x="10317" y="4500"/>
                    <a:pt x="10241" y="4500"/>
                  </a:cubicBezTo>
                  <a:cubicBezTo>
                    <a:pt x="10135" y="4500"/>
                    <a:pt x="10031" y="4581"/>
                    <a:pt x="10031" y="4724"/>
                  </a:cubicBezTo>
                  <a:cubicBezTo>
                    <a:pt x="10031" y="4724"/>
                    <a:pt x="10524" y="12378"/>
                    <a:pt x="10524" y="12378"/>
                  </a:cubicBezTo>
                  <a:cubicBezTo>
                    <a:pt x="10524" y="12594"/>
                    <a:pt x="10339" y="12779"/>
                    <a:pt x="10123" y="12779"/>
                  </a:cubicBezTo>
                  <a:lnTo>
                    <a:pt x="7160" y="12779"/>
                  </a:lnTo>
                  <a:lnTo>
                    <a:pt x="7160" y="5126"/>
                  </a:lnTo>
                  <a:lnTo>
                    <a:pt x="9691" y="3768"/>
                  </a:lnTo>
                  <a:cubicBezTo>
                    <a:pt x="9784" y="3706"/>
                    <a:pt x="9815" y="3552"/>
                    <a:pt x="9722" y="3428"/>
                  </a:cubicBezTo>
                  <a:lnTo>
                    <a:pt x="9197" y="2842"/>
                  </a:lnTo>
                  <a:lnTo>
                    <a:pt x="10833" y="1268"/>
                  </a:lnTo>
                  <a:cubicBezTo>
                    <a:pt x="11018" y="1515"/>
                    <a:pt x="11173" y="1792"/>
                    <a:pt x="11296" y="2070"/>
                  </a:cubicBezTo>
                  <a:lnTo>
                    <a:pt x="11728" y="3397"/>
                  </a:lnTo>
                  <a:cubicBezTo>
                    <a:pt x="11753" y="3473"/>
                    <a:pt x="11842" y="3529"/>
                    <a:pt x="11941" y="3529"/>
                  </a:cubicBezTo>
                  <a:cubicBezTo>
                    <a:pt x="11962" y="3529"/>
                    <a:pt x="11984" y="3526"/>
                    <a:pt x="12006" y="3521"/>
                  </a:cubicBezTo>
                  <a:cubicBezTo>
                    <a:pt x="12098" y="3490"/>
                    <a:pt x="12160" y="3366"/>
                    <a:pt x="12129" y="3274"/>
                  </a:cubicBezTo>
                  <a:lnTo>
                    <a:pt x="11666" y="1947"/>
                  </a:lnTo>
                  <a:cubicBezTo>
                    <a:pt x="11512" y="1546"/>
                    <a:pt x="11296" y="1175"/>
                    <a:pt x="10987" y="867"/>
                  </a:cubicBezTo>
                  <a:cubicBezTo>
                    <a:pt x="10457" y="307"/>
                    <a:pt x="9730" y="0"/>
                    <a:pt x="89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94"/>
            <p:cNvSpPr/>
            <p:nvPr/>
          </p:nvSpPr>
          <p:spPr>
            <a:xfrm>
              <a:off x="7244588" y="2131031"/>
              <a:ext cx="55575" cy="70225"/>
            </a:xfrm>
            <a:custGeom>
              <a:rect b="b" l="l" r="r" t="t"/>
              <a:pathLst>
                <a:path extrusionOk="0" h="2809" w="2223">
                  <a:moveTo>
                    <a:pt x="1791" y="402"/>
                  </a:moveTo>
                  <a:cubicBezTo>
                    <a:pt x="1821" y="402"/>
                    <a:pt x="1821" y="433"/>
                    <a:pt x="1821" y="433"/>
                  </a:cubicBezTo>
                  <a:lnTo>
                    <a:pt x="1821" y="895"/>
                  </a:lnTo>
                  <a:lnTo>
                    <a:pt x="433" y="895"/>
                  </a:lnTo>
                  <a:lnTo>
                    <a:pt x="433" y="433"/>
                  </a:lnTo>
                  <a:cubicBezTo>
                    <a:pt x="402" y="433"/>
                    <a:pt x="433" y="402"/>
                    <a:pt x="463" y="402"/>
                  </a:cubicBezTo>
                  <a:close/>
                  <a:moveTo>
                    <a:pt x="1821" y="1297"/>
                  </a:moveTo>
                  <a:lnTo>
                    <a:pt x="1821" y="1698"/>
                  </a:lnTo>
                  <a:cubicBezTo>
                    <a:pt x="1821" y="2068"/>
                    <a:pt x="1513" y="2408"/>
                    <a:pt x="1112" y="2408"/>
                  </a:cubicBezTo>
                  <a:cubicBezTo>
                    <a:pt x="741" y="2408"/>
                    <a:pt x="402" y="2099"/>
                    <a:pt x="402" y="1698"/>
                  </a:cubicBezTo>
                  <a:lnTo>
                    <a:pt x="402" y="1297"/>
                  </a:lnTo>
                  <a:close/>
                  <a:moveTo>
                    <a:pt x="463" y="1"/>
                  </a:moveTo>
                  <a:cubicBezTo>
                    <a:pt x="217" y="1"/>
                    <a:pt x="1" y="186"/>
                    <a:pt x="1" y="433"/>
                  </a:cubicBezTo>
                  <a:lnTo>
                    <a:pt x="1" y="1698"/>
                  </a:lnTo>
                  <a:cubicBezTo>
                    <a:pt x="1" y="2439"/>
                    <a:pt x="556" y="2809"/>
                    <a:pt x="1112" y="2809"/>
                  </a:cubicBezTo>
                  <a:cubicBezTo>
                    <a:pt x="1667" y="2809"/>
                    <a:pt x="2223" y="2439"/>
                    <a:pt x="2223" y="1698"/>
                  </a:cubicBezTo>
                  <a:lnTo>
                    <a:pt x="2223" y="433"/>
                  </a:lnTo>
                  <a:cubicBezTo>
                    <a:pt x="2223" y="186"/>
                    <a:pt x="2037" y="1"/>
                    <a:pt x="1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94"/>
            <p:cNvSpPr/>
            <p:nvPr/>
          </p:nvSpPr>
          <p:spPr>
            <a:xfrm>
              <a:off x="7155488" y="2131031"/>
              <a:ext cx="57875" cy="71975"/>
            </a:xfrm>
            <a:custGeom>
              <a:rect b="b" l="l" r="r" t="t"/>
              <a:pathLst>
                <a:path extrusionOk="0" h="2879" w="2315">
                  <a:moveTo>
                    <a:pt x="1867" y="402"/>
                  </a:moveTo>
                  <a:cubicBezTo>
                    <a:pt x="1867" y="402"/>
                    <a:pt x="1898" y="433"/>
                    <a:pt x="1898" y="433"/>
                  </a:cubicBezTo>
                  <a:lnTo>
                    <a:pt x="1898" y="895"/>
                  </a:lnTo>
                  <a:lnTo>
                    <a:pt x="478" y="895"/>
                  </a:lnTo>
                  <a:lnTo>
                    <a:pt x="478" y="433"/>
                  </a:lnTo>
                  <a:cubicBezTo>
                    <a:pt x="478" y="433"/>
                    <a:pt x="509" y="402"/>
                    <a:pt x="509" y="402"/>
                  </a:cubicBezTo>
                  <a:close/>
                  <a:moveTo>
                    <a:pt x="1898" y="1297"/>
                  </a:moveTo>
                  <a:lnTo>
                    <a:pt x="1898" y="1698"/>
                  </a:lnTo>
                  <a:cubicBezTo>
                    <a:pt x="1898" y="2099"/>
                    <a:pt x="1589" y="2408"/>
                    <a:pt x="1188" y="2408"/>
                  </a:cubicBezTo>
                  <a:cubicBezTo>
                    <a:pt x="787" y="2408"/>
                    <a:pt x="478" y="2068"/>
                    <a:pt x="478" y="1698"/>
                  </a:cubicBezTo>
                  <a:lnTo>
                    <a:pt x="478" y="1297"/>
                  </a:lnTo>
                  <a:close/>
                  <a:moveTo>
                    <a:pt x="509" y="1"/>
                  </a:moveTo>
                  <a:cubicBezTo>
                    <a:pt x="262" y="1"/>
                    <a:pt x="46" y="186"/>
                    <a:pt x="46" y="433"/>
                  </a:cubicBezTo>
                  <a:lnTo>
                    <a:pt x="46" y="1698"/>
                  </a:lnTo>
                  <a:cubicBezTo>
                    <a:pt x="0" y="2485"/>
                    <a:pt x="579" y="2878"/>
                    <a:pt x="1157" y="2878"/>
                  </a:cubicBezTo>
                  <a:cubicBezTo>
                    <a:pt x="1736" y="2878"/>
                    <a:pt x="2315" y="2485"/>
                    <a:pt x="2268" y="1698"/>
                  </a:cubicBezTo>
                  <a:lnTo>
                    <a:pt x="2268" y="433"/>
                  </a:lnTo>
                  <a:cubicBezTo>
                    <a:pt x="2268" y="186"/>
                    <a:pt x="2083" y="1"/>
                    <a:pt x="18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5" name="Google Shape;15545;p94"/>
          <p:cNvGrpSpPr/>
          <p:nvPr/>
        </p:nvGrpSpPr>
        <p:grpSpPr>
          <a:xfrm>
            <a:off x="4070323" y="2850724"/>
            <a:ext cx="301700" cy="345675"/>
            <a:chOff x="5584988" y="4141656"/>
            <a:chExt cx="301700" cy="345675"/>
          </a:xfrm>
        </p:grpSpPr>
        <p:sp>
          <p:nvSpPr>
            <p:cNvPr id="15546" name="Google Shape;15546;p94"/>
            <p:cNvSpPr/>
            <p:nvPr/>
          </p:nvSpPr>
          <p:spPr>
            <a:xfrm>
              <a:off x="5682988" y="4403206"/>
              <a:ext cx="10825" cy="18550"/>
            </a:xfrm>
            <a:custGeom>
              <a:rect b="b" l="l" r="r" t="t"/>
              <a:pathLst>
                <a:path extrusionOk="0" h="742" w="433">
                  <a:moveTo>
                    <a:pt x="216" y="1"/>
                  </a:moveTo>
                  <a:cubicBezTo>
                    <a:pt x="93" y="1"/>
                    <a:pt x="0" y="63"/>
                    <a:pt x="31" y="186"/>
                  </a:cubicBezTo>
                  <a:lnTo>
                    <a:pt x="31" y="526"/>
                  </a:lnTo>
                  <a:cubicBezTo>
                    <a:pt x="31" y="649"/>
                    <a:pt x="93" y="742"/>
                    <a:pt x="216" y="742"/>
                  </a:cubicBezTo>
                  <a:cubicBezTo>
                    <a:pt x="340" y="742"/>
                    <a:pt x="432" y="649"/>
                    <a:pt x="432" y="526"/>
                  </a:cubicBezTo>
                  <a:lnTo>
                    <a:pt x="432" y="186"/>
                  </a:lnTo>
                  <a:cubicBezTo>
                    <a:pt x="432" y="94"/>
                    <a:pt x="340"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94"/>
            <p:cNvSpPr/>
            <p:nvPr/>
          </p:nvSpPr>
          <p:spPr>
            <a:xfrm>
              <a:off x="5777113" y="4403206"/>
              <a:ext cx="10050" cy="18550"/>
            </a:xfrm>
            <a:custGeom>
              <a:rect b="b" l="l" r="r" t="t"/>
              <a:pathLst>
                <a:path extrusionOk="0" h="742" w="402">
                  <a:moveTo>
                    <a:pt x="216" y="1"/>
                  </a:moveTo>
                  <a:cubicBezTo>
                    <a:pt x="93" y="1"/>
                    <a:pt x="0" y="63"/>
                    <a:pt x="0" y="186"/>
                  </a:cubicBezTo>
                  <a:lnTo>
                    <a:pt x="0" y="526"/>
                  </a:lnTo>
                  <a:cubicBezTo>
                    <a:pt x="0" y="649"/>
                    <a:pt x="93" y="742"/>
                    <a:pt x="216" y="742"/>
                  </a:cubicBezTo>
                  <a:cubicBezTo>
                    <a:pt x="340" y="742"/>
                    <a:pt x="401" y="649"/>
                    <a:pt x="401" y="526"/>
                  </a:cubicBezTo>
                  <a:lnTo>
                    <a:pt x="401" y="186"/>
                  </a:lnTo>
                  <a:cubicBezTo>
                    <a:pt x="401" y="94"/>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94"/>
            <p:cNvSpPr/>
            <p:nvPr/>
          </p:nvSpPr>
          <p:spPr>
            <a:xfrm>
              <a:off x="5716538" y="4410856"/>
              <a:ext cx="37850" cy="15525"/>
            </a:xfrm>
            <a:custGeom>
              <a:rect b="b" l="l" r="r" t="t"/>
              <a:pathLst>
                <a:path extrusionOk="0" h="621" w="1514">
                  <a:moveTo>
                    <a:pt x="298" y="0"/>
                  </a:moveTo>
                  <a:cubicBezTo>
                    <a:pt x="141" y="0"/>
                    <a:pt x="0" y="180"/>
                    <a:pt x="140" y="343"/>
                  </a:cubicBezTo>
                  <a:cubicBezTo>
                    <a:pt x="294" y="497"/>
                    <a:pt x="510" y="621"/>
                    <a:pt x="757" y="621"/>
                  </a:cubicBezTo>
                  <a:cubicBezTo>
                    <a:pt x="1004" y="621"/>
                    <a:pt x="1220" y="497"/>
                    <a:pt x="1374" y="343"/>
                  </a:cubicBezTo>
                  <a:cubicBezTo>
                    <a:pt x="1513" y="180"/>
                    <a:pt x="1373" y="0"/>
                    <a:pt x="1216" y="0"/>
                  </a:cubicBezTo>
                  <a:cubicBezTo>
                    <a:pt x="1164" y="0"/>
                    <a:pt x="1111" y="20"/>
                    <a:pt x="1065" y="65"/>
                  </a:cubicBezTo>
                  <a:cubicBezTo>
                    <a:pt x="973" y="158"/>
                    <a:pt x="880" y="220"/>
                    <a:pt x="757" y="220"/>
                  </a:cubicBezTo>
                  <a:cubicBezTo>
                    <a:pt x="633" y="220"/>
                    <a:pt x="510" y="158"/>
                    <a:pt x="448" y="65"/>
                  </a:cubicBezTo>
                  <a:cubicBezTo>
                    <a:pt x="402" y="20"/>
                    <a:pt x="349"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94"/>
            <p:cNvSpPr/>
            <p:nvPr/>
          </p:nvSpPr>
          <p:spPr>
            <a:xfrm>
              <a:off x="5618938" y="4355856"/>
              <a:ext cx="233025" cy="104475"/>
            </a:xfrm>
            <a:custGeom>
              <a:rect b="b" l="l" r="r" t="t"/>
              <a:pathLst>
                <a:path extrusionOk="0" h="4179" w="9321">
                  <a:moveTo>
                    <a:pt x="3156" y="1"/>
                  </a:moveTo>
                  <a:cubicBezTo>
                    <a:pt x="2736" y="1"/>
                    <a:pt x="2335" y="131"/>
                    <a:pt x="2068" y="475"/>
                  </a:cubicBezTo>
                  <a:lnTo>
                    <a:pt x="1359" y="1401"/>
                  </a:lnTo>
                  <a:cubicBezTo>
                    <a:pt x="1297" y="1494"/>
                    <a:pt x="1297" y="1617"/>
                    <a:pt x="1389" y="1679"/>
                  </a:cubicBezTo>
                  <a:cubicBezTo>
                    <a:pt x="1431" y="1707"/>
                    <a:pt x="1479" y="1722"/>
                    <a:pt x="1525" y="1722"/>
                  </a:cubicBezTo>
                  <a:cubicBezTo>
                    <a:pt x="1580" y="1722"/>
                    <a:pt x="1633" y="1699"/>
                    <a:pt x="1667" y="1648"/>
                  </a:cubicBezTo>
                  <a:lnTo>
                    <a:pt x="2377" y="722"/>
                  </a:lnTo>
                  <a:cubicBezTo>
                    <a:pt x="2544" y="485"/>
                    <a:pt x="2819" y="399"/>
                    <a:pt x="3115" y="399"/>
                  </a:cubicBezTo>
                  <a:cubicBezTo>
                    <a:pt x="3475" y="399"/>
                    <a:pt x="3866" y="525"/>
                    <a:pt x="4136" y="661"/>
                  </a:cubicBezTo>
                  <a:cubicBezTo>
                    <a:pt x="4407" y="796"/>
                    <a:pt x="4677" y="922"/>
                    <a:pt x="5120" y="922"/>
                  </a:cubicBezTo>
                  <a:cubicBezTo>
                    <a:pt x="5486" y="922"/>
                    <a:pt x="5969" y="836"/>
                    <a:pt x="6667" y="599"/>
                  </a:cubicBezTo>
                  <a:cubicBezTo>
                    <a:pt x="6692" y="591"/>
                    <a:pt x="6716" y="587"/>
                    <a:pt x="6741" y="587"/>
                  </a:cubicBezTo>
                  <a:cubicBezTo>
                    <a:pt x="6807" y="587"/>
                    <a:pt x="6868" y="615"/>
                    <a:pt x="6914" y="661"/>
                  </a:cubicBezTo>
                  <a:lnTo>
                    <a:pt x="8518" y="2821"/>
                  </a:lnTo>
                  <a:cubicBezTo>
                    <a:pt x="8796" y="3191"/>
                    <a:pt x="8518" y="3747"/>
                    <a:pt x="8056" y="3747"/>
                  </a:cubicBezTo>
                  <a:lnTo>
                    <a:pt x="1266" y="3747"/>
                  </a:lnTo>
                  <a:cubicBezTo>
                    <a:pt x="803" y="3747"/>
                    <a:pt x="525" y="3191"/>
                    <a:pt x="803" y="2821"/>
                  </a:cubicBezTo>
                  <a:lnTo>
                    <a:pt x="1204" y="2296"/>
                  </a:lnTo>
                  <a:cubicBezTo>
                    <a:pt x="1316" y="2139"/>
                    <a:pt x="1168" y="1966"/>
                    <a:pt x="1019" y="1966"/>
                  </a:cubicBezTo>
                  <a:cubicBezTo>
                    <a:pt x="963" y="1966"/>
                    <a:pt x="907" y="1990"/>
                    <a:pt x="865" y="2049"/>
                  </a:cubicBezTo>
                  <a:lnTo>
                    <a:pt x="494" y="2574"/>
                  </a:lnTo>
                  <a:cubicBezTo>
                    <a:pt x="1" y="3253"/>
                    <a:pt x="464" y="4179"/>
                    <a:pt x="1297" y="4179"/>
                  </a:cubicBezTo>
                  <a:lnTo>
                    <a:pt x="8056" y="4179"/>
                  </a:lnTo>
                  <a:cubicBezTo>
                    <a:pt x="8858" y="4148"/>
                    <a:pt x="9321" y="3253"/>
                    <a:pt x="8858" y="2574"/>
                  </a:cubicBezTo>
                  <a:lnTo>
                    <a:pt x="7253" y="444"/>
                  </a:lnTo>
                  <a:cubicBezTo>
                    <a:pt x="7116" y="285"/>
                    <a:pt x="6929" y="193"/>
                    <a:pt x="6729" y="193"/>
                  </a:cubicBezTo>
                  <a:cubicBezTo>
                    <a:pt x="6658" y="193"/>
                    <a:pt x="6585" y="204"/>
                    <a:pt x="6512" y="228"/>
                  </a:cubicBezTo>
                  <a:cubicBezTo>
                    <a:pt x="5893" y="440"/>
                    <a:pt x="5479" y="516"/>
                    <a:pt x="5168" y="516"/>
                  </a:cubicBezTo>
                  <a:cubicBezTo>
                    <a:pt x="4797" y="516"/>
                    <a:pt x="4573" y="408"/>
                    <a:pt x="4321" y="290"/>
                  </a:cubicBezTo>
                  <a:cubicBezTo>
                    <a:pt x="3987" y="123"/>
                    <a:pt x="3563" y="1"/>
                    <a:pt x="3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94"/>
            <p:cNvSpPr/>
            <p:nvPr/>
          </p:nvSpPr>
          <p:spPr>
            <a:xfrm>
              <a:off x="5724638" y="4309856"/>
              <a:ext cx="50950" cy="44300"/>
            </a:xfrm>
            <a:custGeom>
              <a:rect b="b" l="l" r="r" t="t"/>
              <a:pathLst>
                <a:path extrusionOk="0" h="1772" w="2038">
                  <a:moveTo>
                    <a:pt x="896" y="402"/>
                  </a:moveTo>
                  <a:cubicBezTo>
                    <a:pt x="1297" y="433"/>
                    <a:pt x="1513" y="927"/>
                    <a:pt x="1204" y="1204"/>
                  </a:cubicBezTo>
                  <a:cubicBezTo>
                    <a:pt x="1103" y="1306"/>
                    <a:pt x="981" y="1351"/>
                    <a:pt x="864" y="1351"/>
                  </a:cubicBezTo>
                  <a:cubicBezTo>
                    <a:pt x="624" y="1351"/>
                    <a:pt x="402" y="1165"/>
                    <a:pt x="402" y="896"/>
                  </a:cubicBezTo>
                  <a:cubicBezTo>
                    <a:pt x="402" y="618"/>
                    <a:pt x="618" y="402"/>
                    <a:pt x="896" y="402"/>
                  </a:cubicBezTo>
                  <a:close/>
                  <a:moveTo>
                    <a:pt x="896" y="1"/>
                  </a:moveTo>
                  <a:cubicBezTo>
                    <a:pt x="402" y="1"/>
                    <a:pt x="1" y="402"/>
                    <a:pt x="1" y="896"/>
                  </a:cubicBezTo>
                  <a:cubicBezTo>
                    <a:pt x="1" y="1419"/>
                    <a:pt x="440" y="1772"/>
                    <a:pt x="897" y="1772"/>
                  </a:cubicBezTo>
                  <a:cubicBezTo>
                    <a:pt x="1113" y="1772"/>
                    <a:pt x="1334" y="1692"/>
                    <a:pt x="1513" y="1513"/>
                  </a:cubicBezTo>
                  <a:cubicBezTo>
                    <a:pt x="2038" y="957"/>
                    <a:pt x="1667" y="1"/>
                    <a:pt x="8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94"/>
            <p:cNvSpPr/>
            <p:nvPr/>
          </p:nvSpPr>
          <p:spPr>
            <a:xfrm>
              <a:off x="5708438" y="4259706"/>
              <a:ext cx="40925" cy="35125"/>
            </a:xfrm>
            <a:custGeom>
              <a:rect b="b" l="l" r="r" t="t"/>
              <a:pathLst>
                <a:path extrusionOk="0" h="1405" w="1637">
                  <a:moveTo>
                    <a:pt x="952" y="405"/>
                  </a:moveTo>
                  <a:cubicBezTo>
                    <a:pt x="1098" y="405"/>
                    <a:pt x="1235" y="515"/>
                    <a:pt x="1235" y="680"/>
                  </a:cubicBezTo>
                  <a:cubicBezTo>
                    <a:pt x="1235" y="865"/>
                    <a:pt x="1112" y="988"/>
                    <a:pt x="957" y="988"/>
                  </a:cubicBezTo>
                  <a:cubicBezTo>
                    <a:pt x="680" y="988"/>
                    <a:pt x="556" y="680"/>
                    <a:pt x="741" y="494"/>
                  </a:cubicBezTo>
                  <a:cubicBezTo>
                    <a:pt x="803" y="433"/>
                    <a:pt x="878" y="405"/>
                    <a:pt x="952" y="405"/>
                  </a:cubicBezTo>
                  <a:close/>
                  <a:moveTo>
                    <a:pt x="957" y="1"/>
                  </a:moveTo>
                  <a:cubicBezTo>
                    <a:pt x="309" y="1"/>
                    <a:pt x="1" y="741"/>
                    <a:pt x="464" y="1204"/>
                  </a:cubicBezTo>
                  <a:cubicBezTo>
                    <a:pt x="601" y="1342"/>
                    <a:pt x="771" y="1405"/>
                    <a:pt x="938" y="1405"/>
                  </a:cubicBezTo>
                  <a:cubicBezTo>
                    <a:pt x="1293" y="1405"/>
                    <a:pt x="1636" y="1121"/>
                    <a:pt x="1636" y="680"/>
                  </a:cubicBezTo>
                  <a:cubicBezTo>
                    <a:pt x="1636" y="309"/>
                    <a:pt x="1328"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94"/>
            <p:cNvSpPr/>
            <p:nvPr/>
          </p:nvSpPr>
          <p:spPr>
            <a:xfrm>
              <a:off x="5584988" y="4141656"/>
              <a:ext cx="301700" cy="345675"/>
            </a:xfrm>
            <a:custGeom>
              <a:rect b="b" l="l" r="r" t="t"/>
              <a:pathLst>
                <a:path extrusionOk="0" h="13827" w="12068">
                  <a:moveTo>
                    <a:pt x="7586" y="430"/>
                  </a:moveTo>
                  <a:cubicBezTo>
                    <a:pt x="8706" y="430"/>
                    <a:pt x="8706" y="2164"/>
                    <a:pt x="7586" y="2164"/>
                  </a:cubicBezTo>
                  <a:cubicBezTo>
                    <a:pt x="7558" y="2164"/>
                    <a:pt x="7529" y="2163"/>
                    <a:pt x="7500" y="2161"/>
                  </a:cubicBezTo>
                  <a:lnTo>
                    <a:pt x="4507" y="2161"/>
                  </a:lnTo>
                  <a:cubicBezTo>
                    <a:pt x="4044" y="2161"/>
                    <a:pt x="3642" y="1760"/>
                    <a:pt x="3642" y="1297"/>
                  </a:cubicBezTo>
                  <a:cubicBezTo>
                    <a:pt x="3642" y="803"/>
                    <a:pt x="4044" y="433"/>
                    <a:pt x="4507" y="433"/>
                  </a:cubicBezTo>
                  <a:lnTo>
                    <a:pt x="7500" y="433"/>
                  </a:lnTo>
                  <a:cubicBezTo>
                    <a:pt x="7529" y="431"/>
                    <a:pt x="7558" y="430"/>
                    <a:pt x="7586" y="430"/>
                  </a:cubicBezTo>
                  <a:close/>
                  <a:moveTo>
                    <a:pt x="4537" y="1"/>
                  </a:moveTo>
                  <a:cubicBezTo>
                    <a:pt x="2994" y="32"/>
                    <a:pt x="2809" y="2285"/>
                    <a:pt x="4352" y="2532"/>
                  </a:cubicBezTo>
                  <a:lnTo>
                    <a:pt x="4352" y="4908"/>
                  </a:lnTo>
                  <a:cubicBezTo>
                    <a:pt x="4321" y="5556"/>
                    <a:pt x="4105" y="6204"/>
                    <a:pt x="3642" y="6698"/>
                  </a:cubicBezTo>
                  <a:lnTo>
                    <a:pt x="988" y="10494"/>
                  </a:lnTo>
                  <a:cubicBezTo>
                    <a:pt x="1" y="11883"/>
                    <a:pt x="957" y="13796"/>
                    <a:pt x="2624" y="13827"/>
                  </a:cubicBezTo>
                  <a:lnTo>
                    <a:pt x="9414" y="13827"/>
                  </a:lnTo>
                  <a:cubicBezTo>
                    <a:pt x="11080" y="13796"/>
                    <a:pt x="12068" y="11883"/>
                    <a:pt x="11080" y="10494"/>
                  </a:cubicBezTo>
                  <a:lnTo>
                    <a:pt x="9444" y="8148"/>
                  </a:lnTo>
                  <a:cubicBezTo>
                    <a:pt x="9393" y="8097"/>
                    <a:pt x="9333" y="8074"/>
                    <a:pt x="9274" y="8074"/>
                  </a:cubicBezTo>
                  <a:cubicBezTo>
                    <a:pt x="9225" y="8074"/>
                    <a:pt x="9177" y="8090"/>
                    <a:pt x="9136" y="8117"/>
                  </a:cubicBezTo>
                  <a:cubicBezTo>
                    <a:pt x="9043" y="8179"/>
                    <a:pt x="9043" y="8303"/>
                    <a:pt x="9105" y="8395"/>
                  </a:cubicBezTo>
                  <a:lnTo>
                    <a:pt x="10741" y="10741"/>
                  </a:lnTo>
                  <a:cubicBezTo>
                    <a:pt x="11543" y="11852"/>
                    <a:pt x="10771" y="13395"/>
                    <a:pt x="9414" y="13395"/>
                  </a:cubicBezTo>
                  <a:lnTo>
                    <a:pt x="2624" y="13395"/>
                  </a:lnTo>
                  <a:cubicBezTo>
                    <a:pt x="1266" y="13364"/>
                    <a:pt x="494" y="11852"/>
                    <a:pt x="1297" y="10741"/>
                  </a:cubicBezTo>
                  <a:lnTo>
                    <a:pt x="3951" y="6914"/>
                  </a:lnTo>
                  <a:cubicBezTo>
                    <a:pt x="4445" y="6358"/>
                    <a:pt x="4723" y="5649"/>
                    <a:pt x="4723" y="4908"/>
                  </a:cubicBezTo>
                  <a:lnTo>
                    <a:pt x="4723" y="2562"/>
                  </a:lnTo>
                  <a:lnTo>
                    <a:pt x="7315" y="2562"/>
                  </a:lnTo>
                  <a:lnTo>
                    <a:pt x="7315" y="4908"/>
                  </a:lnTo>
                  <a:cubicBezTo>
                    <a:pt x="7315" y="5649"/>
                    <a:pt x="7593" y="6358"/>
                    <a:pt x="8086" y="6914"/>
                  </a:cubicBezTo>
                  <a:lnTo>
                    <a:pt x="8642" y="7747"/>
                  </a:lnTo>
                  <a:cubicBezTo>
                    <a:pt x="8676" y="7798"/>
                    <a:pt x="8729" y="7821"/>
                    <a:pt x="8785" y="7821"/>
                  </a:cubicBezTo>
                  <a:cubicBezTo>
                    <a:pt x="8830" y="7821"/>
                    <a:pt x="8878" y="7806"/>
                    <a:pt x="8920" y="7778"/>
                  </a:cubicBezTo>
                  <a:cubicBezTo>
                    <a:pt x="9012" y="7716"/>
                    <a:pt x="9043" y="7593"/>
                    <a:pt x="8981" y="7500"/>
                  </a:cubicBezTo>
                  <a:lnTo>
                    <a:pt x="8395" y="6698"/>
                  </a:lnTo>
                  <a:cubicBezTo>
                    <a:pt x="7963" y="6204"/>
                    <a:pt x="7716" y="5556"/>
                    <a:pt x="7716" y="4908"/>
                  </a:cubicBezTo>
                  <a:lnTo>
                    <a:pt x="7716" y="2532"/>
                  </a:lnTo>
                  <a:cubicBezTo>
                    <a:pt x="9259" y="2285"/>
                    <a:pt x="9074" y="32"/>
                    <a:pt x="7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3" name="Google Shape;15553;p94"/>
          <p:cNvGrpSpPr/>
          <p:nvPr/>
        </p:nvGrpSpPr>
        <p:grpSpPr>
          <a:xfrm>
            <a:off x="4057973" y="3418117"/>
            <a:ext cx="326400" cy="344725"/>
            <a:chOff x="7065588" y="3581531"/>
            <a:chExt cx="326400" cy="344725"/>
          </a:xfrm>
        </p:grpSpPr>
        <p:sp>
          <p:nvSpPr>
            <p:cNvPr id="15554" name="Google Shape;15554;p94"/>
            <p:cNvSpPr/>
            <p:nvPr/>
          </p:nvSpPr>
          <p:spPr>
            <a:xfrm>
              <a:off x="7170513" y="3671031"/>
              <a:ext cx="10075" cy="18725"/>
            </a:xfrm>
            <a:custGeom>
              <a:rect b="b" l="l" r="r" t="t"/>
              <a:pathLst>
                <a:path extrusionOk="0" h="749" w="403">
                  <a:moveTo>
                    <a:pt x="201" y="0"/>
                  </a:moveTo>
                  <a:cubicBezTo>
                    <a:pt x="109" y="0"/>
                    <a:pt x="16" y="62"/>
                    <a:pt x="1" y="185"/>
                  </a:cubicBezTo>
                  <a:lnTo>
                    <a:pt x="1" y="587"/>
                  </a:lnTo>
                  <a:cubicBezTo>
                    <a:pt x="16" y="695"/>
                    <a:pt x="109" y="749"/>
                    <a:pt x="201" y="749"/>
                  </a:cubicBezTo>
                  <a:cubicBezTo>
                    <a:pt x="294" y="749"/>
                    <a:pt x="387" y="695"/>
                    <a:pt x="402" y="587"/>
                  </a:cubicBezTo>
                  <a:lnTo>
                    <a:pt x="402" y="185"/>
                  </a:lnTo>
                  <a:cubicBezTo>
                    <a:pt x="387" y="62"/>
                    <a:pt x="294"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94"/>
            <p:cNvSpPr/>
            <p:nvPr/>
          </p:nvSpPr>
          <p:spPr>
            <a:xfrm>
              <a:off x="7276988" y="3671031"/>
              <a:ext cx="10825" cy="19300"/>
            </a:xfrm>
            <a:custGeom>
              <a:rect b="b" l="l" r="r" t="t"/>
              <a:pathLst>
                <a:path extrusionOk="0" h="772" w="433">
                  <a:moveTo>
                    <a:pt x="217" y="0"/>
                  </a:moveTo>
                  <a:cubicBezTo>
                    <a:pt x="93" y="0"/>
                    <a:pt x="1" y="62"/>
                    <a:pt x="32" y="185"/>
                  </a:cubicBezTo>
                  <a:lnTo>
                    <a:pt x="32" y="587"/>
                  </a:lnTo>
                  <a:cubicBezTo>
                    <a:pt x="1" y="679"/>
                    <a:pt x="93" y="772"/>
                    <a:pt x="217" y="772"/>
                  </a:cubicBezTo>
                  <a:cubicBezTo>
                    <a:pt x="340" y="772"/>
                    <a:pt x="433" y="679"/>
                    <a:pt x="433" y="587"/>
                  </a:cubicBezTo>
                  <a:lnTo>
                    <a:pt x="433" y="185"/>
                  </a:lnTo>
                  <a:cubicBezTo>
                    <a:pt x="433" y="93"/>
                    <a:pt x="340"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94"/>
            <p:cNvSpPr/>
            <p:nvPr/>
          </p:nvSpPr>
          <p:spPr>
            <a:xfrm>
              <a:off x="7207938" y="3679431"/>
              <a:ext cx="41125" cy="16125"/>
            </a:xfrm>
            <a:custGeom>
              <a:rect b="b" l="l" r="r" t="t"/>
              <a:pathLst>
                <a:path extrusionOk="0" h="645" w="1645">
                  <a:moveTo>
                    <a:pt x="298" y="0"/>
                  </a:moveTo>
                  <a:cubicBezTo>
                    <a:pt x="141" y="0"/>
                    <a:pt x="0" y="181"/>
                    <a:pt x="140" y="343"/>
                  </a:cubicBezTo>
                  <a:cubicBezTo>
                    <a:pt x="325" y="544"/>
                    <a:pt x="572" y="644"/>
                    <a:pt x="818" y="644"/>
                  </a:cubicBezTo>
                  <a:cubicBezTo>
                    <a:pt x="1065" y="644"/>
                    <a:pt x="1312" y="544"/>
                    <a:pt x="1497" y="343"/>
                  </a:cubicBezTo>
                  <a:lnTo>
                    <a:pt x="1528" y="343"/>
                  </a:lnTo>
                  <a:cubicBezTo>
                    <a:pt x="1644" y="181"/>
                    <a:pt x="1498" y="0"/>
                    <a:pt x="1353" y="0"/>
                  </a:cubicBezTo>
                  <a:cubicBezTo>
                    <a:pt x="1305" y="0"/>
                    <a:pt x="1258" y="20"/>
                    <a:pt x="1220" y="65"/>
                  </a:cubicBezTo>
                  <a:cubicBezTo>
                    <a:pt x="1127" y="189"/>
                    <a:pt x="973" y="251"/>
                    <a:pt x="818" y="251"/>
                  </a:cubicBezTo>
                  <a:cubicBezTo>
                    <a:pt x="664" y="251"/>
                    <a:pt x="541" y="189"/>
                    <a:pt x="448" y="65"/>
                  </a:cubicBezTo>
                  <a:cubicBezTo>
                    <a:pt x="402" y="20"/>
                    <a:pt x="349"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94"/>
            <p:cNvSpPr/>
            <p:nvPr/>
          </p:nvSpPr>
          <p:spPr>
            <a:xfrm>
              <a:off x="7065588" y="3581531"/>
              <a:ext cx="326400" cy="344725"/>
            </a:xfrm>
            <a:custGeom>
              <a:rect b="b" l="l" r="r" t="t"/>
              <a:pathLst>
                <a:path extrusionOk="0" h="13789" w="13056">
                  <a:moveTo>
                    <a:pt x="1389" y="0"/>
                  </a:moveTo>
                  <a:cubicBezTo>
                    <a:pt x="155" y="31"/>
                    <a:pt x="1" y="1790"/>
                    <a:pt x="1204" y="2037"/>
                  </a:cubicBezTo>
                  <a:cubicBezTo>
                    <a:pt x="1328" y="2747"/>
                    <a:pt x="1575" y="3426"/>
                    <a:pt x="1883" y="4074"/>
                  </a:cubicBezTo>
                  <a:cubicBezTo>
                    <a:pt x="2747" y="5710"/>
                    <a:pt x="4044" y="7099"/>
                    <a:pt x="5648" y="8055"/>
                  </a:cubicBezTo>
                  <a:lnTo>
                    <a:pt x="5648" y="13333"/>
                  </a:lnTo>
                  <a:cubicBezTo>
                    <a:pt x="5648" y="13601"/>
                    <a:pt x="5876" y="13789"/>
                    <a:pt x="6131" y="13789"/>
                  </a:cubicBezTo>
                  <a:cubicBezTo>
                    <a:pt x="6227" y="13789"/>
                    <a:pt x="6327" y="13762"/>
                    <a:pt x="6420" y="13703"/>
                  </a:cubicBezTo>
                  <a:lnTo>
                    <a:pt x="6945" y="13271"/>
                  </a:lnTo>
                  <a:cubicBezTo>
                    <a:pt x="7222" y="13055"/>
                    <a:pt x="7377" y="12715"/>
                    <a:pt x="7377" y="12376"/>
                  </a:cubicBezTo>
                  <a:lnTo>
                    <a:pt x="7377" y="11388"/>
                  </a:lnTo>
                  <a:cubicBezTo>
                    <a:pt x="7377" y="11265"/>
                    <a:pt x="7284" y="11172"/>
                    <a:pt x="7161" y="11172"/>
                  </a:cubicBezTo>
                  <a:cubicBezTo>
                    <a:pt x="7068" y="11172"/>
                    <a:pt x="6975" y="11265"/>
                    <a:pt x="6975" y="11388"/>
                  </a:cubicBezTo>
                  <a:lnTo>
                    <a:pt x="6975" y="12376"/>
                  </a:lnTo>
                  <a:cubicBezTo>
                    <a:pt x="6975" y="12592"/>
                    <a:pt x="6852" y="12808"/>
                    <a:pt x="6698" y="12962"/>
                  </a:cubicBezTo>
                  <a:lnTo>
                    <a:pt x="6173" y="13394"/>
                  </a:lnTo>
                  <a:cubicBezTo>
                    <a:pt x="6156" y="13403"/>
                    <a:pt x="6138" y="13406"/>
                    <a:pt x="6119" y="13406"/>
                  </a:cubicBezTo>
                  <a:cubicBezTo>
                    <a:pt x="6068" y="13406"/>
                    <a:pt x="6019" y="13378"/>
                    <a:pt x="6019" y="13333"/>
                  </a:cubicBezTo>
                  <a:lnTo>
                    <a:pt x="6019" y="7932"/>
                  </a:lnTo>
                  <a:cubicBezTo>
                    <a:pt x="6019" y="7839"/>
                    <a:pt x="5988" y="7777"/>
                    <a:pt x="5926" y="7747"/>
                  </a:cubicBezTo>
                  <a:cubicBezTo>
                    <a:pt x="4352" y="6852"/>
                    <a:pt x="3056" y="5494"/>
                    <a:pt x="2254" y="3889"/>
                  </a:cubicBezTo>
                  <a:cubicBezTo>
                    <a:pt x="1945" y="3303"/>
                    <a:pt x="1729" y="2685"/>
                    <a:pt x="1605" y="2037"/>
                  </a:cubicBezTo>
                  <a:lnTo>
                    <a:pt x="3426" y="2037"/>
                  </a:lnTo>
                  <a:cubicBezTo>
                    <a:pt x="3550" y="2037"/>
                    <a:pt x="3642" y="1945"/>
                    <a:pt x="3642" y="1821"/>
                  </a:cubicBezTo>
                  <a:cubicBezTo>
                    <a:pt x="3642" y="1729"/>
                    <a:pt x="3550" y="1636"/>
                    <a:pt x="3426" y="1636"/>
                  </a:cubicBezTo>
                  <a:lnTo>
                    <a:pt x="1389" y="1636"/>
                  </a:lnTo>
                  <a:cubicBezTo>
                    <a:pt x="618" y="1574"/>
                    <a:pt x="618" y="463"/>
                    <a:pt x="1389" y="402"/>
                  </a:cubicBezTo>
                  <a:lnTo>
                    <a:pt x="11666" y="402"/>
                  </a:lnTo>
                  <a:cubicBezTo>
                    <a:pt x="11686" y="400"/>
                    <a:pt x="11704" y="399"/>
                    <a:pt x="11723" y="399"/>
                  </a:cubicBezTo>
                  <a:cubicBezTo>
                    <a:pt x="12512" y="399"/>
                    <a:pt x="12512" y="1638"/>
                    <a:pt x="11723" y="1638"/>
                  </a:cubicBezTo>
                  <a:cubicBezTo>
                    <a:pt x="11704" y="1638"/>
                    <a:pt x="11686" y="1637"/>
                    <a:pt x="11666" y="1636"/>
                  </a:cubicBezTo>
                  <a:lnTo>
                    <a:pt x="4260" y="1636"/>
                  </a:lnTo>
                  <a:cubicBezTo>
                    <a:pt x="4167" y="1636"/>
                    <a:pt x="4074" y="1729"/>
                    <a:pt x="4074" y="1821"/>
                  </a:cubicBezTo>
                  <a:cubicBezTo>
                    <a:pt x="4074" y="1945"/>
                    <a:pt x="4167" y="2037"/>
                    <a:pt x="4260" y="2037"/>
                  </a:cubicBezTo>
                  <a:lnTo>
                    <a:pt x="11450" y="2037"/>
                  </a:lnTo>
                  <a:cubicBezTo>
                    <a:pt x="11296" y="2685"/>
                    <a:pt x="11080" y="3303"/>
                    <a:pt x="10771" y="3889"/>
                  </a:cubicBezTo>
                  <a:cubicBezTo>
                    <a:pt x="9969" y="5494"/>
                    <a:pt x="8673" y="6852"/>
                    <a:pt x="7099" y="7747"/>
                  </a:cubicBezTo>
                  <a:cubicBezTo>
                    <a:pt x="7037" y="7777"/>
                    <a:pt x="7006" y="7839"/>
                    <a:pt x="7006" y="7932"/>
                  </a:cubicBezTo>
                  <a:lnTo>
                    <a:pt x="7006" y="10555"/>
                  </a:lnTo>
                  <a:cubicBezTo>
                    <a:pt x="7006" y="10678"/>
                    <a:pt x="7099" y="10771"/>
                    <a:pt x="7191" y="10771"/>
                  </a:cubicBezTo>
                  <a:cubicBezTo>
                    <a:pt x="7315" y="10771"/>
                    <a:pt x="7407" y="10678"/>
                    <a:pt x="7407" y="10555"/>
                  </a:cubicBezTo>
                  <a:lnTo>
                    <a:pt x="7407" y="8055"/>
                  </a:lnTo>
                  <a:cubicBezTo>
                    <a:pt x="9012" y="7099"/>
                    <a:pt x="10308" y="5710"/>
                    <a:pt x="11142" y="4074"/>
                  </a:cubicBezTo>
                  <a:cubicBezTo>
                    <a:pt x="11481" y="3426"/>
                    <a:pt x="11728" y="2747"/>
                    <a:pt x="11852" y="2037"/>
                  </a:cubicBezTo>
                  <a:cubicBezTo>
                    <a:pt x="13055" y="1790"/>
                    <a:pt x="12901" y="31"/>
                    <a:pt x="11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8" name="Google Shape;15558;p94"/>
          <p:cNvGrpSpPr/>
          <p:nvPr/>
        </p:nvGrpSpPr>
        <p:grpSpPr>
          <a:xfrm>
            <a:off x="3303674" y="3418005"/>
            <a:ext cx="345675" cy="344950"/>
            <a:chOff x="3294263" y="3582256"/>
            <a:chExt cx="345675" cy="344950"/>
          </a:xfrm>
        </p:grpSpPr>
        <p:sp>
          <p:nvSpPr>
            <p:cNvPr id="15559" name="Google Shape;15559;p94"/>
            <p:cNvSpPr/>
            <p:nvPr/>
          </p:nvSpPr>
          <p:spPr>
            <a:xfrm>
              <a:off x="3526513" y="3727206"/>
              <a:ext cx="10050" cy="22550"/>
            </a:xfrm>
            <a:custGeom>
              <a:rect b="b" l="l" r="r" t="t"/>
              <a:pathLst>
                <a:path extrusionOk="0" h="902" w="402">
                  <a:moveTo>
                    <a:pt x="169" y="0"/>
                  </a:moveTo>
                  <a:cubicBezTo>
                    <a:pt x="70" y="0"/>
                    <a:pt x="0" y="84"/>
                    <a:pt x="0" y="191"/>
                  </a:cubicBezTo>
                  <a:lnTo>
                    <a:pt x="0" y="716"/>
                  </a:lnTo>
                  <a:cubicBezTo>
                    <a:pt x="0" y="809"/>
                    <a:pt x="93" y="901"/>
                    <a:pt x="216" y="901"/>
                  </a:cubicBezTo>
                  <a:cubicBezTo>
                    <a:pt x="309" y="901"/>
                    <a:pt x="401" y="809"/>
                    <a:pt x="401" y="716"/>
                  </a:cubicBezTo>
                  <a:lnTo>
                    <a:pt x="401" y="191"/>
                  </a:lnTo>
                  <a:cubicBezTo>
                    <a:pt x="401" y="99"/>
                    <a:pt x="309" y="6"/>
                    <a:pt x="216" y="6"/>
                  </a:cubicBezTo>
                  <a:cubicBezTo>
                    <a:pt x="200" y="2"/>
                    <a:pt x="184"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94"/>
            <p:cNvSpPr/>
            <p:nvPr/>
          </p:nvSpPr>
          <p:spPr>
            <a:xfrm>
              <a:off x="3397663" y="3727206"/>
              <a:ext cx="10050" cy="22550"/>
            </a:xfrm>
            <a:custGeom>
              <a:rect b="b" l="l" r="r" t="t"/>
              <a:pathLst>
                <a:path extrusionOk="0" h="902" w="402">
                  <a:moveTo>
                    <a:pt x="140" y="0"/>
                  </a:moveTo>
                  <a:cubicBezTo>
                    <a:pt x="47" y="0"/>
                    <a:pt x="0" y="84"/>
                    <a:pt x="0" y="191"/>
                  </a:cubicBezTo>
                  <a:lnTo>
                    <a:pt x="0" y="716"/>
                  </a:lnTo>
                  <a:cubicBezTo>
                    <a:pt x="0" y="809"/>
                    <a:pt x="93" y="901"/>
                    <a:pt x="185" y="901"/>
                  </a:cubicBezTo>
                  <a:cubicBezTo>
                    <a:pt x="309" y="901"/>
                    <a:pt x="402" y="809"/>
                    <a:pt x="402" y="716"/>
                  </a:cubicBezTo>
                  <a:lnTo>
                    <a:pt x="402" y="191"/>
                  </a:lnTo>
                  <a:cubicBezTo>
                    <a:pt x="402" y="99"/>
                    <a:pt x="309" y="6"/>
                    <a:pt x="185" y="6"/>
                  </a:cubicBezTo>
                  <a:cubicBezTo>
                    <a:pt x="169" y="2"/>
                    <a:pt x="154" y="0"/>
                    <a:pt x="1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94"/>
            <p:cNvSpPr/>
            <p:nvPr/>
          </p:nvSpPr>
          <p:spPr>
            <a:xfrm>
              <a:off x="3448238" y="3758556"/>
              <a:ext cx="35850" cy="15100"/>
            </a:xfrm>
            <a:custGeom>
              <a:rect b="b" l="l" r="r" t="t"/>
              <a:pathLst>
                <a:path extrusionOk="0" h="604" w="1434">
                  <a:moveTo>
                    <a:pt x="289" y="1"/>
                  </a:moveTo>
                  <a:cubicBezTo>
                    <a:pt x="135" y="1"/>
                    <a:pt x="0" y="189"/>
                    <a:pt x="138" y="326"/>
                  </a:cubicBezTo>
                  <a:cubicBezTo>
                    <a:pt x="307" y="511"/>
                    <a:pt x="531" y="604"/>
                    <a:pt x="755" y="604"/>
                  </a:cubicBezTo>
                  <a:cubicBezTo>
                    <a:pt x="979" y="604"/>
                    <a:pt x="1202" y="511"/>
                    <a:pt x="1372" y="326"/>
                  </a:cubicBezTo>
                  <a:cubicBezTo>
                    <a:pt x="1434" y="264"/>
                    <a:pt x="1434" y="141"/>
                    <a:pt x="1372" y="48"/>
                  </a:cubicBezTo>
                  <a:lnTo>
                    <a:pt x="1341" y="79"/>
                  </a:lnTo>
                  <a:cubicBezTo>
                    <a:pt x="1295" y="33"/>
                    <a:pt x="1241" y="10"/>
                    <a:pt x="1191" y="10"/>
                  </a:cubicBezTo>
                  <a:cubicBezTo>
                    <a:pt x="1141" y="10"/>
                    <a:pt x="1094" y="33"/>
                    <a:pt x="1063" y="79"/>
                  </a:cubicBezTo>
                  <a:cubicBezTo>
                    <a:pt x="971" y="172"/>
                    <a:pt x="878" y="203"/>
                    <a:pt x="755" y="203"/>
                  </a:cubicBezTo>
                  <a:cubicBezTo>
                    <a:pt x="631" y="203"/>
                    <a:pt x="508" y="172"/>
                    <a:pt x="446" y="79"/>
                  </a:cubicBezTo>
                  <a:cubicBezTo>
                    <a:pt x="398" y="23"/>
                    <a:pt x="342"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94"/>
            <p:cNvSpPr/>
            <p:nvPr/>
          </p:nvSpPr>
          <p:spPr>
            <a:xfrm>
              <a:off x="3294263" y="3582256"/>
              <a:ext cx="345675" cy="344950"/>
            </a:xfrm>
            <a:custGeom>
              <a:rect b="b" l="l" r="r" t="t"/>
              <a:pathLst>
                <a:path extrusionOk="0" h="13798" w="13827">
                  <a:moveTo>
                    <a:pt x="4904" y="2531"/>
                  </a:moveTo>
                  <a:cubicBezTo>
                    <a:pt x="4936" y="2531"/>
                    <a:pt x="4968" y="2532"/>
                    <a:pt x="5000" y="2533"/>
                  </a:cubicBezTo>
                  <a:cubicBezTo>
                    <a:pt x="5556" y="2564"/>
                    <a:pt x="6081" y="2625"/>
                    <a:pt x="6636" y="2780"/>
                  </a:cubicBezTo>
                  <a:cubicBezTo>
                    <a:pt x="7253" y="2903"/>
                    <a:pt x="7871" y="2996"/>
                    <a:pt x="8519" y="3027"/>
                  </a:cubicBezTo>
                  <a:cubicBezTo>
                    <a:pt x="9074" y="3027"/>
                    <a:pt x="9630" y="2903"/>
                    <a:pt x="10124" y="2687"/>
                  </a:cubicBezTo>
                  <a:cubicBezTo>
                    <a:pt x="10167" y="2665"/>
                    <a:pt x="10211" y="2655"/>
                    <a:pt x="10252" y="2655"/>
                  </a:cubicBezTo>
                  <a:cubicBezTo>
                    <a:pt x="10327" y="2655"/>
                    <a:pt x="10392" y="2689"/>
                    <a:pt x="10432" y="2749"/>
                  </a:cubicBezTo>
                  <a:cubicBezTo>
                    <a:pt x="10802" y="3150"/>
                    <a:pt x="11111" y="3613"/>
                    <a:pt x="11327" y="4107"/>
                  </a:cubicBezTo>
                  <a:lnTo>
                    <a:pt x="2562" y="4107"/>
                  </a:lnTo>
                  <a:cubicBezTo>
                    <a:pt x="2686" y="3891"/>
                    <a:pt x="2840" y="3644"/>
                    <a:pt x="2994" y="3459"/>
                  </a:cubicBezTo>
                  <a:cubicBezTo>
                    <a:pt x="3468" y="2867"/>
                    <a:pt x="4167" y="2531"/>
                    <a:pt x="4904" y="2531"/>
                  </a:cubicBezTo>
                  <a:close/>
                  <a:moveTo>
                    <a:pt x="1451" y="5372"/>
                  </a:moveTo>
                  <a:lnTo>
                    <a:pt x="1482" y="5496"/>
                  </a:lnTo>
                  <a:cubicBezTo>
                    <a:pt x="1513" y="5742"/>
                    <a:pt x="1575" y="5958"/>
                    <a:pt x="1667" y="6175"/>
                  </a:cubicBezTo>
                  <a:cubicBezTo>
                    <a:pt x="1667" y="6329"/>
                    <a:pt x="1667" y="6452"/>
                    <a:pt x="1698" y="6607"/>
                  </a:cubicBezTo>
                  <a:cubicBezTo>
                    <a:pt x="1698" y="6823"/>
                    <a:pt x="1760" y="7039"/>
                    <a:pt x="1791" y="7255"/>
                  </a:cubicBezTo>
                  <a:cubicBezTo>
                    <a:pt x="1266" y="7224"/>
                    <a:pt x="865" y="6792"/>
                    <a:pt x="865" y="6267"/>
                  </a:cubicBezTo>
                  <a:cubicBezTo>
                    <a:pt x="865" y="5989"/>
                    <a:pt x="988" y="5712"/>
                    <a:pt x="1204" y="5526"/>
                  </a:cubicBezTo>
                  <a:cubicBezTo>
                    <a:pt x="1297" y="5465"/>
                    <a:pt x="1359" y="5403"/>
                    <a:pt x="1451" y="5372"/>
                  </a:cubicBezTo>
                  <a:close/>
                  <a:moveTo>
                    <a:pt x="12376" y="5403"/>
                  </a:moveTo>
                  <a:cubicBezTo>
                    <a:pt x="13302" y="5835"/>
                    <a:pt x="13025" y="7255"/>
                    <a:pt x="11975" y="7286"/>
                  </a:cubicBezTo>
                  <a:lnTo>
                    <a:pt x="12006" y="7255"/>
                  </a:lnTo>
                  <a:cubicBezTo>
                    <a:pt x="12037" y="7100"/>
                    <a:pt x="12099" y="6915"/>
                    <a:pt x="12099" y="6730"/>
                  </a:cubicBezTo>
                  <a:cubicBezTo>
                    <a:pt x="12130" y="6545"/>
                    <a:pt x="12130" y="6391"/>
                    <a:pt x="12160" y="6205"/>
                  </a:cubicBezTo>
                  <a:cubicBezTo>
                    <a:pt x="12253" y="5928"/>
                    <a:pt x="12315" y="5681"/>
                    <a:pt x="12346" y="5403"/>
                  </a:cubicBezTo>
                  <a:close/>
                  <a:moveTo>
                    <a:pt x="11636" y="4508"/>
                  </a:moveTo>
                  <a:cubicBezTo>
                    <a:pt x="11759" y="4508"/>
                    <a:pt x="11852" y="4539"/>
                    <a:pt x="11944" y="4601"/>
                  </a:cubicBezTo>
                  <a:cubicBezTo>
                    <a:pt x="12006" y="4724"/>
                    <a:pt x="12037" y="4878"/>
                    <a:pt x="12006" y="5033"/>
                  </a:cubicBezTo>
                  <a:lnTo>
                    <a:pt x="12006" y="5064"/>
                  </a:lnTo>
                  <a:lnTo>
                    <a:pt x="10895" y="5064"/>
                  </a:lnTo>
                  <a:cubicBezTo>
                    <a:pt x="10679" y="5125"/>
                    <a:pt x="10679" y="5372"/>
                    <a:pt x="10895" y="5434"/>
                  </a:cubicBezTo>
                  <a:lnTo>
                    <a:pt x="11944" y="5434"/>
                  </a:lnTo>
                  <a:lnTo>
                    <a:pt x="11913" y="5557"/>
                  </a:lnTo>
                  <a:cubicBezTo>
                    <a:pt x="11821" y="6020"/>
                    <a:pt x="11636" y="6452"/>
                    <a:pt x="11327" y="6853"/>
                  </a:cubicBezTo>
                  <a:cubicBezTo>
                    <a:pt x="10957" y="7286"/>
                    <a:pt x="10432" y="7532"/>
                    <a:pt x="9877" y="7532"/>
                  </a:cubicBezTo>
                  <a:cubicBezTo>
                    <a:pt x="9841" y="7535"/>
                    <a:pt x="9805" y="7536"/>
                    <a:pt x="9769" y="7536"/>
                  </a:cubicBezTo>
                  <a:cubicBezTo>
                    <a:pt x="9312" y="7536"/>
                    <a:pt x="8862" y="7356"/>
                    <a:pt x="8519" y="7070"/>
                  </a:cubicBezTo>
                  <a:cubicBezTo>
                    <a:pt x="8025" y="6637"/>
                    <a:pt x="7624" y="6082"/>
                    <a:pt x="6914" y="6082"/>
                  </a:cubicBezTo>
                  <a:cubicBezTo>
                    <a:pt x="6327" y="6082"/>
                    <a:pt x="5895" y="6452"/>
                    <a:pt x="5525" y="6853"/>
                  </a:cubicBezTo>
                  <a:cubicBezTo>
                    <a:pt x="5100" y="7279"/>
                    <a:pt x="4515" y="7521"/>
                    <a:pt x="3907" y="7521"/>
                  </a:cubicBezTo>
                  <a:cubicBezTo>
                    <a:pt x="3809" y="7521"/>
                    <a:pt x="3710" y="7514"/>
                    <a:pt x="3612" y="7502"/>
                  </a:cubicBezTo>
                  <a:cubicBezTo>
                    <a:pt x="2655" y="7316"/>
                    <a:pt x="2099" y="6452"/>
                    <a:pt x="1914" y="5588"/>
                  </a:cubicBezTo>
                  <a:lnTo>
                    <a:pt x="1883" y="5465"/>
                  </a:lnTo>
                  <a:lnTo>
                    <a:pt x="10093" y="5465"/>
                  </a:lnTo>
                  <a:cubicBezTo>
                    <a:pt x="10105" y="5468"/>
                    <a:pt x="10116" y="5470"/>
                    <a:pt x="10127" y="5470"/>
                  </a:cubicBezTo>
                  <a:cubicBezTo>
                    <a:pt x="10297" y="5470"/>
                    <a:pt x="10297" y="5058"/>
                    <a:pt x="10127" y="5058"/>
                  </a:cubicBezTo>
                  <a:cubicBezTo>
                    <a:pt x="10116" y="5058"/>
                    <a:pt x="10105" y="5060"/>
                    <a:pt x="10093" y="5064"/>
                  </a:cubicBezTo>
                  <a:lnTo>
                    <a:pt x="1822" y="5064"/>
                  </a:lnTo>
                  <a:cubicBezTo>
                    <a:pt x="1791" y="4971"/>
                    <a:pt x="1791" y="4878"/>
                    <a:pt x="1822" y="4755"/>
                  </a:cubicBezTo>
                  <a:cubicBezTo>
                    <a:pt x="1853" y="4601"/>
                    <a:pt x="1976" y="4508"/>
                    <a:pt x="2099" y="4508"/>
                  </a:cubicBezTo>
                  <a:close/>
                  <a:moveTo>
                    <a:pt x="6914" y="6514"/>
                  </a:moveTo>
                  <a:cubicBezTo>
                    <a:pt x="7500" y="6514"/>
                    <a:pt x="7871" y="7039"/>
                    <a:pt x="8272" y="7409"/>
                  </a:cubicBezTo>
                  <a:cubicBezTo>
                    <a:pt x="8704" y="7779"/>
                    <a:pt x="9259" y="7995"/>
                    <a:pt x="9846" y="7995"/>
                  </a:cubicBezTo>
                  <a:cubicBezTo>
                    <a:pt x="10494" y="7965"/>
                    <a:pt x="11111" y="7687"/>
                    <a:pt x="11574" y="7224"/>
                  </a:cubicBezTo>
                  <a:lnTo>
                    <a:pt x="11636" y="7131"/>
                  </a:lnTo>
                  <a:lnTo>
                    <a:pt x="11574" y="7409"/>
                  </a:lnTo>
                  <a:cubicBezTo>
                    <a:pt x="11327" y="8181"/>
                    <a:pt x="10895" y="8921"/>
                    <a:pt x="10309" y="9508"/>
                  </a:cubicBezTo>
                  <a:cubicBezTo>
                    <a:pt x="9383" y="10403"/>
                    <a:pt x="8179" y="10896"/>
                    <a:pt x="6914" y="10896"/>
                  </a:cubicBezTo>
                  <a:cubicBezTo>
                    <a:pt x="6327" y="10896"/>
                    <a:pt x="5741" y="10773"/>
                    <a:pt x="5186" y="10557"/>
                  </a:cubicBezTo>
                  <a:cubicBezTo>
                    <a:pt x="3766" y="10032"/>
                    <a:pt x="2686" y="8859"/>
                    <a:pt x="2285" y="7409"/>
                  </a:cubicBezTo>
                  <a:cubicBezTo>
                    <a:pt x="2285" y="7409"/>
                    <a:pt x="2223" y="7224"/>
                    <a:pt x="2192" y="7131"/>
                  </a:cubicBezTo>
                  <a:lnTo>
                    <a:pt x="2192" y="7131"/>
                  </a:lnTo>
                  <a:lnTo>
                    <a:pt x="2254" y="7224"/>
                  </a:lnTo>
                  <a:cubicBezTo>
                    <a:pt x="2717" y="7687"/>
                    <a:pt x="3334" y="7995"/>
                    <a:pt x="4013" y="7995"/>
                  </a:cubicBezTo>
                  <a:cubicBezTo>
                    <a:pt x="4568" y="7995"/>
                    <a:pt x="5124" y="7779"/>
                    <a:pt x="5556" y="7409"/>
                  </a:cubicBezTo>
                  <a:cubicBezTo>
                    <a:pt x="5957" y="7070"/>
                    <a:pt x="6327" y="6514"/>
                    <a:pt x="6914" y="6514"/>
                  </a:cubicBezTo>
                  <a:close/>
                  <a:moveTo>
                    <a:pt x="7624" y="11236"/>
                  </a:moveTo>
                  <a:cubicBezTo>
                    <a:pt x="7469" y="11544"/>
                    <a:pt x="7222" y="11760"/>
                    <a:pt x="6914" y="11915"/>
                  </a:cubicBezTo>
                  <a:cubicBezTo>
                    <a:pt x="6605" y="11791"/>
                    <a:pt x="6327" y="11544"/>
                    <a:pt x="6173" y="11267"/>
                  </a:cubicBezTo>
                  <a:cubicBezTo>
                    <a:pt x="6266" y="11267"/>
                    <a:pt x="6760" y="11298"/>
                    <a:pt x="6914" y="11298"/>
                  </a:cubicBezTo>
                  <a:cubicBezTo>
                    <a:pt x="7161" y="11298"/>
                    <a:pt x="7377" y="11267"/>
                    <a:pt x="7624" y="11236"/>
                  </a:cubicBezTo>
                  <a:close/>
                  <a:moveTo>
                    <a:pt x="7901" y="11514"/>
                  </a:moveTo>
                  <a:lnTo>
                    <a:pt x="7901" y="13365"/>
                  </a:lnTo>
                  <a:lnTo>
                    <a:pt x="5865" y="13365"/>
                  </a:lnTo>
                  <a:lnTo>
                    <a:pt x="5895" y="11514"/>
                  </a:lnTo>
                  <a:cubicBezTo>
                    <a:pt x="6111" y="11884"/>
                    <a:pt x="6451" y="12162"/>
                    <a:pt x="6883" y="12285"/>
                  </a:cubicBezTo>
                  <a:lnTo>
                    <a:pt x="6945" y="12285"/>
                  </a:lnTo>
                  <a:cubicBezTo>
                    <a:pt x="7346" y="12162"/>
                    <a:pt x="7685" y="11884"/>
                    <a:pt x="7901" y="11514"/>
                  </a:cubicBezTo>
                  <a:close/>
                  <a:moveTo>
                    <a:pt x="5155" y="10989"/>
                  </a:moveTo>
                  <a:cubicBezTo>
                    <a:pt x="5247" y="11020"/>
                    <a:pt x="5371" y="11051"/>
                    <a:pt x="5494" y="11082"/>
                  </a:cubicBezTo>
                  <a:lnTo>
                    <a:pt x="5494" y="13396"/>
                  </a:lnTo>
                  <a:lnTo>
                    <a:pt x="4939" y="13396"/>
                  </a:lnTo>
                  <a:lnTo>
                    <a:pt x="4939" y="12625"/>
                  </a:lnTo>
                  <a:cubicBezTo>
                    <a:pt x="4939" y="12501"/>
                    <a:pt x="4846" y="12409"/>
                    <a:pt x="4754" y="12409"/>
                  </a:cubicBezTo>
                  <a:cubicBezTo>
                    <a:pt x="4630" y="12409"/>
                    <a:pt x="4538" y="12501"/>
                    <a:pt x="4538" y="12625"/>
                  </a:cubicBezTo>
                  <a:lnTo>
                    <a:pt x="4538" y="13396"/>
                  </a:lnTo>
                  <a:lnTo>
                    <a:pt x="4013" y="13396"/>
                  </a:lnTo>
                  <a:cubicBezTo>
                    <a:pt x="4105" y="12470"/>
                    <a:pt x="4507" y="11637"/>
                    <a:pt x="5155" y="10989"/>
                  </a:cubicBezTo>
                  <a:close/>
                  <a:moveTo>
                    <a:pt x="8673" y="10989"/>
                  </a:moveTo>
                  <a:cubicBezTo>
                    <a:pt x="9321" y="11637"/>
                    <a:pt x="9722" y="12470"/>
                    <a:pt x="9784" y="13396"/>
                  </a:cubicBezTo>
                  <a:lnTo>
                    <a:pt x="9259" y="13396"/>
                  </a:lnTo>
                  <a:lnTo>
                    <a:pt x="9259" y="12625"/>
                  </a:lnTo>
                  <a:cubicBezTo>
                    <a:pt x="9259" y="12501"/>
                    <a:pt x="9167" y="12409"/>
                    <a:pt x="9043" y="12409"/>
                  </a:cubicBezTo>
                  <a:cubicBezTo>
                    <a:pt x="8951" y="12409"/>
                    <a:pt x="8858" y="12501"/>
                    <a:pt x="8858" y="12625"/>
                  </a:cubicBezTo>
                  <a:lnTo>
                    <a:pt x="8858" y="13396"/>
                  </a:lnTo>
                  <a:lnTo>
                    <a:pt x="8334" y="13396"/>
                  </a:lnTo>
                  <a:lnTo>
                    <a:pt x="8334" y="11112"/>
                  </a:lnTo>
                  <a:cubicBezTo>
                    <a:pt x="8457" y="11082"/>
                    <a:pt x="8550" y="11020"/>
                    <a:pt x="8673" y="10989"/>
                  </a:cubicBezTo>
                  <a:close/>
                  <a:moveTo>
                    <a:pt x="6793" y="1"/>
                  </a:moveTo>
                  <a:cubicBezTo>
                    <a:pt x="5384" y="1"/>
                    <a:pt x="4013" y="523"/>
                    <a:pt x="2933" y="1453"/>
                  </a:cubicBezTo>
                  <a:cubicBezTo>
                    <a:pt x="2764" y="1598"/>
                    <a:pt x="2897" y="1818"/>
                    <a:pt x="3067" y="1818"/>
                  </a:cubicBezTo>
                  <a:cubicBezTo>
                    <a:pt x="3114" y="1818"/>
                    <a:pt x="3164" y="1801"/>
                    <a:pt x="3210" y="1761"/>
                  </a:cubicBezTo>
                  <a:cubicBezTo>
                    <a:pt x="4229" y="866"/>
                    <a:pt x="5525" y="373"/>
                    <a:pt x="6914" y="373"/>
                  </a:cubicBezTo>
                  <a:cubicBezTo>
                    <a:pt x="7716" y="373"/>
                    <a:pt x="8550" y="465"/>
                    <a:pt x="9352" y="589"/>
                  </a:cubicBezTo>
                  <a:cubicBezTo>
                    <a:pt x="9832" y="674"/>
                    <a:pt x="10236" y="741"/>
                    <a:pt x="10590" y="741"/>
                  </a:cubicBezTo>
                  <a:cubicBezTo>
                    <a:pt x="10873" y="741"/>
                    <a:pt x="11125" y="698"/>
                    <a:pt x="11358" y="589"/>
                  </a:cubicBezTo>
                  <a:cubicBezTo>
                    <a:pt x="11389" y="589"/>
                    <a:pt x="11451" y="589"/>
                    <a:pt x="11451" y="619"/>
                  </a:cubicBezTo>
                  <a:cubicBezTo>
                    <a:pt x="11605" y="866"/>
                    <a:pt x="11728" y="1329"/>
                    <a:pt x="11420" y="2008"/>
                  </a:cubicBezTo>
                  <a:cubicBezTo>
                    <a:pt x="11296" y="2255"/>
                    <a:pt x="11327" y="2502"/>
                    <a:pt x="11481" y="2718"/>
                  </a:cubicBezTo>
                  <a:cubicBezTo>
                    <a:pt x="11975" y="3397"/>
                    <a:pt x="12315" y="4169"/>
                    <a:pt x="12469" y="5002"/>
                  </a:cubicBezTo>
                  <a:lnTo>
                    <a:pt x="12407" y="4971"/>
                  </a:lnTo>
                  <a:lnTo>
                    <a:pt x="12407" y="4878"/>
                  </a:lnTo>
                  <a:cubicBezTo>
                    <a:pt x="12438" y="4693"/>
                    <a:pt x="12346" y="4508"/>
                    <a:pt x="12222" y="4354"/>
                  </a:cubicBezTo>
                  <a:cubicBezTo>
                    <a:pt x="12099" y="4230"/>
                    <a:pt x="11944" y="4138"/>
                    <a:pt x="11759" y="4138"/>
                  </a:cubicBezTo>
                  <a:cubicBezTo>
                    <a:pt x="11543" y="3520"/>
                    <a:pt x="11173" y="2965"/>
                    <a:pt x="10741" y="2471"/>
                  </a:cubicBezTo>
                  <a:cubicBezTo>
                    <a:pt x="10599" y="2329"/>
                    <a:pt x="10417" y="2254"/>
                    <a:pt x="10239" y="2254"/>
                  </a:cubicBezTo>
                  <a:cubicBezTo>
                    <a:pt x="10146" y="2254"/>
                    <a:pt x="10054" y="2274"/>
                    <a:pt x="9969" y="2317"/>
                  </a:cubicBezTo>
                  <a:cubicBezTo>
                    <a:pt x="9506" y="2533"/>
                    <a:pt x="9012" y="2625"/>
                    <a:pt x="8519" y="2625"/>
                  </a:cubicBezTo>
                  <a:cubicBezTo>
                    <a:pt x="7901" y="2595"/>
                    <a:pt x="7315" y="2533"/>
                    <a:pt x="6729" y="2379"/>
                  </a:cubicBezTo>
                  <a:cubicBezTo>
                    <a:pt x="6142" y="2255"/>
                    <a:pt x="5556" y="2163"/>
                    <a:pt x="5000" y="2132"/>
                  </a:cubicBezTo>
                  <a:cubicBezTo>
                    <a:pt x="4968" y="2131"/>
                    <a:pt x="4936" y="2130"/>
                    <a:pt x="4904" y="2130"/>
                  </a:cubicBezTo>
                  <a:cubicBezTo>
                    <a:pt x="4044" y="2130"/>
                    <a:pt x="3221" y="2527"/>
                    <a:pt x="2686" y="3212"/>
                  </a:cubicBezTo>
                  <a:cubicBezTo>
                    <a:pt x="2439" y="3490"/>
                    <a:pt x="2223" y="3798"/>
                    <a:pt x="2069" y="4107"/>
                  </a:cubicBezTo>
                  <a:cubicBezTo>
                    <a:pt x="1883" y="4138"/>
                    <a:pt x="1698" y="4199"/>
                    <a:pt x="1575" y="4354"/>
                  </a:cubicBezTo>
                  <a:cubicBezTo>
                    <a:pt x="1420" y="4508"/>
                    <a:pt x="1359" y="4724"/>
                    <a:pt x="1390" y="4971"/>
                  </a:cubicBezTo>
                  <a:lnTo>
                    <a:pt x="1328" y="4971"/>
                  </a:lnTo>
                  <a:cubicBezTo>
                    <a:pt x="1513" y="3983"/>
                    <a:pt x="1976" y="3058"/>
                    <a:pt x="2655" y="2317"/>
                  </a:cubicBezTo>
                  <a:cubicBezTo>
                    <a:pt x="2770" y="2156"/>
                    <a:pt x="2628" y="1961"/>
                    <a:pt x="2484" y="1961"/>
                  </a:cubicBezTo>
                  <a:cubicBezTo>
                    <a:pt x="2435" y="1961"/>
                    <a:pt x="2386" y="1984"/>
                    <a:pt x="2346" y="2039"/>
                  </a:cubicBezTo>
                  <a:cubicBezTo>
                    <a:pt x="1544" y="2934"/>
                    <a:pt x="1019" y="4076"/>
                    <a:pt x="865" y="5280"/>
                  </a:cubicBezTo>
                  <a:cubicBezTo>
                    <a:pt x="1" y="6175"/>
                    <a:pt x="618" y="7656"/>
                    <a:pt x="1853" y="7656"/>
                  </a:cubicBezTo>
                  <a:lnTo>
                    <a:pt x="1914" y="7656"/>
                  </a:lnTo>
                  <a:cubicBezTo>
                    <a:pt x="2161" y="8458"/>
                    <a:pt x="2624" y="9199"/>
                    <a:pt x="3241" y="9785"/>
                  </a:cubicBezTo>
                  <a:cubicBezTo>
                    <a:pt x="3673" y="10217"/>
                    <a:pt x="4198" y="10557"/>
                    <a:pt x="4754" y="10835"/>
                  </a:cubicBezTo>
                  <a:cubicBezTo>
                    <a:pt x="4044" y="11575"/>
                    <a:pt x="3643" y="12563"/>
                    <a:pt x="3612" y="13581"/>
                  </a:cubicBezTo>
                  <a:cubicBezTo>
                    <a:pt x="3612" y="13705"/>
                    <a:pt x="3704" y="13797"/>
                    <a:pt x="3828" y="13797"/>
                  </a:cubicBezTo>
                  <a:lnTo>
                    <a:pt x="10000" y="13797"/>
                  </a:lnTo>
                  <a:cubicBezTo>
                    <a:pt x="10093" y="13797"/>
                    <a:pt x="10185" y="13705"/>
                    <a:pt x="10185" y="13581"/>
                  </a:cubicBezTo>
                  <a:cubicBezTo>
                    <a:pt x="10185" y="12563"/>
                    <a:pt x="9784" y="11575"/>
                    <a:pt x="9074" y="10835"/>
                  </a:cubicBezTo>
                  <a:cubicBezTo>
                    <a:pt x="10432" y="10217"/>
                    <a:pt x="11451" y="9076"/>
                    <a:pt x="11913" y="7656"/>
                  </a:cubicBezTo>
                  <a:lnTo>
                    <a:pt x="11944" y="7656"/>
                  </a:lnTo>
                  <a:cubicBezTo>
                    <a:pt x="13210" y="7656"/>
                    <a:pt x="13827" y="6175"/>
                    <a:pt x="12932" y="5280"/>
                  </a:cubicBezTo>
                  <a:cubicBezTo>
                    <a:pt x="12808" y="4261"/>
                    <a:pt x="12407" y="3304"/>
                    <a:pt x="11821" y="2471"/>
                  </a:cubicBezTo>
                  <a:cubicBezTo>
                    <a:pt x="11759" y="2379"/>
                    <a:pt x="11759" y="2255"/>
                    <a:pt x="11790" y="2193"/>
                  </a:cubicBezTo>
                  <a:cubicBezTo>
                    <a:pt x="12222" y="1268"/>
                    <a:pt x="11975" y="681"/>
                    <a:pt x="11821" y="403"/>
                  </a:cubicBezTo>
                  <a:cubicBezTo>
                    <a:pt x="11734" y="252"/>
                    <a:pt x="11572" y="177"/>
                    <a:pt x="11409" y="177"/>
                  </a:cubicBezTo>
                  <a:cubicBezTo>
                    <a:pt x="11339" y="177"/>
                    <a:pt x="11268" y="190"/>
                    <a:pt x="11204" y="218"/>
                  </a:cubicBezTo>
                  <a:cubicBezTo>
                    <a:pt x="11021" y="296"/>
                    <a:pt x="10816" y="325"/>
                    <a:pt x="10580" y="325"/>
                  </a:cubicBezTo>
                  <a:cubicBezTo>
                    <a:pt x="10258" y="325"/>
                    <a:pt x="9877" y="272"/>
                    <a:pt x="9414" y="218"/>
                  </a:cubicBezTo>
                  <a:cubicBezTo>
                    <a:pt x="8580" y="64"/>
                    <a:pt x="7747" y="2"/>
                    <a:pt x="6914" y="2"/>
                  </a:cubicBezTo>
                  <a:cubicBezTo>
                    <a:pt x="6873" y="1"/>
                    <a:pt x="6833" y="1"/>
                    <a:pt x="67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3" name="Google Shape;15563;p94"/>
          <p:cNvGrpSpPr/>
          <p:nvPr/>
        </p:nvGrpSpPr>
        <p:grpSpPr>
          <a:xfrm>
            <a:off x="2527499" y="3418230"/>
            <a:ext cx="360325" cy="344500"/>
            <a:chOff x="4038813" y="2463956"/>
            <a:chExt cx="360325" cy="344500"/>
          </a:xfrm>
        </p:grpSpPr>
        <p:grpSp>
          <p:nvGrpSpPr>
            <p:cNvPr id="15564" name="Google Shape;15564;p94"/>
            <p:cNvGrpSpPr/>
            <p:nvPr/>
          </p:nvGrpSpPr>
          <p:grpSpPr>
            <a:xfrm>
              <a:off x="4038813" y="2575656"/>
              <a:ext cx="360325" cy="232800"/>
              <a:chOff x="4038813" y="2575656"/>
              <a:chExt cx="360325" cy="232800"/>
            </a:xfrm>
          </p:grpSpPr>
          <p:sp>
            <p:nvSpPr>
              <p:cNvPr id="15565" name="Google Shape;15565;p94"/>
              <p:cNvSpPr/>
              <p:nvPr/>
            </p:nvSpPr>
            <p:spPr>
              <a:xfrm>
                <a:off x="4087413" y="2682481"/>
                <a:ext cx="17775" cy="16625"/>
              </a:xfrm>
              <a:custGeom>
                <a:rect b="b" l="l" r="r" t="t"/>
                <a:pathLst>
                  <a:path extrusionOk="0" h="665" w="711">
                    <a:moveTo>
                      <a:pt x="479" y="1"/>
                    </a:moveTo>
                    <a:cubicBezTo>
                      <a:pt x="425" y="1"/>
                      <a:pt x="371" y="24"/>
                      <a:pt x="340" y="70"/>
                    </a:cubicBezTo>
                    <a:lnTo>
                      <a:pt x="63" y="317"/>
                    </a:lnTo>
                    <a:cubicBezTo>
                      <a:pt x="1" y="410"/>
                      <a:pt x="1" y="533"/>
                      <a:pt x="63" y="595"/>
                    </a:cubicBezTo>
                    <a:cubicBezTo>
                      <a:pt x="109" y="641"/>
                      <a:pt x="163" y="664"/>
                      <a:pt x="213" y="664"/>
                    </a:cubicBezTo>
                    <a:cubicBezTo>
                      <a:pt x="263" y="664"/>
                      <a:pt x="309" y="641"/>
                      <a:pt x="340" y="595"/>
                    </a:cubicBezTo>
                    <a:lnTo>
                      <a:pt x="618" y="348"/>
                    </a:lnTo>
                    <a:cubicBezTo>
                      <a:pt x="711" y="255"/>
                      <a:pt x="711" y="132"/>
                      <a:pt x="618" y="70"/>
                    </a:cubicBezTo>
                    <a:cubicBezTo>
                      <a:pt x="587" y="24"/>
                      <a:pt x="533"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94"/>
              <p:cNvSpPr/>
              <p:nvPr/>
            </p:nvSpPr>
            <p:spPr>
              <a:xfrm>
                <a:off x="4161488" y="2755781"/>
                <a:ext cx="17775" cy="16800"/>
              </a:xfrm>
              <a:custGeom>
                <a:rect b="b" l="l" r="r" t="t"/>
                <a:pathLst>
                  <a:path extrusionOk="0" h="672" w="711">
                    <a:moveTo>
                      <a:pt x="479" y="1"/>
                    </a:moveTo>
                    <a:cubicBezTo>
                      <a:pt x="425" y="1"/>
                      <a:pt x="371" y="24"/>
                      <a:pt x="340" y="70"/>
                    </a:cubicBezTo>
                    <a:lnTo>
                      <a:pt x="62" y="348"/>
                    </a:lnTo>
                    <a:cubicBezTo>
                      <a:pt x="1" y="410"/>
                      <a:pt x="1" y="533"/>
                      <a:pt x="62" y="626"/>
                    </a:cubicBezTo>
                    <a:cubicBezTo>
                      <a:pt x="109" y="657"/>
                      <a:pt x="163" y="672"/>
                      <a:pt x="213" y="672"/>
                    </a:cubicBezTo>
                    <a:cubicBezTo>
                      <a:pt x="263" y="672"/>
                      <a:pt x="309" y="657"/>
                      <a:pt x="340" y="626"/>
                    </a:cubicBezTo>
                    <a:lnTo>
                      <a:pt x="618" y="348"/>
                    </a:lnTo>
                    <a:cubicBezTo>
                      <a:pt x="710" y="286"/>
                      <a:pt x="710" y="163"/>
                      <a:pt x="618" y="70"/>
                    </a:cubicBezTo>
                    <a:cubicBezTo>
                      <a:pt x="587" y="24"/>
                      <a:pt x="533"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94"/>
              <p:cNvSpPr/>
              <p:nvPr/>
            </p:nvSpPr>
            <p:spPr>
              <a:xfrm>
                <a:off x="4115213" y="2715856"/>
                <a:ext cx="29625" cy="28700"/>
              </a:xfrm>
              <a:custGeom>
                <a:rect b="b" l="l" r="r" t="t"/>
                <a:pathLst>
                  <a:path extrusionOk="0" h="1148" w="1185">
                    <a:moveTo>
                      <a:pt x="247" y="1"/>
                    </a:moveTo>
                    <a:cubicBezTo>
                      <a:pt x="123" y="1"/>
                      <a:pt x="31" y="93"/>
                      <a:pt x="31" y="186"/>
                    </a:cubicBezTo>
                    <a:cubicBezTo>
                      <a:pt x="1" y="723"/>
                      <a:pt x="403" y="1144"/>
                      <a:pt x="932" y="1144"/>
                    </a:cubicBezTo>
                    <a:cubicBezTo>
                      <a:pt x="950" y="1144"/>
                      <a:pt x="969" y="1144"/>
                      <a:pt x="987" y="1142"/>
                    </a:cubicBezTo>
                    <a:cubicBezTo>
                      <a:pt x="999" y="1146"/>
                      <a:pt x="1011" y="1148"/>
                      <a:pt x="1021" y="1148"/>
                    </a:cubicBezTo>
                    <a:cubicBezTo>
                      <a:pt x="1184" y="1148"/>
                      <a:pt x="1166" y="761"/>
                      <a:pt x="1006" y="761"/>
                    </a:cubicBezTo>
                    <a:cubicBezTo>
                      <a:pt x="991" y="761"/>
                      <a:pt x="974" y="765"/>
                      <a:pt x="957" y="772"/>
                    </a:cubicBezTo>
                    <a:cubicBezTo>
                      <a:pt x="648" y="772"/>
                      <a:pt x="432" y="525"/>
                      <a:pt x="432" y="248"/>
                    </a:cubicBezTo>
                    <a:cubicBezTo>
                      <a:pt x="432" y="124"/>
                      <a:pt x="370" y="31"/>
                      <a:pt x="247" y="31"/>
                    </a:cubicBezTo>
                    <a:lnTo>
                      <a:pt x="24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94"/>
              <p:cNvSpPr/>
              <p:nvPr/>
            </p:nvSpPr>
            <p:spPr>
              <a:xfrm>
                <a:off x="4038813" y="2575656"/>
                <a:ext cx="360325" cy="232800"/>
              </a:xfrm>
              <a:custGeom>
                <a:rect b="b" l="l" r="r" t="t"/>
                <a:pathLst>
                  <a:path extrusionOk="0" h="9312" w="14413">
                    <a:moveTo>
                      <a:pt x="12253" y="1458"/>
                    </a:moveTo>
                    <a:cubicBezTo>
                      <a:pt x="12353" y="1458"/>
                      <a:pt x="12453" y="1504"/>
                      <a:pt x="12530" y="1597"/>
                    </a:cubicBezTo>
                    <a:lnTo>
                      <a:pt x="13796" y="2862"/>
                    </a:lnTo>
                    <a:cubicBezTo>
                      <a:pt x="13981" y="3016"/>
                      <a:pt x="13981" y="3263"/>
                      <a:pt x="13796" y="3417"/>
                    </a:cubicBezTo>
                    <a:lnTo>
                      <a:pt x="12530" y="4683"/>
                    </a:lnTo>
                    <a:lnTo>
                      <a:pt x="10710" y="2862"/>
                    </a:lnTo>
                    <a:lnTo>
                      <a:pt x="11975" y="1597"/>
                    </a:lnTo>
                    <a:cubicBezTo>
                      <a:pt x="12052" y="1504"/>
                      <a:pt x="12152" y="1458"/>
                      <a:pt x="12253" y="1458"/>
                    </a:cubicBezTo>
                    <a:close/>
                    <a:moveTo>
                      <a:pt x="2021" y="1"/>
                    </a:moveTo>
                    <a:cubicBezTo>
                      <a:pt x="1975" y="1"/>
                      <a:pt x="1927" y="17"/>
                      <a:pt x="1883" y="54"/>
                    </a:cubicBezTo>
                    <a:cubicBezTo>
                      <a:pt x="1" y="2276"/>
                      <a:pt x="155" y="5578"/>
                      <a:pt x="2161" y="7645"/>
                    </a:cubicBezTo>
                    <a:cubicBezTo>
                      <a:pt x="3241" y="8726"/>
                      <a:pt x="4661" y="9312"/>
                      <a:pt x="6142" y="9312"/>
                    </a:cubicBezTo>
                    <a:cubicBezTo>
                      <a:pt x="7623" y="9312"/>
                      <a:pt x="9074" y="8726"/>
                      <a:pt x="10123" y="7645"/>
                    </a:cubicBezTo>
                    <a:lnTo>
                      <a:pt x="14104" y="3664"/>
                    </a:lnTo>
                    <a:cubicBezTo>
                      <a:pt x="14413" y="3356"/>
                      <a:pt x="14413" y="2862"/>
                      <a:pt x="14104" y="2553"/>
                    </a:cubicBezTo>
                    <a:lnTo>
                      <a:pt x="12839" y="1288"/>
                    </a:lnTo>
                    <a:cubicBezTo>
                      <a:pt x="12669" y="1134"/>
                      <a:pt x="12461" y="1057"/>
                      <a:pt x="12257" y="1057"/>
                    </a:cubicBezTo>
                    <a:cubicBezTo>
                      <a:pt x="12052" y="1057"/>
                      <a:pt x="11851" y="1134"/>
                      <a:pt x="11697" y="1288"/>
                    </a:cubicBezTo>
                    <a:lnTo>
                      <a:pt x="8025" y="4930"/>
                    </a:lnTo>
                    <a:cubicBezTo>
                      <a:pt x="7963" y="5022"/>
                      <a:pt x="7963" y="5146"/>
                      <a:pt x="8025" y="5207"/>
                    </a:cubicBezTo>
                    <a:cubicBezTo>
                      <a:pt x="8071" y="5254"/>
                      <a:pt x="8125" y="5277"/>
                      <a:pt x="8179" y="5277"/>
                    </a:cubicBezTo>
                    <a:cubicBezTo>
                      <a:pt x="8233" y="5277"/>
                      <a:pt x="8287" y="5254"/>
                      <a:pt x="8333" y="5207"/>
                    </a:cubicBezTo>
                    <a:lnTo>
                      <a:pt x="10401" y="3140"/>
                    </a:lnTo>
                    <a:lnTo>
                      <a:pt x="12253" y="4961"/>
                    </a:lnTo>
                    <a:lnTo>
                      <a:pt x="9815" y="7368"/>
                    </a:lnTo>
                    <a:cubicBezTo>
                      <a:pt x="8858" y="8355"/>
                      <a:pt x="7531" y="8911"/>
                      <a:pt x="6142" y="8911"/>
                    </a:cubicBezTo>
                    <a:cubicBezTo>
                      <a:pt x="4753" y="8911"/>
                      <a:pt x="3426" y="8355"/>
                      <a:pt x="2469" y="7368"/>
                    </a:cubicBezTo>
                    <a:cubicBezTo>
                      <a:pt x="587" y="5423"/>
                      <a:pt x="463" y="2368"/>
                      <a:pt x="2192" y="300"/>
                    </a:cubicBezTo>
                    <a:cubicBezTo>
                      <a:pt x="2286" y="160"/>
                      <a:pt x="2165" y="1"/>
                      <a:pt x="20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69" name="Google Shape;15569;p94"/>
            <p:cNvSpPr/>
            <p:nvPr/>
          </p:nvSpPr>
          <p:spPr>
            <a:xfrm>
              <a:off x="4098213" y="2463956"/>
              <a:ext cx="162050" cy="269675"/>
            </a:xfrm>
            <a:custGeom>
              <a:rect b="b" l="l" r="r" t="t"/>
              <a:pathLst>
                <a:path extrusionOk="0" h="10787" w="6482">
                  <a:moveTo>
                    <a:pt x="4352" y="394"/>
                  </a:moveTo>
                  <a:cubicBezTo>
                    <a:pt x="4453" y="394"/>
                    <a:pt x="4553" y="432"/>
                    <a:pt x="4630" y="510"/>
                  </a:cubicBezTo>
                  <a:lnTo>
                    <a:pt x="5895" y="1775"/>
                  </a:lnTo>
                  <a:cubicBezTo>
                    <a:pt x="6050" y="1929"/>
                    <a:pt x="6050" y="2176"/>
                    <a:pt x="5895" y="2330"/>
                  </a:cubicBezTo>
                  <a:lnTo>
                    <a:pt x="4630" y="3596"/>
                  </a:lnTo>
                  <a:lnTo>
                    <a:pt x="2809" y="1775"/>
                  </a:lnTo>
                  <a:lnTo>
                    <a:pt x="4075" y="510"/>
                  </a:lnTo>
                  <a:cubicBezTo>
                    <a:pt x="4152" y="432"/>
                    <a:pt x="4252" y="394"/>
                    <a:pt x="4352" y="394"/>
                  </a:cubicBezTo>
                  <a:close/>
                  <a:moveTo>
                    <a:pt x="4352" y="0"/>
                  </a:moveTo>
                  <a:cubicBezTo>
                    <a:pt x="4152" y="0"/>
                    <a:pt x="3951" y="77"/>
                    <a:pt x="3797" y="232"/>
                  </a:cubicBezTo>
                  <a:lnTo>
                    <a:pt x="93" y="3935"/>
                  </a:lnTo>
                  <a:cubicBezTo>
                    <a:pt x="1" y="3997"/>
                    <a:pt x="1" y="4120"/>
                    <a:pt x="93" y="4213"/>
                  </a:cubicBezTo>
                  <a:cubicBezTo>
                    <a:pt x="140" y="4244"/>
                    <a:pt x="194" y="4259"/>
                    <a:pt x="244" y="4259"/>
                  </a:cubicBezTo>
                  <a:cubicBezTo>
                    <a:pt x="294" y="4259"/>
                    <a:pt x="340" y="4244"/>
                    <a:pt x="371" y="4213"/>
                  </a:cubicBezTo>
                  <a:lnTo>
                    <a:pt x="2532" y="2053"/>
                  </a:lnTo>
                  <a:lnTo>
                    <a:pt x="4352" y="3904"/>
                  </a:lnTo>
                  <a:lnTo>
                    <a:pt x="1945" y="6281"/>
                  </a:lnTo>
                  <a:cubicBezTo>
                    <a:pt x="279" y="7916"/>
                    <a:pt x="1421" y="10786"/>
                    <a:pt x="3797" y="10786"/>
                  </a:cubicBezTo>
                  <a:cubicBezTo>
                    <a:pt x="4352" y="10786"/>
                    <a:pt x="4908" y="10601"/>
                    <a:pt x="5340" y="10262"/>
                  </a:cubicBezTo>
                  <a:cubicBezTo>
                    <a:pt x="5433" y="10200"/>
                    <a:pt x="5463" y="10077"/>
                    <a:pt x="5402" y="9984"/>
                  </a:cubicBezTo>
                  <a:cubicBezTo>
                    <a:pt x="5351" y="9933"/>
                    <a:pt x="5290" y="9910"/>
                    <a:pt x="5236" y="9910"/>
                  </a:cubicBezTo>
                  <a:cubicBezTo>
                    <a:pt x="5192" y="9910"/>
                    <a:pt x="5152" y="9925"/>
                    <a:pt x="5124" y="9953"/>
                  </a:cubicBezTo>
                  <a:cubicBezTo>
                    <a:pt x="4673" y="10293"/>
                    <a:pt x="4205" y="10439"/>
                    <a:pt x="3763" y="10439"/>
                  </a:cubicBezTo>
                  <a:cubicBezTo>
                    <a:pt x="1996" y="10439"/>
                    <a:pt x="625" y="8119"/>
                    <a:pt x="2254" y="6589"/>
                  </a:cubicBezTo>
                  <a:lnTo>
                    <a:pt x="6173" y="2639"/>
                  </a:lnTo>
                  <a:cubicBezTo>
                    <a:pt x="6482" y="2299"/>
                    <a:pt x="6482" y="1806"/>
                    <a:pt x="6173" y="1497"/>
                  </a:cubicBezTo>
                  <a:lnTo>
                    <a:pt x="4908" y="232"/>
                  </a:lnTo>
                  <a:cubicBezTo>
                    <a:pt x="4754" y="77"/>
                    <a:pt x="4553" y="0"/>
                    <a:pt x="4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0" name="Google Shape;15570;p94"/>
          <p:cNvGrpSpPr/>
          <p:nvPr/>
        </p:nvGrpSpPr>
        <p:grpSpPr>
          <a:xfrm>
            <a:off x="1859555" y="3417642"/>
            <a:ext cx="203700" cy="345675"/>
            <a:chOff x="7861838" y="4141656"/>
            <a:chExt cx="203700" cy="345675"/>
          </a:xfrm>
        </p:grpSpPr>
        <p:sp>
          <p:nvSpPr>
            <p:cNvPr id="15571" name="Google Shape;15571;p94"/>
            <p:cNvSpPr/>
            <p:nvPr/>
          </p:nvSpPr>
          <p:spPr>
            <a:xfrm>
              <a:off x="7915063" y="4445656"/>
              <a:ext cx="10050" cy="17775"/>
            </a:xfrm>
            <a:custGeom>
              <a:rect b="b" l="l" r="r" t="t"/>
              <a:pathLst>
                <a:path extrusionOk="0" h="711" w="402">
                  <a:moveTo>
                    <a:pt x="186" y="0"/>
                  </a:moveTo>
                  <a:cubicBezTo>
                    <a:pt x="93" y="0"/>
                    <a:pt x="1" y="93"/>
                    <a:pt x="1" y="186"/>
                  </a:cubicBezTo>
                  <a:lnTo>
                    <a:pt x="1" y="525"/>
                  </a:lnTo>
                  <a:cubicBezTo>
                    <a:pt x="1" y="618"/>
                    <a:pt x="93" y="710"/>
                    <a:pt x="186" y="710"/>
                  </a:cubicBezTo>
                  <a:cubicBezTo>
                    <a:pt x="309" y="710"/>
                    <a:pt x="402" y="618"/>
                    <a:pt x="402" y="525"/>
                  </a:cubicBezTo>
                  <a:lnTo>
                    <a:pt x="402" y="186"/>
                  </a:lnTo>
                  <a:cubicBezTo>
                    <a:pt x="402" y="93"/>
                    <a:pt x="309" y="0"/>
                    <a:pt x="1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94"/>
            <p:cNvSpPr/>
            <p:nvPr/>
          </p:nvSpPr>
          <p:spPr>
            <a:xfrm>
              <a:off x="8002238" y="4445656"/>
              <a:ext cx="10825" cy="17775"/>
            </a:xfrm>
            <a:custGeom>
              <a:rect b="b" l="l" r="r" t="t"/>
              <a:pathLst>
                <a:path extrusionOk="0" h="711" w="433">
                  <a:moveTo>
                    <a:pt x="217" y="0"/>
                  </a:moveTo>
                  <a:cubicBezTo>
                    <a:pt x="94" y="0"/>
                    <a:pt x="32" y="93"/>
                    <a:pt x="32" y="186"/>
                  </a:cubicBezTo>
                  <a:lnTo>
                    <a:pt x="32" y="525"/>
                  </a:lnTo>
                  <a:cubicBezTo>
                    <a:pt x="1" y="618"/>
                    <a:pt x="94" y="710"/>
                    <a:pt x="217" y="710"/>
                  </a:cubicBezTo>
                  <a:cubicBezTo>
                    <a:pt x="340" y="710"/>
                    <a:pt x="433" y="618"/>
                    <a:pt x="433" y="525"/>
                  </a:cubicBezTo>
                  <a:lnTo>
                    <a:pt x="433" y="186"/>
                  </a:lnTo>
                  <a:cubicBezTo>
                    <a:pt x="433" y="93"/>
                    <a:pt x="340"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94"/>
            <p:cNvSpPr/>
            <p:nvPr/>
          </p:nvSpPr>
          <p:spPr>
            <a:xfrm>
              <a:off x="7945563" y="4452956"/>
              <a:ext cx="36250" cy="15100"/>
            </a:xfrm>
            <a:custGeom>
              <a:rect b="b" l="l" r="r" t="t"/>
              <a:pathLst>
                <a:path extrusionOk="0" h="604" w="1450">
                  <a:moveTo>
                    <a:pt x="291" y="1"/>
                  </a:moveTo>
                  <a:cubicBezTo>
                    <a:pt x="136" y="1"/>
                    <a:pt x="1" y="196"/>
                    <a:pt x="138" y="356"/>
                  </a:cubicBezTo>
                  <a:cubicBezTo>
                    <a:pt x="293" y="511"/>
                    <a:pt x="509" y="603"/>
                    <a:pt x="725" y="603"/>
                  </a:cubicBezTo>
                  <a:cubicBezTo>
                    <a:pt x="941" y="603"/>
                    <a:pt x="1157" y="511"/>
                    <a:pt x="1311" y="356"/>
                  </a:cubicBezTo>
                  <a:cubicBezTo>
                    <a:pt x="1449" y="196"/>
                    <a:pt x="1313" y="1"/>
                    <a:pt x="1158" y="1"/>
                  </a:cubicBezTo>
                  <a:cubicBezTo>
                    <a:pt x="1105" y="1"/>
                    <a:pt x="1050" y="24"/>
                    <a:pt x="1003" y="79"/>
                  </a:cubicBezTo>
                  <a:cubicBezTo>
                    <a:pt x="925" y="156"/>
                    <a:pt x="825" y="194"/>
                    <a:pt x="725" y="194"/>
                  </a:cubicBezTo>
                  <a:cubicBezTo>
                    <a:pt x="625" y="194"/>
                    <a:pt x="524" y="156"/>
                    <a:pt x="447" y="79"/>
                  </a:cubicBezTo>
                  <a:cubicBezTo>
                    <a:pt x="400" y="24"/>
                    <a:pt x="344"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94"/>
            <p:cNvSpPr/>
            <p:nvPr/>
          </p:nvSpPr>
          <p:spPr>
            <a:xfrm>
              <a:off x="7861838" y="4141656"/>
              <a:ext cx="203700" cy="345675"/>
            </a:xfrm>
            <a:custGeom>
              <a:rect b="b" l="l" r="r" t="t"/>
              <a:pathLst>
                <a:path extrusionOk="0" h="13827" w="8148">
                  <a:moveTo>
                    <a:pt x="5733" y="430"/>
                  </a:moveTo>
                  <a:cubicBezTo>
                    <a:pt x="6792" y="430"/>
                    <a:pt x="6792" y="2072"/>
                    <a:pt x="5733" y="2072"/>
                  </a:cubicBezTo>
                  <a:cubicBezTo>
                    <a:pt x="5705" y="2072"/>
                    <a:pt x="5677" y="2071"/>
                    <a:pt x="5648" y="2069"/>
                  </a:cubicBezTo>
                  <a:lnTo>
                    <a:pt x="2531" y="2069"/>
                  </a:lnTo>
                  <a:cubicBezTo>
                    <a:pt x="2068" y="2069"/>
                    <a:pt x="1697" y="1698"/>
                    <a:pt x="1697" y="1235"/>
                  </a:cubicBezTo>
                  <a:cubicBezTo>
                    <a:pt x="1697" y="803"/>
                    <a:pt x="2068" y="433"/>
                    <a:pt x="2531" y="433"/>
                  </a:cubicBezTo>
                  <a:lnTo>
                    <a:pt x="5648" y="433"/>
                  </a:lnTo>
                  <a:cubicBezTo>
                    <a:pt x="5677" y="431"/>
                    <a:pt x="5705" y="430"/>
                    <a:pt x="5733" y="430"/>
                  </a:cubicBezTo>
                  <a:close/>
                  <a:moveTo>
                    <a:pt x="2500" y="1"/>
                  </a:moveTo>
                  <a:cubicBezTo>
                    <a:pt x="957" y="1"/>
                    <a:pt x="772" y="2223"/>
                    <a:pt x="2284" y="2470"/>
                  </a:cubicBezTo>
                  <a:lnTo>
                    <a:pt x="2284" y="10988"/>
                  </a:lnTo>
                  <a:cubicBezTo>
                    <a:pt x="1975" y="11142"/>
                    <a:pt x="1667" y="11358"/>
                    <a:pt x="1420" y="11605"/>
                  </a:cubicBezTo>
                  <a:cubicBezTo>
                    <a:pt x="1251" y="11725"/>
                    <a:pt x="1383" y="11940"/>
                    <a:pt x="1538" y="11940"/>
                  </a:cubicBezTo>
                  <a:cubicBezTo>
                    <a:pt x="1581" y="11940"/>
                    <a:pt x="1626" y="11923"/>
                    <a:pt x="1667" y="11883"/>
                  </a:cubicBezTo>
                  <a:cubicBezTo>
                    <a:pt x="1944" y="11667"/>
                    <a:pt x="2222" y="11451"/>
                    <a:pt x="2531" y="11296"/>
                  </a:cubicBezTo>
                  <a:lnTo>
                    <a:pt x="5555" y="11296"/>
                  </a:lnTo>
                  <a:cubicBezTo>
                    <a:pt x="6358" y="11728"/>
                    <a:pt x="7006" y="12376"/>
                    <a:pt x="7499" y="13117"/>
                  </a:cubicBezTo>
                  <a:cubicBezTo>
                    <a:pt x="7592" y="13241"/>
                    <a:pt x="7499" y="13426"/>
                    <a:pt x="7345" y="13426"/>
                  </a:cubicBezTo>
                  <a:lnTo>
                    <a:pt x="772" y="13426"/>
                  </a:lnTo>
                  <a:cubicBezTo>
                    <a:pt x="617" y="13426"/>
                    <a:pt x="525" y="13241"/>
                    <a:pt x="617" y="13117"/>
                  </a:cubicBezTo>
                  <a:cubicBezTo>
                    <a:pt x="772" y="12870"/>
                    <a:pt x="957" y="12654"/>
                    <a:pt x="1173" y="12438"/>
                  </a:cubicBezTo>
                  <a:cubicBezTo>
                    <a:pt x="1289" y="12275"/>
                    <a:pt x="1160" y="12095"/>
                    <a:pt x="1010" y="12095"/>
                  </a:cubicBezTo>
                  <a:cubicBezTo>
                    <a:pt x="961" y="12095"/>
                    <a:pt x="910" y="12115"/>
                    <a:pt x="864" y="12160"/>
                  </a:cubicBezTo>
                  <a:cubicBezTo>
                    <a:pt x="648" y="12407"/>
                    <a:pt x="463" y="12623"/>
                    <a:pt x="278" y="12901"/>
                  </a:cubicBezTo>
                  <a:cubicBezTo>
                    <a:pt x="0" y="13302"/>
                    <a:pt x="309" y="13827"/>
                    <a:pt x="772" y="13827"/>
                  </a:cubicBezTo>
                  <a:lnTo>
                    <a:pt x="7407" y="13827"/>
                  </a:lnTo>
                  <a:cubicBezTo>
                    <a:pt x="7870" y="13827"/>
                    <a:pt x="8148" y="13302"/>
                    <a:pt x="7870" y="12901"/>
                  </a:cubicBezTo>
                  <a:cubicBezTo>
                    <a:pt x="7345" y="12099"/>
                    <a:pt x="6666" y="11451"/>
                    <a:pt x="5833" y="10988"/>
                  </a:cubicBezTo>
                  <a:lnTo>
                    <a:pt x="5833" y="4507"/>
                  </a:lnTo>
                  <a:cubicBezTo>
                    <a:pt x="5833" y="4383"/>
                    <a:pt x="5740" y="4291"/>
                    <a:pt x="5648" y="4291"/>
                  </a:cubicBezTo>
                  <a:cubicBezTo>
                    <a:pt x="5524" y="4291"/>
                    <a:pt x="5432" y="4383"/>
                    <a:pt x="5432" y="4507"/>
                  </a:cubicBezTo>
                  <a:lnTo>
                    <a:pt x="5432" y="10895"/>
                  </a:lnTo>
                  <a:lnTo>
                    <a:pt x="2747" y="10895"/>
                  </a:lnTo>
                  <a:lnTo>
                    <a:pt x="2747" y="10278"/>
                  </a:lnTo>
                  <a:lnTo>
                    <a:pt x="3518" y="10278"/>
                  </a:lnTo>
                  <a:cubicBezTo>
                    <a:pt x="3611" y="10278"/>
                    <a:pt x="3703" y="10185"/>
                    <a:pt x="3703" y="10093"/>
                  </a:cubicBezTo>
                  <a:cubicBezTo>
                    <a:pt x="3703" y="9969"/>
                    <a:pt x="3611" y="9877"/>
                    <a:pt x="3518" y="9877"/>
                  </a:cubicBezTo>
                  <a:lnTo>
                    <a:pt x="2747" y="9877"/>
                  </a:lnTo>
                  <a:lnTo>
                    <a:pt x="2747" y="9506"/>
                  </a:lnTo>
                  <a:lnTo>
                    <a:pt x="3518" y="9506"/>
                  </a:lnTo>
                  <a:cubicBezTo>
                    <a:pt x="3703" y="9475"/>
                    <a:pt x="3703" y="9198"/>
                    <a:pt x="3518" y="9136"/>
                  </a:cubicBezTo>
                  <a:lnTo>
                    <a:pt x="2747" y="9136"/>
                  </a:lnTo>
                  <a:lnTo>
                    <a:pt x="2747" y="8766"/>
                  </a:lnTo>
                  <a:lnTo>
                    <a:pt x="3518" y="8766"/>
                  </a:lnTo>
                  <a:cubicBezTo>
                    <a:pt x="3611" y="8766"/>
                    <a:pt x="3703" y="8673"/>
                    <a:pt x="3703" y="8580"/>
                  </a:cubicBezTo>
                  <a:cubicBezTo>
                    <a:pt x="3703" y="8457"/>
                    <a:pt x="3611" y="8364"/>
                    <a:pt x="3518" y="8364"/>
                  </a:cubicBezTo>
                  <a:lnTo>
                    <a:pt x="2747" y="8364"/>
                  </a:lnTo>
                  <a:lnTo>
                    <a:pt x="2747" y="8025"/>
                  </a:lnTo>
                  <a:lnTo>
                    <a:pt x="3518" y="8025"/>
                  </a:lnTo>
                  <a:cubicBezTo>
                    <a:pt x="3611" y="8025"/>
                    <a:pt x="3703" y="7932"/>
                    <a:pt x="3703" y="7809"/>
                  </a:cubicBezTo>
                  <a:cubicBezTo>
                    <a:pt x="3703" y="7685"/>
                    <a:pt x="3611" y="7624"/>
                    <a:pt x="3518" y="7624"/>
                  </a:cubicBezTo>
                  <a:lnTo>
                    <a:pt x="2747" y="7624"/>
                  </a:lnTo>
                  <a:lnTo>
                    <a:pt x="2747" y="7253"/>
                  </a:lnTo>
                  <a:lnTo>
                    <a:pt x="3827" y="7253"/>
                  </a:lnTo>
                  <a:cubicBezTo>
                    <a:pt x="3950" y="7253"/>
                    <a:pt x="4043" y="7161"/>
                    <a:pt x="4043" y="7037"/>
                  </a:cubicBezTo>
                  <a:cubicBezTo>
                    <a:pt x="4043" y="6945"/>
                    <a:pt x="3950" y="6852"/>
                    <a:pt x="3827" y="6852"/>
                  </a:cubicBezTo>
                  <a:lnTo>
                    <a:pt x="2747" y="6852"/>
                  </a:lnTo>
                  <a:lnTo>
                    <a:pt x="2747" y="6482"/>
                  </a:lnTo>
                  <a:lnTo>
                    <a:pt x="3518" y="6482"/>
                  </a:lnTo>
                  <a:cubicBezTo>
                    <a:pt x="3611" y="6482"/>
                    <a:pt x="3703" y="6389"/>
                    <a:pt x="3703" y="6297"/>
                  </a:cubicBezTo>
                  <a:cubicBezTo>
                    <a:pt x="3703" y="6173"/>
                    <a:pt x="3611" y="6081"/>
                    <a:pt x="3518" y="6081"/>
                  </a:cubicBezTo>
                  <a:lnTo>
                    <a:pt x="2747" y="6081"/>
                  </a:lnTo>
                  <a:lnTo>
                    <a:pt x="2747" y="5741"/>
                  </a:lnTo>
                  <a:lnTo>
                    <a:pt x="3518" y="5741"/>
                  </a:lnTo>
                  <a:cubicBezTo>
                    <a:pt x="3611" y="5741"/>
                    <a:pt x="3703" y="5649"/>
                    <a:pt x="3703" y="5525"/>
                  </a:cubicBezTo>
                  <a:cubicBezTo>
                    <a:pt x="3703" y="5402"/>
                    <a:pt x="3611" y="5309"/>
                    <a:pt x="3518" y="5309"/>
                  </a:cubicBezTo>
                  <a:lnTo>
                    <a:pt x="2747" y="5309"/>
                  </a:lnTo>
                  <a:lnTo>
                    <a:pt x="2747" y="4970"/>
                  </a:lnTo>
                  <a:lnTo>
                    <a:pt x="3518" y="4970"/>
                  </a:lnTo>
                  <a:cubicBezTo>
                    <a:pt x="3611" y="4970"/>
                    <a:pt x="3703" y="4877"/>
                    <a:pt x="3703" y="4754"/>
                  </a:cubicBezTo>
                  <a:cubicBezTo>
                    <a:pt x="3703" y="4646"/>
                    <a:pt x="3610" y="4562"/>
                    <a:pt x="3525" y="4562"/>
                  </a:cubicBezTo>
                  <a:cubicBezTo>
                    <a:pt x="3512" y="4562"/>
                    <a:pt x="3500" y="4564"/>
                    <a:pt x="3487" y="4568"/>
                  </a:cubicBezTo>
                  <a:lnTo>
                    <a:pt x="2716" y="4568"/>
                  </a:lnTo>
                  <a:lnTo>
                    <a:pt x="2716" y="4198"/>
                  </a:lnTo>
                  <a:lnTo>
                    <a:pt x="3487" y="4198"/>
                  </a:lnTo>
                  <a:cubicBezTo>
                    <a:pt x="3673" y="4136"/>
                    <a:pt x="3673" y="3859"/>
                    <a:pt x="3487" y="3797"/>
                  </a:cubicBezTo>
                  <a:lnTo>
                    <a:pt x="2716" y="3797"/>
                  </a:lnTo>
                  <a:lnTo>
                    <a:pt x="2716" y="3427"/>
                  </a:lnTo>
                  <a:lnTo>
                    <a:pt x="3796" y="3427"/>
                  </a:lnTo>
                  <a:cubicBezTo>
                    <a:pt x="3920" y="3427"/>
                    <a:pt x="4012" y="3365"/>
                    <a:pt x="4012" y="3241"/>
                  </a:cubicBezTo>
                  <a:cubicBezTo>
                    <a:pt x="4012" y="3118"/>
                    <a:pt x="3920" y="3025"/>
                    <a:pt x="3796" y="3025"/>
                  </a:cubicBezTo>
                  <a:lnTo>
                    <a:pt x="2716" y="3025"/>
                  </a:lnTo>
                  <a:lnTo>
                    <a:pt x="2716" y="2470"/>
                  </a:lnTo>
                  <a:lnTo>
                    <a:pt x="5401" y="2470"/>
                  </a:lnTo>
                  <a:lnTo>
                    <a:pt x="5401" y="3704"/>
                  </a:lnTo>
                  <a:cubicBezTo>
                    <a:pt x="5401" y="3828"/>
                    <a:pt x="5493" y="3920"/>
                    <a:pt x="5617" y="3920"/>
                  </a:cubicBezTo>
                  <a:cubicBezTo>
                    <a:pt x="5710" y="3920"/>
                    <a:pt x="5802" y="3828"/>
                    <a:pt x="5802" y="3704"/>
                  </a:cubicBezTo>
                  <a:lnTo>
                    <a:pt x="5802" y="2470"/>
                  </a:lnTo>
                  <a:cubicBezTo>
                    <a:pt x="7314" y="2223"/>
                    <a:pt x="7129" y="1"/>
                    <a:pt x="56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5" name="Google Shape;15575;p94"/>
          <p:cNvGrpSpPr/>
          <p:nvPr/>
        </p:nvGrpSpPr>
        <p:grpSpPr>
          <a:xfrm>
            <a:off x="1067709" y="3417542"/>
            <a:ext cx="297850" cy="345875"/>
            <a:chOff x="3318963" y="4141656"/>
            <a:chExt cx="297850" cy="345875"/>
          </a:xfrm>
        </p:grpSpPr>
        <p:sp>
          <p:nvSpPr>
            <p:cNvPr id="15576" name="Google Shape;15576;p94"/>
            <p:cNvSpPr/>
            <p:nvPr/>
          </p:nvSpPr>
          <p:spPr>
            <a:xfrm>
              <a:off x="3511063" y="4180831"/>
              <a:ext cx="14700" cy="14300"/>
            </a:xfrm>
            <a:custGeom>
              <a:rect b="b" l="l" r="r" t="t"/>
              <a:pathLst>
                <a:path extrusionOk="0" h="572" w="588">
                  <a:moveTo>
                    <a:pt x="375" y="0"/>
                  </a:moveTo>
                  <a:cubicBezTo>
                    <a:pt x="325" y="0"/>
                    <a:pt x="279" y="23"/>
                    <a:pt x="248" y="70"/>
                  </a:cubicBezTo>
                  <a:lnTo>
                    <a:pt x="63" y="224"/>
                  </a:lnTo>
                  <a:cubicBezTo>
                    <a:pt x="1" y="286"/>
                    <a:pt x="1" y="440"/>
                    <a:pt x="63" y="502"/>
                  </a:cubicBezTo>
                  <a:cubicBezTo>
                    <a:pt x="109" y="548"/>
                    <a:pt x="163" y="571"/>
                    <a:pt x="217" y="571"/>
                  </a:cubicBezTo>
                  <a:cubicBezTo>
                    <a:pt x="271" y="571"/>
                    <a:pt x="325" y="548"/>
                    <a:pt x="371" y="502"/>
                  </a:cubicBezTo>
                  <a:lnTo>
                    <a:pt x="526" y="347"/>
                  </a:lnTo>
                  <a:cubicBezTo>
                    <a:pt x="587" y="255"/>
                    <a:pt x="587" y="131"/>
                    <a:pt x="526" y="70"/>
                  </a:cubicBezTo>
                  <a:cubicBezTo>
                    <a:pt x="479" y="23"/>
                    <a:pt x="425" y="0"/>
                    <a:pt x="3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94"/>
            <p:cNvSpPr/>
            <p:nvPr/>
          </p:nvSpPr>
          <p:spPr>
            <a:xfrm>
              <a:off x="3556588" y="4226331"/>
              <a:ext cx="15475" cy="14500"/>
            </a:xfrm>
            <a:custGeom>
              <a:rect b="b" l="l" r="r" t="t"/>
              <a:pathLst>
                <a:path extrusionOk="0" h="580" w="619">
                  <a:moveTo>
                    <a:pt x="398" y="1"/>
                  </a:moveTo>
                  <a:cubicBezTo>
                    <a:pt x="348" y="1"/>
                    <a:pt x="294" y="24"/>
                    <a:pt x="248" y="70"/>
                  </a:cubicBezTo>
                  <a:lnTo>
                    <a:pt x="93" y="225"/>
                  </a:lnTo>
                  <a:cubicBezTo>
                    <a:pt x="1" y="317"/>
                    <a:pt x="1" y="441"/>
                    <a:pt x="93" y="533"/>
                  </a:cubicBezTo>
                  <a:cubicBezTo>
                    <a:pt x="124" y="564"/>
                    <a:pt x="171" y="580"/>
                    <a:pt x="221" y="580"/>
                  </a:cubicBezTo>
                  <a:cubicBezTo>
                    <a:pt x="271" y="580"/>
                    <a:pt x="325" y="564"/>
                    <a:pt x="371" y="533"/>
                  </a:cubicBezTo>
                  <a:lnTo>
                    <a:pt x="525" y="348"/>
                  </a:lnTo>
                  <a:cubicBezTo>
                    <a:pt x="618" y="286"/>
                    <a:pt x="618" y="163"/>
                    <a:pt x="525" y="70"/>
                  </a:cubicBezTo>
                  <a:cubicBezTo>
                    <a:pt x="495" y="24"/>
                    <a:pt x="448" y="1"/>
                    <a:pt x="3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94"/>
            <p:cNvSpPr/>
            <p:nvPr/>
          </p:nvSpPr>
          <p:spPr>
            <a:xfrm>
              <a:off x="3528813" y="4201856"/>
              <a:ext cx="22075" cy="21625"/>
            </a:xfrm>
            <a:custGeom>
              <a:rect b="b" l="l" r="r" t="t"/>
              <a:pathLst>
                <a:path extrusionOk="0" h="865" w="883">
                  <a:moveTo>
                    <a:pt x="217" y="0"/>
                  </a:moveTo>
                  <a:cubicBezTo>
                    <a:pt x="93" y="0"/>
                    <a:pt x="1" y="62"/>
                    <a:pt x="1" y="185"/>
                  </a:cubicBezTo>
                  <a:cubicBezTo>
                    <a:pt x="1" y="370"/>
                    <a:pt x="63" y="556"/>
                    <a:pt x="186" y="679"/>
                  </a:cubicBezTo>
                  <a:cubicBezTo>
                    <a:pt x="309" y="802"/>
                    <a:pt x="495" y="864"/>
                    <a:pt x="680" y="864"/>
                  </a:cubicBezTo>
                  <a:cubicBezTo>
                    <a:pt x="882" y="864"/>
                    <a:pt x="868" y="457"/>
                    <a:pt x="687" y="457"/>
                  </a:cubicBezTo>
                  <a:cubicBezTo>
                    <a:pt x="675" y="457"/>
                    <a:pt x="662" y="459"/>
                    <a:pt x="649" y="463"/>
                  </a:cubicBezTo>
                  <a:cubicBezTo>
                    <a:pt x="587" y="463"/>
                    <a:pt x="525" y="432"/>
                    <a:pt x="464" y="401"/>
                  </a:cubicBezTo>
                  <a:cubicBezTo>
                    <a:pt x="433" y="340"/>
                    <a:pt x="402" y="278"/>
                    <a:pt x="402" y="216"/>
                  </a:cubicBezTo>
                  <a:cubicBezTo>
                    <a:pt x="402" y="93"/>
                    <a:pt x="340"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94"/>
            <p:cNvSpPr/>
            <p:nvPr/>
          </p:nvSpPr>
          <p:spPr>
            <a:xfrm>
              <a:off x="3318963" y="4404556"/>
              <a:ext cx="75625" cy="82975"/>
            </a:xfrm>
            <a:custGeom>
              <a:rect b="b" l="l" r="r" t="t"/>
              <a:pathLst>
                <a:path extrusionOk="0" h="3319" w="3025">
                  <a:moveTo>
                    <a:pt x="1513" y="410"/>
                  </a:moveTo>
                  <a:cubicBezTo>
                    <a:pt x="1543" y="410"/>
                    <a:pt x="1543" y="410"/>
                    <a:pt x="1574" y="441"/>
                  </a:cubicBezTo>
                  <a:cubicBezTo>
                    <a:pt x="2099" y="996"/>
                    <a:pt x="2593" y="1830"/>
                    <a:pt x="2346" y="2416"/>
                  </a:cubicBezTo>
                  <a:cubicBezTo>
                    <a:pt x="2145" y="2740"/>
                    <a:pt x="1821" y="2902"/>
                    <a:pt x="1497" y="2902"/>
                  </a:cubicBezTo>
                  <a:cubicBezTo>
                    <a:pt x="1173" y="2902"/>
                    <a:pt x="849" y="2740"/>
                    <a:pt x="648" y="2416"/>
                  </a:cubicBezTo>
                  <a:cubicBezTo>
                    <a:pt x="402" y="1830"/>
                    <a:pt x="895" y="996"/>
                    <a:pt x="1420" y="441"/>
                  </a:cubicBezTo>
                  <a:cubicBezTo>
                    <a:pt x="1451" y="410"/>
                    <a:pt x="1451" y="410"/>
                    <a:pt x="1482" y="410"/>
                  </a:cubicBezTo>
                  <a:close/>
                  <a:moveTo>
                    <a:pt x="1509" y="1"/>
                  </a:moveTo>
                  <a:cubicBezTo>
                    <a:pt x="1381" y="1"/>
                    <a:pt x="1250" y="55"/>
                    <a:pt x="1142" y="163"/>
                  </a:cubicBezTo>
                  <a:cubicBezTo>
                    <a:pt x="340" y="996"/>
                    <a:pt x="0" y="1922"/>
                    <a:pt x="278" y="2601"/>
                  </a:cubicBezTo>
                  <a:cubicBezTo>
                    <a:pt x="540" y="3079"/>
                    <a:pt x="1019" y="3319"/>
                    <a:pt x="1497" y="3319"/>
                  </a:cubicBezTo>
                  <a:cubicBezTo>
                    <a:pt x="1976" y="3319"/>
                    <a:pt x="2454" y="3079"/>
                    <a:pt x="2716" y="2601"/>
                  </a:cubicBezTo>
                  <a:cubicBezTo>
                    <a:pt x="3025" y="1922"/>
                    <a:pt x="2685" y="996"/>
                    <a:pt x="1852" y="163"/>
                  </a:cubicBezTo>
                  <a:cubicBezTo>
                    <a:pt x="1760" y="55"/>
                    <a:pt x="1636" y="1"/>
                    <a:pt x="15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94"/>
            <p:cNvSpPr/>
            <p:nvPr/>
          </p:nvSpPr>
          <p:spPr>
            <a:xfrm>
              <a:off x="3352913" y="4141656"/>
              <a:ext cx="263900" cy="256175"/>
            </a:xfrm>
            <a:custGeom>
              <a:rect b="b" l="l" r="r" t="t"/>
              <a:pathLst>
                <a:path extrusionOk="0" h="10247" w="10556">
                  <a:moveTo>
                    <a:pt x="3920" y="4329"/>
                  </a:moveTo>
                  <a:cubicBezTo>
                    <a:pt x="4020" y="4329"/>
                    <a:pt x="4120" y="4368"/>
                    <a:pt x="4198" y="4445"/>
                  </a:cubicBezTo>
                  <a:lnTo>
                    <a:pt x="5864" y="6111"/>
                  </a:lnTo>
                  <a:cubicBezTo>
                    <a:pt x="6018" y="6266"/>
                    <a:pt x="6018" y="6482"/>
                    <a:pt x="5864" y="6636"/>
                  </a:cubicBezTo>
                  <a:lnTo>
                    <a:pt x="5617" y="6914"/>
                  </a:lnTo>
                  <a:cubicBezTo>
                    <a:pt x="5540" y="6991"/>
                    <a:pt x="5440" y="7030"/>
                    <a:pt x="5339" y="7030"/>
                  </a:cubicBezTo>
                  <a:cubicBezTo>
                    <a:pt x="5239" y="7030"/>
                    <a:pt x="5139" y="6991"/>
                    <a:pt x="5062" y="6914"/>
                  </a:cubicBezTo>
                  <a:lnTo>
                    <a:pt x="3395" y="5216"/>
                  </a:lnTo>
                  <a:cubicBezTo>
                    <a:pt x="3241" y="5093"/>
                    <a:pt x="3241" y="4846"/>
                    <a:pt x="3395" y="4692"/>
                  </a:cubicBezTo>
                  <a:lnTo>
                    <a:pt x="3642" y="4445"/>
                  </a:lnTo>
                  <a:cubicBezTo>
                    <a:pt x="3719" y="4368"/>
                    <a:pt x="3819" y="4329"/>
                    <a:pt x="3920" y="4329"/>
                  </a:cubicBezTo>
                  <a:close/>
                  <a:moveTo>
                    <a:pt x="7469" y="1"/>
                  </a:moveTo>
                  <a:cubicBezTo>
                    <a:pt x="6821" y="63"/>
                    <a:pt x="6234" y="340"/>
                    <a:pt x="5802" y="772"/>
                  </a:cubicBezTo>
                  <a:cubicBezTo>
                    <a:pt x="5370" y="1297"/>
                    <a:pt x="5062" y="1914"/>
                    <a:pt x="4969" y="2562"/>
                  </a:cubicBezTo>
                  <a:cubicBezTo>
                    <a:pt x="4907" y="3118"/>
                    <a:pt x="4660" y="3643"/>
                    <a:pt x="4290" y="4044"/>
                  </a:cubicBezTo>
                  <a:cubicBezTo>
                    <a:pt x="4167" y="3951"/>
                    <a:pt x="4043" y="3920"/>
                    <a:pt x="3920" y="3920"/>
                  </a:cubicBezTo>
                  <a:cubicBezTo>
                    <a:pt x="3704" y="3920"/>
                    <a:pt x="3519" y="4013"/>
                    <a:pt x="3364" y="4167"/>
                  </a:cubicBezTo>
                  <a:lnTo>
                    <a:pt x="3087" y="4445"/>
                  </a:lnTo>
                  <a:cubicBezTo>
                    <a:pt x="2840" y="4692"/>
                    <a:pt x="2778" y="5062"/>
                    <a:pt x="2963" y="5371"/>
                  </a:cubicBezTo>
                  <a:lnTo>
                    <a:pt x="1297" y="7068"/>
                  </a:lnTo>
                  <a:cubicBezTo>
                    <a:pt x="834" y="7500"/>
                    <a:pt x="525" y="8056"/>
                    <a:pt x="371" y="8642"/>
                  </a:cubicBezTo>
                  <a:cubicBezTo>
                    <a:pt x="309" y="8858"/>
                    <a:pt x="247" y="9043"/>
                    <a:pt x="124" y="9229"/>
                  </a:cubicBezTo>
                  <a:cubicBezTo>
                    <a:pt x="0" y="9445"/>
                    <a:pt x="31" y="9722"/>
                    <a:pt x="216" y="9907"/>
                  </a:cubicBezTo>
                  <a:lnTo>
                    <a:pt x="402" y="10093"/>
                  </a:lnTo>
                  <a:cubicBezTo>
                    <a:pt x="494" y="10185"/>
                    <a:pt x="618" y="10247"/>
                    <a:pt x="772" y="10247"/>
                  </a:cubicBezTo>
                  <a:cubicBezTo>
                    <a:pt x="864" y="10247"/>
                    <a:pt x="988" y="10216"/>
                    <a:pt x="1080" y="10185"/>
                  </a:cubicBezTo>
                  <a:cubicBezTo>
                    <a:pt x="1266" y="10062"/>
                    <a:pt x="1451" y="9969"/>
                    <a:pt x="1667" y="9938"/>
                  </a:cubicBezTo>
                  <a:cubicBezTo>
                    <a:pt x="2130" y="9815"/>
                    <a:pt x="2562" y="9599"/>
                    <a:pt x="2932" y="9290"/>
                  </a:cubicBezTo>
                  <a:cubicBezTo>
                    <a:pt x="3107" y="9165"/>
                    <a:pt x="2979" y="8940"/>
                    <a:pt x="2809" y="8940"/>
                  </a:cubicBezTo>
                  <a:cubicBezTo>
                    <a:pt x="2769" y="8940"/>
                    <a:pt x="2727" y="8952"/>
                    <a:pt x="2685" y="8982"/>
                  </a:cubicBezTo>
                  <a:cubicBezTo>
                    <a:pt x="2346" y="9229"/>
                    <a:pt x="1945" y="9414"/>
                    <a:pt x="1543" y="9537"/>
                  </a:cubicBezTo>
                  <a:cubicBezTo>
                    <a:pt x="1297" y="9599"/>
                    <a:pt x="1080" y="9691"/>
                    <a:pt x="864" y="9846"/>
                  </a:cubicBezTo>
                  <a:cubicBezTo>
                    <a:pt x="846" y="9855"/>
                    <a:pt x="826" y="9859"/>
                    <a:pt x="805" y="9859"/>
                  </a:cubicBezTo>
                  <a:cubicBezTo>
                    <a:pt x="754" y="9859"/>
                    <a:pt x="701" y="9837"/>
                    <a:pt x="679" y="9815"/>
                  </a:cubicBezTo>
                  <a:lnTo>
                    <a:pt x="494" y="9630"/>
                  </a:lnTo>
                  <a:cubicBezTo>
                    <a:pt x="432" y="9568"/>
                    <a:pt x="432" y="9506"/>
                    <a:pt x="463" y="9445"/>
                  </a:cubicBezTo>
                  <a:cubicBezTo>
                    <a:pt x="587" y="9229"/>
                    <a:pt x="679" y="8982"/>
                    <a:pt x="741" y="8735"/>
                  </a:cubicBezTo>
                  <a:cubicBezTo>
                    <a:pt x="895" y="8210"/>
                    <a:pt x="1173" y="7716"/>
                    <a:pt x="1574" y="7346"/>
                  </a:cubicBezTo>
                  <a:lnTo>
                    <a:pt x="3241" y="5679"/>
                  </a:lnTo>
                  <a:lnTo>
                    <a:pt x="4630" y="7068"/>
                  </a:lnTo>
                  <a:lnTo>
                    <a:pt x="3241" y="8457"/>
                  </a:lnTo>
                  <a:cubicBezTo>
                    <a:pt x="3148" y="8519"/>
                    <a:pt x="3148" y="8642"/>
                    <a:pt x="3241" y="8735"/>
                  </a:cubicBezTo>
                  <a:cubicBezTo>
                    <a:pt x="3287" y="8781"/>
                    <a:pt x="3341" y="8804"/>
                    <a:pt x="3391" y="8804"/>
                  </a:cubicBezTo>
                  <a:cubicBezTo>
                    <a:pt x="3441" y="8804"/>
                    <a:pt x="3488" y="8781"/>
                    <a:pt x="3519" y="8735"/>
                  </a:cubicBezTo>
                  <a:lnTo>
                    <a:pt x="4938" y="7315"/>
                  </a:lnTo>
                  <a:cubicBezTo>
                    <a:pt x="5067" y="7392"/>
                    <a:pt x="5206" y="7432"/>
                    <a:pt x="5342" y="7432"/>
                  </a:cubicBezTo>
                  <a:cubicBezTo>
                    <a:pt x="5534" y="7432"/>
                    <a:pt x="5720" y="7354"/>
                    <a:pt x="5864" y="7192"/>
                  </a:cubicBezTo>
                  <a:lnTo>
                    <a:pt x="6142" y="6945"/>
                  </a:lnTo>
                  <a:cubicBezTo>
                    <a:pt x="6389" y="6698"/>
                    <a:pt x="6450" y="6297"/>
                    <a:pt x="6265" y="5988"/>
                  </a:cubicBezTo>
                  <a:cubicBezTo>
                    <a:pt x="6666" y="5618"/>
                    <a:pt x="7191" y="5371"/>
                    <a:pt x="7716" y="5309"/>
                  </a:cubicBezTo>
                  <a:cubicBezTo>
                    <a:pt x="8395" y="5216"/>
                    <a:pt x="9012" y="4939"/>
                    <a:pt x="9506" y="4476"/>
                  </a:cubicBezTo>
                  <a:cubicBezTo>
                    <a:pt x="10555" y="3457"/>
                    <a:pt x="10555" y="1791"/>
                    <a:pt x="9506" y="772"/>
                  </a:cubicBezTo>
                  <a:cubicBezTo>
                    <a:pt x="9197" y="433"/>
                    <a:pt x="8765" y="186"/>
                    <a:pt x="8333" y="93"/>
                  </a:cubicBezTo>
                  <a:cubicBezTo>
                    <a:pt x="8311" y="88"/>
                    <a:pt x="8290" y="85"/>
                    <a:pt x="8270" y="85"/>
                  </a:cubicBezTo>
                  <a:cubicBezTo>
                    <a:pt x="8179" y="85"/>
                    <a:pt x="8112" y="141"/>
                    <a:pt x="8086" y="217"/>
                  </a:cubicBezTo>
                  <a:cubicBezTo>
                    <a:pt x="8055" y="340"/>
                    <a:pt x="8117" y="433"/>
                    <a:pt x="8210" y="464"/>
                  </a:cubicBezTo>
                  <a:cubicBezTo>
                    <a:pt x="9876" y="896"/>
                    <a:pt x="10462" y="2994"/>
                    <a:pt x="9228" y="4198"/>
                  </a:cubicBezTo>
                  <a:cubicBezTo>
                    <a:pt x="8796" y="4599"/>
                    <a:pt x="8240" y="4846"/>
                    <a:pt x="7654" y="4908"/>
                  </a:cubicBezTo>
                  <a:cubicBezTo>
                    <a:pt x="7037" y="5000"/>
                    <a:pt x="6450" y="5278"/>
                    <a:pt x="6018" y="5679"/>
                  </a:cubicBezTo>
                  <a:lnTo>
                    <a:pt x="4599" y="4291"/>
                  </a:lnTo>
                  <a:cubicBezTo>
                    <a:pt x="5031" y="3828"/>
                    <a:pt x="5309" y="3272"/>
                    <a:pt x="5370" y="2655"/>
                  </a:cubicBezTo>
                  <a:cubicBezTo>
                    <a:pt x="5463" y="2069"/>
                    <a:pt x="5710" y="1513"/>
                    <a:pt x="6080" y="1050"/>
                  </a:cubicBezTo>
                  <a:cubicBezTo>
                    <a:pt x="6450" y="680"/>
                    <a:pt x="6975" y="464"/>
                    <a:pt x="7500" y="402"/>
                  </a:cubicBezTo>
                  <a:cubicBezTo>
                    <a:pt x="7592" y="402"/>
                    <a:pt x="7685" y="309"/>
                    <a:pt x="7685" y="186"/>
                  </a:cubicBezTo>
                  <a:cubicBezTo>
                    <a:pt x="7654" y="93"/>
                    <a:pt x="7561" y="1"/>
                    <a:pt x="74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81" name="Google Shape;15581;p94"/>
          <p:cNvGrpSpPr/>
          <p:nvPr/>
        </p:nvGrpSpPr>
        <p:grpSpPr>
          <a:xfrm>
            <a:off x="1048809" y="3983830"/>
            <a:ext cx="335650" cy="345675"/>
            <a:chOff x="6318738" y="2463556"/>
            <a:chExt cx="335650" cy="345675"/>
          </a:xfrm>
        </p:grpSpPr>
        <p:sp>
          <p:nvSpPr>
            <p:cNvPr id="15582" name="Google Shape;15582;p94"/>
            <p:cNvSpPr/>
            <p:nvPr/>
          </p:nvSpPr>
          <p:spPr>
            <a:xfrm>
              <a:off x="6429063" y="2508306"/>
              <a:ext cx="10825" cy="20100"/>
            </a:xfrm>
            <a:custGeom>
              <a:rect b="b" l="l" r="r" t="t"/>
              <a:pathLst>
                <a:path extrusionOk="0" h="804" w="433">
                  <a:moveTo>
                    <a:pt x="217" y="1"/>
                  </a:moveTo>
                  <a:cubicBezTo>
                    <a:pt x="93" y="1"/>
                    <a:pt x="1" y="93"/>
                    <a:pt x="1" y="217"/>
                  </a:cubicBezTo>
                  <a:lnTo>
                    <a:pt x="1" y="587"/>
                  </a:lnTo>
                  <a:cubicBezTo>
                    <a:pt x="1" y="711"/>
                    <a:pt x="93" y="803"/>
                    <a:pt x="217" y="803"/>
                  </a:cubicBezTo>
                  <a:cubicBezTo>
                    <a:pt x="340" y="803"/>
                    <a:pt x="433" y="711"/>
                    <a:pt x="433" y="587"/>
                  </a:cubicBezTo>
                  <a:lnTo>
                    <a:pt x="433" y="217"/>
                  </a:lnTo>
                  <a:cubicBezTo>
                    <a:pt x="433" y="93"/>
                    <a:pt x="340"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94"/>
            <p:cNvSpPr/>
            <p:nvPr/>
          </p:nvSpPr>
          <p:spPr>
            <a:xfrm>
              <a:off x="6533213" y="2508306"/>
              <a:ext cx="10075" cy="20100"/>
            </a:xfrm>
            <a:custGeom>
              <a:rect b="b" l="l" r="r" t="t"/>
              <a:pathLst>
                <a:path extrusionOk="0" h="804" w="403">
                  <a:moveTo>
                    <a:pt x="217" y="1"/>
                  </a:moveTo>
                  <a:cubicBezTo>
                    <a:pt x="94" y="1"/>
                    <a:pt x="1" y="93"/>
                    <a:pt x="1" y="217"/>
                  </a:cubicBezTo>
                  <a:lnTo>
                    <a:pt x="1" y="587"/>
                  </a:lnTo>
                  <a:cubicBezTo>
                    <a:pt x="1" y="711"/>
                    <a:pt x="94" y="803"/>
                    <a:pt x="217" y="803"/>
                  </a:cubicBezTo>
                  <a:cubicBezTo>
                    <a:pt x="310" y="803"/>
                    <a:pt x="402" y="711"/>
                    <a:pt x="402" y="587"/>
                  </a:cubicBezTo>
                  <a:lnTo>
                    <a:pt x="402" y="217"/>
                  </a:lnTo>
                  <a:cubicBezTo>
                    <a:pt x="402" y="93"/>
                    <a:pt x="340"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94"/>
            <p:cNvSpPr/>
            <p:nvPr/>
          </p:nvSpPr>
          <p:spPr>
            <a:xfrm>
              <a:off x="6467638" y="2517481"/>
              <a:ext cx="38425" cy="16325"/>
            </a:xfrm>
            <a:custGeom>
              <a:rect b="b" l="l" r="r" t="t"/>
              <a:pathLst>
                <a:path extrusionOk="0" h="653" w="1537">
                  <a:moveTo>
                    <a:pt x="1258" y="1"/>
                  </a:moveTo>
                  <a:cubicBezTo>
                    <a:pt x="1209" y="1"/>
                    <a:pt x="1157" y="20"/>
                    <a:pt x="1112" y="66"/>
                  </a:cubicBezTo>
                  <a:cubicBezTo>
                    <a:pt x="1019" y="158"/>
                    <a:pt x="896" y="220"/>
                    <a:pt x="741" y="220"/>
                  </a:cubicBezTo>
                  <a:cubicBezTo>
                    <a:pt x="587" y="220"/>
                    <a:pt x="464" y="189"/>
                    <a:pt x="371" y="66"/>
                  </a:cubicBezTo>
                  <a:cubicBezTo>
                    <a:pt x="325" y="35"/>
                    <a:pt x="271" y="20"/>
                    <a:pt x="217" y="20"/>
                  </a:cubicBezTo>
                  <a:cubicBezTo>
                    <a:pt x="163" y="20"/>
                    <a:pt x="109" y="35"/>
                    <a:pt x="62" y="66"/>
                  </a:cubicBezTo>
                  <a:cubicBezTo>
                    <a:pt x="1" y="158"/>
                    <a:pt x="1" y="282"/>
                    <a:pt x="62" y="344"/>
                  </a:cubicBezTo>
                  <a:cubicBezTo>
                    <a:pt x="248" y="560"/>
                    <a:pt x="494" y="652"/>
                    <a:pt x="741" y="652"/>
                  </a:cubicBezTo>
                  <a:lnTo>
                    <a:pt x="741" y="621"/>
                  </a:lnTo>
                  <a:cubicBezTo>
                    <a:pt x="988" y="621"/>
                    <a:pt x="1235" y="529"/>
                    <a:pt x="1420" y="344"/>
                  </a:cubicBezTo>
                  <a:cubicBezTo>
                    <a:pt x="1537" y="181"/>
                    <a:pt x="1408" y="1"/>
                    <a:pt x="1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94"/>
            <p:cNvSpPr/>
            <p:nvPr/>
          </p:nvSpPr>
          <p:spPr>
            <a:xfrm>
              <a:off x="6415938" y="2603206"/>
              <a:ext cx="202175" cy="137375"/>
            </a:xfrm>
            <a:custGeom>
              <a:rect b="b" l="l" r="r" t="t"/>
              <a:pathLst>
                <a:path extrusionOk="0" h="5495" w="8087">
                  <a:moveTo>
                    <a:pt x="217" y="1"/>
                  </a:moveTo>
                  <a:cubicBezTo>
                    <a:pt x="94" y="1"/>
                    <a:pt x="1" y="93"/>
                    <a:pt x="1" y="217"/>
                  </a:cubicBezTo>
                  <a:lnTo>
                    <a:pt x="1" y="5309"/>
                  </a:lnTo>
                  <a:cubicBezTo>
                    <a:pt x="1" y="5402"/>
                    <a:pt x="94" y="5494"/>
                    <a:pt x="217" y="5494"/>
                  </a:cubicBezTo>
                  <a:lnTo>
                    <a:pt x="1421" y="5494"/>
                  </a:lnTo>
                  <a:cubicBezTo>
                    <a:pt x="1513" y="5494"/>
                    <a:pt x="1606" y="5402"/>
                    <a:pt x="1606" y="5309"/>
                  </a:cubicBezTo>
                  <a:cubicBezTo>
                    <a:pt x="1606" y="5186"/>
                    <a:pt x="1513" y="5093"/>
                    <a:pt x="1421" y="5093"/>
                  </a:cubicBezTo>
                  <a:lnTo>
                    <a:pt x="402" y="5093"/>
                  </a:lnTo>
                  <a:lnTo>
                    <a:pt x="402" y="402"/>
                  </a:lnTo>
                  <a:lnTo>
                    <a:pt x="7686" y="402"/>
                  </a:lnTo>
                  <a:lnTo>
                    <a:pt x="7686" y="5093"/>
                  </a:lnTo>
                  <a:lnTo>
                    <a:pt x="2223" y="5093"/>
                  </a:lnTo>
                  <a:cubicBezTo>
                    <a:pt x="2100" y="5093"/>
                    <a:pt x="2007" y="5186"/>
                    <a:pt x="2007" y="5309"/>
                  </a:cubicBezTo>
                  <a:cubicBezTo>
                    <a:pt x="2007" y="5402"/>
                    <a:pt x="2100" y="5494"/>
                    <a:pt x="2223" y="5494"/>
                  </a:cubicBezTo>
                  <a:lnTo>
                    <a:pt x="7871" y="5494"/>
                  </a:lnTo>
                  <a:cubicBezTo>
                    <a:pt x="7994" y="5494"/>
                    <a:pt x="8087" y="5402"/>
                    <a:pt x="8087" y="5278"/>
                  </a:cubicBezTo>
                  <a:lnTo>
                    <a:pt x="8087" y="217"/>
                  </a:lnTo>
                  <a:cubicBezTo>
                    <a:pt x="8087" y="93"/>
                    <a:pt x="7994" y="1"/>
                    <a:pt x="79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94"/>
            <p:cNvSpPr/>
            <p:nvPr/>
          </p:nvSpPr>
          <p:spPr>
            <a:xfrm>
              <a:off x="6318738" y="2463556"/>
              <a:ext cx="335650" cy="345675"/>
            </a:xfrm>
            <a:custGeom>
              <a:rect b="b" l="l" r="r" t="t"/>
              <a:pathLst>
                <a:path extrusionOk="0" h="13827" w="13426">
                  <a:moveTo>
                    <a:pt x="11790" y="402"/>
                  </a:moveTo>
                  <a:cubicBezTo>
                    <a:pt x="12438" y="433"/>
                    <a:pt x="12993" y="958"/>
                    <a:pt x="12993" y="1637"/>
                  </a:cubicBezTo>
                  <a:lnTo>
                    <a:pt x="12993" y="4198"/>
                  </a:lnTo>
                  <a:lnTo>
                    <a:pt x="11357" y="4198"/>
                  </a:lnTo>
                  <a:cubicBezTo>
                    <a:pt x="11265" y="4198"/>
                    <a:pt x="11172" y="4260"/>
                    <a:pt x="11172" y="4383"/>
                  </a:cubicBezTo>
                  <a:cubicBezTo>
                    <a:pt x="11172" y="4507"/>
                    <a:pt x="11265" y="4599"/>
                    <a:pt x="11357" y="4599"/>
                  </a:cubicBezTo>
                  <a:lnTo>
                    <a:pt x="12993" y="4599"/>
                  </a:lnTo>
                  <a:lnTo>
                    <a:pt x="12993" y="10864"/>
                  </a:lnTo>
                  <a:cubicBezTo>
                    <a:pt x="12993" y="11543"/>
                    <a:pt x="12438" y="12099"/>
                    <a:pt x="11790" y="12099"/>
                  </a:cubicBezTo>
                  <a:lnTo>
                    <a:pt x="1636" y="12099"/>
                  </a:lnTo>
                  <a:cubicBezTo>
                    <a:pt x="926" y="12099"/>
                    <a:pt x="371" y="11543"/>
                    <a:pt x="402" y="10864"/>
                  </a:cubicBezTo>
                  <a:lnTo>
                    <a:pt x="402" y="4568"/>
                  </a:lnTo>
                  <a:lnTo>
                    <a:pt x="10555" y="4568"/>
                  </a:lnTo>
                  <a:cubicBezTo>
                    <a:pt x="10648" y="4568"/>
                    <a:pt x="10740" y="4476"/>
                    <a:pt x="10740" y="4352"/>
                  </a:cubicBezTo>
                  <a:cubicBezTo>
                    <a:pt x="10740" y="4260"/>
                    <a:pt x="10648" y="4167"/>
                    <a:pt x="10555" y="4167"/>
                  </a:cubicBezTo>
                  <a:lnTo>
                    <a:pt x="402" y="4167"/>
                  </a:lnTo>
                  <a:lnTo>
                    <a:pt x="402" y="1637"/>
                  </a:lnTo>
                  <a:cubicBezTo>
                    <a:pt x="402" y="958"/>
                    <a:pt x="926" y="433"/>
                    <a:pt x="1605" y="402"/>
                  </a:cubicBezTo>
                  <a:close/>
                  <a:moveTo>
                    <a:pt x="3889" y="12500"/>
                  </a:moveTo>
                  <a:lnTo>
                    <a:pt x="3889" y="13055"/>
                  </a:lnTo>
                  <a:cubicBezTo>
                    <a:pt x="3889" y="13240"/>
                    <a:pt x="3735" y="13426"/>
                    <a:pt x="3549" y="13426"/>
                  </a:cubicBezTo>
                  <a:lnTo>
                    <a:pt x="2192" y="13426"/>
                  </a:lnTo>
                  <a:cubicBezTo>
                    <a:pt x="1975" y="13426"/>
                    <a:pt x="1821" y="13240"/>
                    <a:pt x="1821" y="13055"/>
                  </a:cubicBezTo>
                  <a:lnTo>
                    <a:pt x="1821" y="12500"/>
                  </a:lnTo>
                  <a:close/>
                  <a:moveTo>
                    <a:pt x="11574" y="12500"/>
                  </a:moveTo>
                  <a:lnTo>
                    <a:pt x="11574" y="13055"/>
                  </a:lnTo>
                  <a:cubicBezTo>
                    <a:pt x="11574" y="13240"/>
                    <a:pt x="11419" y="13426"/>
                    <a:pt x="11203" y="13426"/>
                  </a:cubicBezTo>
                  <a:lnTo>
                    <a:pt x="9876" y="13426"/>
                  </a:lnTo>
                  <a:cubicBezTo>
                    <a:pt x="9660" y="13426"/>
                    <a:pt x="9506" y="13240"/>
                    <a:pt x="9506" y="13055"/>
                  </a:cubicBezTo>
                  <a:lnTo>
                    <a:pt x="9506" y="12500"/>
                  </a:lnTo>
                  <a:close/>
                  <a:moveTo>
                    <a:pt x="1636" y="1"/>
                  </a:moveTo>
                  <a:cubicBezTo>
                    <a:pt x="741" y="32"/>
                    <a:pt x="0" y="742"/>
                    <a:pt x="0" y="1637"/>
                  </a:cubicBezTo>
                  <a:lnTo>
                    <a:pt x="0" y="10864"/>
                  </a:lnTo>
                  <a:cubicBezTo>
                    <a:pt x="0" y="11697"/>
                    <a:pt x="618" y="12376"/>
                    <a:pt x="1420" y="12500"/>
                  </a:cubicBezTo>
                  <a:lnTo>
                    <a:pt x="1420" y="13055"/>
                  </a:lnTo>
                  <a:cubicBezTo>
                    <a:pt x="1420" y="13487"/>
                    <a:pt x="1759" y="13827"/>
                    <a:pt x="2192" y="13827"/>
                  </a:cubicBezTo>
                  <a:lnTo>
                    <a:pt x="3549" y="13827"/>
                  </a:lnTo>
                  <a:cubicBezTo>
                    <a:pt x="3982" y="13827"/>
                    <a:pt x="4321" y="13487"/>
                    <a:pt x="4321" y="13055"/>
                  </a:cubicBezTo>
                  <a:lnTo>
                    <a:pt x="4321" y="12500"/>
                  </a:lnTo>
                  <a:lnTo>
                    <a:pt x="9105" y="12500"/>
                  </a:lnTo>
                  <a:lnTo>
                    <a:pt x="9105" y="13055"/>
                  </a:lnTo>
                  <a:cubicBezTo>
                    <a:pt x="9105" y="13487"/>
                    <a:pt x="9444" y="13827"/>
                    <a:pt x="9876" y="13827"/>
                  </a:cubicBezTo>
                  <a:lnTo>
                    <a:pt x="11234" y="13827"/>
                  </a:lnTo>
                  <a:cubicBezTo>
                    <a:pt x="11666" y="13827"/>
                    <a:pt x="12006" y="13487"/>
                    <a:pt x="12006" y="13055"/>
                  </a:cubicBezTo>
                  <a:lnTo>
                    <a:pt x="12006" y="12500"/>
                  </a:lnTo>
                  <a:cubicBezTo>
                    <a:pt x="12808" y="12376"/>
                    <a:pt x="13425" y="11697"/>
                    <a:pt x="13425" y="10864"/>
                  </a:cubicBezTo>
                  <a:lnTo>
                    <a:pt x="13425" y="1637"/>
                  </a:lnTo>
                  <a:cubicBezTo>
                    <a:pt x="13425" y="742"/>
                    <a:pt x="12685" y="1"/>
                    <a:pt x="117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94"/>
            <p:cNvSpPr/>
            <p:nvPr/>
          </p:nvSpPr>
          <p:spPr>
            <a:xfrm>
              <a:off x="6385088" y="2491331"/>
              <a:ext cx="202175" cy="60225"/>
            </a:xfrm>
            <a:custGeom>
              <a:rect b="b" l="l" r="r" t="t"/>
              <a:pathLst>
                <a:path extrusionOk="0" h="2409" w="8087">
                  <a:moveTo>
                    <a:pt x="7438" y="371"/>
                  </a:moveTo>
                  <a:cubicBezTo>
                    <a:pt x="7562" y="371"/>
                    <a:pt x="7685" y="495"/>
                    <a:pt x="7685" y="618"/>
                  </a:cubicBezTo>
                  <a:lnTo>
                    <a:pt x="7685" y="1760"/>
                  </a:lnTo>
                  <a:cubicBezTo>
                    <a:pt x="7685" y="1914"/>
                    <a:pt x="7562" y="2007"/>
                    <a:pt x="7438" y="2007"/>
                  </a:cubicBezTo>
                  <a:lnTo>
                    <a:pt x="649" y="2007"/>
                  </a:lnTo>
                  <a:cubicBezTo>
                    <a:pt x="525" y="2007"/>
                    <a:pt x="402" y="1914"/>
                    <a:pt x="402" y="1760"/>
                  </a:cubicBezTo>
                  <a:lnTo>
                    <a:pt x="402" y="618"/>
                  </a:lnTo>
                  <a:cubicBezTo>
                    <a:pt x="402" y="495"/>
                    <a:pt x="525" y="371"/>
                    <a:pt x="649" y="371"/>
                  </a:cubicBezTo>
                  <a:close/>
                  <a:moveTo>
                    <a:pt x="649" y="1"/>
                  </a:moveTo>
                  <a:cubicBezTo>
                    <a:pt x="309" y="1"/>
                    <a:pt x="0" y="279"/>
                    <a:pt x="0" y="618"/>
                  </a:cubicBezTo>
                  <a:lnTo>
                    <a:pt x="0" y="1791"/>
                  </a:lnTo>
                  <a:cubicBezTo>
                    <a:pt x="0" y="2130"/>
                    <a:pt x="309" y="2408"/>
                    <a:pt x="649" y="2408"/>
                  </a:cubicBezTo>
                  <a:lnTo>
                    <a:pt x="7438" y="2408"/>
                  </a:lnTo>
                  <a:cubicBezTo>
                    <a:pt x="7808" y="2408"/>
                    <a:pt x="8086" y="2099"/>
                    <a:pt x="8086" y="1760"/>
                  </a:cubicBezTo>
                  <a:lnTo>
                    <a:pt x="8086" y="587"/>
                  </a:lnTo>
                  <a:cubicBezTo>
                    <a:pt x="8055" y="248"/>
                    <a:pt x="7778" y="1"/>
                    <a:pt x="74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94"/>
            <p:cNvSpPr/>
            <p:nvPr/>
          </p:nvSpPr>
          <p:spPr>
            <a:xfrm>
              <a:off x="6359638" y="2603206"/>
              <a:ext cx="40125" cy="137550"/>
            </a:xfrm>
            <a:custGeom>
              <a:rect b="b" l="l" r="r" t="t"/>
              <a:pathLst>
                <a:path extrusionOk="0" h="5502" w="1605">
                  <a:moveTo>
                    <a:pt x="787" y="410"/>
                  </a:moveTo>
                  <a:cubicBezTo>
                    <a:pt x="980" y="410"/>
                    <a:pt x="1173" y="541"/>
                    <a:pt x="1173" y="803"/>
                  </a:cubicBezTo>
                  <a:lnTo>
                    <a:pt x="1173" y="4692"/>
                  </a:lnTo>
                  <a:cubicBezTo>
                    <a:pt x="1173" y="4954"/>
                    <a:pt x="980" y="5085"/>
                    <a:pt x="787" y="5085"/>
                  </a:cubicBezTo>
                  <a:cubicBezTo>
                    <a:pt x="594" y="5085"/>
                    <a:pt x="401" y="4954"/>
                    <a:pt x="401" y="4692"/>
                  </a:cubicBezTo>
                  <a:lnTo>
                    <a:pt x="401" y="803"/>
                  </a:lnTo>
                  <a:cubicBezTo>
                    <a:pt x="401" y="541"/>
                    <a:pt x="594" y="410"/>
                    <a:pt x="787" y="410"/>
                  </a:cubicBezTo>
                  <a:close/>
                  <a:moveTo>
                    <a:pt x="802" y="1"/>
                  </a:moveTo>
                  <a:cubicBezTo>
                    <a:pt x="370" y="1"/>
                    <a:pt x="0" y="371"/>
                    <a:pt x="0" y="803"/>
                  </a:cubicBezTo>
                  <a:lnTo>
                    <a:pt x="0" y="4692"/>
                  </a:lnTo>
                  <a:cubicBezTo>
                    <a:pt x="0" y="5232"/>
                    <a:pt x="401" y="5502"/>
                    <a:pt x="802" y="5502"/>
                  </a:cubicBezTo>
                  <a:cubicBezTo>
                    <a:pt x="1204" y="5502"/>
                    <a:pt x="1605" y="5232"/>
                    <a:pt x="1605" y="4692"/>
                  </a:cubicBezTo>
                  <a:lnTo>
                    <a:pt x="1605" y="803"/>
                  </a:lnTo>
                  <a:cubicBezTo>
                    <a:pt x="1605" y="371"/>
                    <a:pt x="1234" y="1"/>
                    <a:pt x="8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89" name="Google Shape;15589;p94"/>
          <p:cNvGrpSpPr/>
          <p:nvPr/>
        </p:nvGrpSpPr>
        <p:grpSpPr>
          <a:xfrm>
            <a:off x="1788180" y="3999592"/>
            <a:ext cx="346450" cy="314150"/>
            <a:chOff x="4051938" y="1937256"/>
            <a:chExt cx="346450" cy="314150"/>
          </a:xfrm>
        </p:grpSpPr>
        <p:sp>
          <p:nvSpPr>
            <p:cNvPr id="15590" name="Google Shape;15590;p94"/>
            <p:cNvSpPr/>
            <p:nvPr/>
          </p:nvSpPr>
          <p:spPr>
            <a:xfrm>
              <a:off x="4165338" y="2050031"/>
              <a:ext cx="104200" cy="88750"/>
            </a:xfrm>
            <a:custGeom>
              <a:rect b="b" l="l" r="r" t="t"/>
              <a:pathLst>
                <a:path extrusionOk="0" h="3550" w="4168">
                  <a:moveTo>
                    <a:pt x="2373" y="399"/>
                  </a:moveTo>
                  <a:cubicBezTo>
                    <a:pt x="3071" y="399"/>
                    <a:pt x="3735" y="945"/>
                    <a:pt x="3735" y="1759"/>
                  </a:cubicBezTo>
                  <a:cubicBezTo>
                    <a:pt x="3735" y="2531"/>
                    <a:pt x="3149" y="3148"/>
                    <a:pt x="2377" y="3148"/>
                  </a:cubicBezTo>
                  <a:cubicBezTo>
                    <a:pt x="1174" y="3148"/>
                    <a:pt x="556" y="1667"/>
                    <a:pt x="1421" y="802"/>
                  </a:cubicBezTo>
                  <a:cubicBezTo>
                    <a:pt x="1700" y="523"/>
                    <a:pt x="2040" y="399"/>
                    <a:pt x="2373" y="399"/>
                  </a:cubicBezTo>
                  <a:close/>
                  <a:moveTo>
                    <a:pt x="2382" y="1"/>
                  </a:moveTo>
                  <a:cubicBezTo>
                    <a:pt x="1948" y="1"/>
                    <a:pt x="1504" y="163"/>
                    <a:pt x="1143" y="525"/>
                  </a:cubicBezTo>
                  <a:cubicBezTo>
                    <a:pt x="1" y="1636"/>
                    <a:pt x="803" y="3549"/>
                    <a:pt x="2377" y="3549"/>
                  </a:cubicBezTo>
                  <a:cubicBezTo>
                    <a:pt x="3365" y="3549"/>
                    <a:pt x="4167" y="2747"/>
                    <a:pt x="4167" y="1759"/>
                  </a:cubicBezTo>
                  <a:cubicBezTo>
                    <a:pt x="4146" y="697"/>
                    <a:pt x="3283" y="1"/>
                    <a:pt x="2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94"/>
            <p:cNvSpPr/>
            <p:nvPr/>
          </p:nvSpPr>
          <p:spPr>
            <a:xfrm>
              <a:off x="4051938" y="1937256"/>
              <a:ext cx="346450" cy="314150"/>
            </a:xfrm>
            <a:custGeom>
              <a:rect b="b" l="l" r="r" t="t"/>
              <a:pathLst>
                <a:path extrusionOk="0" h="12566" w="13858">
                  <a:moveTo>
                    <a:pt x="6913" y="2258"/>
                  </a:moveTo>
                  <a:cubicBezTo>
                    <a:pt x="7037" y="2382"/>
                    <a:pt x="7129" y="2474"/>
                    <a:pt x="7253" y="2567"/>
                  </a:cubicBezTo>
                  <a:lnTo>
                    <a:pt x="6574" y="2567"/>
                  </a:lnTo>
                  <a:cubicBezTo>
                    <a:pt x="6697" y="2474"/>
                    <a:pt x="6790" y="2382"/>
                    <a:pt x="6913" y="2258"/>
                  </a:cubicBezTo>
                  <a:close/>
                  <a:moveTo>
                    <a:pt x="6296" y="1826"/>
                  </a:moveTo>
                  <a:lnTo>
                    <a:pt x="6450" y="1919"/>
                  </a:lnTo>
                  <a:lnTo>
                    <a:pt x="6574" y="2042"/>
                  </a:lnTo>
                  <a:cubicBezTo>
                    <a:pt x="6358" y="2227"/>
                    <a:pt x="6173" y="2412"/>
                    <a:pt x="5957" y="2628"/>
                  </a:cubicBezTo>
                  <a:lnTo>
                    <a:pt x="5740" y="2659"/>
                  </a:lnTo>
                  <a:lnTo>
                    <a:pt x="5432" y="2690"/>
                  </a:lnTo>
                  <a:cubicBezTo>
                    <a:pt x="5710" y="2382"/>
                    <a:pt x="5987" y="2073"/>
                    <a:pt x="6296" y="1826"/>
                  </a:cubicBezTo>
                  <a:close/>
                  <a:moveTo>
                    <a:pt x="4660" y="1178"/>
                  </a:moveTo>
                  <a:cubicBezTo>
                    <a:pt x="5123" y="1178"/>
                    <a:pt x="5555" y="1332"/>
                    <a:pt x="5957" y="1579"/>
                  </a:cubicBezTo>
                  <a:cubicBezTo>
                    <a:pt x="5555" y="1919"/>
                    <a:pt x="5216" y="2320"/>
                    <a:pt x="4876" y="2721"/>
                  </a:cubicBezTo>
                  <a:cubicBezTo>
                    <a:pt x="4352" y="2814"/>
                    <a:pt x="3858" y="2937"/>
                    <a:pt x="3364" y="3091"/>
                  </a:cubicBezTo>
                  <a:lnTo>
                    <a:pt x="3364" y="3091"/>
                  </a:lnTo>
                  <a:cubicBezTo>
                    <a:pt x="3370" y="2212"/>
                    <a:pt x="3616" y="1576"/>
                    <a:pt x="4074" y="1332"/>
                  </a:cubicBezTo>
                  <a:cubicBezTo>
                    <a:pt x="4228" y="1209"/>
                    <a:pt x="4444" y="1178"/>
                    <a:pt x="4660" y="1178"/>
                  </a:cubicBezTo>
                  <a:close/>
                  <a:moveTo>
                    <a:pt x="4660" y="406"/>
                  </a:moveTo>
                  <a:cubicBezTo>
                    <a:pt x="5617" y="406"/>
                    <a:pt x="6543" y="962"/>
                    <a:pt x="7253" y="1548"/>
                  </a:cubicBezTo>
                  <a:cubicBezTo>
                    <a:pt x="7685" y="1888"/>
                    <a:pt x="8055" y="2258"/>
                    <a:pt x="8395" y="2659"/>
                  </a:cubicBezTo>
                  <a:lnTo>
                    <a:pt x="7870" y="2598"/>
                  </a:lnTo>
                  <a:cubicBezTo>
                    <a:pt x="7623" y="2320"/>
                    <a:pt x="7345" y="2073"/>
                    <a:pt x="7068" y="1857"/>
                  </a:cubicBezTo>
                  <a:cubicBezTo>
                    <a:pt x="6440" y="1345"/>
                    <a:pt x="5549" y="746"/>
                    <a:pt x="4699" y="746"/>
                  </a:cubicBezTo>
                  <a:cubicBezTo>
                    <a:pt x="4421" y="746"/>
                    <a:pt x="4147" y="810"/>
                    <a:pt x="3889" y="962"/>
                  </a:cubicBezTo>
                  <a:cubicBezTo>
                    <a:pt x="3302" y="1271"/>
                    <a:pt x="2963" y="2042"/>
                    <a:pt x="2963" y="3061"/>
                  </a:cubicBezTo>
                  <a:lnTo>
                    <a:pt x="2839" y="3061"/>
                  </a:lnTo>
                  <a:cubicBezTo>
                    <a:pt x="2747" y="3061"/>
                    <a:pt x="2685" y="3061"/>
                    <a:pt x="2593" y="3091"/>
                  </a:cubicBezTo>
                  <a:cubicBezTo>
                    <a:pt x="2593" y="1919"/>
                    <a:pt x="2994" y="1055"/>
                    <a:pt x="3704" y="653"/>
                  </a:cubicBezTo>
                  <a:lnTo>
                    <a:pt x="3673" y="653"/>
                  </a:lnTo>
                  <a:cubicBezTo>
                    <a:pt x="3981" y="499"/>
                    <a:pt x="4321" y="406"/>
                    <a:pt x="4660" y="406"/>
                  </a:cubicBezTo>
                  <a:close/>
                  <a:moveTo>
                    <a:pt x="9298" y="1170"/>
                  </a:moveTo>
                  <a:cubicBezTo>
                    <a:pt x="9457" y="1170"/>
                    <a:pt x="9626" y="1225"/>
                    <a:pt x="9753" y="1301"/>
                  </a:cubicBezTo>
                  <a:cubicBezTo>
                    <a:pt x="10215" y="1579"/>
                    <a:pt x="10462" y="2196"/>
                    <a:pt x="10493" y="3091"/>
                  </a:cubicBezTo>
                  <a:cubicBezTo>
                    <a:pt x="9999" y="2937"/>
                    <a:pt x="9475" y="2814"/>
                    <a:pt x="8981" y="2721"/>
                  </a:cubicBezTo>
                  <a:cubicBezTo>
                    <a:pt x="8641" y="2320"/>
                    <a:pt x="8271" y="1950"/>
                    <a:pt x="7901" y="1579"/>
                  </a:cubicBezTo>
                  <a:cubicBezTo>
                    <a:pt x="8271" y="1332"/>
                    <a:pt x="8734" y="1178"/>
                    <a:pt x="9197" y="1178"/>
                  </a:cubicBezTo>
                  <a:cubicBezTo>
                    <a:pt x="9230" y="1173"/>
                    <a:pt x="9264" y="1170"/>
                    <a:pt x="9298" y="1170"/>
                  </a:cubicBezTo>
                  <a:close/>
                  <a:moveTo>
                    <a:pt x="9197" y="406"/>
                  </a:moveTo>
                  <a:cubicBezTo>
                    <a:pt x="9536" y="406"/>
                    <a:pt x="9845" y="499"/>
                    <a:pt x="10154" y="653"/>
                  </a:cubicBezTo>
                  <a:cubicBezTo>
                    <a:pt x="10864" y="1055"/>
                    <a:pt x="11234" y="1950"/>
                    <a:pt x="11234" y="3184"/>
                  </a:cubicBezTo>
                  <a:lnTo>
                    <a:pt x="11234" y="3400"/>
                  </a:lnTo>
                  <a:lnTo>
                    <a:pt x="10894" y="3246"/>
                  </a:lnTo>
                  <a:lnTo>
                    <a:pt x="10894" y="3153"/>
                  </a:lnTo>
                  <a:cubicBezTo>
                    <a:pt x="10894" y="2073"/>
                    <a:pt x="10555" y="1301"/>
                    <a:pt x="9969" y="962"/>
                  </a:cubicBezTo>
                  <a:cubicBezTo>
                    <a:pt x="9722" y="808"/>
                    <a:pt x="9475" y="746"/>
                    <a:pt x="9197" y="746"/>
                  </a:cubicBezTo>
                  <a:cubicBezTo>
                    <a:pt x="8611" y="808"/>
                    <a:pt x="8055" y="962"/>
                    <a:pt x="7561" y="1301"/>
                  </a:cubicBezTo>
                  <a:lnTo>
                    <a:pt x="7253" y="1055"/>
                  </a:lnTo>
                  <a:cubicBezTo>
                    <a:pt x="7839" y="653"/>
                    <a:pt x="8518" y="437"/>
                    <a:pt x="9197" y="406"/>
                  </a:cubicBezTo>
                  <a:close/>
                  <a:moveTo>
                    <a:pt x="2809" y="3462"/>
                  </a:moveTo>
                  <a:cubicBezTo>
                    <a:pt x="3025" y="3462"/>
                    <a:pt x="3210" y="3647"/>
                    <a:pt x="3241" y="3863"/>
                  </a:cubicBezTo>
                  <a:cubicBezTo>
                    <a:pt x="3257" y="4167"/>
                    <a:pt x="3031" y="4330"/>
                    <a:pt x="2807" y="4330"/>
                  </a:cubicBezTo>
                  <a:cubicBezTo>
                    <a:pt x="2599" y="4330"/>
                    <a:pt x="2391" y="4191"/>
                    <a:pt x="2377" y="3894"/>
                  </a:cubicBezTo>
                  <a:cubicBezTo>
                    <a:pt x="2377" y="3770"/>
                    <a:pt x="2438" y="3647"/>
                    <a:pt x="2531" y="3554"/>
                  </a:cubicBezTo>
                  <a:cubicBezTo>
                    <a:pt x="2623" y="3493"/>
                    <a:pt x="2716" y="3462"/>
                    <a:pt x="2809" y="3462"/>
                  </a:cubicBezTo>
                  <a:close/>
                  <a:moveTo>
                    <a:pt x="3858" y="4172"/>
                  </a:moveTo>
                  <a:lnTo>
                    <a:pt x="3704" y="4449"/>
                  </a:lnTo>
                  <a:lnTo>
                    <a:pt x="3549" y="4727"/>
                  </a:lnTo>
                  <a:cubicBezTo>
                    <a:pt x="3518" y="4634"/>
                    <a:pt x="3518" y="4542"/>
                    <a:pt x="3488" y="4449"/>
                  </a:cubicBezTo>
                  <a:cubicBezTo>
                    <a:pt x="3518" y="4388"/>
                    <a:pt x="3580" y="4326"/>
                    <a:pt x="3580" y="4264"/>
                  </a:cubicBezTo>
                  <a:lnTo>
                    <a:pt x="3858" y="4172"/>
                  </a:lnTo>
                  <a:close/>
                  <a:moveTo>
                    <a:pt x="9969" y="4172"/>
                  </a:moveTo>
                  <a:lnTo>
                    <a:pt x="9969" y="4172"/>
                  </a:lnTo>
                  <a:cubicBezTo>
                    <a:pt x="10092" y="4202"/>
                    <a:pt x="10246" y="4264"/>
                    <a:pt x="10370" y="4295"/>
                  </a:cubicBezTo>
                  <a:cubicBezTo>
                    <a:pt x="10339" y="4449"/>
                    <a:pt x="10308" y="4573"/>
                    <a:pt x="10277" y="4727"/>
                  </a:cubicBezTo>
                  <a:lnTo>
                    <a:pt x="10154" y="4449"/>
                  </a:lnTo>
                  <a:cubicBezTo>
                    <a:pt x="10092" y="4357"/>
                    <a:pt x="10030" y="4264"/>
                    <a:pt x="9969" y="4172"/>
                  </a:cubicBezTo>
                  <a:close/>
                  <a:moveTo>
                    <a:pt x="3117" y="4727"/>
                  </a:moveTo>
                  <a:cubicBezTo>
                    <a:pt x="3179" y="4881"/>
                    <a:pt x="3210" y="5067"/>
                    <a:pt x="3272" y="5252"/>
                  </a:cubicBezTo>
                  <a:cubicBezTo>
                    <a:pt x="3210" y="5406"/>
                    <a:pt x="3117" y="5591"/>
                    <a:pt x="3055" y="5745"/>
                  </a:cubicBezTo>
                  <a:cubicBezTo>
                    <a:pt x="2932" y="5406"/>
                    <a:pt x="2839" y="5097"/>
                    <a:pt x="2778" y="4789"/>
                  </a:cubicBezTo>
                  <a:lnTo>
                    <a:pt x="2901" y="4789"/>
                  </a:lnTo>
                  <a:lnTo>
                    <a:pt x="2901" y="4758"/>
                  </a:lnTo>
                  <a:cubicBezTo>
                    <a:pt x="2994" y="4758"/>
                    <a:pt x="3055" y="4758"/>
                    <a:pt x="3117" y="4727"/>
                  </a:cubicBezTo>
                  <a:close/>
                  <a:moveTo>
                    <a:pt x="10771" y="4449"/>
                  </a:moveTo>
                  <a:lnTo>
                    <a:pt x="11080" y="4604"/>
                  </a:lnTo>
                  <a:cubicBezTo>
                    <a:pt x="11018" y="4974"/>
                    <a:pt x="10894" y="5375"/>
                    <a:pt x="10771" y="5745"/>
                  </a:cubicBezTo>
                  <a:cubicBezTo>
                    <a:pt x="10709" y="5591"/>
                    <a:pt x="10648" y="5437"/>
                    <a:pt x="10555" y="5283"/>
                  </a:cubicBezTo>
                  <a:cubicBezTo>
                    <a:pt x="10648" y="5005"/>
                    <a:pt x="10709" y="4727"/>
                    <a:pt x="10771" y="4449"/>
                  </a:cubicBezTo>
                  <a:close/>
                  <a:moveTo>
                    <a:pt x="2377" y="4789"/>
                  </a:moveTo>
                  <a:cubicBezTo>
                    <a:pt x="2469" y="5283"/>
                    <a:pt x="2623" y="5776"/>
                    <a:pt x="2809" y="6270"/>
                  </a:cubicBezTo>
                  <a:cubicBezTo>
                    <a:pt x="2623" y="6764"/>
                    <a:pt x="2469" y="7289"/>
                    <a:pt x="2377" y="7782"/>
                  </a:cubicBezTo>
                  <a:cubicBezTo>
                    <a:pt x="1605" y="7350"/>
                    <a:pt x="1173" y="6795"/>
                    <a:pt x="1173" y="6270"/>
                  </a:cubicBezTo>
                  <a:cubicBezTo>
                    <a:pt x="1173" y="5776"/>
                    <a:pt x="1605" y="5221"/>
                    <a:pt x="2377" y="4789"/>
                  </a:cubicBezTo>
                  <a:close/>
                  <a:moveTo>
                    <a:pt x="11481" y="4789"/>
                  </a:moveTo>
                  <a:cubicBezTo>
                    <a:pt x="12252" y="5252"/>
                    <a:pt x="12654" y="5776"/>
                    <a:pt x="12654" y="6301"/>
                  </a:cubicBezTo>
                  <a:cubicBezTo>
                    <a:pt x="12654" y="6826"/>
                    <a:pt x="12221" y="7350"/>
                    <a:pt x="11450" y="7813"/>
                  </a:cubicBezTo>
                  <a:cubicBezTo>
                    <a:pt x="11357" y="7289"/>
                    <a:pt x="11203" y="6795"/>
                    <a:pt x="11018" y="6301"/>
                  </a:cubicBezTo>
                  <a:cubicBezTo>
                    <a:pt x="11203" y="5807"/>
                    <a:pt x="11357" y="5313"/>
                    <a:pt x="11481" y="4789"/>
                  </a:cubicBezTo>
                  <a:close/>
                  <a:moveTo>
                    <a:pt x="8919" y="3925"/>
                  </a:moveTo>
                  <a:lnTo>
                    <a:pt x="9413" y="4017"/>
                  </a:lnTo>
                  <a:lnTo>
                    <a:pt x="9382" y="4017"/>
                  </a:lnTo>
                  <a:cubicBezTo>
                    <a:pt x="9536" y="4233"/>
                    <a:pt x="9660" y="4449"/>
                    <a:pt x="9783" y="4665"/>
                  </a:cubicBezTo>
                  <a:cubicBezTo>
                    <a:pt x="10370" y="5653"/>
                    <a:pt x="10771" y="6702"/>
                    <a:pt x="11049" y="7844"/>
                  </a:cubicBezTo>
                  <a:cubicBezTo>
                    <a:pt x="11018" y="7834"/>
                    <a:pt x="10990" y="7830"/>
                    <a:pt x="10965" y="7830"/>
                  </a:cubicBezTo>
                  <a:cubicBezTo>
                    <a:pt x="10915" y="7830"/>
                    <a:pt x="10874" y="7844"/>
                    <a:pt x="10833" y="7844"/>
                  </a:cubicBezTo>
                  <a:lnTo>
                    <a:pt x="10709" y="7906"/>
                  </a:lnTo>
                  <a:cubicBezTo>
                    <a:pt x="10462" y="6826"/>
                    <a:pt x="10030" y="5776"/>
                    <a:pt x="9475" y="4820"/>
                  </a:cubicBezTo>
                  <a:cubicBezTo>
                    <a:pt x="9290" y="4511"/>
                    <a:pt x="9104" y="4202"/>
                    <a:pt x="8919" y="3925"/>
                  </a:cubicBezTo>
                  <a:close/>
                  <a:moveTo>
                    <a:pt x="4938" y="3925"/>
                  </a:moveTo>
                  <a:cubicBezTo>
                    <a:pt x="4722" y="4202"/>
                    <a:pt x="4568" y="4511"/>
                    <a:pt x="4352" y="4851"/>
                  </a:cubicBezTo>
                  <a:cubicBezTo>
                    <a:pt x="3920" y="5591"/>
                    <a:pt x="3549" y="6424"/>
                    <a:pt x="3302" y="7289"/>
                  </a:cubicBezTo>
                  <a:cubicBezTo>
                    <a:pt x="3210" y="7566"/>
                    <a:pt x="3148" y="7875"/>
                    <a:pt x="3086" y="8153"/>
                  </a:cubicBezTo>
                  <a:cubicBezTo>
                    <a:pt x="2994" y="8122"/>
                    <a:pt x="2901" y="8091"/>
                    <a:pt x="2809" y="8029"/>
                  </a:cubicBezTo>
                  <a:lnTo>
                    <a:pt x="2747" y="7998"/>
                  </a:lnTo>
                  <a:cubicBezTo>
                    <a:pt x="2870" y="7443"/>
                    <a:pt x="3025" y="6918"/>
                    <a:pt x="3241" y="6394"/>
                  </a:cubicBezTo>
                  <a:cubicBezTo>
                    <a:pt x="3457" y="5776"/>
                    <a:pt x="3734" y="5221"/>
                    <a:pt x="4043" y="4665"/>
                  </a:cubicBezTo>
                  <a:cubicBezTo>
                    <a:pt x="4167" y="4449"/>
                    <a:pt x="4321" y="4233"/>
                    <a:pt x="4444" y="4017"/>
                  </a:cubicBezTo>
                  <a:lnTo>
                    <a:pt x="4938" y="3925"/>
                  </a:lnTo>
                  <a:close/>
                  <a:moveTo>
                    <a:pt x="3549" y="7875"/>
                  </a:moveTo>
                  <a:lnTo>
                    <a:pt x="3704" y="8153"/>
                  </a:lnTo>
                  <a:lnTo>
                    <a:pt x="3858" y="8430"/>
                  </a:lnTo>
                  <a:cubicBezTo>
                    <a:pt x="3734" y="8400"/>
                    <a:pt x="3580" y="8338"/>
                    <a:pt x="3457" y="8307"/>
                  </a:cubicBezTo>
                  <a:cubicBezTo>
                    <a:pt x="3488" y="8153"/>
                    <a:pt x="3518" y="8029"/>
                    <a:pt x="3549" y="7875"/>
                  </a:cubicBezTo>
                  <a:close/>
                  <a:moveTo>
                    <a:pt x="10277" y="7875"/>
                  </a:moveTo>
                  <a:cubicBezTo>
                    <a:pt x="10308" y="7968"/>
                    <a:pt x="10339" y="8091"/>
                    <a:pt x="10339" y="8184"/>
                  </a:cubicBezTo>
                  <a:cubicBezTo>
                    <a:pt x="10308" y="8214"/>
                    <a:pt x="10277" y="8276"/>
                    <a:pt x="10246" y="8369"/>
                  </a:cubicBezTo>
                  <a:lnTo>
                    <a:pt x="9969" y="8430"/>
                  </a:lnTo>
                  <a:cubicBezTo>
                    <a:pt x="10030" y="8338"/>
                    <a:pt x="10092" y="8245"/>
                    <a:pt x="10154" y="8153"/>
                  </a:cubicBezTo>
                  <a:cubicBezTo>
                    <a:pt x="10185" y="8060"/>
                    <a:pt x="10246" y="7968"/>
                    <a:pt x="10277" y="7875"/>
                  </a:cubicBezTo>
                  <a:close/>
                  <a:moveTo>
                    <a:pt x="3889" y="6826"/>
                  </a:moveTo>
                  <a:cubicBezTo>
                    <a:pt x="4043" y="7165"/>
                    <a:pt x="4197" y="7474"/>
                    <a:pt x="4383" y="7782"/>
                  </a:cubicBezTo>
                  <a:cubicBezTo>
                    <a:pt x="4537" y="8091"/>
                    <a:pt x="4753" y="8400"/>
                    <a:pt x="4938" y="8677"/>
                  </a:cubicBezTo>
                  <a:cubicBezTo>
                    <a:pt x="4784" y="8646"/>
                    <a:pt x="4599" y="8616"/>
                    <a:pt x="4444" y="8585"/>
                  </a:cubicBezTo>
                  <a:cubicBezTo>
                    <a:pt x="4321" y="8369"/>
                    <a:pt x="4167" y="8153"/>
                    <a:pt x="4074" y="7937"/>
                  </a:cubicBezTo>
                  <a:cubicBezTo>
                    <a:pt x="3950" y="7721"/>
                    <a:pt x="3827" y="7535"/>
                    <a:pt x="3734" y="7319"/>
                  </a:cubicBezTo>
                  <a:cubicBezTo>
                    <a:pt x="3765" y="7165"/>
                    <a:pt x="3827" y="6980"/>
                    <a:pt x="3889" y="6826"/>
                  </a:cubicBezTo>
                  <a:close/>
                  <a:moveTo>
                    <a:pt x="9969" y="6826"/>
                  </a:moveTo>
                  <a:cubicBezTo>
                    <a:pt x="10030" y="6980"/>
                    <a:pt x="10092" y="7165"/>
                    <a:pt x="10123" y="7319"/>
                  </a:cubicBezTo>
                  <a:cubicBezTo>
                    <a:pt x="10030" y="7535"/>
                    <a:pt x="9907" y="7752"/>
                    <a:pt x="9783" y="7937"/>
                  </a:cubicBezTo>
                  <a:cubicBezTo>
                    <a:pt x="9660" y="8153"/>
                    <a:pt x="9536" y="8369"/>
                    <a:pt x="9413" y="8585"/>
                  </a:cubicBezTo>
                  <a:lnTo>
                    <a:pt x="8919" y="8677"/>
                  </a:lnTo>
                  <a:lnTo>
                    <a:pt x="8888" y="8677"/>
                  </a:lnTo>
                  <a:cubicBezTo>
                    <a:pt x="9104" y="8400"/>
                    <a:pt x="9290" y="8091"/>
                    <a:pt x="9475" y="7782"/>
                  </a:cubicBezTo>
                  <a:cubicBezTo>
                    <a:pt x="9660" y="7474"/>
                    <a:pt x="9814" y="7134"/>
                    <a:pt x="9969" y="6826"/>
                  </a:cubicBezTo>
                  <a:close/>
                  <a:moveTo>
                    <a:pt x="6902" y="3739"/>
                  </a:moveTo>
                  <a:cubicBezTo>
                    <a:pt x="7376" y="3739"/>
                    <a:pt x="7855" y="3770"/>
                    <a:pt x="8333" y="3832"/>
                  </a:cubicBezTo>
                  <a:cubicBezTo>
                    <a:pt x="8611" y="4202"/>
                    <a:pt x="8888" y="4604"/>
                    <a:pt x="9104" y="5005"/>
                  </a:cubicBezTo>
                  <a:cubicBezTo>
                    <a:pt x="9351" y="5437"/>
                    <a:pt x="9567" y="5838"/>
                    <a:pt x="9753" y="6270"/>
                  </a:cubicBezTo>
                  <a:cubicBezTo>
                    <a:pt x="9567" y="6702"/>
                    <a:pt x="9351" y="7134"/>
                    <a:pt x="9104" y="7566"/>
                  </a:cubicBezTo>
                  <a:cubicBezTo>
                    <a:pt x="8888" y="7968"/>
                    <a:pt x="8611" y="8369"/>
                    <a:pt x="8333" y="8739"/>
                  </a:cubicBezTo>
                  <a:cubicBezTo>
                    <a:pt x="7870" y="8801"/>
                    <a:pt x="7376" y="8832"/>
                    <a:pt x="6913" y="8832"/>
                  </a:cubicBezTo>
                  <a:cubicBezTo>
                    <a:pt x="6450" y="8832"/>
                    <a:pt x="5957" y="8801"/>
                    <a:pt x="5494" y="8739"/>
                  </a:cubicBezTo>
                  <a:cubicBezTo>
                    <a:pt x="5216" y="8369"/>
                    <a:pt x="4938" y="7968"/>
                    <a:pt x="4722" y="7566"/>
                  </a:cubicBezTo>
                  <a:cubicBezTo>
                    <a:pt x="4475" y="7134"/>
                    <a:pt x="4259" y="6733"/>
                    <a:pt x="4074" y="6301"/>
                  </a:cubicBezTo>
                  <a:cubicBezTo>
                    <a:pt x="4259" y="5838"/>
                    <a:pt x="4475" y="5437"/>
                    <a:pt x="4722" y="5005"/>
                  </a:cubicBezTo>
                  <a:cubicBezTo>
                    <a:pt x="4938" y="4604"/>
                    <a:pt x="5216" y="4202"/>
                    <a:pt x="5494" y="3832"/>
                  </a:cubicBezTo>
                  <a:cubicBezTo>
                    <a:pt x="5957" y="3770"/>
                    <a:pt x="6427" y="3739"/>
                    <a:pt x="6902" y="3739"/>
                  </a:cubicBezTo>
                  <a:close/>
                  <a:moveTo>
                    <a:pt x="11022" y="8264"/>
                  </a:moveTo>
                  <a:cubicBezTo>
                    <a:pt x="11234" y="8264"/>
                    <a:pt x="11427" y="8432"/>
                    <a:pt x="11481" y="8646"/>
                  </a:cubicBezTo>
                  <a:cubicBezTo>
                    <a:pt x="11481" y="8801"/>
                    <a:pt x="11419" y="8924"/>
                    <a:pt x="11296" y="9017"/>
                  </a:cubicBezTo>
                  <a:lnTo>
                    <a:pt x="11296" y="9048"/>
                  </a:lnTo>
                  <a:cubicBezTo>
                    <a:pt x="11240" y="9095"/>
                    <a:pt x="11183" y="9115"/>
                    <a:pt x="11126" y="9115"/>
                  </a:cubicBezTo>
                  <a:cubicBezTo>
                    <a:pt x="10777" y="9115"/>
                    <a:pt x="10473" y="8329"/>
                    <a:pt x="10925" y="8276"/>
                  </a:cubicBezTo>
                  <a:cubicBezTo>
                    <a:pt x="10958" y="8268"/>
                    <a:pt x="10990" y="8264"/>
                    <a:pt x="11022" y="8264"/>
                  </a:cubicBezTo>
                  <a:close/>
                  <a:moveTo>
                    <a:pt x="7253" y="10004"/>
                  </a:moveTo>
                  <a:cubicBezTo>
                    <a:pt x="7160" y="10097"/>
                    <a:pt x="7037" y="10190"/>
                    <a:pt x="6944" y="10313"/>
                  </a:cubicBezTo>
                  <a:cubicBezTo>
                    <a:pt x="6821" y="10190"/>
                    <a:pt x="6697" y="10097"/>
                    <a:pt x="6605" y="10004"/>
                  </a:cubicBezTo>
                  <a:close/>
                  <a:moveTo>
                    <a:pt x="8395" y="9912"/>
                  </a:moveTo>
                  <a:lnTo>
                    <a:pt x="8395" y="9912"/>
                  </a:lnTo>
                  <a:cubicBezTo>
                    <a:pt x="8117" y="10220"/>
                    <a:pt x="7839" y="10498"/>
                    <a:pt x="7561" y="10776"/>
                  </a:cubicBezTo>
                  <a:cubicBezTo>
                    <a:pt x="7500" y="10745"/>
                    <a:pt x="7438" y="10714"/>
                    <a:pt x="7407" y="10652"/>
                  </a:cubicBezTo>
                  <a:cubicBezTo>
                    <a:pt x="7345" y="10622"/>
                    <a:pt x="7284" y="10591"/>
                    <a:pt x="7253" y="10560"/>
                  </a:cubicBezTo>
                  <a:cubicBezTo>
                    <a:pt x="7469" y="10375"/>
                    <a:pt x="7654" y="10159"/>
                    <a:pt x="7870" y="9974"/>
                  </a:cubicBezTo>
                  <a:lnTo>
                    <a:pt x="7901" y="9974"/>
                  </a:lnTo>
                  <a:lnTo>
                    <a:pt x="8395" y="9912"/>
                  </a:lnTo>
                  <a:close/>
                  <a:moveTo>
                    <a:pt x="3364" y="9480"/>
                  </a:moveTo>
                  <a:lnTo>
                    <a:pt x="3364" y="9480"/>
                  </a:lnTo>
                  <a:cubicBezTo>
                    <a:pt x="3858" y="9634"/>
                    <a:pt x="4352" y="9758"/>
                    <a:pt x="4876" y="9850"/>
                  </a:cubicBezTo>
                  <a:cubicBezTo>
                    <a:pt x="5216" y="10251"/>
                    <a:pt x="5555" y="10622"/>
                    <a:pt x="5957" y="10992"/>
                  </a:cubicBezTo>
                  <a:cubicBezTo>
                    <a:pt x="5555" y="11239"/>
                    <a:pt x="5123" y="11362"/>
                    <a:pt x="4660" y="11393"/>
                  </a:cubicBezTo>
                  <a:cubicBezTo>
                    <a:pt x="4444" y="11393"/>
                    <a:pt x="4259" y="11362"/>
                    <a:pt x="4074" y="11270"/>
                  </a:cubicBezTo>
                  <a:cubicBezTo>
                    <a:pt x="3611" y="10992"/>
                    <a:pt x="3364" y="10375"/>
                    <a:pt x="3364" y="9480"/>
                  </a:cubicBezTo>
                  <a:close/>
                  <a:moveTo>
                    <a:pt x="10493" y="9480"/>
                  </a:moveTo>
                  <a:cubicBezTo>
                    <a:pt x="10493" y="10375"/>
                    <a:pt x="10215" y="10992"/>
                    <a:pt x="9753" y="11270"/>
                  </a:cubicBezTo>
                  <a:cubicBezTo>
                    <a:pt x="9598" y="11362"/>
                    <a:pt x="9382" y="11393"/>
                    <a:pt x="9197" y="11393"/>
                  </a:cubicBezTo>
                  <a:cubicBezTo>
                    <a:pt x="8734" y="11362"/>
                    <a:pt x="8271" y="11239"/>
                    <a:pt x="7901" y="10992"/>
                  </a:cubicBezTo>
                  <a:cubicBezTo>
                    <a:pt x="8271" y="10622"/>
                    <a:pt x="8641" y="10251"/>
                    <a:pt x="8981" y="9850"/>
                  </a:cubicBezTo>
                  <a:cubicBezTo>
                    <a:pt x="9475" y="9758"/>
                    <a:pt x="9999" y="9634"/>
                    <a:pt x="10493" y="9480"/>
                  </a:cubicBezTo>
                  <a:close/>
                  <a:moveTo>
                    <a:pt x="2623" y="9202"/>
                  </a:moveTo>
                  <a:lnTo>
                    <a:pt x="2963" y="9325"/>
                  </a:lnTo>
                  <a:lnTo>
                    <a:pt x="2963" y="9418"/>
                  </a:lnTo>
                  <a:cubicBezTo>
                    <a:pt x="2963" y="10498"/>
                    <a:pt x="3272" y="11270"/>
                    <a:pt x="3889" y="11609"/>
                  </a:cubicBezTo>
                  <a:cubicBezTo>
                    <a:pt x="4105" y="11733"/>
                    <a:pt x="4383" y="11794"/>
                    <a:pt x="4660" y="11794"/>
                  </a:cubicBezTo>
                  <a:cubicBezTo>
                    <a:pt x="5216" y="11764"/>
                    <a:pt x="5771" y="11578"/>
                    <a:pt x="6265" y="11270"/>
                  </a:cubicBezTo>
                  <a:lnTo>
                    <a:pt x="6327" y="11301"/>
                  </a:lnTo>
                  <a:cubicBezTo>
                    <a:pt x="6389" y="11362"/>
                    <a:pt x="6481" y="11424"/>
                    <a:pt x="6574" y="11486"/>
                  </a:cubicBezTo>
                  <a:cubicBezTo>
                    <a:pt x="6018" y="11887"/>
                    <a:pt x="5339" y="12134"/>
                    <a:pt x="4660" y="12165"/>
                  </a:cubicBezTo>
                  <a:cubicBezTo>
                    <a:pt x="4321" y="12165"/>
                    <a:pt x="3981" y="12103"/>
                    <a:pt x="3704" y="11918"/>
                  </a:cubicBezTo>
                  <a:cubicBezTo>
                    <a:pt x="2994" y="11517"/>
                    <a:pt x="2593" y="10622"/>
                    <a:pt x="2593" y="9418"/>
                  </a:cubicBezTo>
                  <a:lnTo>
                    <a:pt x="2593" y="9202"/>
                  </a:lnTo>
                  <a:close/>
                  <a:moveTo>
                    <a:pt x="11265" y="9480"/>
                  </a:moveTo>
                  <a:cubicBezTo>
                    <a:pt x="11265" y="10652"/>
                    <a:pt x="10864" y="11517"/>
                    <a:pt x="10154" y="11918"/>
                  </a:cubicBezTo>
                  <a:cubicBezTo>
                    <a:pt x="9876" y="12103"/>
                    <a:pt x="9536" y="12165"/>
                    <a:pt x="9197" y="12165"/>
                  </a:cubicBezTo>
                  <a:cubicBezTo>
                    <a:pt x="8240" y="12165"/>
                    <a:pt x="7314" y="11609"/>
                    <a:pt x="6605" y="11023"/>
                  </a:cubicBezTo>
                  <a:cubicBezTo>
                    <a:pt x="6173" y="10683"/>
                    <a:pt x="5802" y="10313"/>
                    <a:pt x="5463" y="9912"/>
                  </a:cubicBezTo>
                  <a:lnTo>
                    <a:pt x="5463" y="9912"/>
                  </a:lnTo>
                  <a:lnTo>
                    <a:pt x="5710" y="9943"/>
                  </a:lnTo>
                  <a:lnTo>
                    <a:pt x="5987" y="9974"/>
                  </a:lnTo>
                  <a:cubicBezTo>
                    <a:pt x="6234" y="10220"/>
                    <a:pt x="6512" y="10498"/>
                    <a:pt x="6790" y="10714"/>
                  </a:cubicBezTo>
                  <a:cubicBezTo>
                    <a:pt x="7469" y="11270"/>
                    <a:pt x="8302" y="11825"/>
                    <a:pt x="9197" y="11825"/>
                  </a:cubicBezTo>
                  <a:cubicBezTo>
                    <a:pt x="9475" y="11825"/>
                    <a:pt x="9753" y="11764"/>
                    <a:pt x="9969" y="11609"/>
                  </a:cubicBezTo>
                  <a:cubicBezTo>
                    <a:pt x="10555" y="11301"/>
                    <a:pt x="10894" y="10529"/>
                    <a:pt x="10894" y="9511"/>
                  </a:cubicBezTo>
                  <a:lnTo>
                    <a:pt x="11018" y="9511"/>
                  </a:lnTo>
                  <a:cubicBezTo>
                    <a:pt x="11110" y="9511"/>
                    <a:pt x="11172" y="9511"/>
                    <a:pt x="11265" y="9480"/>
                  </a:cubicBezTo>
                  <a:close/>
                  <a:moveTo>
                    <a:pt x="4528" y="1"/>
                  </a:moveTo>
                  <a:cubicBezTo>
                    <a:pt x="4146" y="1"/>
                    <a:pt x="3792" y="117"/>
                    <a:pt x="3488" y="283"/>
                  </a:cubicBezTo>
                  <a:cubicBezTo>
                    <a:pt x="2654" y="777"/>
                    <a:pt x="2191" y="1795"/>
                    <a:pt x="2191" y="3153"/>
                  </a:cubicBezTo>
                  <a:lnTo>
                    <a:pt x="2191" y="3338"/>
                  </a:lnTo>
                  <a:cubicBezTo>
                    <a:pt x="2099" y="3431"/>
                    <a:pt x="2037" y="3523"/>
                    <a:pt x="2006" y="3647"/>
                  </a:cubicBezTo>
                  <a:cubicBezTo>
                    <a:pt x="710" y="4326"/>
                    <a:pt x="0" y="5252"/>
                    <a:pt x="0" y="6270"/>
                  </a:cubicBezTo>
                  <a:cubicBezTo>
                    <a:pt x="31" y="6918"/>
                    <a:pt x="309" y="7535"/>
                    <a:pt x="772" y="7998"/>
                  </a:cubicBezTo>
                  <a:cubicBezTo>
                    <a:pt x="803" y="8045"/>
                    <a:pt x="849" y="8068"/>
                    <a:pt x="899" y="8068"/>
                  </a:cubicBezTo>
                  <a:cubicBezTo>
                    <a:pt x="949" y="8068"/>
                    <a:pt x="1003" y="8045"/>
                    <a:pt x="1049" y="7998"/>
                  </a:cubicBezTo>
                  <a:cubicBezTo>
                    <a:pt x="1142" y="7937"/>
                    <a:pt x="1142" y="7782"/>
                    <a:pt x="1049" y="7721"/>
                  </a:cubicBezTo>
                  <a:cubicBezTo>
                    <a:pt x="648" y="7350"/>
                    <a:pt x="432" y="6826"/>
                    <a:pt x="401" y="6270"/>
                  </a:cubicBezTo>
                  <a:cubicBezTo>
                    <a:pt x="401" y="5468"/>
                    <a:pt x="957" y="4727"/>
                    <a:pt x="1975" y="4110"/>
                  </a:cubicBezTo>
                  <a:cubicBezTo>
                    <a:pt x="2006" y="4233"/>
                    <a:pt x="2068" y="4357"/>
                    <a:pt x="2130" y="4449"/>
                  </a:cubicBezTo>
                  <a:cubicBezTo>
                    <a:pt x="1266" y="4974"/>
                    <a:pt x="772" y="5622"/>
                    <a:pt x="772" y="6270"/>
                  </a:cubicBezTo>
                  <a:cubicBezTo>
                    <a:pt x="772" y="7042"/>
                    <a:pt x="1389" y="7782"/>
                    <a:pt x="2500" y="8338"/>
                  </a:cubicBezTo>
                  <a:cubicBezTo>
                    <a:pt x="3826" y="8927"/>
                    <a:pt x="5263" y="9235"/>
                    <a:pt x="6707" y="9235"/>
                  </a:cubicBezTo>
                  <a:cubicBezTo>
                    <a:pt x="6775" y="9235"/>
                    <a:pt x="6844" y="9234"/>
                    <a:pt x="6913" y="9233"/>
                  </a:cubicBezTo>
                  <a:cubicBezTo>
                    <a:pt x="7592" y="9233"/>
                    <a:pt x="8271" y="9171"/>
                    <a:pt x="8950" y="9079"/>
                  </a:cubicBezTo>
                  <a:cubicBezTo>
                    <a:pt x="9382" y="8986"/>
                    <a:pt x="9783" y="8893"/>
                    <a:pt x="10185" y="8770"/>
                  </a:cubicBezTo>
                  <a:cubicBezTo>
                    <a:pt x="10185" y="8893"/>
                    <a:pt x="10215" y="9017"/>
                    <a:pt x="10308" y="9109"/>
                  </a:cubicBezTo>
                  <a:cubicBezTo>
                    <a:pt x="9814" y="9264"/>
                    <a:pt x="9320" y="9387"/>
                    <a:pt x="8827" y="9449"/>
                  </a:cubicBezTo>
                  <a:cubicBezTo>
                    <a:pt x="8179" y="9541"/>
                    <a:pt x="7530" y="9603"/>
                    <a:pt x="6913" y="9603"/>
                  </a:cubicBezTo>
                  <a:cubicBezTo>
                    <a:pt x="6847" y="9604"/>
                    <a:pt x="6782" y="9605"/>
                    <a:pt x="6716" y="9605"/>
                  </a:cubicBezTo>
                  <a:cubicBezTo>
                    <a:pt x="5210" y="9605"/>
                    <a:pt x="3737" y="9267"/>
                    <a:pt x="2377" y="8646"/>
                  </a:cubicBezTo>
                  <a:cubicBezTo>
                    <a:pt x="2099" y="8523"/>
                    <a:pt x="1852" y="8369"/>
                    <a:pt x="1605" y="8184"/>
                  </a:cubicBezTo>
                  <a:cubicBezTo>
                    <a:pt x="1572" y="8162"/>
                    <a:pt x="1536" y="8151"/>
                    <a:pt x="1498" y="8151"/>
                  </a:cubicBezTo>
                  <a:cubicBezTo>
                    <a:pt x="1429" y="8151"/>
                    <a:pt x="1356" y="8186"/>
                    <a:pt x="1296" y="8245"/>
                  </a:cubicBezTo>
                  <a:cubicBezTo>
                    <a:pt x="1235" y="8338"/>
                    <a:pt x="1266" y="8461"/>
                    <a:pt x="1358" y="8523"/>
                  </a:cubicBezTo>
                  <a:cubicBezTo>
                    <a:pt x="1605" y="8708"/>
                    <a:pt x="1883" y="8893"/>
                    <a:pt x="2191" y="9048"/>
                  </a:cubicBezTo>
                  <a:lnTo>
                    <a:pt x="2191" y="9418"/>
                  </a:lnTo>
                  <a:cubicBezTo>
                    <a:pt x="2191" y="10776"/>
                    <a:pt x="2654" y="11794"/>
                    <a:pt x="3488" y="12288"/>
                  </a:cubicBezTo>
                  <a:cubicBezTo>
                    <a:pt x="3858" y="12473"/>
                    <a:pt x="4228" y="12566"/>
                    <a:pt x="4660" y="12566"/>
                  </a:cubicBezTo>
                  <a:cubicBezTo>
                    <a:pt x="5463" y="12535"/>
                    <a:pt x="6265" y="12257"/>
                    <a:pt x="6944" y="11764"/>
                  </a:cubicBezTo>
                  <a:cubicBezTo>
                    <a:pt x="7592" y="12257"/>
                    <a:pt x="8395" y="12535"/>
                    <a:pt x="9228" y="12566"/>
                  </a:cubicBezTo>
                  <a:cubicBezTo>
                    <a:pt x="9629" y="12566"/>
                    <a:pt x="10030" y="12473"/>
                    <a:pt x="10370" y="12288"/>
                  </a:cubicBezTo>
                  <a:cubicBezTo>
                    <a:pt x="11203" y="11794"/>
                    <a:pt x="11666" y="10776"/>
                    <a:pt x="11666" y="9418"/>
                  </a:cubicBezTo>
                  <a:lnTo>
                    <a:pt x="11666" y="9233"/>
                  </a:lnTo>
                  <a:cubicBezTo>
                    <a:pt x="11759" y="9140"/>
                    <a:pt x="11820" y="9048"/>
                    <a:pt x="11851" y="8924"/>
                  </a:cubicBezTo>
                  <a:cubicBezTo>
                    <a:pt x="13147" y="8245"/>
                    <a:pt x="13857" y="7289"/>
                    <a:pt x="13857" y="6270"/>
                  </a:cubicBezTo>
                  <a:cubicBezTo>
                    <a:pt x="13826" y="5838"/>
                    <a:pt x="13703" y="5406"/>
                    <a:pt x="13456" y="5036"/>
                  </a:cubicBezTo>
                  <a:cubicBezTo>
                    <a:pt x="13416" y="4976"/>
                    <a:pt x="13350" y="4942"/>
                    <a:pt x="13284" y="4942"/>
                  </a:cubicBezTo>
                  <a:cubicBezTo>
                    <a:pt x="13248" y="4942"/>
                    <a:pt x="13211" y="4952"/>
                    <a:pt x="13178" y="4974"/>
                  </a:cubicBezTo>
                  <a:cubicBezTo>
                    <a:pt x="13086" y="5036"/>
                    <a:pt x="13055" y="5159"/>
                    <a:pt x="13116" y="5252"/>
                  </a:cubicBezTo>
                  <a:cubicBezTo>
                    <a:pt x="13302" y="5560"/>
                    <a:pt x="13425" y="5931"/>
                    <a:pt x="13425" y="6270"/>
                  </a:cubicBezTo>
                  <a:cubicBezTo>
                    <a:pt x="13425" y="7103"/>
                    <a:pt x="12870" y="7844"/>
                    <a:pt x="11851" y="8461"/>
                  </a:cubicBezTo>
                  <a:cubicBezTo>
                    <a:pt x="11820" y="8338"/>
                    <a:pt x="11759" y="8214"/>
                    <a:pt x="11666" y="8122"/>
                  </a:cubicBezTo>
                  <a:cubicBezTo>
                    <a:pt x="12561" y="7597"/>
                    <a:pt x="13055" y="6949"/>
                    <a:pt x="13055" y="6270"/>
                  </a:cubicBezTo>
                  <a:cubicBezTo>
                    <a:pt x="13055" y="5499"/>
                    <a:pt x="12437" y="4789"/>
                    <a:pt x="11296" y="4233"/>
                  </a:cubicBezTo>
                  <a:cubicBezTo>
                    <a:pt x="10000" y="3644"/>
                    <a:pt x="8563" y="3336"/>
                    <a:pt x="7120" y="3336"/>
                  </a:cubicBezTo>
                  <a:cubicBezTo>
                    <a:pt x="7051" y="3336"/>
                    <a:pt x="6982" y="3337"/>
                    <a:pt x="6913" y="3338"/>
                  </a:cubicBezTo>
                  <a:cubicBezTo>
                    <a:pt x="5802" y="3338"/>
                    <a:pt x="4722" y="3462"/>
                    <a:pt x="3642" y="3801"/>
                  </a:cubicBezTo>
                  <a:cubicBezTo>
                    <a:pt x="3642" y="3678"/>
                    <a:pt x="3580" y="3554"/>
                    <a:pt x="3518" y="3462"/>
                  </a:cubicBezTo>
                  <a:cubicBezTo>
                    <a:pt x="4012" y="3307"/>
                    <a:pt x="4506" y="3184"/>
                    <a:pt x="5000" y="3122"/>
                  </a:cubicBezTo>
                  <a:cubicBezTo>
                    <a:pt x="5648" y="3030"/>
                    <a:pt x="6296" y="2968"/>
                    <a:pt x="6944" y="2968"/>
                  </a:cubicBezTo>
                  <a:cubicBezTo>
                    <a:pt x="8179" y="2968"/>
                    <a:pt x="9444" y="3153"/>
                    <a:pt x="10617" y="3554"/>
                  </a:cubicBezTo>
                  <a:cubicBezTo>
                    <a:pt x="11357" y="3801"/>
                    <a:pt x="12036" y="4172"/>
                    <a:pt x="12623" y="4696"/>
                  </a:cubicBezTo>
                  <a:cubicBezTo>
                    <a:pt x="12669" y="4727"/>
                    <a:pt x="12723" y="4742"/>
                    <a:pt x="12777" y="4742"/>
                  </a:cubicBezTo>
                  <a:cubicBezTo>
                    <a:pt x="12831" y="4742"/>
                    <a:pt x="12885" y="4727"/>
                    <a:pt x="12931" y="4696"/>
                  </a:cubicBezTo>
                  <a:cubicBezTo>
                    <a:pt x="12993" y="4604"/>
                    <a:pt x="12993" y="4480"/>
                    <a:pt x="12931" y="4388"/>
                  </a:cubicBezTo>
                  <a:cubicBezTo>
                    <a:pt x="12561" y="4048"/>
                    <a:pt x="12129" y="3770"/>
                    <a:pt x="11666" y="3554"/>
                  </a:cubicBezTo>
                  <a:lnTo>
                    <a:pt x="11666" y="3184"/>
                  </a:lnTo>
                  <a:cubicBezTo>
                    <a:pt x="11666" y="1826"/>
                    <a:pt x="11203" y="808"/>
                    <a:pt x="10370" y="314"/>
                  </a:cubicBezTo>
                  <a:cubicBezTo>
                    <a:pt x="10030" y="129"/>
                    <a:pt x="9629" y="5"/>
                    <a:pt x="9197" y="5"/>
                  </a:cubicBezTo>
                  <a:cubicBezTo>
                    <a:pt x="8395" y="67"/>
                    <a:pt x="7592" y="345"/>
                    <a:pt x="6944" y="838"/>
                  </a:cubicBezTo>
                  <a:cubicBezTo>
                    <a:pt x="6265" y="345"/>
                    <a:pt x="5463" y="36"/>
                    <a:pt x="4660" y="5"/>
                  </a:cubicBezTo>
                  <a:cubicBezTo>
                    <a:pt x="4616" y="2"/>
                    <a:pt x="4571" y="1"/>
                    <a:pt x="45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92" name="Google Shape;15592;p94"/>
          <p:cNvSpPr/>
          <p:nvPr/>
        </p:nvSpPr>
        <p:spPr>
          <a:xfrm>
            <a:off x="2532899" y="3983530"/>
            <a:ext cx="349525" cy="346275"/>
          </a:xfrm>
          <a:custGeom>
            <a:rect b="b" l="l" r="r" t="t"/>
            <a:pathLst>
              <a:path extrusionOk="0" h="13851" w="13981">
                <a:moveTo>
                  <a:pt x="11018" y="2011"/>
                </a:moveTo>
                <a:lnTo>
                  <a:pt x="11913" y="2906"/>
                </a:lnTo>
                <a:cubicBezTo>
                  <a:pt x="11758" y="3029"/>
                  <a:pt x="11604" y="3122"/>
                  <a:pt x="11419" y="3214"/>
                </a:cubicBezTo>
                <a:lnTo>
                  <a:pt x="10709" y="2505"/>
                </a:lnTo>
                <a:cubicBezTo>
                  <a:pt x="10802" y="2319"/>
                  <a:pt x="10894" y="2165"/>
                  <a:pt x="11018" y="2011"/>
                </a:cubicBezTo>
                <a:close/>
                <a:moveTo>
                  <a:pt x="10524" y="2906"/>
                </a:moveTo>
                <a:lnTo>
                  <a:pt x="11018" y="3430"/>
                </a:lnTo>
                <a:cubicBezTo>
                  <a:pt x="10802" y="3492"/>
                  <a:pt x="10586" y="3554"/>
                  <a:pt x="10370" y="3554"/>
                </a:cubicBezTo>
                <a:cubicBezTo>
                  <a:pt x="10370" y="3338"/>
                  <a:pt x="10431" y="3091"/>
                  <a:pt x="10524" y="2906"/>
                </a:cubicBezTo>
                <a:close/>
                <a:moveTo>
                  <a:pt x="10482" y="437"/>
                </a:moveTo>
                <a:cubicBezTo>
                  <a:pt x="10563" y="437"/>
                  <a:pt x="10647" y="468"/>
                  <a:pt x="10709" y="530"/>
                </a:cubicBezTo>
                <a:lnTo>
                  <a:pt x="11079" y="900"/>
                </a:lnTo>
                <a:cubicBezTo>
                  <a:pt x="11172" y="1023"/>
                  <a:pt x="11172" y="1208"/>
                  <a:pt x="11079" y="1301"/>
                </a:cubicBezTo>
                <a:cubicBezTo>
                  <a:pt x="10462" y="1918"/>
                  <a:pt x="10061" y="2721"/>
                  <a:pt x="9968" y="3585"/>
                </a:cubicBezTo>
                <a:cubicBezTo>
                  <a:pt x="9567" y="3554"/>
                  <a:pt x="9197" y="3492"/>
                  <a:pt x="8827" y="3430"/>
                </a:cubicBezTo>
                <a:cubicBezTo>
                  <a:pt x="8981" y="2319"/>
                  <a:pt x="9475" y="1301"/>
                  <a:pt x="10246" y="530"/>
                </a:cubicBezTo>
                <a:lnTo>
                  <a:pt x="10277" y="530"/>
                </a:lnTo>
                <a:cubicBezTo>
                  <a:pt x="10323" y="468"/>
                  <a:pt x="10401" y="437"/>
                  <a:pt x="10482" y="437"/>
                </a:cubicBezTo>
                <a:close/>
                <a:moveTo>
                  <a:pt x="7890" y="5239"/>
                </a:moveTo>
                <a:cubicBezTo>
                  <a:pt x="8130" y="5239"/>
                  <a:pt x="8362" y="5268"/>
                  <a:pt x="8611" y="5313"/>
                </a:cubicBezTo>
                <a:lnTo>
                  <a:pt x="8580" y="5313"/>
                </a:lnTo>
                <a:cubicBezTo>
                  <a:pt x="8672" y="5653"/>
                  <a:pt x="8672" y="5961"/>
                  <a:pt x="8672" y="6301"/>
                </a:cubicBezTo>
                <a:lnTo>
                  <a:pt x="7623" y="5251"/>
                </a:lnTo>
                <a:cubicBezTo>
                  <a:pt x="7714" y="5243"/>
                  <a:pt x="7803" y="5239"/>
                  <a:pt x="7890" y="5239"/>
                </a:cubicBezTo>
                <a:close/>
                <a:moveTo>
                  <a:pt x="7160" y="5344"/>
                </a:moveTo>
                <a:lnTo>
                  <a:pt x="8580" y="6764"/>
                </a:lnTo>
                <a:cubicBezTo>
                  <a:pt x="8518" y="6949"/>
                  <a:pt x="8395" y="7134"/>
                  <a:pt x="8302" y="7288"/>
                </a:cubicBezTo>
                <a:lnTo>
                  <a:pt x="6635" y="5622"/>
                </a:lnTo>
                <a:lnTo>
                  <a:pt x="6728" y="5560"/>
                </a:lnTo>
                <a:cubicBezTo>
                  <a:pt x="6851" y="5467"/>
                  <a:pt x="7006" y="5406"/>
                  <a:pt x="7160" y="5344"/>
                </a:cubicBezTo>
                <a:close/>
                <a:moveTo>
                  <a:pt x="6327" y="5869"/>
                </a:moveTo>
                <a:lnTo>
                  <a:pt x="8024" y="7597"/>
                </a:lnTo>
                <a:lnTo>
                  <a:pt x="7870" y="7782"/>
                </a:lnTo>
                <a:lnTo>
                  <a:pt x="7777" y="7875"/>
                </a:lnTo>
                <a:lnTo>
                  <a:pt x="6049" y="6146"/>
                </a:lnTo>
                <a:cubicBezTo>
                  <a:pt x="6049" y="6146"/>
                  <a:pt x="6327" y="5869"/>
                  <a:pt x="6327" y="5869"/>
                </a:cubicBezTo>
                <a:close/>
                <a:moveTo>
                  <a:pt x="5771" y="6455"/>
                </a:moveTo>
                <a:lnTo>
                  <a:pt x="7469" y="8152"/>
                </a:lnTo>
                <a:cubicBezTo>
                  <a:pt x="7314" y="8276"/>
                  <a:pt x="7160" y="8368"/>
                  <a:pt x="6975" y="8430"/>
                </a:cubicBezTo>
                <a:lnTo>
                  <a:pt x="5494" y="6949"/>
                </a:lnTo>
                <a:cubicBezTo>
                  <a:pt x="5524" y="6825"/>
                  <a:pt x="5586" y="6702"/>
                  <a:pt x="5679" y="6609"/>
                </a:cubicBezTo>
                <a:lnTo>
                  <a:pt x="5648" y="6609"/>
                </a:lnTo>
                <a:lnTo>
                  <a:pt x="5771" y="6455"/>
                </a:lnTo>
                <a:close/>
                <a:moveTo>
                  <a:pt x="5339" y="7381"/>
                </a:moveTo>
                <a:lnTo>
                  <a:pt x="6543" y="8584"/>
                </a:lnTo>
                <a:cubicBezTo>
                  <a:pt x="6419" y="8615"/>
                  <a:pt x="6327" y="8615"/>
                  <a:pt x="6203" y="8615"/>
                </a:cubicBezTo>
                <a:cubicBezTo>
                  <a:pt x="5926" y="8615"/>
                  <a:pt x="5648" y="8584"/>
                  <a:pt x="5401" y="8523"/>
                </a:cubicBezTo>
                <a:cubicBezTo>
                  <a:pt x="5308" y="8152"/>
                  <a:pt x="5277" y="7751"/>
                  <a:pt x="5339" y="7381"/>
                </a:cubicBezTo>
                <a:close/>
                <a:moveTo>
                  <a:pt x="9012" y="5406"/>
                </a:moveTo>
                <a:lnTo>
                  <a:pt x="9320" y="5437"/>
                </a:lnTo>
                <a:cubicBezTo>
                  <a:pt x="9598" y="5467"/>
                  <a:pt x="9876" y="5498"/>
                  <a:pt x="10154" y="5498"/>
                </a:cubicBezTo>
                <a:cubicBezTo>
                  <a:pt x="10215" y="5930"/>
                  <a:pt x="10215" y="6331"/>
                  <a:pt x="10154" y="6764"/>
                </a:cubicBezTo>
                <a:cubicBezTo>
                  <a:pt x="9722" y="8368"/>
                  <a:pt x="8456" y="9665"/>
                  <a:pt x="6821" y="10097"/>
                </a:cubicBezTo>
                <a:cubicBezTo>
                  <a:pt x="6635" y="10127"/>
                  <a:pt x="6419" y="10127"/>
                  <a:pt x="6203" y="10127"/>
                </a:cubicBezTo>
                <a:cubicBezTo>
                  <a:pt x="5987" y="10127"/>
                  <a:pt x="5771" y="10127"/>
                  <a:pt x="5586" y="10097"/>
                </a:cubicBezTo>
                <a:cubicBezTo>
                  <a:pt x="5555" y="9695"/>
                  <a:pt x="5524" y="9325"/>
                  <a:pt x="5463" y="8924"/>
                </a:cubicBezTo>
                <a:lnTo>
                  <a:pt x="5463" y="8924"/>
                </a:lnTo>
                <a:cubicBezTo>
                  <a:pt x="5710" y="8986"/>
                  <a:pt x="5956" y="8986"/>
                  <a:pt x="6203" y="9016"/>
                </a:cubicBezTo>
                <a:cubicBezTo>
                  <a:pt x="7129" y="9016"/>
                  <a:pt x="7932" y="8368"/>
                  <a:pt x="8518" y="7659"/>
                </a:cubicBezTo>
                <a:cubicBezTo>
                  <a:pt x="9166" y="6856"/>
                  <a:pt x="9135" y="6208"/>
                  <a:pt x="9012" y="5406"/>
                </a:cubicBezTo>
                <a:close/>
                <a:moveTo>
                  <a:pt x="3611" y="10282"/>
                </a:moveTo>
                <a:lnTo>
                  <a:pt x="3611" y="10282"/>
                </a:lnTo>
                <a:cubicBezTo>
                  <a:pt x="3580" y="10529"/>
                  <a:pt x="3549" y="10745"/>
                  <a:pt x="3457" y="10961"/>
                </a:cubicBezTo>
                <a:lnTo>
                  <a:pt x="2963" y="10436"/>
                </a:lnTo>
                <a:cubicBezTo>
                  <a:pt x="3179" y="10374"/>
                  <a:pt x="3395" y="10313"/>
                  <a:pt x="3611" y="10282"/>
                </a:cubicBezTo>
                <a:close/>
                <a:moveTo>
                  <a:pt x="2562" y="10621"/>
                </a:moveTo>
                <a:lnTo>
                  <a:pt x="3302" y="11362"/>
                </a:lnTo>
                <a:cubicBezTo>
                  <a:pt x="3210" y="11516"/>
                  <a:pt x="3086" y="11671"/>
                  <a:pt x="2963" y="11825"/>
                </a:cubicBezTo>
                <a:lnTo>
                  <a:pt x="2099" y="10930"/>
                </a:lnTo>
                <a:cubicBezTo>
                  <a:pt x="2253" y="10837"/>
                  <a:pt x="2407" y="10714"/>
                  <a:pt x="2562" y="10621"/>
                </a:cubicBezTo>
                <a:close/>
                <a:moveTo>
                  <a:pt x="10461" y="1"/>
                </a:moveTo>
                <a:cubicBezTo>
                  <a:pt x="10271" y="1"/>
                  <a:pt x="10080" y="78"/>
                  <a:pt x="9938" y="221"/>
                </a:cubicBezTo>
                <a:cubicBezTo>
                  <a:pt x="9104" y="1085"/>
                  <a:pt x="8580" y="2165"/>
                  <a:pt x="8425" y="3307"/>
                </a:cubicBezTo>
                <a:cubicBezTo>
                  <a:pt x="8194" y="3276"/>
                  <a:pt x="7970" y="3261"/>
                  <a:pt x="7746" y="3261"/>
                </a:cubicBezTo>
                <a:cubicBezTo>
                  <a:pt x="7523" y="3261"/>
                  <a:pt x="7299" y="3276"/>
                  <a:pt x="7067" y="3307"/>
                </a:cubicBezTo>
                <a:cubicBezTo>
                  <a:pt x="5277" y="3770"/>
                  <a:pt x="3889" y="5190"/>
                  <a:pt x="3426" y="6980"/>
                </a:cubicBezTo>
                <a:cubicBezTo>
                  <a:pt x="3333" y="7412"/>
                  <a:pt x="3333" y="7875"/>
                  <a:pt x="3426" y="8337"/>
                </a:cubicBezTo>
                <a:cubicBezTo>
                  <a:pt x="2932" y="8368"/>
                  <a:pt x="2438" y="8492"/>
                  <a:pt x="1975" y="8708"/>
                </a:cubicBezTo>
                <a:cubicBezTo>
                  <a:pt x="1883" y="8770"/>
                  <a:pt x="1821" y="8862"/>
                  <a:pt x="1883" y="8986"/>
                </a:cubicBezTo>
                <a:cubicBezTo>
                  <a:pt x="1906" y="9055"/>
                  <a:pt x="1981" y="9090"/>
                  <a:pt x="2056" y="9090"/>
                </a:cubicBezTo>
                <a:cubicBezTo>
                  <a:pt x="2081" y="9090"/>
                  <a:pt x="2106" y="9086"/>
                  <a:pt x="2130" y="9078"/>
                </a:cubicBezTo>
                <a:cubicBezTo>
                  <a:pt x="2562" y="8893"/>
                  <a:pt x="3025" y="8770"/>
                  <a:pt x="3487" y="8708"/>
                </a:cubicBezTo>
                <a:cubicBezTo>
                  <a:pt x="3487" y="8831"/>
                  <a:pt x="3642" y="9819"/>
                  <a:pt x="3611" y="9819"/>
                </a:cubicBezTo>
                <a:cubicBezTo>
                  <a:pt x="2778" y="9942"/>
                  <a:pt x="1975" y="10344"/>
                  <a:pt x="1358" y="10961"/>
                </a:cubicBezTo>
                <a:cubicBezTo>
                  <a:pt x="1312" y="11007"/>
                  <a:pt x="1242" y="11030"/>
                  <a:pt x="1169" y="11030"/>
                </a:cubicBezTo>
                <a:cubicBezTo>
                  <a:pt x="1096" y="11030"/>
                  <a:pt x="1019" y="11007"/>
                  <a:pt x="957" y="10961"/>
                </a:cubicBezTo>
                <a:lnTo>
                  <a:pt x="586" y="10560"/>
                </a:lnTo>
                <a:cubicBezTo>
                  <a:pt x="463" y="10436"/>
                  <a:pt x="463" y="10251"/>
                  <a:pt x="586" y="10127"/>
                </a:cubicBezTo>
                <a:cubicBezTo>
                  <a:pt x="864" y="9881"/>
                  <a:pt x="1142" y="9634"/>
                  <a:pt x="1451" y="9449"/>
                </a:cubicBezTo>
                <a:cubicBezTo>
                  <a:pt x="1654" y="9322"/>
                  <a:pt x="1544" y="9070"/>
                  <a:pt x="1361" y="9070"/>
                </a:cubicBezTo>
                <a:cubicBezTo>
                  <a:pt x="1322" y="9070"/>
                  <a:pt x="1279" y="9082"/>
                  <a:pt x="1235" y="9109"/>
                </a:cubicBezTo>
                <a:cubicBezTo>
                  <a:pt x="926" y="9325"/>
                  <a:pt x="617" y="9541"/>
                  <a:pt x="309" y="9819"/>
                </a:cubicBezTo>
                <a:cubicBezTo>
                  <a:pt x="31" y="10097"/>
                  <a:pt x="0" y="10560"/>
                  <a:pt x="278" y="10837"/>
                </a:cubicBezTo>
                <a:lnTo>
                  <a:pt x="648" y="11208"/>
                </a:lnTo>
                <a:cubicBezTo>
                  <a:pt x="802" y="11331"/>
                  <a:pt x="957" y="11424"/>
                  <a:pt x="1142" y="11424"/>
                </a:cubicBezTo>
                <a:lnTo>
                  <a:pt x="1173" y="11485"/>
                </a:lnTo>
                <a:cubicBezTo>
                  <a:pt x="1358" y="11485"/>
                  <a:pt x="1512" y="11424"/>
                  <a:pt x="1636" y="11300"/>
                </a:cubicBezTo>
                <a:lnTo>
                  <a:pt x="1759" y="11208"/>
                </a:lnTo>
                <a:lnTo>
                  <a:pt x="2716" y="12164"/>
                </a:lnTo>
                <a:lnTo>
                  <a:pt x="2623" y="12288"/>
                </a:lnTo>
                <a:cubicBezTo>
                  <a:pt x="2346" y="12566"/>
                  <a:pt x="2376" y="12998"/>
                  <a:pt x="2623" y="13275"/>
                </a:cubicBezTo>
                <a:lnTo>
                  <a:pt x="2994" y="13646"/>
                </a:lnTo>
                <a:cubicBezTo>
                  <a:pt x="3144" y="13781"/>
                  <a:pt x="3331" y="13850"/>
                  <a:pt x="3511" y="13850"/>
                </a:cubicBezTo>
                <a:cubicBezTo>
                  <a:pt x="3702" y="13850"/>
                  <a:pt x="3885" y="13773"/>
                  <a:pt x="4012" y="13615"/>
                </a:cubicBezTo>
                <a:cubicBezTo>
                  <a:pt x="5092" y="12442"/>
                  <a:pt x="5463" y="11424"/>
                  <a:pt x="5555" y="10529"/>
                </a:cubicBezTo>
                <a:cubicBezTo>
                  <a:pt x="5771" y="10560"/>
                  <a:pt x="5995" y="10575"/>
                  <a:pt x="6219" y="10575"/>
                </a:cubicBezTo>
                <a:cubicBezTo>
                  <a:pt x="6443" y="10575"/>
                  <a:pt x="6666" y="10560"/>
                  <a:pt x="6882" y="10529"/>
                </a:cubicBezTo>
                <a:cubicBezTo>
                  <a:pt x="8672" y="10066"/>
                  <a:pt x="10092" y="8677"/>
                  <a:pt x="10555" y="6887"/>
                </a:cubicBezTo>
                <a:cubicBezTo>
                  <a:pt x="10617" y="6424"/>
                  <a:pt x="10617" y="5961"/>
                  <a:pt x="10555" y="5529"/>
                </a:cubicBezTo>
                <a:cubicBezTo>
                  <a:pt x="11018" y="5467"/>
                  <a:pt x="11450" y="5375"/>
                  <a:pt x="11882" y="5190"/>
                </a:cubicBezTo>
                <a:cubicBezTo>
                  <a:pt x="12005" y="5128"/>
                  <a:pt x="12036" y="5004"/>
                  <a:pt x="12005" y="4912"/>
                </a:cubicBezTo>
                <a:cubicBezTo>
                  <a:pt x="11961" y="4845"/>
                  <a:pt x="11884" y="4794"/>
                  <a:pt x="11810" y="4794"/>
                </a:cubicBezTo>
                <a:cubicBezTo>
                  <a:pt x="11782" y="4794"/>
                  <a:pt x="11753" y="4802"/>
                  <a:pt x="11728" y="4819"/>
                </a:cubicBezTo>
                <a:cubicBezTo>
                  <a:pt x="11234" y="5035"/>
                  <a:pt x="10678" y="5128"/>
                  <a:pt x="10154" y="5159"/>
                </a:cubicBezTo>
                <a:cubicBezTo>
                  <a:pt x="9722" y="5128"/>
                  <a:pt x="9320" y="5097"/>
                  <a:pt x="8919" y="5035"/>
                </a:cubicBezTo>
                <a:cubicBezTo>
                  <a:pt x="8540" y="4972"/>
                  <a:pt x="8176" y="4919"/>
                  <a:pt x="7823" y="4919"/>
                </a:cubicBezTo>
                <a:cubicBezTo>
                  <a:pt x="7315" y="4919"/>
                  <a:pt x="6831" y="5029"/>
                  <a:pt x="6358" y="5375"/>
                </a:cubicBezTo>
                <a:cubicBezTo>
                  <a:pt x="5987" y="5653"/>
                  <a:pt x="5648" y="5992"/>
                  <a:pt x="5339" y="6362"/>
                </a:cubicBezTo>
                <a:cubicBezTo>
                  <a:pt x="4753" y="7226"/>
                  <a:pt x="4845" y="7905"/>
                  <a:pt x="5000" y="8800"/>
                </a:cubicBezTo>
                <a:cubicBezTo>
                  <a:pt x="5092" y="9263"/>
                  <a:pt x="5154" y="9757"/>
                  <a:pt x="5154" y="10251"/>
                </a:cubicBezTo>
                <a:cubicBezTo>
                  <a:pt x="5031" y="11424"/>
                  <a:pt x="4537" y="12535"/>
                  <a:pt x="3704" y="13368"/>
                </a:cubicBezTo>
                <a:cubicBezTo>
                  <a:pt x="3642" y="13430"/>
                  <a:pt x="3565" y="13461"/>
                  <a:pt x="3487" y="13461"/>
                </a:cubicBezTo>
                <a:cubicBezTo>
                  <a:pt x="3410" y="13461"/>
                  <a:pt x="3333" y="13430"/>
                  <a:pt x="3271" y="13368"/>
                </a:cubicBezTo>
                <a:lnTo>
                  <a:pt x="2901" y="12967"/>
                </a:lnTo>
                <a:cubicBezTo>
                  <a:pt x="2778" y="12874"/>
                  <a:pt x="2778" y="12689"/>
                  <a:pt x="2901" y="12566"/>
                </a:cubicBezTo>
                <a:cubicBezTo>
                  <a:pt x="3549" y="11887"/>
                  <a:pt x="3950" y="11022"/>
                  <a:pt x="4012" y="10097"/>
                </a:cubicBezTo>
                <a:cubicBezTo>
                  <a:pt x="4012" y="9109"/>
                  <a:pt x="3642" y="8121"/>
                  <a:pt x="3796" y="7103"/>
                </a:cubicBezTo>
                <a:cubicBezTo>
                  <a:pt x="4228" y="5498"/>
                  <a:pt x="5494" y="4202"/>
                  <a:pt x="7129" y="3770"/>
                </a:cubicBezTo>
                <a:cubicBezTo>
                  <a:pt x="7294" y="3745"/>
                  <a:pt x="7459" y="3735"/>
                  <a:pt x="7623" y="3735"/>
                </a:cubicBezTo>
                <a:cubicBezTo>
                  <a:pt x="8431" y="3735"/>
                  <a:pt x="9222" y="3988"/>
                  <a:pt x="10012" y="3988"/>
                </a:cubicBezTo>
                <a:cubicBezTo>
                  <a:pt x="10049" y="3988"/>
                  <a:pt x="10086" y="3987"/>
                  <a:pt x="10123" y="3986"/>
                </a:cubicBezTo>
                <a:cubicBezTo>
                  <a:pt x="11049" y="3924"/>
                  <a:pt x="11913" y="3523"/>
                  <a:pt x="12592" y="2875"/>
                </a:cubicBezTo>
                <a:cubicBezTo>
                  <a:pt x="12653" y="2813"/>
                  <a:pt x="12723" y="2782"/>
                  <a:pt x="12792" y="2782"/>
                </a:cubicBezTo>
                <a:cubicBezTo>
                  <a:pt x="12862" y="2782"/>
                  <a:pt x="12931" y="2813"/>
                  <a:pt x="12993" y="2875"/>
                </a:cubicBezTo>
                <a:lnTo>
                  <a:pt x="13394" y="3245"/>
                </a:lnTo>
                <a:cubicBezTo>
                  <a:pt x="13518" y="3338"/>
                  <a:pt x="13518" y="3554"/>
                  <a:pt x="13394" y="3677"/>
                </a:cubicBezTo>
                <a:cubicBezTo>
                  <a:pt x="13086" y="3924"/>
                  <a:pt x="12777" y="4171"/>
                  <a:pt x="12437" y="4387"/>
                </a:cubicBezTo>
                <a:cubicBezTo>
                  <a:pt x="12234" y="4514"/>
                  <a:pt x="12344" y="4766"/>
                  <a:pt x="12527" y="4766"/>
                </a:cubicBezTo>
                <a:cubicBezTo>
                  <a:pt x="12567" y="4766"/>
                  <a:pt x="12609" y="4754"/>
                  <a:pt x="12653" y="4727"/>
                </a:cubicBezTo>
                <a:cubicBezTo>
                  <a:pt x="12993" y="4511"/>
                  <a:pt x="13332" y="4264"/>
                  <a:pt x="13672" y="3955"/>
                </a:cubicBezTo>
                <a:cubicBezTo>
                  <a:pt x="13950" y="3708"/>
                  <a:pt x="13981" y="3245"/>
                  <a:pt x="13672" y="2937"/>
                </a:cubicBezTo>
                <a:lnTo>
                  <a:pt x="13332" y="2566"/>
                </a:lnTo>
                <a:cubicBezTo>
                  <a:pt x="13189" y="2423"/>
                  <a:pt x="13006" y="2354"/>
                  <a:pt x="12823" y="2354"/>
                </a:cubicBezTo>
                <a:cubicBezTo>
                  <a:pt x="12651" y="2354"/>
                  <a:pt x="12480" y="2416"/>
                  <a:pt x="12345" y="2536"/>
                </a:cubicBezTo>
                <a:lnTo>
                  <a:pt x="12221" y="2628"/>
                </a:lnTo>
                <a:lnTo>
                  <a:pt x="11265" y="1702"/>
                </a:lnTo>
                <a:lnTo>
                  <a:pt x="11357" y="1579"/>
                </a:lnTo>
                <a:cubicBezTo>
                  <a:pt x="11635" y="1301"/>
                  <a:pt x="11604" y="869"/>
                  <a:pt x="11357" y="591"/>
                </a:cubicBezTo>
                <a:lnTo>
                  <a:pt x="10956" y="221"/>
                </a:lnTo>
                <a:cubicBezTo>
                  <a:pt x="10821" y="71"/>
                  <a:pt x="10642" y="1"/>
                  <a:pt x="104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93" name="Google Shape;15593;p94"/>
          <p:cNvGrpSpPr/>
          <p:nvPr/>
        </p:nvGrpSpPr>
        <p:grpSpPr>
          <a:xfrm>
            <a:off x="3302124" y="3983780"/>
            <a:ext cx="348775" cy="345775"/>
            <a:chOff x="3293488" y="1921231"/>
            <a:chExt cx="348775" cy="345775"/>
          </a:xfrm>
        </p:grpSpPr>
        <p:sp>
          <p:nvSpPr>
            <p:cNvPr id="15594" name="Google Shape;15594;p94"/>
            <p:cNvSpPr/>
            <p:nvPr/>
          </p:nvSpPr>
          <p:spPr>
            <a:xfrm>
              <a:off x="3423113" y="2086131"/>
              <a:ext cx="10050" cy="16375"/>
            </a:xfrm>
            <a:custGeom>
              <a:rect b="b" l="l" r="r" t="t"/>
              <a:pathLst>
                <a:path extrusionOk="0" h="655" w="402">
                  <a:moveTo>
                    <a:pt x="170" y="1"/>
                  </a:moveTo>
                  <a:cubicBezTo>
                    <a:pt x="71" y="1"/>
                    <a:pt x="1" y="84"/>
                    <a:pt x="1" y="192"/>
                  </a:cubicBezTo>
                  <a:lnTo>
                    <a:pt x="1" y="469"/>
                  </a:lnTo>
                  <a:cubicBezTo>
                    <a:pt x="1" y="562"/>
                    <a:pt x="93" y="655"/>
                    <a:pt x="217" y="655"/>
                  </a:cubicBezTo>
                  <a:cubicBezTo>
                    <a:pt x="309" y="655"/>
                    <a:pt x="402" y="562"/>
                    <a:pt x="402" y="469"/>
                  </a:cubicBezTo>
                  <a:lnTo>
                    <a:pt x="402" y="192"/>
                  </a:lnTo>
                  <a:cubicBezTo>
                    <a:pt x="402" y="68"/>
                    <a:pt x="309" y="7"/>
                    <a:pt x="217" y="7"/>
                  </a:cubicBezTo>
                  <a:cubicBezTo>
                    <a:pt x="201" y="2"/>
                    <a:pt x="18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94"/>
            <p:cNvSpPr/>
            <p:nvPr/>
          </p:nvSpPr>
          <p:spPr>
            <a:xfrm>
              <a:off x="3496413" y="2086131"/>
              <a:ext cx="10050" cy="16375"/>
            </a:xfrm>
            <a:custGeom>
              <a:rect b="b" l="l" r="r" t="t"/>
              <a:pathLst>
                <a:path extrusionOk="0" h="655" w="402">
                  <a:moveTo>
                    <a:pt x="233" y="1"/>
                  </a:moveTo>
                  <a:cubicBezTo>
                    <a:pt x="218" y="1"/>
                    <a:pt x="202" y="2"/>
                    <a:pt x="186" y="7"/>
                  </a:cubicBezTo>
                  <a:cubicBezTo>
                    <a:pt x="93" y="7"/>
                    <a:pt x="1" y="68"/>
                    <a:pt x="1" y="192"/>
                  </a:cubicBezTo>
                  <a:lnTo>
                    <a:pt x="1" y="469"/>
                  </a:lnTo>
                  <a:cubicBezTo>
                    <a:pt x="1" y="562"/>
                    <a:pt x="93" y="655"/>
                    <a:pt x="186" y="655"/>
                  </a:cubicBezTo>
                  <a:cubicBezTo>
                    <a:pt x="309" y="655"/>
                    <a:pt x="402" y="562"/>
                    <a:pt x="402" y="469"/>
                  </a:cubicBezTo>
                  <a:lnTo>
                    <a:pt x="402" y="192"/>
                  </a:lnTo>
                  <a:cubicBezTo>
                    <a:pt x="402" y="84"/>
                    <a:pt x="332" y="1"/>
                    <a:pt x="2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94"/>
            <p:cNvSpPr/>
            <p:nvPr/>
          </p:nvSpPr>
          <p:spPr>
            <a:xfrm>
              <a:off x="3448788" y="2092031"/>
              <a:ext cx="30675" cy="14150"/>
            </a:xfrm>
            <a:custGeom>
              <a:rect b="b" l="l" r="r" t="t"/>
              <a:pathLst>
                <a:path extrusionOk="0" h="566" w="1227">
                  <a:moveTo>
                    <a:pt x="273" y="1"/>
                  </a:moveTo>
                  <a:cubicBezTo>
                    <a:pt x="125" y="1"/>
                    <a:pt x="1" y="196"/>
                    <a:pt x="116" y="357"/>
                  </a:cubicBezTo>
                  <a:cubicBezTo>
                    <a:pt x="255" y="496"/>
                    <a:pt x="447" y="565"/>
                    <a:pt x="636" y="565"/>
                  </a:cubicBezTo>
                  <a:cubicBezTo>
                    <a:pt x="825" y="565"/>
                    <a:pt x="1011" y="496"/>
                    <a:pt x="1134" y="357"/>
                  </a:cubicBezTo>
                  <a:cubicBezTo>
                    <a:pt x="1227" y="264"/>
                    <a:pt x="1227" y="141"/>
                    <a:pt x="1134" y="48"/>
                  </a:cubicBezTo>
                  <a:cubicBezTo>
                    <a:pt x="1092" y="21"/>
                    <a:pt x="1045" y="5"/>
                    <a:pt x="999" y="5"/>
                  </a:cubicBezTo>
                  <a:cubicBezTo>
                    <a:pt x="943" y="5"/>
                    <a:pt x="890" y="28"/>
                    <a:pt x="856" y="79"/>
                  </a:cubicBezTo>
                  <a:cubicBezTo>
                    <a:pt x="795" y="141"/>
                    <a:pt x="717" y="172"/>
                    <a:pt x="640" y="172"/>
                  </a:cubicBezTo>
                  <a:cubicBezTo>
                    <a:pt x="563" y="172"/>
                    <a:pt x="486" y="141"/>
                    <a:pt x="424" y="79"/>
                  </a:cubicBezTo>
                  <a:cubicBezTo>
                    <a:pt x="377" y="24"/>
                    <a:pt x="324" y="1"/>
                    <a:pt x="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94"/>
            <p:cNvSpPr/>
            <p:nvPr/>
          </p:nvSpPr>
          <p:spPr>
            <a:xfrm>
              <a:off x="3293488" y="1921231"/>
              <a:ext cx="348775" cy="345775"/>
            </a:xfrm>
            <a:custGeom>
              <a:rect b="b" l="l" r="r" t="t"/>
              <a:pathLst>
                <a:path extrusionOk="0" h="13831" w="13951">
                  <a:moveTo>
                    <a:pt x="2069" y="1186"/>
                  </a:moveTo>
                  <a:cubicBezTo>
                    <a:pt x="2616" y="1186"/>
                    <a:pt x="3164" y="1541"/>
                    <a:pt x="3211" y="2251"/>
                  </a:cubicBezTo>
                  <a:cubicBezTo>
                    <a:pt x="3180" y="2868"/>
                    <a:pt x="2686" y="3362"/>
                    <a:pt x="2069" y="3393"/>
                  </a:cubicBezTo>
                  <a:cubicBezTo>
                    <a:pt x="1451" y="3393"/>
                    <a:pt x="927" y="2868"/>
                    <a:pt x="927" y="2251"/>
                  </a:cubicBezTo>
                  <a:cubicBezTo>
                    <a:pt x="973" y="1541"/>
                    <a:pt x="1521" y="1186"/>
                    <a:pt x="2069" y="1186"/>
                  </a:cubicBezTo>
                  <a:close/>
                  <a:moveTo>
                    <a:pt x="3334" y="3115"/>
                  </a:moveTo>
                  <a:lnTo>
                    <a:pt x="5587" y="5368"/>
                  </a:lnTo>
                  <a:cubicBezTo>
                    <a:pt x="5760" y="5566"/>
                    <a:pt x="5577" y="5822"/>
                    <a:pt x="5355" y="5822"/>
                  </a:cubicBezTo>
                  <a:cubicBezTo>
                    <a:pt x="5299" y="5822"/>
                    <a:pt x="5241" y="5806"/>
                    <a:pt x="5186" y="5769"/>
                  </a:cubicBezTo>
                  <a:lnTo>
                    <a:pt x="2933" y="3516"/>
                  </a:lnTo>
                  <a:cubicBezTo>
                    <a:pt x="3087" y="3393"/>
                    <a:pt x="3211" y="3269"/>
                    <a:pt x="3334" y="3115"/>
                  </a:cubicBezTo>
                  <a:close/>
                  <a:moveTo>
                    <a:pt x="9877" y="3609"/>
                  </a:moveTo>
                  <a:cubicBezTo>
                    <a:pt x="10000" y="3763"/>
                    <a:pt x="10124" y="3887"/>
                    <a:pt x="10278" y="4010"/>
                  </a:cubicBezTo>
                  <a:lnTo>
                    <a:pt x="8519" y="5769"/>
                  </a:lnTo>
                  <a:cubicBezTo>
                    <a:pt x="8450" y="5845"/>
                    <a:pt x="8373" y="5876"/>
                    <a:pt x="8299" y="5876"/>
                  </a:cubicBezTo>
                  <a:cubicBezTo>
                    <a:pt x="8073" y="5876"/>
                    <a:pt x="7885" y="5585"/>
                    <a:pt x="8118" y="5399"/>
                  </a:cubicBezTo>
                  <a:lnTo>
                    <a:pt x="9877" y="3609"/>
                  </a:lnTo>
                  <a:close/>
                  <a:moveTo>
                    <a:pt x="6852" y="4519"/>
                  </a:moveTo>
                  <a:cubicBezTo>
                    <a:pt x="7277" y="4519"/>
                    <a:pt x="7701" y="4627"/>
                    <a:pt x="8087" y="4843"/>
                  </a:cubicBezTo>
                  <a:lnTo>
                    <a:pt x="7840" y="5090"/>
                  </a:lnTo>
                  <a:cubicBezTo>
                    <a:pt x="7344" y="5586"/>
                    <a:pt x="7788" y="6263"/>
                    <a:pt x="8314" y="6263"/>
                  </a:cubicBezTo>
                  <a:cubicBezTo>
                    <a:pt x="8475" y="6263"/>
                    <a:pt x="8644" y="6199"/>
                    <a:pt x="8797" y="6047"/>
                  </a:cubicBezTo>
                  <a:lnTo>
                    <a:pt x="9043" y="5831"/>
                  </a:lnTo>
                  <a:cubicBezTo>
                    <a:pt x="9229" y="6170"/>
                    <a:pt x="9321" y="6572"/>
                    <a:pt x="9321" y="7004"/>
                  </a:cubicBezTo>
                  <a:cubicBezTo>
                    <a:pt x="9321" y="8398"/>
                    <a:pt x="8181" y="9489"/>
                    <a:pt x="6849" y="9489"/>
                  </a:cubicBezTo>
                  <a:cubicBezTo>
                    <a:pt x="6648" y="9489"/>
                    <a:pt x="6442" y="9464"/>
                    <a:pt x="6235" y="9411"/>
                  </a:cubicBezTo>
                  <a:cubicBezTo>
                    <a:pt x="4661" y="9010"/>
                    <a:pt x="3890" y="7251"/>
                    <a:pt x="4661" y="5831"/>
                  </a:cubicBezTo>
                  <a:lnTo>
                    <a:pt x="4661" y="5831"/>
                  </a:lnTo>
                  <a:lnTo>
                    <a:pt x="4908" y="6047"/>
                  </a:lnTo>
                  <a:cubicBezTo>
                    <a:pt x="5031" y="6186"/>
                    <a:pt x="5201" y="6255"/>
                    <a:pt x="5375" y="6255"/>
                  </a:cubicBezTo>
                  <a:cubicBezTo>
                    <a:pt x="5548" y="6255"/>
                    <a:pt x="5726" y="6186"/>
                    <a:pt x="5865" y="6047"/>
                  </a:cubicBezTo>
                  <a:cubicBezTo>
                    <a:pt x="6142" y="5800"/>
                    <a:pt x="6142" y="5368"/>
                    <a:pt x="5865" y="5090"/>
                  </a:cubicBezTo>
                  <a:lnTo>
                    <a:pt x="5618" y="4843"/>
                  </a:lnTo>
                  <a:cubicBezTo>
                    <a:pt x="6004" y="4627"/>
                    <a:pt x="6428" y="4519"/>
                    <a:pt x="6852" y="4519"/>
                  </a:cubicBezTo>
                  <a:close/>
                  <a:moveTo>
                    <a:pt x="4630" y="8855"/>
                  </a:moveTo>
                  <a:cubicBezTo>
                    <a:pt x="4754" y="9010"/>
                    <a:pt x="4877" y="9133"/>
                    <a:pt x="5031" y="9257"/>
                  </a:cubicBezTo>
                  <a:lnTo>
                    <a:pt x="3735" y="10553"/>
                  </a:lnTo>
                  <a:cubicBezTo>
                    <a:pt x="3612" y="10399"/>
                    <a:pt x="3488" y="10275"/>
                    <a:pt x="3365" y="10152"/>
                  </a:cubicBezTo>
                  <a:lnTo>
                    <a:pt x="4630" y="8855"/>
                  </a:lnTo>
                  <a:close/>
                  <a:moveTo>
                    <a:pt x="9043" y="8855"/>
                  </a:moveTo>
                  <a:lnTo>
                    <a:pt x="10741" y="10553"/>
                  </a:lnTo>
                  <a:cubicBezTo>
                    <a:pt x="10587" y="10676"/>
                    <a:pt x="10463" y="10800"/>
                    <a:pt x="10371" y="10954"/>
                  </a:cubicBezTo>
                  <a:lnTo>
                    <a:pt x="8673" y="9257"/>
                  </a:lnTo>
                  <a:cubicBezTo>
                    <a:pt x="8797" y="9133"/>
                    <a:pt x="8920" y="9010"/>
                    <a:pt x="9043" y="8855"/>
                  </a:cubicBezTo>
                  <a:close/>
                  <a:moveTo>
                    <a:pt x="11605" y="10707"/>
                  </a:moveTo>
                  <a:cubicBezTo>
                    <a:pt x="12191" y="10707"/>
                    <a:pt x="12685" y="11201"/>
                    <a:pt x="12685" y="11787"/>
                  </a:cubicBezTo>
                  <a:cubicBezTo>
                    <a:pt x="12685" y="12437"/>
                    <a:pt x="12144" y="12874"/>
                    <a:pt x="11584" y="12874"/>
                  </a:cubicBezTo>
                  <a:cubicBezTo>
                    <a:pt x="11320" y="12874"/>
                    <a:pt x="11051" y="12776"/>
                    <a:pt x="10833" y="12559"/>
                  </a:cubicBezTo>
                  <a:cubicBezTo>
                    <a:pt x="10155" y="11880"/>
                    <a:pt x="10648" y="10707"/>
                    <a:pt x="11605" y="10707"/>
                  </a:cubicBezTo>
                  <a:close/>
                  <a:moveTo>
                    <a:pt x="11632" y="0"/>
                  </a:moveTo>
                  <a:cubicBezTo>
                    <a:pt x="10128" y="0"/>
                    <a:pt x="8836" y="1644"/>
                    <a:pt x="9661" y="3269"/>
                  </a:cubicBezTo>
                  <a:lnTo>
                    <a:pt x="8365" y="4566"/>
                  </a:lnTo>
                  <a:cubicBezTo>
                    <a:pt x="7902" y="4272"/>
                    <a:pt x="7369" y="4126"/>
                    <a:pt x="6837" y="4126"/>
                  </a:cubicBezTo>
                  <a:cubicBezTo>
                    <a:pt x="6304" y="4126"/>
                    <a:pt x="5772" y="4272"/>
                    <a:pt x="5309" y="4566"/>
                  </a:cubicBezTo>
                  <a:lnTo>
                    <a:pt x="3519" y="2745"/>
                  </a:lnTo>
                  <a:cubicBezTo>
                    <a:pt x="3581" y="2560"/>
                    <a:pt x="3612" y="2405"/>
                    <a:pt x="3612" y="2251"/>
                  </a:cubicBezTo>
                  <a:cubicBezTo>
                    <a:pt x="3612" y="1309"/>
                    <a:pt x="2845" y="694"/>
                    <a:pt x="2044" y="694"/>
                  </a:cubicBezTo>
                  <a:cubicBezTo>
                    <a:pt x="1663" y="694"/>
                    <a:pt x="1275" y="832"/>
                    <a:pt x="958" y="1140"/>
                  </a:cubicBezTo>
                  <a:cubicBezTo>
                    <a:pt x="1" y="2128"/>
                    <a:pt x="680" y="3763"/>
                    <a:pt x="2069" y="3763"/>
                  </a:cubicBezTo>
                  <a:cubicBezTo>
                    <a:pt x="2223" y="3763"/>
                    <a:pt x="2377" y="3763"/>
                    <a:pt x="2562" y="3702"/>
                  </a:cubicBezTo>
                  <a:lnTo>
                    <a:pt x="4383" y="5522"/>
                  </a:lnTo>
                  <a:cubicBezTo>
                    <a:pt x="4106" y="5954"/>
                    <a:pt x="3951" y="6479"/>
                    <a:pt x="3951" y="7004"/>
                  </a:cubicBezTo>
                  <a:cubicBezTo>
                    <a:pt x="3951" y="7528"/>
                    <a:pt x="4106" y="8084"/>
                    <a:pt x="4383" y="8547"/>
                  </a:cubicBezTo>
                  <a:lnTo>
                    <a:pt x="2995" y="9936"/>
                  </a:lnTo>
                  <a:cubicBezTo>
                    <a:pt x="2717" y="9812"/>
                    <a:pt x="2408" y="9720"/>
                    <a:pt x="2100" y="9720"/>
                  </a:cubicBezTo>
                  <a:cubicBezTo>
                    <a:pt x="958" y="9720"/>
                    <a:pt x="32" y="10645"/>
                    <a:pt x="32" y="11787"/>
                  </a:cubicBezTo>
                  <a:cubicBezTo>
                    <a:pt x="32" y="12250"/>
                    <a:pt x="186" y="12682"/>
                    <a:pt x="464" y="13053"/>
                  </a:cubicBezTo>
                  <a:cubicBezTo>
                    <a:pt x="515" y="13104"/>
                    <a:pt x="575" y="13126"/>
                    <a:pt x="629" y="13126"/>
                  </a:cubicBezTo>
                  <a:cubicBezTo>
                    <a:pt x="674" y="13126"/>
                    <a:pt x="714" y="13111"/>
                    <a:pt x="742" y="13083"/>
                  </a:cubicBezTo>
                  <a:cubicBezTo>
                    <a:pt x="834" y="13022"/>
                    <a:pt x="865" y="12898"/>
                    <a:pt x="803" y="12806"/>
                  </a:cubicBezTo>
                  <a:cubicBezTo>
                    <a:pt x="556" y="12528"/>
                    <a:pt x="433" y="12158"/>
                    <a:pt x="433" y="11787"/>
                  </a:cubicBezTo>
                  <a:cubicBezTo>
                    <a:pt x="433" y="10892"/>
                    <a:pt x="1174" y="10152"/>
                    <a:pt x="2100" y="10152"/>
                  </a:cubicBezTo>
                  <a:cubicBezTo>
                    <a:pt x="2995" y="10152"/>
                    <a:pt x="3735" y="10892"/>
                    <a:pt x="3735" y="11787"/>
                  </a:cubicBezTo>
                  <a:cubicBezTo>
                    <a:pt x="3735" y="12713"/>
                    <a:pt x="2995" y="13454"/>
                    <a:pt x="2100" y="13454"/>
                  </a:cubicBezTo>
                  <a:cubicBezTo>
                    <a:pt x="1822" y="13454"/>
                    <a:pt x="1575" y="13361"/>
                    <a:pt x="1328" y="13269"/>
                  </a:cubicBezTo>
                  <a:cubicBezTo>
                    <a:pt x="1295" y="13247"/>
                    <a:pt x="1259" y="13237"/>
                    <a:pt x="1222" y="13237"/>
                  </a:cubicBezTo>
                  <a:cubicBezTo>
                    <a:pt x="1156" y="13237"/>
                    <a:pt x="1090" y="13271"/>
                    <a:pt x="1050" y="13330"/>
                  </a:cubicBezTo>
                  <a:cubicBezTo>
                    <a:pt x="1019" y="13454"/>
                    <a:pt x="1050" y="13577"/>
                    <a:pt x="1143" y="13608"/>
                  </a:cubicBezTo>
                  <a:cubicBezTo>
                    <a:pt x="1412" y="13742"/>
                    <a:pt x="1680" y="13830"/>
                    <a:pt x="1949" y="13830"/>
                  </a:cubicBezTo>
                  <a:cubicBezTo>
                    <a:pt x="1989" y="13830"/>
                    <a:pt x="2029" y="13828"/>
                    <a:pt x="2069" y="13824"/>
                  </a:cubicBezTo>
                  <a:cubicBezTo>
                    <a:pt x="3211" y="13824"/>
                    <a:pt x="4136" y="12929"/>
                    <a:pt x="4136" y="11787"/>
                  </a:cubicBezTo>
                  <a:cubicBezTo>
                    <a:pt x="4136" y="11479"/>
                    <a:pt x="4075" y="11170"/>
                    <a:pt x="3920" y="10892"/>
                  </a:cubicBezTo>
                  <a:lnTo>
                    <a:pt x="5340" y="9473"/>
                  </a:lnTo>
                  <a:cubicBezTo>
                    <a:pt x="5803" y="9750"/>
                    <a:pt x="6320" y="9889"/>
                    <a:pt x="6833" y="9889"/>
                  </a:cubicBezTo>
                  <a:cubicBezTo>
                    <a:pt x="7346" y="9889"/>
                    <a:pt x="7855" y="9750"/>
                    <a:pt x="8303" y="9473"/>
                  </a:cubicBezTo>
                  <a:lnTo>
                    <a:pt x="10155" y="11324"/>
                  </a:lnTo>
                  <a:cubicBezTo>
                    <a:pt x="9821" y="12414"/>
                    <a:pt x="10690" y="13312"/>
                    <a:pt x="11617" y="13312"/>
                  </a:cubicBezTo>
                  <a:cubicBezTo>
                    <a:pt x="11976" y="13312"/>
                    <a:pt x="12344" y="13178"/>
                    <a:pt x="12654" y="12867"/>
                  </a:cubicBezTo>
                  <a:cubicBezTo>
                    <a:pt x="13639" y="11855"/>
                    <a:pt x="12854" y="10286"/>
                    <a:pt x="11610" y="10286"/>
                  </a:cubicBezTo>
                  <a:cubicBezTo>
                    <a:pt x="11450" y="10286"/>
                    <a:pt x="11283" y="10312"/>
                    <a:pt x="11111" y="10368"/>
                  </a:cubicBezTo>
                  <a:lnTo>
                    <a:pt x="9290" y="8516"/>
                  </a:lnTo>
                  <a:cubicBezTo>
                    <a:pt x="9599" y="8053"/>
                    <a:pt x="9722" y="7528"/>
                    <a:pt x="9722" y="6973"/>
                  </a:cubicBezTo>
                  <a:cubicBezTo>
                    <a:pt x="9722" y="6448"/>
                    <a:pt x="9599" y="5954"/>
                    <a:pt x="9321" y="5492"/>
                  </a:cubicBezTo>
                  <a:lnTo>
                    <a:pt x="10617" y="4195"/>
                  </a:lnTo>
                  <a:cubicBezTo>
                    <a:pt x="10952" y="4369"/>
                    <a:pt x="11300" y="4449"/>
                    <a:pt x="11640" y="4449"/>
                  </a:cubicBezTo>
                  <a:cubicBezTo>
                    <a:pt x="12803" y="4449"/>
                    <a:pt x="13858" y="3510"/>
                    <a:pt x="13858" y="2220"/>
                  </a:cubicBezTo>
                  <a:cubicBezTo>
                    <a:pt x="13858" y="1788"/>
                    <a:pt x="13734" y="1356"/>
                    <a:pt x="13488" y="1017"/>
                  </a:cubicBezTo>
                  <a:cubicBezTo>
                    <a:pt x="13448" y="957"/>
                    <a:pt x="13382" y="923"/>
                    <a:pt x="13316" y="923"/>
                  </a:cubicBezTo>
                  <a:cubicBezTo>
                    <a:pt x="13279" y="923"/>
                    <a:pt x="13243" y="933"/>
                    <a:pt x="13210" y="955"/>
                  </a:cubicBezTo>
                  <a:lnTo>
                    <a:pt x="13210" y="986"/>
                  </a:lnTo>
                  <a:cubicBezTo>
                    <a:pt x="13117" y="1047"/>
                    <a:pt x="13086" y="1171"/>
                    <a:pt x="13148" y="1263"/>
                  </a:cubicBezTo>
                  <a:cubicBezTo>
                    <a:pt x="13951" y="2467"/>
                    <a:pt x="13086" y="4072"/>
                    <a:pt x="11636" y="4072"/>
                  </a:cubicBezTo>
                  <a:cubicBezTo>
                    <a:pt x="10648" y="4072"/>
                    <a:pt x="9815" y="3239"/>
                    <a:pt x="9815" y="2251"/>
                  </a:cubicBezTo>
                  <a:cubicBezTo>
                    <a:pt x="9815" y="1233"/>
                    <a:pt x="10617" y="430"/>
                    <a:pt x="11636" y="430"/>
                  </a:cubicBezTo>
                  <a:cubicBezTo>
                    <a:pt x="12006" y="430"/>
                    <a:pt x="12346" y="554"/>
                    <a:pt x="12654" y="739"/>
                  </a:cubicBezTo>
                  <a:cubicBezTo>
                    <a:pt x="12685" y="765"/>
                    <a:pt x="12718" y="776"/>
                    <a:pt x="12750" y="776"/>
                  </a:cubicBezTo>
                  <a:cubicBezTo>
                    <a:pt x="12909" y="776"/>
                    <a:pt x="13050" y="502"/>
                    <a:pt x="12870" y="399"/>
                  </a:cubicBezTo>
                  <a:cubicBezTo>
                    <a:pt x="12467" y="122"/>
                    <a:pt x="12042" y="0"/>
                    <a:pt x="1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8" name="Google Shape;15598;p94"/>
          <p:cNvGrpSpPr/>
          <p:nvPr/>
        </p:nvGrpSpPr>
        <p:grpSpPr>
          <a:xfrm>
            <a:off x="4095011" y="3984505"/>
            <a:ext cx="252325" cy="344325"/>
            <a:chOff x="6360388" y="4142256"/>
            <a:chExt cx="252325" cy="344325"/>
          </a:xfrm>
        </p:grpSpPr>
        <p:sp>
          <p:nvSpPr>
            <p:cNvPr id="15599" name="Google Shape;15599;p94"/>
            <p:cNvSpPr/>
            <p:nvPr/>
          </p:nvSpPr>
          <p:spPr>
            <a:xfrm>
              <a:off x="6427138" y="4405531"/>
              <a:ext cx="11600" cy="17575"/>
            </a:xfrm>
            <a:custGeom>
              <a:rect b="b" l="l" r="r" t="t"/>
              <a:pathLst>
                <a:path extrusionOk="0" h="703" w="464">
                  <a:moveTo>
                    <a:pt x="232" y="1"/>
                  </a:moveTo>
                  <a:cubicBezTo>
                    <a:pt x="116" y="1"/>
                    <a:pt x="0" y="62"/>
                    <a:pt x="47" y="186"/>
                  </a:cubicBezTo>
                  <a:lnTo>
                    <a:pt x="47" y="587"/>
                  </a:lnTo>
                  <a:cubicBezTo>
                    <a:pt x="78" y="664"/>
                    <a:pt x="155" y="703"/>
                    <a:pt x="232" y="703"/>
                  </a:cubicBezTo>
                  <a:cubicBezTo>
                    <a:pt x="309" y="703"/>
                    <a:pt x="386" y="664"/>
                    <a:pt x="417" y="587"/>
                  </a:cubicBezTo>
                  <a:lnTo>
                    <a:pt x="417" y="186"/>
                  </a:lnTo>
                  <a:cubicBezTo>
                    <a:pt x="463" y="62"/>
                    <a:pt x="348" y="1"/>
                    <a:pt x="2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94"/>
            <p:cNvSpPr/>
            <p:nvPr/>
          </p:nvSpPr>
          <p:spPr>
            <a:xfrm>
              <a:off x="6534388" y="4406106"/>
              <a:ext cx="10825" cy="18150"/>
            </a:xfrm>
            <a:custGeom>
              <a:rect b="b" l="l" r="r" t="t"/>
              <a:pathLst>
                <a:path extrusionOk="0" h="726" w="433">
                  <a:moveTo>
                    <a:pt x="216" y="1"/>
                  </a:moveTo>
                  <a:cubicBezTo>
                    <a:pt x="108" y="1"/>
                    <a:pt x="0" y="55"/>
                    <a:pt x="16" y="163"/>
                  </a:cubicBezTo>
                  <a:lnTo>
                    <a:pt x="16" y="564"/>
                  </a:lnTo>
                  <a:cubicBezTo>
                    <a:pt x="31" y="672"/>
                    <a:pt x="124" y="726"/>
                    <a:pt x="216" y="726"/>
                  </a:cubicBezTo>
                  <a:cubicBezTo>
                    <a:pt x="309" y="726"/>
                    <a:pt x="401" y="672"/>
                    <a:pt x="417" y="564"/>
                  </a:cubicBezTo>
                  <a:lnTo>
                    <a:pt x="417" y="163"/>
                  </a:lnTo>
                  <a:cubicBezTo>
                    <a:pt x="432" y="55"/>
                    <a:pt x="324"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94"/>
            <p:cNvSpPr/>
            <p:nvPr/>
          </p:nvSpPr>
          <p:spPr>
            <a:xfrm>
              <a:off x="6466863" y="4413706"/>
              <a:ext cx="37850" cy="15575"/>
            </a:xfrm>
            <a:custGeom>
              <a:rect b="b" l="l" r="r" t="t"/>
              <a:pathLst>
                <a:path extrusionOk="0" h="623" w="1514">
                  <a:moveTo>
                    <a:pt x="236" y="1"/>
                  </a:moveTo>
                  <a:cubicBezTo>
                    <a:pt x="192" y="1"/>
                    <a:pt x="152" y="16"/>
                    <a:pt x="124" y="44"/>
                  </a:cubicBezTo>
                  <a:cubicBezTo>
                    <a:pt x="32" y="106"/>
                    <a:pt x="1" y="260"/>
                    <a:pt x="93" y="322"/>
                  </a:cubicBezTo>
                  <a:cubicBezTo>
                    <a:pt x="279" y="522"/>
                    <a:pt x="525" y="623"/>
                    <a:pt x="772" y="623"/>
                  </a:cubicBezTo>
                  <a:cubicBezTo>
                    <a:pt x="1019" y="623"/>
                    <a:pt x="1266" y="522"/>
                    <a:pt x="1451" y="322"/>
                  </a:cubicBezTo>
                  <a:cubicBezTo>
                    <a:pt x="1513" y="260"/>
                    <a:pt x="1513" y="136"/>
                    <a:pt x="1451" y="44"/>
                  </a:cubicBezTo>
                  <a:cubicBezTo>
                    <a:pt x="1410" y="16"/>
                    <a:pt x="1362" y="1"/>
                    <a:pt x="1316" y="1"/>
                  </a:cubicBezTo>
                  <a:cubicBezTo>
                    <a:pt x="1260" y="1"/>
                    <a:pt x="1208" y="24"/>
                    <a:pt x="1174" y="75"/>
                  </a:cubicBezTo>
                  <a:cubicBezTo>
                    <a:pt x="1066" y="183"/>
                    <a:pt x="919" y="237"/>
                    <a:pt x="776" y="237"/>
                  </a:cubicBezTo>
                  <a:cubicBezTo>
                    <a:pt x="633" y="237"/>
                    <a:pt x="495" y="183"/>
                    <a:pt x="402" y="75"/>
                  </a:cubicBezTo>
                  <a:cubicBezTo>
                    <a:pt x="351" y="24"/>
                    <a:pt x="291" y="1"/>
                    <a:pt x="2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94"/>
            <p:cNvSpPr/>
            <p:nvPr/>
          </p:nvSpPr>
          <p:spPr>
            <a:xfrm>
              <a:off x="6360388" y="4142256"/>
              <a:ext cx="252325" cy="344325"/>
            </a:xfrm>
            <a:custGeom>
              <a:rect b="b" l="l" r="r" t="t"/>
              <a:pathLst>
                <a:path extrusionOk="0" h="13773" w="10093">
                  <a:moveTo>
                    <a:pt x="5031" y="2199"/>
                  </a:moveTo>
                  <a:cubicBezTo>
                    <a:pt x="5525" y="2569"/>
                    <a:pt x="5803" y="3156"/>
                    <a:pt x="5772" y="3773"/>
                  </a:cubicBezTo>
                  <a:cubicBezTo>
                    <a:pt x="5772" y="3896"/>
                    <a:pt x="5772" y="4020"/>
                    <a:pt x="5741" y="4143"/>
                  </a:cubicBezTo>
                  <a:lnTo>
                    <a:pt x="4352" y="4143"/>
                  </a:lnTo>
                  <a:cubicBezTo>
                    <a:pt x="4322" y="4020"/>
                    <a:pt x="4322" y="3896"/>
                    <a:pt x="4322" y="3773"/>
                  </a:cubicBezTo>
                  <a:cubicBezTo>
                    <a:pt x="4291" y="3156"/>
                    <a:pt x="4568" y="2569"/>
                    <a:pt x="5031" y="2199"/>
                  </a:cubicBezTo>
                  <a:close/>
                  <a:moveTo>
                    <a:pt x="6698" y="4544"/>
                  </a:moveTo>
                  <a:cubicBezTo>
                    <a:pt x="7531" y="4544"/>
                    <a:pt x="7531" y="5779"/>
                    <a:pt x="6698" y="5779"/>
                  </a:cubicBezTo>
                  <a:lnTo>
                    <a:pt x="3365" y="5779"/>
                  </a:lnTo>
                  <a:cubicBezTo>
                    <a:pt x="3025" y="5748"/>
                    <a:pt x="2748" y="5501"/>
                    <a:pt x="2748" y="5162"/>
                  </a:cubicBezTo>
                  <a:lnTo>
                    <a:pt x="2778" y="5162"/>
                  </a:lnTo>
                  <a:cubicBezTo>
                    <a:pt x="2778" y="4822"/>
                    <a:pt x="3025" y="4544"/>
                    <a:pt x="3365" y="4544"/>
                  </a:cubicBezTo>
                  <a:close/>
                  <a:moveTo>
                    <a:pt x="3334" y="6179"/>
                  </a:moveTo>
                  <a:cubicBezTo>
                    <a:pt x="3344" y="6179"/>
                    <a:pt x="3355" y="6180"/>
                    <a:pt x="3365" y="6180"/>
                  </a:cubicBezTo>
                  <a:lnTo>
                    <a:pt x="6729" y="6180"/>
                  </a:lnTo>
                  <a:cubicBezTo>
                    <a:pt x="7562" y="6180"/>
                    <a:pt x="7562" y="7384"/>
                    <a:pt x="6729" y="7384"/>
                  </a:cubicBezTo>
                  <a:lnTo>
                    <a:pt x="3365" y="7384"/>
                  </a:lnTo>
                  <a:cubicBezTo>
                    <a:pt x="2542" y="7384"/>
                    <a:pt x="2532" y="6179"/>
                    <a:pt x="3334" y="6179"/>
                  </a:cubicBezTo>
                  <a:close/>
                  <a:moveTo>
                    <a:pt x="5031" y="0"/>
                  </a:moveTo>
                  <a:cubicBezTo>
                    <a:pt x="4954" y="0"/>
                    <a:pt x="4877" y="23"/>
                    <a:pt x="4815" y="69"/>
                  </a:cubicBezTo>
                  <a:cubicBezTo>
                    <a:pt x="4352" y="255"/>
                    <a:pt x="3982" y="532"/>
                    <a:pt x="3704" y="934"/>
                  </a:cubicBezTo>
                  <a:cubicBezTo>
                    <a:pt x="3567" y="1071"/>
                    <a:pt x="3701" y="1259"/>
                    <a:pt x="3855" y="1259"/>
                  </a:cubicBezTo>
                  <a:cubicBezTo>
                    <a:pt x="3909" y="1259"/>
                    <a:pt x="3965" y="1236"/>
                    <a:pt x="4013" y="1180"/>
                  </a:cubicBezTo>
                  <a:cubicBezTo>
                    <a:pt x="4260" y="841"/>
                    <a:pt x="4599" y="594"/>
                    <a:pt x="4970" y="440"/>
                  </a:cubicBezTo>
                  <a:cubicBezTo>
                    <a:pt x="4985" y="424"/>
                    <a:pt x="5008" y="417"/>
                    <a:pt x="5031" y="417"/>
                  </a:cubicBezTo>
                  <a:cubicBezTo>
                    <a:pt x="5054" y="417"/>
                    <a:pt x="5078" y="424"/>
                    <a:pt x="5093" y="440"/>
                  </a:cubicBezTo>
                  <a:cubicBezTo>
                    <a:pt x="5587" y="625"/>
                    <a:pt x="5988" y="995"/>
                    <a:pt x="6266" y="1427"/>
                  </a:cubicBezTo>
                  <a:cubicBezTo>
                    <a:pt x="6544" y="1921"/>
                    <a:pt x="6698" y="2477"/>
                    <a:pt x="6698" y="3032"/>
                  </a:cubicBezTo>
                  <a:cubicBezTo>
                    <a:pt x="6698" y="3433"/>
                    <a:pt x="6636" y="3804"/>
                    <a:pt x="6513" y="4143"/>
                  </a:cubicBezTo>
                  <a:lnTo>
                    <a:pt x="6173" y="4143"/>
                  </a:lnTo>
                  <a:cubicBezTo>
                    <a:pt x="6173" y="4020"/>
                    <a:pt x="6173" y="3896"/>
                    <a:pt x="6173" y="3773"/>
                  </a:cubicBezTo>
                  <a:cubicBezTo>
                    <a:pt x="6204" y="2970"/>
                    <a:pt x="5803" y="2230"/>
                    <a:pt x="5155" y="1798"/>
                  </a:cubicBezTo>
                  <a:cubicBezTo>
                    <a:pt x="5124" y="1767"/>
                    <a:pt x="5085" y="1751"/>
                    <a:pt x="5047" y="1751"/>
                  </a:cubicBezTo>
                  <a:cubicBezTo>
                    <a:pt x="5008" y="1751"/>
                    <a:pt x="4970" y="1767"/>
                    <a:pt x="4939" y="1798"/>
                  </a:cubicBezTo>
                  <a:cubicBezTo>
                    <a:pt x="4167" y="2322"/>
                    <a:pt x="3797" y="3248"/>
                    <a:pt x="3920" y="4143"/>
                  </a:cubicBezTo>
                  <a:lnTo>
                    <a:pt x="3581" y="4143"/>
                  </a:lnTo>
                  <a:cubicBezTo>
                    <a:pt x="3303" y="3403"/>
                    <a:pt x="3303" y="2569"/>
                    <a:pt x="3643" y="1829"/>
                  </a:cubicBezTo>
                  <a:cubicBezTo>
                    <a:pt x="3673" y="1705"/>
                    <a:pt x="3643" y="1582"/>
                    <a:pt x="3519" y="1551"/>
                  </a:cubicBezTo>
                  <a:cubicBezTo>
                    <a:pt x="3493" y="1534"/>
                    <a:pt x="3465" y="1526"/>
                    <a:pt x="3437" y="1526"/>
                  </a:cubicBezTo>
                  <a:cubicBezTo>
                    <a:pt x="3365" y="1526"/>
                    <a:pt x="3294" y="1577"/>
                    <a:pt x="3272" y="1643"/>
                  </a:cubicBezTo>
                  <a:cubicBezTo>
                    <a:pt x="3087" y="2075"/>
                    <a:pt x="2964" y="2538"/>
                    <a:pt x="2964" y="3001"/>
                  </a:cubicBezTo>
                  <a:cubicBezTo>
                    <a:pt x="2964" y="3372"/>
                    <a:pt x="3025" y="3773"/>
                    <a:pt x="3149" y="4143"/>
                  </a:cubicBezTo>
                  <a:cubicBezTo>
                    <a:pt x="2285" y="4328"/>
                    <a:pt x="2069" y="5409"/>
                    <a:pt x="2778" y="5933"/>
                  </a:cubicBezTo>
                  <a:cubicBezTo>
                    <a:pt x="2192" y="6365"/>
                    <a:pt x="2223" y="7198"/>
                    <a:pt x="2809" y="7600"/>
                  </a:cubicBezTo>
                  <a:cubicBezTo>
                    <a:pt x="2408" y="7816"/>
                    <a:pt x="2007" y="8063"/>
                    <a:pt x="1667" y="8371"/>
                  </a:cubicBezTo>
                  <a:cubicBezTo>
                    <a:pt x="649" y="9112"/>
                    <a:pt x="32" y="10285"/>
                    <a:pt x="1" y="11550"/>
                  </a:cubicBezTo>
                  <a:cubicBezTo>
                    <a:pt x="1" y="12754"/>
                    <a:pt x="988" y="13741"/>
                    <a:pt x="2223" y="13741"/>
                  </a:cubicBezTo>
                  <a:lnTo>
                    <a:pt x="2192" y="13772"/>
                  </a:lnTo>
                  <a:lnTo>
                    <a:pt x="7871" y="13772"/>
                  </a:lnTo>
                  <a:cubicBezTo>
                    <a:pt x="9105" y="13772"/>
                    <a:pt x="10093" y="12784"/>
                    <a:pt x="10093" y="11550"/>
                  </a:cubicBezTo>
                  <a:cubicBezTo>
                    <a:pt x="10093" y="11272"/>
                    <a:pt x="10062" y="10964"/>
                    <a:pt x="10000" y="10686"/>
                  </a:cubicBezTo>
                  <a:cubicBezTo>
                    <a:pt x="9969" y="10593"/>
                    <a:pt x="9846" y="10532"/>
                    <a:pt x="9753" y="10532"/>
                  </a:cubicBezTo>
                  <a:cubicBezTo>
                    <a:pt x="9630" y="10562"/>
                    <a:pt x="9568" y="10686"/>
                    <a:pt x="9599" y="10778"/>
                  </a:cubicBezTo>
                  <a:cubicBezTo>
                    <a:pt x="9661" y="11025"/>
                    <a:pt x="9691" y="11303"/>
                    <a:pt x="9691" y="11550"/>
                  </a:cubicBezTo>
                  <a:cubicBezTo>
                    <a:pt x="9691" y="12568"/>
                    <a:pt x="8889" y="13371"/>
                    <a:pt x="7871" y="13371"/>
                  </a:cubicBezTo>
                  <a:lnTo>
                    <a:pt x="2192" y="13371"/>
                  </a:lnTo>
                  <a:cubicBezTo>
                    <a:pt x="1204" y="13371"/>
                    <a:pt x="371" y="12568"/>
                    <a:pt x="371" y="11550"/>
                  </a:cubicBezTo>
                  <a:cubicBezTo>
                    <a:pt x="371" y="10501"/>
                    <a:pt x="896" y="9513"/>
                    <a:pt x="1883" y="8711"/>
                  </a:cubicBezTo>
                  <a:cubicBezTo>
                    <a:pt x="2346" y="8340"/>
                    <a:pt x="2840" y="8032"/>
                    <a:pt x="3365" y="7785"/>
                  </a:cubicBezTo>
                  <a:lnTo>
                    <a:pt x="6698" y="7785"/>
                  </a:lnTo>
                  <a:cubicBezTo>
                    <a:pt x="6945" y="7877"/>
                    <a:pt x="8611" y="8649"/>
                    <a:pt x="9321" y="10099"/>
                  </a:cubicBezTo>
                  <a:cubicBezTo>
                    <a:pt x="9362" y="10182"/>
                    <a:pt x="9431" y="10216"/>
                    <a:pt x="9499" y="10216"/>
                  </a:cubicBezTo>
                  <a:cubicBezTo>
                    <a:pt x="9637" y="10216"/>
                    <a:pt x="9774" y="10079"/>
                    <a:pt x="9691" y="9914"/>
                  </a:cubicBezTo>
                  <a:cubicBezTo>
                    <a:pt x="9136" y="8927"/>
                    <a:pt x="8303" y="8124"/>
                    <a:pt x="7284" y="7631"/>
                  </a:cubicBezTo>
                  <a:cubicBezTo>
                    <a:pt x="7840" y="7229"/>
                    <a:pt x="7871" y="6396"/>
                    <a:pt x="7315" y="5964"/>
                  </a:cubicBezTo>
                  <a:cubicBezTo>
                    <a:pt x="8025" y="5439"/>
                    <a:pt x="7778" y="4328"/>
                    <a:pt x="6914" y="4174"/>
                  </a:cubicBezTo>
                  <a:cubicBezTo>
                    <a:pt x="7253" y="3186"/>
                    <a:pt x="7130" y="2106"/>
                    <a:pt x="6605" y="1211"/>
                  </a:cubicBezTo>
                  <a:cubicBezTo>
                    <a:pt x="6266" y="687"/>
                    <a:pt x="5803" y="285"/>
                    <a:pt x="5247" y="69"/>
                  </a:cubicBezTo>
                  <a:cubicBezTo>
                    <a:pt x="5186" y="23"/>
                    <a:pt x="5109" y="0"/>
                    <a:pt x="50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03" name="Google Shape;15603;p94"/>
          <p:cNvGrpSpPr/>
          <p:nvPr/>
        </p:nvGrpSpPr>
        <p:grpSpPr>
          <a:xfrm>
            <a:off x="1053047" y="1765586"/>
            <a:ext cx="327175" cy="345675"/>
            <a:chOff x="4058863" y="3580756"/>
            <a:chExt cx="327175" cy="345675"/>
          </a:xfrm>
        </p:grpSpPr>
        <p:sp>
          <p:nvSpPr>
            <p:cNvPr id="15604" name="Google Shape;15604;p94"/>
            <p:cNvSpPr/>
            <p:nvPr/>
          </p:nvSpPr>
          <p:spPr>
            <a:xfrm>
              <a:off x="4284163" y="3726581"/>
              <a:ext cx="10050" cy="22400"/>
            </a:xfrm>
            <a:custGeom>
              <a:rect b="b" l="l" r="r" t="t"/>
              <a:pathLst>
                <a:path extrusionOk="0" h="896" w="402">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94"/>
            <p:cNvSpPr/>
            <p:nvPr/>
          </p:nvSpPr>
          <p:spPr>
            <a:xfrm>
              <a:off x="4155313" y="3726581"/>
              <a:ext cx="10050" cy="22400"/>
            </a:xfrm>
            <a:custGeom>
              <a:rect b="b" l="l" r="r" t="t"/>
              <a:pathLst>
                <a:path extrusionOk="0" h="896" w="402">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94"/>
            <p:cNvSpPr/>
            <p:nvPr/>
          </p:nvSpPr>
          <p:spPr>
            <a:xfrm>
              <a:off x="4206463" y="3757806"/>
              <a:ext cx="35300" cy="15275"/>
            </a:xfrm>
            <a:custGeom>
              <a:rect b="b" l="l" r="r" t="t"/>
              <a:pathLst>
                <a:path extrusionOk="0" h="611" w="1412">
                  <a:moveTo>
                    <a:pt x="272" y="0"/>
                  </a:moveTo>
                  <a:cubicBezTo>
                    <a:pt x="125" y="0"/>
                    <a:pt x="0" y="195"/>
                    <a:pt x="115" y="356"/>
                  </a:cubicBezTo>
                  <a:cubicBezTo>
                    <a:pt x="285" y="526"/>
                    <a:pt x="508" y="611"/>
                    <a:pt x="732" y="611"/>
                  </a:cubicBezTo>
                  <a:cubicBezTo>
                    <a:pt x="956" y="611"/>
                    <a:pt x="1180" y="526"/>
                    <a:pt x="1349" y="356"/>
                  </a:cubicBezTo>
                  <a:cubicBezTo>
                    <a:pt x="1411" y="264"/>
                    <a:pt x="1411" y="140"/>
                    <a:pt x="1319" y="48"/>
                  </a:cubicBezTo>
                  <a:lnTo>
                    <a:pt x="1319" y="78"/>
                  </a:lnTo>
                  <a:cubicBezTo>
                    <a:pt x="1288" y="32"/>
                    <a:pt x="1241" y="9"/>
                    <a:pt x="1191" y="9"/>
                  </a:cubicBezTo>
                  <a:cubicBezTo>
                    <a:pt x="1141" y="9"/>
                    <a:pt x="1087" y="32"/>
                    <a:pt x="1041" y="78"/>
                  </a:cubicBezTo>
                  <a:cubicBezTo>
                    <a:pt x="964" y="171"/>
                    <a:pt x="856" y="217"/>
                    <a:pt x="744" y="217"/>
                  </a:cubicBezTo>
                  <a:cubicBezTo>
                    <a:pt x="632" y="217"/>
                    <a:pt x="516" y="171"/>
                    <a:pt x="424" y="78"/>
                  </a:cubicBezTo>
                  <a:cubicBezTo>
                    <a:pt x="376" y="23"/>
                    <a:pt x="323" y="0"/>
                    <a:pt x="2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94"/>
            <p:cNvSpPr/>
            <p:nvPr/>
          </p:nvSpPr>
          <p:spPr>
            <a:xfrm>
              <a:off x="4058863" y="3580756"/>
              <a:ext cx="327175" cy="345675"/>
            </a:xfrm>
            <a:custGeom>
              <a:rect b="b" l="l" r="r" t="t"/>
              <a:pathLst>
                <a:path extrusionOk="0" h="13827" w="13087">
                  <a:moveTo>
                    <a:pt x="7635" y="2169"/>
                  </a:moveTo>
                  <a:cubicBezTo>
                    <a:pt x="7725" y="2169"/>
                    <a:pt x="7815" y="2209"/>
                    <a:pt x="7871" y="2284"/>
                  </a:cubicBezTo>
                  <a:cubicBezTo>
                    <a:pt x="8550" y="3056"/>
                    <a:pt x="9383" y="3704"/>
                    <a:pt x="10340" y="4136"/>
                  </a:cubicBezTo>
                  <a:lnTo>
                    <a:pt x="3704" y="4136"/>
                  </a:lnTo>
                  <a:cubicBezTo>
                    <a:pt x="5062" y="3673"/>
                    <a:pt x="6328" y="3056"/>
                    <a:pt x="7469" y="2223"/>
                  </a:cubicBezTo>
                  <a:cubicBezTo>
                    <a:pt x="7518" y="2186"/>
                    <a:pt x="7576" y="2169"/>
                    <a:pt x="7635" y="2169"/>
                  </a:cubicBezTo>
                  <a:close/>
                  <a:moveTo>
                    <a:pt x="6636" y="433"/>
                  </a:moveTo>
                  <a:cubicBezTo>
                    <a:pt x="9213" y="433"/>
                    <a:pt x="11428" y="2155"/>
                    <a:pt x="12097" y="4624"/>
                  </a:cubicBezTo>
                  <a:lnTo>
                    <a:pt x="12097" y="4624"/>
                  </a:lnTo>
                  <a:cubicBezTo>
                    <a:pt x="12032" y="4436"/>
                    <a:pt x="11886" y="4281"/>
                    <a:pt x="11698" y="4198"/>
                  </a:cubicBezTo>
                  <a:cubicBezTo>
                    <a:pt x="11605" y="4167"/>
                    <a:pt x="11512" y="4136"/>
                    <a:pt x="11389" y="4136"/>
                  </a:cubicBezTo>
                  <a:cubicBezTo>
                    <a:pt x="10154" y="3735"/>
                    <a:pt x="9043" y="3025"/>
                    <a:pt x="8179" y="2037"/>
                  </a:cubicBezTo>
                  <a:cubicBezTo>
                    <a:pt x="8033" y="1873"/>
                    <a:pt x="7832" y="1784"/>
                    <a:pt x="7629" y="1784"/>
                  </a:cubicBezTo>
                  <a:cubicBezTo>
                    <a:pt x="7489" y="1784"/>
                    <a:pt x="7348" y="1826"/>
                    <a:pt x="7223" y="1914"/>
                  </a:cubicBezTo>
                  <a:cubicBezTo>
                    <a:pt x="6420" y="2500"/>
                    <a:pt x="4291" y="3858"/>
                    <a:pt x="1914" y="4136"/>
                  </a:cubicBezTo>
                  <a:lnTo>
                    <a:pt x="1853" y="4136"/>
                  </a:lnTo>
                  <a:cubicBezTo>
                    <a:pt x="1544" y="4136"/>
                    <a:pt x="1266" y="4352"/>
                    <a:pt x="1174" y="4661"/>
                  </a:cubicBezTo>
                  <a:cubicBezTo>
                    <a:pt x="1143" y="4753"/>
                    <a:pt x="1143" y="4877"/>
                    <a:pt x="1143" y="5000"/>
                  </a:cubicBezTo>
                  <a:lnTo>
                    <a:pt x="1081" y="5031"/>
                  </a:lnTo>
                  <a:cubicBezTo>
                    <a:pt x="1606" y="2346"/>
                    <a:pt x="3920" y="433"/>
                    <a:pt x="6636" y="433"/>
                  </a:cubicBezTo>
                  <a:close/>
                  <a:moveTo>
                    <a:pt x="12122" y="4722"/>
                  </a:moveTo>
                  <a:lnTo>
                    <a:pt x="12122" y="4722"/>
                  </a:lnTo>
                  <a:cubicBezTo>
                    <a:pt x="12148" y="4824"/>
                    <a:pt x="12171" y="4927"/>
                    <a:pt x="12191" y="5031"/>
                  </a:cubicBezTo>
                  <a:lnTo>
                    <a:pt x="12130" y="5000"/>
                  </a:lnTo>
                  <a:lnTo>
                    <a:pt x="12130" y="4907"/>
                  </a:lnTo>
                  <a:cubicBezTo>
                    <a:pt x="12136" y="4844"/>
                    <a:pt x="12133" y="4782"/>
                    <a:pt x="12122" y="4722"/>
                  </a:cubicBezTo>
                  <a:close/>
                  <a:moveTo>
                    <a:pt x="12099" y="5401"/>
                  </a:moveTo>
                  <a:cubicBezTo>
                    <a:pt x="12839" y="5772"/>
                    <a:pt x="12839" y="6821"/>
                    <a:pt x="12099" y="7160"/>
                  </a:cubicBezTo>
                  <a:lnTo>
                    <a:pt x="12130" y="7191"/>
                  </a:lnTo>
                  <a:cubicBezTo>
                    <a:pt x="12006" y="7253"/>
                    <a:pt x="11852" y="7284"/>
                    <a:pt x="11728" y="7284"/>
                  </a:cubicBezTo>
                  <a:cubicBezTo>
                    <a:pt x="11759" y="7130"/>
                    <a:pt x="11790" y="6975"/>
                    <a:pt x="11821" y="6821"/>
                  </a:cubicBezTo>
                  <a:cubicBezTo>
                    <a:pt x="11852" y="6636"/>
                    <a:pt x="11852" y="6420"/>
                    <a:pt x="11883" y="6235"/>
                  </a:cubicBezTo>
                  <a:cubicBezTo>
                    <a:pt x="11975" y="5957"/>
                    <a:pt x="12037" y="5710"/>
                    <a:pt x="12068" y="5432"/>
                  </a:cubicBezTo>
                  <a:lnTo>
                    <a:pt x="12068" y="5401"/>
                  </a:lnTo>
                  <a:close/>
                  <a:moveTo>
                    <a:pt x="1205" y="5432"/>
                  </a:moveTo>
                  <a:cubicBezTo>
                    <a:pt x="1235" y="5710"/>
                    <a:pt x="1297" y="5957"/>
                    <a:pt x="1390" y="6204"/>
                  </a:cubicBezTo>
                  <a:lnTo>
                    <a:pt x="1421" y="6265"/>
                  </a:lnTo>
                  <a:lnTo>
                    <a:pt x="1421" y="6358"/>
                  </a:lnTo>
                  <a:cubicBezTo>
                    <a:pt x="1421" y="6512"/>
                    <a:pt x="1421" y="6667"/>
                    <a:pt x="1451" y="6790"/>
                  </a:cubicBezTo>
                  <a:cubicBezTo>
                    <a:pt x="1482" y="6975"/>
                    <a:pt x="1513" y="7130"/>
                    <a:pt x="1544" y="7315"/>
                  </a:cubicBezTo>
                  <a:cubicBezTo>
                    <a:pt x="1421" y="7315"/>
                    <a:pt x="1266" y="7284"/>
                    <a:pt x="1174" y="7222"/>
                  </a:cubicBezTo>
                  <a:cubicBezTo>
                    <a:pt x="834" y="7037"/>
                    <a:pt x="618" y="6697"/>
                    <a:pt x="618" y="6327"/>
                  </a:cubicBezTo>
                  <a:lnTo>
                    <a:pt x="618" y="6296"/>
                  </a:lnTo>
                  <a:cubicBezTo>
                    <a:pt x="618" y="6018"/>
                    <a:pt x="742" y="5741"/>
                    <a:pt x="958" y="5556"/>
                  </a:cubicBezTo>
                  <a:cubicBezTo>
                    <a:pt x="1019" y="5494"/>
                    <a:pt x="1112" y="5463"/>
                    <a:pt x="1174" y="5432"/>
                  </a:cubicBezTo>
                  <a:close/>
                  <a:moveTo>
                    <a:pt x="11420" y="4537"/>
                  </a:moveTo>
                  <a:cubicBezTo>
                    <a:pt x="11605" y="4537"/>
                    <a:pt x="11759" y="4722"/>
                    <a:pt x="11728" y="4877"/>
                  </a:cubicBezTo>
                  <a:lnTo>
                    <a:pt x="11728" y="5062"/>
                  </a:lnTo>
                  <a:lnTo>
                    <a:pt x="3396" y="5062"/>
                  </a:lnTo>
                  <a:cubicBezTo>
                    <a:pt x="3272" y="5062"/>
                    <a:pt x="3180" y="5154"/>
                    <a:pt x="3211" y="5278"/>
                  </a:cubicBezTo>
                  <a:cubicBezTo>
                    <a:pt x="3211" y="5401"/>
                    <a:pt x="3272" y="5494"/>
                    <a:pt x="3396" y="5494"/>
                  </a:cubicBezTo>
                  <a:lnTo>
                    <a:pt x="11667" y="5494"/>
                  </a:lnTo>
                  <a:cubicBezTo>
                    <a:pt x="11636" y="5586"/>
                    <a:pt x="11605" y="5710"/>
                    <a:pt x="11574" y="5802"/>
                  </a:cubicBezTo>
                  <a:cubicBezTo>
                    <a:pt x="11543" y="5926"/>
                    <a:pt x="11512" y="6049"/>
                    <a:pt x="11451" y="6173"/>
                  </a:cubicBezTo>
                  <a:cubicBezTo>
                    <a:pt x="11296" y="6667"/>
                    <a:pt x="10957" y="7068"/>
                    <a:pt x="10494" y="7346"/>
                  </a:cubicBezTo>
                  <a:cubicBezTo>
                    <a:pt x="10206" y="7496"/>
                    <a:pt x="9888" y="7570"/>
                    <a:pt x="9568" y="7570"/>
                  </a:cubicBezTo>
                  <a:cubicBezTo>
                    <a:pt x="9099" y="7570"/>
                    <a:pt x="8626" y="7411"/>
                    <a:pt x="8241" y="7099"/>
                  </a:cubicBezTo>
                  <a:cubicBezTo>
                    <a:pt x="7778" y="6667"/>
                    <a:pt x="7346" y="6111"/>
                    <a:pt x="6636" y="6111"/>
                  </a:cubicBezTo>
                  <a:cubicBezTo>
                    <a:pt x="5957" y="6111"/>
                    <a:pt x="5525" y="6667"/>
                    <a:pt x="5031" y="7099"/>
                  </a:cubicBezTo>
                  <a:cubicBezTo>
                    <a:pt x="4667" y="7411"/>
                    <a:pt x="4205" y="7567"/>
                    <a:pt x="3738" y="7567"/>
                  </a:cubicBezTo>
                  <a:cubicBezTo>
                    <a:pt x="3375" y="7567"/>
                    <a:pt x="3010" y="7473"/>
                    <a:pt x="2686" y="7284"/>
                  </a:cubicBezTo>
                  <a:cubicBezTo>
                    <a:pt x="2192" y="6913"/>
                    <a:pt x="1822" y="6389"/>
                    <a:pt x="1698" y="5802"/>
                  </a:cubicBezTo>
                  <a:cubicBezTo>
                    <a:pt x="1667" y="5710"/>
                    <a:pt x="1637" y="5586"/>
                    <a:pt x="1637" y="5463"/>
                  </a:cubicBezTo>
                  <a:lnTo>
                    <a:pt x="2624" y="5463"/>
                  </a:lnTo>
                  <a:cubicBezTo>
                    <a:pt x="2717" y="5463"/>
                    <a:pt x="2809" y="5370"/>
                    <a:pt x="2809" y="5278"/>
                  </a:cubicBezTo>
                  <a:cubicBezTo>
                    <a:pt x="2809" y="5154"/>
                    <a:pt x="2717" y="5062"/>
                    <a:pt x="2624" y="5062"/>
                  </a:cubicBezTo>
                  <a:lnTo>
                    <a:pt x="1575" y="5062"/>
                  </a:lnTo>
                  <a:cubicBezTo>
                    <a:pt x="1575" y="5000"/>
                    <a:pt x="1575" y="4938"/>
                    <a:pt x="1544" y="4877"/>
                  </a:cubicBezTo>
                  <a:cubicBezTo>
                    <a:pt x="1544" y="4691"/>
                    <a:pt x="1667" y="4537"/>
                    <a:pt x="1853" y="4537"/>
                  </a:cubicBezTo>
                  <a:close/>
                  <a:moveTo>
                    <a:pt x="5926" y="11234"/>
                  </a:moveTo>
                  <a:lnTo>
                    <a:pt x="6173" y="11265"/>
                  </a:lnTo>
                  <a:lnTo>
                    <a:pt x="6173" y="11296"/>
                  </a:lnTo>
                  <a:lnTo>
                    <a:pt x="6914" y="11296"/>
                  </a:lnTo>
                  <a:cubicBezTo>
                    <a:pt x="7068" y="11296"/>
                    <a:pt x="7223" y="11265"/>
                    <a:pt x="7377" y="11234"/>
                  </a:cubicBezTo>
                  <a:lnTo>
                    <a:pt x="7377" y="11234"/>
                  </a:lnTo>
                  <a:cubicBezTo>
                    <a:pt x="7331" y="11666"/>
                    <a:pt x="6991" y="11882"/>
                    <a:pt x="6652" y="11882"/>
                  </a:cubicBezTo>
                  <a:cubicBezTo>
                    <a:pt x="6312" y="11882"/>
                    <a:pt x="5973" y="11666"/>
                    <a:pt x="5926" y="11234"/>
                  </a:cubicBezTo>
                  <a:close/>
                  <a:moveTo>
                    <a:pt x="1297" y="7654"/>
                  </a:moveTo>
                  <a:cubicBezTo>
                    <a:pt x="1390" y="7685"/>
                    <a:pt x="1513" y="7685"/>
                    <a:pt x="1606" y="7685"/>
                  </a:cubicBezTo>
                  <a:lnTo>
                    <a:pt x="1667" y="7685"/>
                  </a:lnTo>
                  <a:cubicBezTo>
                    <a:pt x="2130" y="9074"/>
                    <a:pt x="3149" y="10216"/>
                    <a:pt x="4476" y="10833"/>
                  </a:cubicBezTo>
                  <a:cubicBezTo>
                    <a:pt x="3982" y="11388"/>
                    <a:pt x="3612" y="12067"/>
                    <a:pt x="3457" y="12777"/>
                  </a:cubicBezTo>
                  <a:cubicBezTo>
                    <a:pt x="3087" y="12561"/>
                    <a:pt x="2840" y="12160"/>
                    <a:pt x="2840" y="11728"/>
                  </a:cubicBezTo>
                  <a:lnTo>
                    <a:pt x="2840" y="11759"/>
                  </a:lnTo>
                  <a:cubicBezTo>
                    <a:pt x="2840" y="11450"/>
                    <a:pt x="2717" y="11172"/>
                    <a:pt x="2501" y="10956"/>
                  </a:cubicBezTo>
                  <a:cubicBezTo>
                    <a:pt x="2223" y="10709"/>
                    <a:pt x="2007" y="10432"/>
                    <a:pt x="1822" y="10123"/>
                  </a:cubicBezTo>
                  <a:cubicBezTo>
                    <a:pt x="1421" y="9352"/>
                    <a:pt x="1205" y="8518"/>
                    <a:pt x="1235" y="7654"/>
                  </a:cubicBezTo>
                  <a:close/>
                  <a:moveTo>
                    <a:pt x="6636" y="6512"/>
                  </a:moveTo>
                  <a:cubicBezTo>
                    <a:pt x="7037" y="6574"/>
                    <a:pt x="7408" y="6790"/>
                    <a:pt x="7655" y="7099"/>
                  </a:cubicBezTo>
                  <a:cubicBezTo>
                    <a:pt x="8087" y="7562"/>
                    <a:pt x="8642" y="7870"/>
                    <a:pt x="9229" y="7994"/>
                  </a:cubicBezTo>
                  <a:cubicBezTo>
                    <a:pt x="9310" y="8001"/>
                    <a:pt x="9392" y="8005"/>
                    <a:pt x="9473" y="8005"/>
                  </a:cubicBezTo>
                  <a:cubicBezTo>
                    <a:pt x="10038" y="8005"/>
                    <a:pt x="10587" y="7820"/>
                    <a:pt x="11019" y="7469"/>
                  </a:cubicBezTo>
                  <a:cubicBezTo>
                    <a:pt x="11142" y="7376"/>
                    <a:pt x="11266" y="7284"/>
                    <a:pt x="11358" y="7160"/>
                  </a:cubicBezTo>
                  <a:lnTo>
                    <a:pt x="11358" y="7160"/>
                  </a:lnTo>
                  <a:cubicBezTo>
                    <a:pt x="11358" y="7222"/>
                    <a:pt x="11327" y="7284"/>
                    <a:pt x="11296" y="7346"/>
                  </a:cubicBezTo>
                  <a:cubicBezTo>
                    <a:pt x="11111" y="8117"/>
                    <a:pt x="10710" y="8827"/>
                    <a:pt x="10154" y="9413"/>
                  </a:cubicBezTo>
                  <a:cubicBezTo>
                    <a:pt x="10062" y="9475"/>
                    <a:pt x="10062" y="9598"/>
                    <a:pt x="10154" y="9691"/>
                  </a:cubicBezTo>
                  <a:cubicBezTo>
                    <a:pt x="10201" y="9722"/>
                    <a:pt x="10255" y="9737"/>
                    <a:pt x="10305" y="9737"/>
                  </a:cubicBezTo>
                  <a:cubicBezTo>
                    <a:pt x="10355" y="9737"/>
                    <a:pt x="10401" y="9722"/>
                    <a:pt x="10432" y="9691"/>
                  </a:cubicBezTo>
                  <a:cubicBezTo>
                    <a:pt x="10803" y="9290"/>
                    <a:pt x="11111" y="8858"/>
                    <a:pt x="11327" y="8364"/>
                  </a:cubicBezTo>
                  <a:cubicBezTo>
                    <a:pt x="11389" y="8271"/>
                    <a:pt x="11451" y="8148"/>
                    <a:pt x="11482" y="8025"/>
                  </a:cubicBezTo>
                  <a:cubicBezTo>
                    <a:pt x="11543" y="7932"/>
                    <a:pt x="11574" y="7808"/>
                    <a:pt x="11605" y="7716"/>
                  </a:cubicBezTo>
                  <a:lnTo>
                    <a:pt x="11667" y="7716"/>
                  </a:lnTo>
                  <a:cubicBezTo>
                    <a:pt x="11759" y="7716"/>
                    <a:pt x="11883" y="7685"/>
                    <a:pt x="11975" y="7654"/>
                  </a:cubicBezTo>
                  <a:lnTo>
                    <a:pt x="12006" y="7654"/>
                  </a:lnTo>
                  <a:cubicBezTo>
                    <a:pt x="12068" y="8518"/>
                    <a:pt x="11852" y="9382"/>
                    <a:pt x="11451" y="10123"/>
                  </a:cubicBezTo>
                  <a:cubicBezTo>
                    <a:pt x="11266" y="10432"/>
                    <a:pt x="11049" y="10709"/>
                    <a:pt x="10772" y="10956"/>
                  </a:cubicBezTo>
                  <a:cubicBezTo>
                    <a:pt x="10556" y="11172"/>
                    <a:pt x="10432" y="11450"/>
                    <a:pt x="10432" y="11759"/>
                  </a:cubicBezTo>
                  <a:cubicBezTo>
                    <a:pt x="10432" y="12191"/>
                    <a:pt x="10216" y="12592"/>
                    <a:pt x="9815" y="12808"/>
                  </a:cubicBezTo>
                  <a:cubicBezTo>
                    <a:pt x="9630" y="12067"/>
                    <a:pt x="9290" y="11419"/>
                    <a:pt x="8797" y="10864"/>
                  </a:cubicBezTo>
                  <a:cubicBezTo>
                    <a:pt x="9105" y="10709"/>
                    <a:pt x="9414" y="10524"/>
                    <a:pt x="9722" y="10339"/>
                  </a:cubicBezTo>
                  <a:lnTo>
                    <a:pt x="9846" y="10247"/>
                  </a:lnTo>
                  <a:cubicBezTo>
                    <a:pt x="10021" y="10096"/>
                    <a:pt x="9892" y="9865"/>
                    <a:pt x="9722" y="9865"/>
                  </a:cubicBezTo>
                  <a:cubicBezTo>
                    <a:pt x="9682" y="9865"/>
                    <a:pt x="9640" y="9878"/>
                    <a:pt x="9599" y="9907"/>
                  </a:cubicBezTo>
                  <a:cubicBezTo>
                    <a:pt x="9229" y="10216"/>
                    <a:pt x="8797" y="10432"/>
                    <a:pt x="8364" y="10617"/>
                  </a:cubicBezTo>
                  <a:cubicBezTo>
                    <a:pt x="7826" y="10819"/>
                    <a:pt x="7260" y="10920"/>
                    <a:pt x="6691" y="10920"/>
                  </a:cubicBezTo>
                  <a:cubicBezTo>
                    <a:pt x="6217" y="10920"/>
                    <a:pt x="5741" y="10850"/>
                    <a:pt x="5278" y="10709"/>
                  </a:cubicBezTo>
                  <a:cubicBezTo>
                    <a:pt x="3704" y="10247"/>
                    <a:pt x="2470" y="9012"/>
                    <a:pt x="2007" y="7438"/>
                  </a:cubicBezTo>
                  <a:cubicBezTo>
                    <a:pt x="1976" y="7346"/>
                    <a:pt x="1945" y="7253"/>
                    <a:pt x="1945" y="7191"/>
                  </a:cubicBezTo>
                  <a:lnTo>
                    <a:pt x="1945" y="7191"/>
                  </a:lnTo>
                  <a:cubicBezTo>
                    <a:pt x="2254" y="7531"/>
                    <a:pt x="2655" y="7808"/>
                    <a:pt x="3087" y="7932"/>
                  </a:cubicBezTo>
                  <a:cubicBezTo>
                    <a:pt x="3303" y="7978"/>
                    <a:pt x="3519" y="8001"/>
                    <a:pt x="3731" y="8001"/>
                  </a:cubicBezTo>
                  <a:cubicBezTo>
                    <a:pt x="3944" y="8001"/>
                    <a:pt x="4152" y="7978"/>
                    <a:pt x="4352" y="7932"/>
                  </a:cubicBezTo>
                  <a:cubicBezTo>
                    <a:pt x="4846" y="7778"/>
                    <a:pt x="5278" y="7500"/>
                    <a:pt x="5618" y="7099"/>
                  </a:cubicBezTo>
                  <a:cubicBezTo>
                    <a:pt x="5865" y="6790"/>
                    <a:pt x="6235" y="6574"/>
                    <a:pt x="6636" y="6512"/>
                  </a:cubicBezTo>
                  <a:close/>
                  <a:moveTo>
                    <a:pt x="4877" y="11018"/>
                  </a:moveTo>
                  <a:cubicBezTo>
                    <a:pt x="5001" y="11049"/>
                    <a:pt x="5093" y="11080"/>
                    <a:pt x="5217" y="11111"/>
                  </a:cubicBezTo>
                  <a:lnTo>
                    <a:pt x="5217" y="13394"/>
                  </a:lnTo>
                  <a:lnTo>
                    <a:pt x="4692" y="13394"/>
                  </a:lnTo>
                  <a:lnTo>
                    <a:pt x="4692" y="12623"/>
                  </a:lnTo>
                  <a:cubicBezTo>
                    <a:pt x="4661" y="12530"/>
                    <a:pt x="4576" y="12484"/>
                    <a:pt x="4491" y="12484"/>
                  </a:cubicBezTo>
                  <a:cubicBezTo>
                    <a:pt x="4406" y="12484"/>
                    <a:pt x="4322" y="12530"/>
                    <a:pt x="4291" y="12623"/>
                  </a:cubicBezTo>
                  <a:lnTo>
                    <a:pt x="4291" y="13394"/>
                  </a:lnTo>
                  <a:lnTo>
                    <a:pt x="3766" y="13394"/>
                  </a:lnTo>
                  <a:cubicBezTo>
                    <a:pt x="3859" y="12499"/>
                    <a:pt x="4260" y="11666"/>
                    <a:pt x="4877" y="11018"/>
                  </a:cubicBezTo>
                  <a:close/>
                  <a:moveTo>
                    <a:pt x="5618" y="11543"/>
                  </a:moveTo>
                  <a:cubicBezTo>
                    <a:pt x="5834" y="11913"/>
                    <a:pt x="6173" y="12191"/>
                    <a:pt x="6605" y="12314"/>
                  </a:cubicBezTo>
                  <a:lnTo>
                    <a:pt x="6667" y="12314"/>
                  </a:lnTo>
                  <a:cubicBezTo>
                    <a:pt x="7068" y="12191"/>
                    <a:pt x="7439" y="11913"/>
                    <a:pt x="7655" y="11574"/>
                  </a:cubicBezTo>
                  <a:lnTo>
                    <a:pt x="7655" y="13394"/>
                  </a:lnTo>
                  <a:lnTo>
                    <a:pt x="5618" y="13394"/>
                  </a:lnTo>
                  <a:lnTo>
                    <a:pt x="5618" y="11543"/>
                  </a:lnTo>
                  <a:close/>
                  <a:moveTo>
                    <a:pt x="8395" y="11018"/>
                  </a:moveTo>
                  <a:lnTo>
                    <a:pt x="8395" y="11049"/>
                  </a:lnTo>
                  <a:cubicBezTo>
                    <a:pt x="8920" y="11574"/>
                    <a:pt x="9259" y="12222"/>
                    <a:pt x="9445" y="12932"/>
                  </a:cubicBezTo>
                  <a:cubicBezTo>
                    <a:pt x="9445" y="12962"/>
                    <a:pt x="9445" y="12993"/>
                    <a:pt x="9445" y="13024"/>
                  </a:cubicBezTo>
                  <a:cubicBezTo>
                    <a:pt x="9460" y="13040"/>
                    <a:pt x="9460" y="13040"/>
                    <a:pt x="9456" y="13040"/>
                  </a:cubicBezTo>
                  <a:cubicBezTo>
                    <a:pt x="9452" y="13040"/>
                    <a:pt x="9445" y="13040"/>
                    <a:pt x="9445" y="13055"/>
                  </a:cubicBezTo>
                  <a:cubicBezTo>
                    <a:pt x="9445" y="13178"/>
                    <a:pt x="9476" y="13271"/>
                    <a:pt x="9506" y="13394"/>
                  </a:cubicBezTo>
                  <a:lnTo>
                    <a:pt x="8982" y="13394"/>
                  </a:lnTo>
                  <a:lnTo>
                    <a:pt x="8982" y="12623"/>
                  </a:lnTo>
                  <a:cubicBezTo>
                    <a:pt x="8982" y="12530"/>
                    <a:pt x="8889" y="12438"/>
                    <a:pt x="8766" y="12438"/>
                  </a:cubicBezTo>
                  <a:cubicBezTo>
                    <a:pt x="8673" y="12438"/>
                    <a:pt x="8581" y="12530"/>
                    <a:pt x="8581" y="12623"/>
                  </a:cubicBezTo>
                  <a:lnTo>
                    <a:pt x="8581" y="13394"/>
                  </a:lnTo>
                  <a:lnTo>
                    <a:pt x="8056" y="13394"/>
                  </a:lnTo>
                  <a:lnTo>
                    <a:pt x="8056" y="11111"/>
                  </a:lnTo>
                  <a:cubicBezTo>
                    <a:pt x="8148" y="11111"/>
                    <a:pt x="8272" y="11049"/>
                    <a:pt x="8395" y="11018"/>
                  </a:cubicBezTo>
                  <a:close/>
                  <a:moveTo>
                    <a:pt x="6636" y="0"/>
                  </a:moveTo>
                  <a:cubicBezTo>
                    <a:pt x="3581" y="0"/>
                    <a:pt x="989" y="2284"/>
                    <a:pt x="618" y="5340"/>
                  </a:cubicBezTo>
                  <a:cubicBezTo>
                    <a:pt x="1" y="5957"/>
                    <a:pt x="94" y="7006"/>
                    <a:pt x="865" y="7469"/>
                  </a:cubicBezTo>
                  <a:cubicBezTo>
                    <a:pt x="772" y="8457"/>
                    <a:pt x="1019" y="9444"/>
                    <a:pt x="1482" y="10339"/>
                  </a:cubicBezTo>
                  <a:cubicBezTo>
                    <a:pt x="1698" y="10679"/>
                    <a:pt x="1945" y="11018"/>
                    <a:pt x="2254" y="11265"/>
                  </a:cubicBezTo>
                  <a:cubicBezTo>
                    <a:pt x="2377" y="11419"/>
                    <a:pt x="2439" y="11604"/>
                    <a:pt x="2439" y="11790"/>
                  </a:cubicBezTo>
                  <a:cubicBezTo>
                    <a:pt x="2470" y="12253"/>
                    <a:pt x="2562" y="12715"/>
                    <a:pt x="3365" y="13240"/>
                  </a:cubicBezTo>
                  <a:cubicBezTo>
                    <a:pt x="3365" y="13364"/>
                    <a:pt x="3365" y="13487"/>
                    <a:pt x="3365" y="13610"/>
                  </a:cubicBezTo>
                  <a:cubicBezTo>
                    <a:pt x="3365" y="13734"/>
                    <a:pt x="3457" y="13826"/>
                    <a:pt x="3550" y="13826"/>
                  </a:cubicBezTo>
                  <a:lnTo>
                    <a:pt x="9722" y="13826"/>
                  </a:lnTo>
                  <a:cubicBezTo>
                    <a:pt x="9815" y="13826"/>
                    <a:pt x="9908" y="13734"/>
                    <a:pt x="9908" y="13610"/>
                  </a:cubicBezTo>
                  <a:cubicBezTo>
                    <a:pt x="9908" y="13487"/>
                    <a:pt x="9908" y="13364"/>
                    <a:pt x="9908" y="13240"/>
                  </a:cubicBezTo>
                  <a:cubicBezTo>
                    <a:pt x="10710" y="12715"/>
                    <a:pt x="10803" y="12283"/>
                    <a:pt x="10864" y="11790"/>
                  </a:cubicBezTo>
                  <a:cubicBezTo>
                    <a:pt x="10864" y="11604"/>
                    <a:pt x="10926" y="11419"/>
                    <a:pt x="11019" y="11265"/>
                  </a:cubicBezTo>
                  <a:cubicBezTo>
                    <a:pt x="11327" y="11018"/>
                    <a:pt x="11605" y="10709"/>
                    <a:pt x="11790" y="10339"/>
                  </a:cubicBezTo>
                  <a:cubicBezTo>
                    <a:pt x="12284" y="9475"/>
                    <a:pt x="12500" y="8487"/>
                    <a:pt x="12438" y="7500"/>
                  </a:cubicBezTo>
                  <a:cubicBezTo>
                    <a:pt x="12839" y="7222"/>
                    <a:pt x="13055" y="6790"/>
                    <a:pt x="13086" y="6327"/>
                  </a:cubicBezTo>
                  <a:lnTo>
                    <a:pt x="13055" y="6296"/>
                  </a:lnTo>
                  <a:cubicBezTo>
                    <a:pt x="13055" y="5926"/>
                    <a:pt x="12901" y="5586"/>
                    <a:pt x="12654" y="5340"/>
                  </a:cubicBezTo>
                  <a:cubicBezTo>
                    <a:pt x="12284" y="2284"/>
                    <a:pt x="9692" y="0"/>
                    <a:pt x="6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08" name="Google Shape;15608;p94"/>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Icons</a:t>
            </a:r>
            <a:endParaRPr/>
          </a:p>
        </p:txBody>
      </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612" name="Shape 15612"/>
        <p:cNvGrpSpPr/>
        <p:nvPr/>
      </p:nvGrpSpPr>
      <p:grpSpPr>
        <a:xfrm>
          <a:off x="0" y="0"/>
          <a:ext cx="0" cy="0"/>
          <a:chOff x="0" y="0"/>
          <a:chExt cx="0" cy="0"/>
        </a:xfrm>
      </p:grpSpPr>
      <p:grpSp>
        <p:nvGrpSpPr>
          <p:cNvPr id="15613" name="Google Shape;15613;p95"/>
          <p:cNvGrpSpPr/>
          <p:nvPr/>
        </p:nvGrpSpPr>
        <p:grpSpPr>
          <a:xfrm>
            <a:off x="1053441" y="1765913"/>
            <a:ext cx="363425" cy="363425"/>
            <a:chOff x="6243125" y="3052825"/>
            <a:chExt cx="363425" cy="363425"/>
          </a:xfrm>
        </p:grpSpPr>
        <p:sp>
          <p:nvSpPr>
            <p:cNvPr id="15614" name="Google Shape;15614;p95"/>
            <p:cNvSpPr/>
            <p:nvPr/>
          </p:nvSpPr>
          <p:spPr>
            <a:xfrm>
              <a:off x="6243125" y="3052825"/>
              <a:ext cx="363425" cy="363425"/>
            </a:xfrm>
            <a:custGeom>
              <a:rect b="b" l="l" r="r" t="t"/>
              <a:pathLst>
                <a:path extrusionOk="0" h="14537" w="14537">
                  <a:moveTo>
                    <a:pt x="13673" y="556"/>
                  </a:moveTo>
                  <a:cubicBezTo>
                    <a:pt x="13827" y="556"/>
                    <a:pt x="13951" y="711"/>
                    <a:pt x="13951" y="865"/>
                  </a:cubicBezTo>
                  <a:lnTo>
                    <a:pt x="13951" y="10401"/>
                  </a:lnTo>
                  <a:lnTo>
                    <a:pt x="8550" y="10401"/>
                  </a:lnTo>
                  <a:cubicBezTo>
                    <a:pt x="8531" y="10399"/>
                    <a:pt x="8513" y="10397"/>
                    <a:pt x="8496" y="10397"/>
                  </a:cubicBezTo>
                  <a:cubicBezTo>
                    <a:pt x="8136" y="10397"/>
                    <a:pt x="8136" y="10961"/>
                    <a:pt x="8496" y="10961"/>
                  </a:cubicBezTo>
                  <a:cubicBezTo>
                    <a:pt x="8513" y="10961"/>
                    <a:pt x="8531" y="10960"/>
                    <a:pt x="8550" y="10957"/>
                  </a:cubicBezTo>
                  <a:lnTo>
                    <a:pt x="13951" y="10957"/>
                  </a:lnTo>
                  <a:lnTo>
                    <a:pt x="13951" y="11790"/>
                  </a:lnTo>
                  <a:cubicBezTo>
                    <a:pt x="13951" y="11975"/>
                    <a:pt x="13827" y="12099"/>
                    <a:pt x="13673" y="12099"/>
                  </a:cubicBezTo>
                  <a:lnTo>
                    <a:pt x="834" y="12099"/>
                  </a:lnTo>
                  <a:cubicBezTo>
                    <a:pt x="680" y="12099"/>
                    <a:pt x="556" y="11975"/>
                    <a:pt x="556" y="11821"/>
                  </a:cubicBezTo>
                  <a:lnTo>
                    <a:pt x="556" y="10957"/>
                  </a:lnTo>
                  <a:lnTo>
                    <a:pt x="5957" y="10957"/>
                  </a:lnTo>
                  <a:cubicBezTo>
                    <a:pt x="6297" y="10926"/>
                    <a:pt x="6297" y="10432"/>
                    <a:pt x="5957" y="10401"/>
                  </a:cubicBezTo>
                  <a:lnTo>
                    <a:pt x="556" y="10401"/>
                  </a:lnTo>
                  <a:lnTo>
                    <a:pt x="556" y="865"/>
                  </a:lnTo>
                  <a:cubicBezTo>
                    <a:pt x="556" y="711"/>
                    <a:pt x="680" y="556"/>
                    <a:pt x="834" y="556"/>
                  </a:cubicBezTo>
                  <a:close/>
                  <a:moveTo>
                    <a:pt x="8673" y="12685"/>
                  </a:moveTo>
                  <a:lnTo>
                    <a:pt x="8673" y="13981"/>
                  </a:lnTo>
                  <a:lnTo>
                    <a:pt x="5834" y="13981"/>
                  </a:lnTo>
                  <a:lnTo>
                    <a:pt x="5834" y="12685"/>
                  </a:lnTo>
                  <a:close/>
                  <a:moveTo>
                    <a:pt x="13673" y="1"/>
                  </a:moveTo>
                  <a:lnTo>
                    <a:pt x="13673" y="32"/>
                  </a:lnTo>
                  <a:lnTo>
                    <a:pt x="834" y="32"/>
                  </a:lnTo>
                  <a:cubicBezTo>
                    <a:pt x="371" y="32"/>
                    <a:pt x="1" y="402"/>
                    <a:pt x="1" y="865"/>
                  </a:cubicBezTo>
                  <a:lnTo>
                    <a:pt x="1" y="11821"/>
                  </a:lnTo>
                  <a:cubicBezTo>
                    <a:pt x="1" y="12284"/>
                    <a:pt x="371" y="12685"/>
                    <a:pt x="834" y="12685"/>
                  </a:cubicBezTo>
                  <a:lnTo>
                    <a:pt x="5278" y="12685"/>
                  </a:lnTo>
                  <a:lnTo>
                    <a:pt x="5278" y="13981"/>
                  </a:lnTo>
                  <a:lnTo>
                    <a:pt x="3859" y="13981"/>
                  </a:lnTo>
                  <a:cubicBezTo>
                    <a:pt x="3704" y="13981"/>
                    <a:pt x="3550" y="14105"/>
                    <a:pt x="3581" y="14259"/>
                  </a:cubicBezTo>
                  <a:cubicBezTo>
                    <a:pt x="3581" y="14413"/>
                    <a:pt x="3704" y="14537"/>
                    <a:pt x="3859" y="14537"/>
                  </a:cubicBezTo>
                  <a:lnTo>
                    <a:pt x="10648" y="14537"/>
                  </a:lnTo>
                  <a:cubicBezTo>
                    <a:pt x="10833" y="14537"/>
                    <a:pt x="10957" y="14413"/>
                    <a:pt x="10957" y="14259"/>
                  </a:cubicBezTo>
                  <a:cubicBezTo>
                    <a:pt x="10957" y="14105"/>
                    <a:pt x="10833" y="13981"/>
                    <a:pt x="10648" y="13981"/>
                  </a:cubicBezTo>
                  <a:lnTo>
                    <a:pt x="9260" y="13981"/>
                  </a:lnTo>
                  <a:lnTo>
                    <a:pt x="9260" y="12685"/>
                  </a:lnTo>
                  <a:lnTo>
                    <a:pt x="13673" y="12685"/>
                  </a:lnTo>
                  <a:cubicBezTo>
                    <a:pt x="14136" y="12685"/>
                    <a:pt x="14537" y="12284"/>
                    <a:pt x="14537" y="11821"/>
                  </a:cubicBezTo>
                  <a:lnTo>
                    <a:pt x="14537" y="865"/>
                  </a:lnTo>
                  <a:cubicBezTo>
                    <a:pt x="14537" y="371"/>
                    <a:pt x="14136" y="1"/>
                    <a:pt x="136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95"/>
            <p:cNvSpPr/>
            <p:nvPr/>
          </p:nvSpPr>
          <p:spPr>
            <a:xfrm>
              <a:off x="6285575" y="3097575"/>
              <a:ext cx="277775" cy="78725"/>
            </a:xfrm>
            <a:custGeom>
              <a:rect b="b" l="l" r="r" t="t"/>
              <a:pathLst>
                <a:path extrusionOk="0" h="3149" w="11111">
                  <a:moveTo>
                    <a:pt x="10555" y="556"/>
                  </a:moveTo>
                  <a:lnTo>
                    <a:pt x="10555" y="2562"/>
                  </a:lnTo>
                  <a:lnTo>
                    <a:pt x="556" y="2562"/>
                  </a:lnTo>
                  <a:lnTo>
                    <a:pt x="556" y="556"/>
                  </a:lnTo>
                  <a:close/>
                  <a:moveTo>
                    <a:pt x="278" y="1"/>
                  </a:moveTo>
                  <a:cubicBezTo>
                    <a:pt x="124" y="1"/>
                    <a:pt x="0" y="124"/>
                    <a:pt x="0" y="279"/>
                  </a:cubicBezTo>
                  <a:lnTo>
                    <a:pt x="0" y="2871"/>
                  </a:lnTo>
                  <a:cubicBezTo>
                    <a:pt x="0" y="3025"/>
                    <a:pt x="124" y="3149"/>
                    <a:pt x="278" y="3149"/>
                  </a:cubicBezTo>
                  <a:lnTo>
                    <a:pt x="278" y="3118"/>
                  </a:lnTo>
                  <a:lnTo>
                    <a:pt x="10833" y="3118"/>
                  </a:lnTo>
                  <a:cubicBezTo>
                    <a:pt x="10987" y="3118"/>
                    <a:pt x="11111" y="2995"/>
                    <a:pt x="11111" y="2840"/>
                  </a:cubicBezTo>
                  <a:lnTo>
                    <a:pt x="11111" y="279"/>
                  </a:lnTo>
                  <a:cubicBezTo>
                    <a:pt x="11111" y="124"/>
                    <a:pt x="10987" y="1"/>
                    <a:pt x="108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95"/>
            <p:cNvSpPr/>
            <p:nvPr/>
          </p:nvSpPr>
          <p:spPr>
            <a:xfrm>
              <a:off x="6285575" y="3204050"/>
              <a:ext cx="125000" cy="77950"/>
            </a:xfrm>
            <a:custGeom>
              <a:rect b="b" l="l" r="r" t="t"/>
              <a:pathLst>
                <a:path extrusionOk="0" h="3118" w="5000">
                  <a:moveTo>
                    <a:pt x="4414" y="556"/>
                  </a:moveTo>
                  <a:lnTo>
                    <a:pt x="4414" y="2562"/>
                  </a:lnTo>
                  <a:lnTo>
                    <a:pt x="556" y="2562"/>
                  </a:lnTo>
                  <a:lnTo>
                    <a:pt x="556" y="556"/>
                  </a:lnTo>
                  <a:close/>
                  <a:moveTo>
                    <a:pt x="278" y="1"/>
                  </a:moveTo>
                  <a:cubicBezTo>
                    <a:pt x="124" y="1"/>
                    <a:pt x="0" y="124"/>
                    <a:pt x="0" y="279"/>
                  </a:cubicBezTo>
                  <a:lnTo>
                    <a:pt x="0" y="2840"/>
                  </a:lnTo>
                  <a:cubicBezTo>
                    <a:pt x="0" y="2994"/>
                    <a:pt x="124" y="3118"/>
                    <a:pt x="278" y="3118"/>
                  </a:cubicBezTo>
                  <a:lnTo>
                    <a:pt x="4722" y="3118"/>
                  </a:lnTo>
                  <a:cubicBezTo>
                    <a:pt x="4877" y="3118"/>
                    <a:pt x="5000" y="2994"/>
                    <a:pt x="5000" y="2840"/>
                  </a:cubicBezTo>
                  <a:lnTo>
                    <a:pt x="5000" y="279"/>
                  </a:lnTo>
                  <a:cubicBezTo>
                    <a:pt x="5000" y="124"/>
                    <a:pt x="4877" y="1"/>
                    <a:pt x="47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95"/>
            <p:cNvSpPr/>
            <p:nvPr/>
          </p:nvSpPr>
          <p:spPr>
            <a:xfrm>
              <a:off x="6438350" y="3204050"/>
              <a:ext cx="125000" cy="77950"/>
            </a:xfrm>
            <a:custGeom>
              <a:rect b="b" l="l" r="r" t="t"/>
              <a:pathLst>
                <a:path extrusionOk="0" h="3118" w="5000">
                  <a:moveTo>
                    <a:pt x="4444" y="556"/>
                  </a:moveTo>
                  <a:lnTo>
                    <a:pt x="4444" y="2562"/>
                  </a:lnTo>
                  <a:lnTo>
                    <a:pt x="586" y="2562"/>
                  </a:lnTo>
                  <a:lnTo>
                    <a:pt x="586" y="556"/>
                  </a:lnTo>
                  <a:close/>
                  <a:moveTo>
                    <a:pt x="309" y="1"/>
                  </a:moveTo>
                  <a:cubicBezTo>
                    <a:pt x="154" y="1"/>
                    <a:pt x="0" y="124"/>
                    <a:pt x="0" y="279"/>
                  </a:cubicBezTo>
                  <a:lnTo>
                    <a:pt x="0" y="2840"/>
                  </a:lnTo>
                  <a:cubicBezTo>
                    <a:pt x="0" y="2994"/>
                    <a:pt x="154" y="3118"/>
                    <a:pt x="309" y="3118"/>
                  </a:cubicBezTo>
                  <a:lnTo>
                    <a:pt x="4722" y="3118"/>
                  </a:lnTo>
                  <a:cubicBezTo>
                    <a:pt x="4876" y="3118"/>
                    <a:pt x="5000" y="2994"/>
                    <a:pt x="5000" y="2840"/>
                  </a:cubicBezTo>
                  <a:lnTo>
                    <a:pt x="5000" y="279"/>
                  </a:lnTo>
                  <a:cubicBezTo>
                    <a:pt x="5000" y="124"/>
                    <a:pt x="4876" y="1"/>
                    <a:pt x="47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95"/>
            <p:cNvSpPr/>
            <p:nvPr/>
          </p:nvSpPr>
          <p:spPr>
            <a:xfrm>
              <a:off x="6416650" y="3312350"/>
              <a:ext cx="15625" cy="14125"/>
            </a:xfrm>
            <a:custGeom>
              <a:rect b="b" l="l" r="r" t="t"/>
              <a:pathLst>
                <a:path extrusionOk="0" h="565" w="625">
                  <a:moveTo>
                    <a:pt x="318" y="1"/>
                  </a:moveTo>
                  <a:cubicBezTo>
                    <a:pt x="160" y="1"/>
                    <a:pt x="0" y="121"/>
                    <a:pt x="35" y="329"/>
                  </a:cubicBezTo>
                  <a:cubicBezTo>
                    <a:pt x="62" y="491"/>
                    <a:pt x="184" y="565"/>
                    <a:pt x="307" y="565"/>
                  </a:cubicBezTo>
                  <a:cubicBezTo>
                    <a:pt x="465" y="565"/>
                    <a:pt x="625" y="444"/>
                    <a:pt x="590" y="236"/>
                  </a:cubicBezTo>
                  <a:cubicBezTo>
                    <a:pt x="563" y="74"/>
                    <a:pt x="441" y="1"/>
                    <a:pt x="3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9" name="Google Shape;15619;p95"/>
          <p:cNvGrpSpPr/>
          <p:nvPr/>
        </p:nvGrpSpPr>
        <p:grpSpPr>
          <a:xfrm>
            <a:off x="1704228" y="1765913"/>
            <a:ext cx="387325" cy="363425"/>
            <a:chOff x="5481625" y="3052825"/>
            <a:chExt cx="387325" cy="363425"/>
          </a:xfrm>
        </p:grpSpPr>
        <p:sp>
          <p:nvSpPr>
            <p:cNvPr id="15620" name="Google Shape;15620;p95"/>
            <p:cNvSpPr/>
            <p:nvPr/>
          </p:nvSpPr>
          <p:spPr>
            <a:xfrm>
              <a:off x="5650600" y="3095400"/>
              <a:ext cx="66375" cy="57000"/>
            </a:xfrm>
            <a:custGeom>
              <a:rect b="b" l="l" r="r" t="t"/>
              <a:pathLst>
                <a:path extrusionOk="0" h="2280" w="2655">
                  <a:moveTo>
                    <a:pt x="1142" y="582"/>
                  </a:moveTo>
                  <a:cubicBezTo>
                    <a:pt x="1636" y="582"/>
                    <a:pt x="1883" y="1168"/>
                    <a:pt x="1512" y="1538"/>
                  </a:cubicBezTo>
                  <a:cubicBezTo>
                    <a:pt x="1404" y="1657"/>
                    <a:pt x="1267" y="1709"/>
                    <a:pt x="1131" y="1709"/>
                  </a:cubicBezTo>
                  <a:cubicBezTo>
                    <a:pt x="841" y="1709"/>
                    <a:pt x="556" y="1473"/>
                    <a:pt x="556" y="1137"/>
                  </a:cubicBezTo>
                  <a:cubicBezTo>
                    <a:pt x="556" y="829"/>
                    <a:pt x="802" y="582"/>
                    <a:pt x="1142" y="582"/>
                  </a:cubicBezTo>
                  <a:close/>
                  <a:moveTo>
                    <a:pt x="1134" y="1"/>
                  </a:moveTo>
                  <a:cubicBezTo>
                    <a:pt x="549" y="1"/>
                    <a:pt x="0" y="449"/>
                    <a:pt x="0" y="1137"/>
                  </a:cubicBezTo>
                  <a:cubicBezTo>
                    <a:pt x="0" y="1754"/>
                    <a:pt x="494" y="2279"/>
                    <a:pt x="1142" y="2279"/>
                  </a:cubicBezTo>
                  <a:cubicBezTo>
                    <a:pt x="2130" y="2279"/>
                    <a:pt x="2654" y="1045"/>
                    <a:pt x="1944" y="335"/>
                  </a:cubicBezTo>
                  <a:cubicBezTo>
                    <a:pt x="1704" y="104"/>
                    <a:pt x="1415" y="1"/>
                    <a:pt x="1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95"/>
            <p:cNvSpPr/>
            <p:nvPr/>
          </p:nvSpPr>
          <p:spPr>
            <a:xfrm>
              <a:off x="5550300" y="3295250"/>
              <a:ext cx="66375" cy="56975"/>
            </a:xfrm>
            <a:custGeom>
              <a:rect b="b" l="l" r="r" t="t"/>
              <a:pathLst>
                <a:path extrusionOk="0" h="2279" w="2655">
                  <a:moveTo>
                    <a:pt x="1142" y="581"/>
                  </a:moveTo>
                  <a:cubicBezTo>
                    <a:pt x="1636" y="581"/>
                    <a:pt x="1913" y="1198"/>
                    <a:pt x="1543" y="1538"/>
                  </a:cubicBezTo>
                  <a:cubicBezTo>
                    <a:pt x="1421" y="1660"/>
                    <a:pt x="1272" y="1715"/>
                    <a:pt x="1127" y="1715"/>
                  </a:cubicBezTo>
                  <a:cubicBezTo>
                    <a:pt x="833" y="1715"/>
                    <a:pt x="556" y="1488"/>
                    <a:pt x="556" y="1136"/>
                  </a:cubicBezTo>
                  <a:cubicBezTo>
                    <a:pt x="556" y="828"/>
                    <a:pt x="833" y="581"/>
                    <a:pt x="1142" y="581"/>
                  </a:cubicBezTo>
                  <a:close/>
                  <a:moveTo>
                    <a:pt x="1147" y="0"/>
                  </a:moveTo>
                  <a:cubicBezTo>
                    <a:pt x="563" y="0"/>
                    <a:pt x="0" y="449"/>
                    <a:pt x="0" y="1136"/>
                  </a:cubicBezTo>
                  <a:cubicBezTo>
                    <a:pt x="0" y="1754"/>
                    <a:pt x="525" y="2278"/>
                    <a:pt x="1142" y="2278"/>
                  </a:cubicBezTo>
                  <a:cubicBezTo>
                    <a:pt x="2160" y="2278"/>
                    <a:pt x="2654" y="1044"/>
                    <a:pt x="1944" y="334"/>
                  </a:cubicBezTo>
                  <a:cubicBezTo>
                    <a:pt x="1714" y="104"/>
                    <a:pt x="1428" y="0"/>
                    <a:pt x="11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95"/>
            <p:cNvSpPr/>
            <p:nvPr/>
          </p:nvSpPr>
          <p:spPr>
            <a:xfrm>
              <a:off x="5481625" y="3059950"/>
              <a:ext cx="387325" cy="356300"/>
            </a:xfrm>
            <a:custGeom>
              <a:rect b="b" l="l" r="r" t="t"/>
              <a:pathLst>
                <a:path extrusionOk="0" h="14252" w="15493">
                  <a:moveTo>
                    <a:pt x="7901" y="4530"/>
                  </a:moveTo>
                  <a:cubicBezTo>
                    <a:pt x="8426" y="4530"/>
                    <a:pt x="8919" y="4870"/>
                    <a:pt x="9166" y="5364"/>
                  </a:cubicBezTo>
                  <a:cubicBezTo>
                    <a:pt x="8765" y="5580"/>
                    <a:pt x="8325" y="5688"/>
                    <a:pt x="7886" y="5688"/>
                  </a:cubicBezTo>
                  <a:cubicBezTo>
                    <a:pt x="7446" y="5688"/>
                    <a:pt x="7006" y="5580"/>
                    <a:pt x="6605" y="5364"/>
                  </a:cubicBezTo>
                  <a:cubicBezTo>
                    <a:pt x="6852" y="4870"/>
                    <a:pt x="7345" y="4530"/>
                    <a:pt x="7901" y="4530"/>
                  </a:cubicBezTo>
                  <a:close/>
                  <a:moveTo>
                    <a:pt x="3889" y="8296"/>
                  </a:moveTo>
                  <a:cubicBezTo>
                    <a:pt x="4630" y="8296"/>
                    <a:pt x="5339" y="8573"/>
                    <a:pt x="5833" y="9129"/>
                  </a:cubicBezTo>
                  <a:cubicBezTo>
                    <a:pt x="6882" y="10240"/>
                    <a:pt x="6790" y="12030"/>
                    <a:pt x="5648" y="13017"/>
                  </a:cubicBezTo>
                  <a:cubicBezTo>
                    <a:pt x="5262" y="12323"/>
                    <a:pt x="4568" y="11976"/>
                    <a:pt x="3877" y="11976"/>
                  </a:cubicBezTo>
                  <a:cubicBezTo>
                    <a:pt x="3187" y="11976"/>
                    <a:pt x="2500" y="12323"/>
                    <a:pt x="2130" y="13017"/>
                  </a:cubicBezTo>
                  <a:cubicBezTo>
                    <a:pt x="247" y="11382"/>
                    <a:pt x="1389" y="8296"/>
                    <a:pt x="3889" y="8296"/>
                  </a:cubicBezTo>
                  <a:close/>
                  <a:moveTo>
                    <a:pt x="11859" y="8306"/>
                  </a:moveTo>
                  <a:cubicBezTo>
                    <a:pt x="13233" y="8306"/>
                    <a:pt x="14546" y="9365"/>
                    <a:pt x="14567" y="10981"/>
                  </a:cubicBezTo>
                  <a:lnTo>
                    <a:pt x="14598" y="10981"/>
                  </a:lnTo>
                  <a:cubicBezTo>
                    <a:pt x="14567" y="11783"/>
                    <a:pt x="14228" y="12524"/>
                    <a:pt x="13641" y="13017"/>
                  </a:cubicBezTo>
                  <a:cubicBezTo>
                    <a:pt x="13271" y="12323"/>
                    <a:pt x="12584" y="11976"/>
                    <a:pt x="11894" y="11976"/>
                  </a:cubicBezTo>
                  <a:cubicBezTo>
                    <a:pt x="11203" y="11976"/>
                    <a:pt x="10509" y="12323"/>
                    <a:pt x="10123" y="13017"/>
                  </a:cubicBezTo>
                  <a:cubicBezTo>
                    <a:pt x="8950" y="12030"/>
                    <a:pt x="8889" y="10240"/>
                    <a:pt x="9938" y="9129"/>
                  </a:cubicBezTo>
                  <a:cubicBezTo>
                    <a:pt x="10496" y="8560"/>
                    <a:pt x="11185" y="8306"/>
                    <a:pt x="11859" y="8306"/>
                  </a:cubicBezTo>
                  <a:close/>
                  <a:moveTo>
                    <a:pt x="3904" y="12547"/>
                  </a:moveTo>
                  <a:cubicBezTo>
                    <a:pt x="4414" y="12547"/>
                    <a:pt x="4923" y="12817"/>
                    <a:pt x="5185" y="13357"/>
                  </a:cubicBezTo>
                  <a:cubicBezTo>
                    <a:pt x="4784" y="13573"/>
                    <a:pt x="4344" y="13681"/>
                    <a:pt x="3904" y="13681"/>
                  </a:cubicBezTo>
                  <a:cubicBezTo>
                    <a:pt x="3465" y="13681"/>
                    <a:pt x="3025" y="13573"/>
                    <a:pt x="2624" y="13357"/>
                  </a:cubicBezTo>
                  <a:cubicBezTo>
                    <a:pt x="2886" y="12817"/>
                    <a:pt x="3395" y="12547"/>
                    <a:pt x="3904" y="12547"/>
                  </a:cubicBezTo>
                  <a:close/>
                  <a:moveTo>
                    <a:pt x="11909" y="12547"/>
                  </a:moveTo>
                  <a:cubicBezTo>
                    <a:pt x="12422" y="12547"/>
                    <a:pt x="12931" y="12817"/>
                    <a:pt x="13178" y="13357"/>
                  </a:cubicBezTo>
                  <a:cubicBezTo>
                    <a:pt x="12777" y="13573"/>
                    <a:pt x="12337" y="13681"/>
                    <a:pt x="11898" y="13681"/>
                  </a:cubicBezTo>
                  <a:cubicBezTo>
                    <a:pt x="11458" y="13681"/>
                    <a:pt x="11018" y="13573"/>
                    <a:pt x="10617" y="13357"/>
                  </a:cubicBezTo>
                  <a:cubicBezTo>
                    <a:pt x="10879" y="12817"/>
                    <a:pt x="11396" y="12547"/>
                    <a:pt x="11909" y="12547"/>
                  </a:cubicBezTo>
                  <a:close/>
                  <a:moveTo>
                    <a:pt x="6621" y="0"/>
                  </a:moveTo>
                  <a:cubicBezTo>
                    <a:pt x="6583" y="0"/>
                    <a:pt x="6545" y="8"/>
                    <a:pt x="6512" y="25"/>
                  </a:cubicBezTo>
                  <a:cubicBezTo>
                    <a:pt x="3457" y="1413"/>
                    <a:pt x="4259" y="5950"/>
                    <a:pt x="7592" y="6228"/>
                  </a:cubicBezTo>
                  <a:lnTo>
                    <a:pt x="7592" y="7833"/>
                  </a:lnTo>
                  <a:lnTo>
                    <a:pt x="6111" y="8573"/>
                  </a:lnTo>
                  <a:cubicBezTo>
                    <a:pt x="5470" y="7991"/>
                    <a:pt x="4680" y="7716"/>
                    <a:pt x="3899" y="7716"/>
                  </a:cubicBezTo>
                  <a:cubicBezTo>
                    <a:pt x="2612" y="7716"/>
                    <a:pt x="1352" y="8463"/>
                    <a:pt x="834" y="9808"/>
                  </a:cubicBezTo>
                  <a:cubicBezTo>
                    <a:pt x="0" y="11937"/>
                    <a:pt x="1574" y="14252"/>
                    <a:pt x="3889" y="14252"/>
                  </a:cubicBezTo>
                  <a:cubicBezTo>
                    <a:pt x="5679" y="14252"/>
                    <a:pt x="7160" y="12801"/>
                    <a:pt x="7160" y="10981"/>
                  </a:cubicBezTo>
                  <a:cubicBezTo>
                    <a:pt x="7160" y="10271"/>
                    <a:pt x="6913" y="9592"/>
                    <a:pt x="6481" y="9005"/>
                  </a:cubicBezTo>
                  <a:lnTo>
                    <a:pt x="7901" y="8326"/>
                  </a:lnTo>
                  <a:lnTo>
                    <a:pt x="9290" y="9005"/>
                  </a:lnTo>
                  <a:cubicBezTo>
                    <a:pt x="8271" y="10425"/>
                    <a:pt x="8518" y="12400"/>
                    <a:pt x="9876" y="13480"/>
                  </a:cubicBezTo>
                  <a:cubicBezTo>
                    <a:pt x="10472" y="13954"/>
                    <a:pt x="11186" y="14184"/>
                    <a:pt x="11896" y="14184"/>
                  </a:cubicBezTo>
                  <a:cubicBezTo>
                    <a:pt x="12806" y="14184"/>
                    <a:pt x="13710" y="13807"/>
                    <a:pt x="14351" y="13079"/>
                  </a:cubicBezTo>
                  <a:cubicBezTo>
                    <a:pt x="15493" y="11783"/>
                    <a:pt x="15400" y="9808"/>
                    <a:pt x="14166" y="8604"/>
                  </a:cubicBezTo>
                  <a:cubicBezTo>
                    <a:pt x="13525" y="7995"/>
                    <a:pt x="12702" y="7686"/>
                    <a:pt x="11882" y="7686"/>
                  </a:cubicBezTo>
                  <a:cubicBezTo>
                    <a:pt x="11082" y="7686"/>
                    <a:pt x="10285" y="7979"/>
                    <a:pt x="9660" y="8573"/>
                  </a:cubicBezTo>
                  <a:lnTo>
                    <a:pt x="8179" y="7833"/>
                  </a:lnTo>
                  <a:lnTo>
                    <a:pt x="8179" y="6228"/>
                  </a:lnTo>
                  <a:cubicBezTo>
                    <a:pt x="11512" y="5950"/>
                    <a:pt x="12283" y="1413"/>
                    <a:pt x="9259" y="25"/>
                  </a:cubicBezTo>
                  <a:cubicBezTo>
                    <a:pt x="9218" y="8"/>
                    <a:pt x="9176" y="0"/>
                    <a:pt x="9136" y="0"/>
                  </a:cubicBezTo>
                  <a:cubicBezTo>
                    <a:pt x="9026" y="0"/>
                    <a:pt x="8925" y="58"/>
                    <a:pt x="8858" y="148"/>
                  </a:cubicBezTo>
                  <a:cubicBezTo>
                    <a:pt x="8796" y="302"/>
                    <a:pt x="8858" y="488"/>
                    <a:pt x="9012" y="549"/>
                  </a:cubicBezTo>
                  <a:cubicBezTo>
                    <a:pt x="10802" y="1383"/>
                    <a:pt x="11111" y="3759"/>
                    <a:pt x="9629" y="5055"/>
                  </a:cubicBezTo>
                  <a:cubicBezTo>
                    <a:pt x="9259" y="4345"/>
                    <a:pt x="8572" y="3990"/>
                    <a:pt x="7886" y="3990"/>
                  </a:cubicBezTo>
                  <a:cubicBezTo>
                    <a:pt x="7199" y="3990"/>
                    <a:pt x="6512" y="4345"/>
                    <a:pt x="6142" y="5055"/>
                  </a:cubicBezTo>
                  <a:cubicBezTo>
                    <a:pt x="4630" y="3759"/>
                    <a:pt x="4969" y="1383"/>
                    <a:pt x="6759" y="549"/>
                  </a:cubicBezTo>
                  <a:cubicBezTo>
                    <a:pt x="6913" y="488"/>
                    <a:pt x="6975" y="302"/>
                    <a:pt x="6882" y="148"/>
                  </a:cubicBezTo>
                  <a:cubicBezTo>
                    <a:pt x="6837" y="58"/>
                    <a:pt x="6726" y="0"/>
                    <a:pt x="6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95"/>
            <p:cNvSpPr/>
            <p:nvPr/>
          </p:nvSpPr>
          <p:spPr>
            <a:xfrm>
              <a:off x="5750125" y="3295250"/>
              <a:ext cx="66375" cy="56975"/>
            </a:xfrm>
            <a:custGeom>
              <a:rect b="b" l="l" r="r" t="t"/>
              <a:pathLst>
                <a:path extrusionOk="0" h="2279" w="2655">
                  <a:moveTo>
                    <a:pt x="1142" y="581"/>
                  </a:moveTo>
                  <a:cubicBezTo>
                    <a:pt x="1667" y="581"/>
                    <a:pt x="1914" y="1198"/>
                    <a:pt x="1543" y="1538"/>
                  </a:cubicBezTo>
                  <a:cubicBezTo>
                    <a:pt x="1431" y="1660"/>
                    <a:pt x="1289" y="1715"/>
                    <a:pt x="1149" y="1715"/>
                  </a:cubicBezTo>
                  <a:cubicBezTo>
                    <a:pt x="864" y="1715"/>
                    <a:pt x="587" y="1488"/>
                    <a:pt x="587" y="1136"/>
                  </a:cubicBezTo>
                  <a:cubicBezTo>
                    <a:pt x="587" y="828"/>
                    <a:pt x="833" y="581"/>
                    <a:pt x="1142" y="581"/>
                  </a:cubicBezTo>
                  <a:close/>
                  <a:moveTo>
                    <a:pt x="1148" y="0"/>
                  </a:moveTo>
                  <a:cubicBezTo>
                    <a:pt x="563" y="0"/>
                    <a:pt x="0" y="449"/>
                    <a:pt x="0" y="1136"/>
                  </a:cubicBezTo>
                  <a:cubicBezTo>
                    <a:pt x="0" y="1754"/>
                    <a:pt x="525" y="2278"/>
                    <a:pt x="1142" y="2278"/>
                  </a:cubicBezTo>
                  <a:cubicBezTo>
                    <a:pt x="2161" y="2278"/>
                    <a:pt x="2654" y="1044"/>
                    <a:pt x="1945" y="334"/>
                  </a:cubicBezTo>
                  <a:cubicBezTo>
                    <a:pt x="1714" y="104"/>
                    <a:pt x="1428" y="0"/>
                    <a:pt x="11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95"/>
            <p:cNvSpPr/>
            <p:nvPr/>
          </p:nvSpPr>
          <p:spPr>
            <a:xfrm>
              <a:off x="5669100" y="3052825"/>
              <a:ext cx="17000" cy="14425"/>
            </a:xfrm>
            <a:custGeom>
              <a:rect b="b" l="l" r="r" t="t"/>
              <a:pathLst>
                <a:path extrusionOk="0" h="577" w="680">
                  <a:moveTo>
                    <a:pt x="402" y="1"/>
                  </a:moveTo>
                  <a:cubicBezTo>
                    <a:pt x="124" y="1"/>
                    <a:pt x="1" y="310"/>
                    <a:pt x="186" y="495"/>
                  </a:cubicBezTo>
                  <a:cubicBezTo>
                    <a:pt x="243" y="552"/>
                    <a:pt x="311" y="576"/>
                    <a:pt x="379" y="576"/>
                  </a:cubicBezTo>
                  <a:cubicBezTo>
                    <a:pt x="531" y="576"/>
                    <a:pt x="680" y="450"/>
                    <a:pt x="680" y="279"/>
                  </a:cubicBezTo>
                  <a:cubicBezTo>
                    <a:pt x="680"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5" name="Google Shape;15625;p95"/>
          <p:cNvGrpSpPr/>
          <p:nvPr/>
        </p:nvGrpSpPr>
        <p:grpSpPr>
          <a:xfrm>
            <a:off x="2483616" y="1765575"/>
            <a:ext cx="312900" cy="364100"/>
            <a:chOff x="2518100" y="3601800"/>
            <a:chExt cx="312900" cy="364100"/>
          </a:xfrm>
        </p:grpSpPr>
        <p:sp>
          <p:nvSpPr>
            <p:cNvPr id="15626" name="Google Shape;15626;p95"/>
            <p:cNvSpPr/>
            <p:nvPr/>
          </p:nvSpPr>
          <p:spPr>
            <a:xfrm>
              <a:off x="2560550" y="3734875"/>
              <a:ext cx="156650" cy="141725"/>
            </a:xfrm>
            <a:custGeom>
              <a:rect b="b" l="l" r="r" t="t"/>
              <a:pathLst>
                <a:path extrusionOk="0" h="5669" w="6266">
                  <a:moveTo>
                    <a:pt x="3426" y="556"/>
                  </a:moveTo>
                  <a:lnTo>
                    <a:pt x="3426" y="1698"/>
                  </a:lnTo>
                  <a:cubicBezTo>
                    <a:pt x="2531" y="1822"/>
                    <a:pt x="1852" y="2531"/>
                    <a:pt x="1729" y="3396"/>
                  </a:cubicBezTo>
                  <a:lnTo>
                    <a:pt x="587" y="3396"/>
                  </a:lnTo>
                  <a:lnTo>
                    <a:pt x="587" y="556"/>
                  </a:lnTo>
                  <a:close/>
                  <a:moveTo>
                    <a:pt x="3426" y="2285"/>
                  </a:moveTo>
                  <a:lnTo>
                    <a:pt x="3426" y="3396"/>
                  </a:lnTo>
                  <a:lnTo>
                    <a:pt x="2315" y="3396"/>
                  </a:lnTo>
                  <a:cubicBezTo>
                    <a:pt x="2407" y="2840"/>
                    <a:pt x="2870" y="2408"/>
                    <a:pt x="3426" y="2285"/>
                  </a:cubicBezTo>
                  <a:close/>
                  <a:moveTo>
                    <a:pt x="3981" y="2285"/>
                  </a:moveTo>
                  <a:cubicBezTo>
                    <a:pt x="4630" y="2408"/>
                    <a:pt x="5123" y="2994"/>
                    <a:pt x="5123" y="3673"/>
                  </a:cubicBezTo>
                  <a:cubicBezTo>
                    <a:pt x="5107" y="4588"/>
                    <a:pt x="4391" y="5081"/>
                    <a:pt x="3682" y="5081"/>
                  </a:cubicBezTo>
                  <a:cubicBezTo>
                    <a:pt x="3074" y="5081"/>
                    <a:pt x="2471" y="4720"/>
                    <a:pt x="2315" y="3951"/>
                  </a:cubicBezTo>
                  <a:lnTo>
                    <a:pt x="3704" y="3951"/>
                  </a:lnTo>
                  <a:cubicBezTo>
                    <a:pt x="3858" y="3951"/>
                    <a:pt x="3981" y="3828"/>
                    <a:pt x="3981" y="3673"/>
                  </a:cubicBezTo>
                  <a:lnTo>
                    <a:pt x="3981" y="2285"/>
                  </a:lnTo>
                  <a:close/>
                  <a:moveTo>
                    <a:pt x="309" y="1"/>
                  </a:moveTo>
                  <a:cubicBezTo>
                    <a:pt x="124" y="1"/>
                    <a:pt x="0" y="124"/>
                    <a:pt x="0" y="279"/>
                  </a:cubicBezTo>
                  <a:lnTo>
                    <a:pt x="0" y="3673"/>
                  </a:lnTo>
                  <a:cubicBezTo>
                    <a:pt x="0" y="3828"/>
                    <a:pt x="124" y="3951"/>
                    <a:pt x="309" y="3951"/>
                  </a:cubicBezTo>
                  <a:lnTo>
                    <a:pt x="1729" y="3951"/>
                  </a:lnTo>
                  <a:cubicBezTo>
                    <a:pt x="1890" y="5021"/>
                    <a:pt x="2791" y="5669"/>
                    <a:pt x="3715" y="5669"/>
                  </a:cubicBezTo>
                  <a:cubicBezTo>
                    <a:pt x="4203" y="5669"/>
                    <a:pt x="4698" y="5488"/>
                    <a:pt x="5092" y="5093"/>
                  </a:cubicBezTo>
                  <a:cubicBezTo>
                    <a:pt x="6265" y="3920"/>
                    <a:pt x="5586" y="1945"/>
                    <a:pt x="3981" y="1698"/>
                  </a:cubicBezTo>
                  <a:lnTo>
                    <a:pt x="3981" y="279"/>
                  </a:lnTo>
                  <a:cubicBezTo>
                    <a:pt x="3981" y="124"/>
                    <a:pt x="3858" y="1"/>
                    <a:pt x="3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95"/>
            <p:cNvSpPr/>
            <p:nvPr/>
          </p:nvSpPr>
          <p:spPr>
            <a:xfrm>
              <a:off x="2557900" y="3904525"/>
              <a:ext cx="144625" cy="14100"/>
            </a:xfrm>
            <a:custGeom>
              <a:rect b="b" l="l" r="r" t="t"/>
              <a:pathLst>
                <a:path extrusionOk="0" h="564" w="5785">
                  <a:moveTo>
                    <a:pt x="361" y="0"/>
                  </a:moveTo>
                  <a:cubicBezTo>
                    <a:pt x="1" y="0"/>
                    <a:pt x="1" y="564"/>
                    <a:pt x="361" y="564"/>
                  </a:cubicBezTo>
                  <a:cubicBezTo>
                    <a:pt x="378" y="564"/>
                    <a:pt x="396" y="563"/>
                    <a:pt x="415" y="560"/>
                  </a:cubicBezTo>
                  <a:lnTo>
                    <a:pt x="5507" y="560"/>
                  </a:lnTo>
                  <a:cubicBezTo>
                    <a:pt x="5661" y="560"/>
                    <a:pt x="5785" y="436"/>
                    <a:pt x="5785" y="282"/>
                  </a:cubicBezTo>
                  <a:cubicBezTo>
                    <a:pt x="5785" y="128"/>
                    <a:pt x="5661" y="4"/>
                    <a:pt x="5507" y="4"/>
                  </a:cubicBezTo>
                  <a:lnTo>
                    <a:pt x="415" y="4"/>
                  </a:lnTo>
                  <a:cubicBezTo>
                    <a:pt x="396" y="2"/>
                    <a:pt x="378" y="0"/>
                    <a:pt x="3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95"/>
            <p:cNvSpPr/>
            <p:nvPr/>
          </p:nvSpPr>
          <p:spPr>
            <a:xfrm>
              <a:off x="2772325" y="3669300"/>
              <a:ext cx="58675" cy="250000"/>
            </a:xfrm>
            <a:custGeom>
              <a:rect b="b" l="l" r="r" t="t"/>
              <a:pathLst>
                <a:path extrusionOk="0" h="10000" w="2347">
                  <a:moveTo>
                    <a:pt x="1189" y="587"/>
                  </a:moveTo>
                  <a:cubicBezTo>
                    <a:pt x="1498" y="587"/>
                    <a:pt x="1745" y="865"/>
                    <a:pt x="1745" y="1173"/>
                  </a:cubicBezTo>
                  <a:lnTo>
                    <a:pt x="1745" y="1729"/>
                  </a:lnTo>
                  <a:lnTo>
                    <a:pt x="634" y="1729"/>
                  </a:lnTo>
                  <a:lnTo>
                    <a:pt x="634" y="1204"/>
                  </a:lnTo>
                  <a:cubicBezTo>
                    <a:pt x="604" y="911"/>
                    <a:pt x="853" y="646"/>
                    <a:pt x="1142" y="646"/>
                  </a:cubicBezTo>
                  <a:cubicBezTo>
                    <a:pt x="1158" y="646"/>
                    <a:pt x="1173" y="647"/>
                    <a:pt x="1189" y="649"/>
                  </a:cubicBezTo>
                  <a:lnTo>
                    <a:pt x="1189" y="587"/>
                  </a:lnTo>
                  <a:close/>
                  <a:moveTo>
                    <a:pt x="1745" y="2315"/>
                  </a:moveTo>
                  <a:lnTo>
                    <a:pt x="1745" y="6852"/>
                  </a:lnTo>
                  <a:lnTo>
                    <a:pt x="634" y="6852"/>
                  </a:lnTo>
                  <a:lnTo>
                    <a:pt x="634" y="2315"/>
                  </a:lnTo>
                  <a:close/>
                  <a:moveTo>
                    <a:pt x="1652" y="7407"/>
                  </a:moveTo>
                  <a:lnTo>
                    <a:pt x="1189" y="8796"/>
                  </a:lnTo>
                  <a:lnTo>
                    <a:pt x="726" y="7407"/>
                  </a:lnTo>
                  <a:close/>
                  <a:moveTo>
                    <a:pt x="1174" y="1"/>
                  </a:moveTo>
                  <a:cubicBezTo>
                    <a:pt x="587" y="1"/>
                    <a:pt x="1" y="402"/>
                    <a:pt x="47" y="1204"/>
                  </a:cubicBezTo>
                  <a:lnTo>
                    <a:pt x="47" y="7160"/>
                  </a:lnTo>
                  <a:cubicBezTo>
                    <a:pt x="16" y="7191"/>
                    <a:pt x="16" y="7222"/>
                    <a:pt x="47" y="7253"/>
                  </a:cubicBezTo>
                  <a:lnTo>
                    <a:pt x="78" y="7253"/>
                  </a:lnTo>
                  <a:lnTo>
                    <a:pt x="911" y="9784"/>
                  </a:lnTo>
                  <a:cubicBezTo>
                    <a:pt x="942" y="9907"/>
                    <a:pt x="1066" y="10000"/>
                    <a:pt x="1189" y="10000"/>
                  </a:cubicBezTo>
                  <a:cubicBezTo>
                    <a:pt x="1312" y="10000"/>
                    <a:pt x="1405" y="9907"/>
                    <a:pt x="1467" y="9784"/>
                  </a:cubicBezTo>
                  <a:lnTo>
                    <a:pt x="2300" y="7253"/>
                  </a:lnTo>
                  <a:cubicBezTo>
                    <a:pt x="2300" y="7222"/>
                    <a:pt x="2300" y="7191"/>
                    <a:pt x="2300" y="7160"/>
                  </a:cubicBezTo>
                  <a:lnTo>
                    <a:pt x="2300" y="1204"/>
                  </a:lnTo>
                  <a:cubicBezTo>
                    <a:pt x="2346" y="402"/>
                    <a:pt x="1760" y="1"/>
                    <a:pt x="1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95"/>
            <p:cNvSpPr/>
            <p:nvPr/>
          </p:nvSpPr>
          <p:spPr>
            <a:xfrm>
              <a:off x="2621325" y="3951675"/>
              <a:ext cx="18725" cy="14225"/>
            </a:xfrm>
            <a:custGeom>
              <a:rect b="b" l="l" r="r" t="t"/>
              <a:pathLst>
                <a:path extrusionOk="0" h="569" w="749">
                  <a:moveTo>
                    <a:pt x="415" y="1"/>
                  </a:moveTo>
                  <a:cubicBezTo>
                    <a:pt x="371" y="1"/>
                    <a:pt x="326" y="11"/>
                    <a:pt x="285" y="32"/>
                  </a:cubicBezTo>
                  <a:cubicBezTo>
                    <a:pt x="0" y="213"/>
                    <a:pt x="172" y="568"/>
                    <a:pt x="417" y="568"/>
                  </a:cubicBezTo>
                  <a:cubicBezTo>
                    <a:pt x="464" y="568"/>
                    <a:pt x="513" y="555"/>
                    <a:pt x="563" y="526"/>
                  </a:cubicBezTo>
                  <a:cubicBezTo>
                    <a:pt x="686" y="433"/>
                    <a:pt x="748" y="279"/>
                    <a:pt x="655" y="124"/>
                  </a:cubicBezTo>
                  <a:cubicBezTo>
                    <a:pt x="594" y="42"/>
                    <a:pt x="505" y="1"/>
                    <a:pt x="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95"/>
            <p:cNvSpPr/>
            <p:nvPr/>
          </p:nvSpPr>
          <p:spPr>
            <a:xfrm>
              <a:off x="2518100" y="3601800"/>
              <a:ext cx="226875" cy="363800"/>
            </a:xfrm>
            <a:custGeom>
              <a:rect b="b" l="l" r="r" t="t"/>
              <a:pathLst>
                <a:path extrusionOk="0" h="14552" w="9075">
                  <a:moveTo>
                    <a:pt x="8241" y="1435"/>
                  </a:moveTo>
                  <a:cubicBezTo>
                    <a:pt x="8395" y="1435"/>
                    <a:pt x="8519" y="1559"/>
                    <a:pt x="8519" y="1744"/>
                  </a:cubicBezTo>
                  <a:lnTo>
                    <a:pt x="8519" y="3441"/>
                  </a:lnTo>
                  <a:lnTo>
                    <a:pt x="587" y="3441"/>
                  </a:lnTo>
                  <a:lnTo>
                    <a:pt x="587" y="1744"/>
                  </a:lnTo>
                  <a:cubicBezTo>
                    <a:pt x="587" y="1559"/>
                    <a:pt x="711" y="1435"/>
                    <a:pt x="865" y="1435"/>
                  </a:cubicBezTo>
                  <a:lnTo>
                    <a:pt x="1698" y="1435"/>
                  </a:lnTo>
                  <a:lnTo>
                    <a:pt x="1698" y="2022"/>
                  </a:lnTo>
                  <a:cubicBezTo>
                    <a:pt x="1683" y="2238"/>
                    <a:pt x="1837" y="2346"/>
                    <a:pt x="1991" y="2346"/>
                  </a:cubicBezTo>
                  <a:cubicBezTo>
                    <a:pt x="2146" y="2346"/>
                    <a:pt x="2300" y="2238"/>
                    <a:pt x="2285" y="2022"/>
                  </a:cubicBezTo>
                  <a:lnTo>
                    <a:pt x="2285" y="1435"/>
                  </a:lnTo>
                  <a:lnTo>
                    <a:pt x="3396" y="1435"/>
                  </a:lnTo>
                  <a:lnTo>
                    <a:pt x="3396" y="2022"/>
                  </a:lnTo>
                  <a:cubicBezTo>
                    <a:pt x="3396" y="2176"/>
                    <a:pt x="3550" y="2299"/>
                    <a:pt x="3704" y="2299"/>
                  </a:cubicBezTo>
                  <a:cubicBezTo>
                    <a:pt x="3859" y="2299"/>
                    <a:pt x="3982" y="2176"/>
                    <a:pt x="3982" y="2022"/>
                  </a:cubicBezTo>
                  <a:lnTo>
                    <a:pt x="3982" y="1435"/>
                  </a:lnTo>
                  <a:lnTo>
                    <a:pt x="5124" y="1435"/>
                  </a:lnTo>
                  <a:lnTo>
                    <a:pt x="5124" y="2022"/>
                  </a:lnTo>
                  <a:cubicBezTo>
                    <a:pt x="5093" y="2238"/>
                    <a:pt x="5247" y="2346"/>
                    <a:pt x="5402" y="2346"/>
                  </a:cubicBezTo>
                  <a:cubicBezTo>
                    <a:pt x="5556" y="2346"/>
                    <a:pt x="5710" y="2238"/>
                    <a:pt x="5679" y="2022"/>
                  </a:cubicBezTo>
                  <a:lnTo>
                    <a:pt x="5679" y="1435"/>
                  </a:lnTo>
                  <a:lnTo>
                    <a:pt x="6821" y="1435"/>
                  </a:lnTo>
                  <a:lnTo>
                    <a:pt x="6821" y="2022"/>
                  </a:lnTo>
                  <a:cubicBezTo>
                    <a:pt x="6790" y="2238"/>
                    <a:pt x="6945" y="2346"/>
                    <a:pt x="7099" y="2346"/>
                  </a:cubicBezTo>
                  <a:cubicBezTo>
                    <a:pt x="7253" y="2346"/>
                    <a:pt x="7408" y="2238"/>
                    <a:pt x="7377" y="2022"/>
                  </a:cubicBezTo>
                  <a:lnTo>
                    <a:pt x="7377" y="1435"/>
                  </a:lnTo>
                  <a:close/>
                  <a:moveTo>
                    <a:pt x="1991" y="0"/>
                  </a:moveTo>
                  <a:cubicBezTo>
                    <a:pt x="1837" y="0"/>
                    <a:pt x="1683" y="108"/>
                    <a:pt x="1698" y="324"/>
                  </a:cubicBezTo>
                  <a:lnTo>
                    <a:pt x="1698" y="880"/>
                  </a:lnTo>
                  <a:lnTo>
                    <a:pt x="865" y="880"/>
                  </a:lnTo>
                  <a:cubicBezTo>
                    <a:pt x="371" y="880"/>
                    <a:pt x="1" y="1250"/>
                    <a:pt x="1" y="1744"/>
                  </a:cubicBezTo>
                  <a:lnTo>
                    <a:pt x="1" y="14274"/>
                  </a:lnTo>
                  <a:cubicBezTo>
                    <a:pt x="1" y="14428"/>
                    <a:pt x="124" y="14551"/>
                    <a:pt x="279" y="14551"/>
                  </a:cubicBezTo>
                  <a:lnTo>
                    <a:pt x="3272" y="14551"/>
                  </a:lnTo>
                  <a:cubicBezTo>
                    <a:pt x="3427" y="14551"/>
                    <a:pt x="3550" y="14428"/>
                    <a:pt x="3550" y="14274"/>
                  </a:cubicBezTo>
                  <a:cubicBezTo>
                    <a:pt x="3550" y="14119"/>
                    <a:pt x="3427" y="13996"/>
                    <a:pt x="3272" y="13996"/>
                  </a:cubicBezTo>
                  <a:lnTo>
                    <a:pt x="556" y="13996"/>
                  </a:lnTo>
                  <a:lnTo>
                    <a:pt x="556" y="3997"/>
                  </a:lnTo>
                  <a:lnTo>
                    <a:pt x="8519" y="3997"/>
                  </a:lnTo>
                  <a:lnTo>
                    <a:pt x="8519" y="13996"/>
                  </a:lnTo>
                  <a:lnTo>
                    <a:pt x="5834" y="13996"/>
                  </a:lnTo>
                  <a:cubicBezTo>
                    <a:pt x="5649" y="13996"/>
                    <a:pt x="5525" y="14119"/>
                    <a:pt x="5525" y="14274"/>
                  </a:cubicBezTo>
                  <a:cubicBezTo>
                    <a:pt x="5525" y="14428"/>
                    <a:pt x="5649" y="14551"/>
                    <a:pt x="5834" y="14551"/>
                  </a:cubicBezTo>
                  <a:lnTo>
                    <a:pt x="8797" y="14551"/>
                  </a:lnTo>
                  <a:cubicBezTo>
                    <a:pt x="8951" y="14551"/>
                    <a:pt x="9074" y="14428"/>
                    <a:pt x="9074" y="14274"/>
                  </a:cubicBezTo>
                  <a:lnTo>
                    <a:pt x="9074" y="1744"/>
                  </a:lnTo>
                  <a:cubicBezTo>
                    <a:pt x="9074" y="1250"/>
                    <a:pt x="8704" y="880"/>
                    <a:pt x="8241" y="880"/>
                  </a:cubicBezTo>
                  <a:lnTo>
                    <a:pt x="7377" y="880"/>
                  </a:lnTo>
                  <a:lnTo>
                    <a:pt x="7377" y="324"/>
                  </a:lnTo>
                  <a:cubicBezTo>
                    <a:pt x="7408" y="108"/>
                    <a:pt x="7253" y="0"/>
                    <a:pt x="7099" y="0"/>
                  </a:cubicBezTo>
                  <a:cubicBezTo>
                    <a:pt x="6945" y="0"/>
                    <a:pt x="6790" y="108"/>
                    <a:pt x="6821" y="324"/>
                  </a:cubicBezTo>
                  <a:lnTo>
                    <a:pt x="6821" y="880"/>
                  </a:lnTo>
                  <a:lnTo>
                    <a:pt x="5679" y="880"/>
                  </a:lnTo>
                  <a:lnTo>
                    <a:pt x="5679" y="324"/>
                  </a:lnTo>
                  <a:cubicBezTo>
                    <a:pt x="5695" y="108"/>
                    <a:pt x="5541" y="0"/>
                    <a:pt x="5390" y="0"/>
                  </a:cubicBezTo>
                  <a:cubicBezTo>
                    <a:pt x="5240" y="0"/>
                    <a:pt x="5093" y="108"/>
                    <a:pt x="5124" y="324"/>
                  </a:cubicBezTo>
                  <a:lnTo>
                    <a:pt x="5124" y="880"/>
                  </a:lnTo>
                  <a:lnTo>
                    <a:pt x="3982" y="880"/>
                  </a:lnTo>
                  <a:lnTo>
                    <a:pt x="3982" y="324"/>
                  </a:lnTo>
                  <a:cubicBezTo>
                    <a:pt x="3982" y="170"/>
                    <a:pt x="3859" y="16"/>
                    <a:pt x="3704" y="16"/>
                  </a:cubicBezTo>
                  <a:cubicBezTo>
                    <a:pt x="3519" y="16"/>
                    <a:pt x="3396" y="170"/>
                    <a:pt x="3396" y="324"/>
                  </a:cubicBezTo>
                  <a:lnTo>
                    <a:pt x="3396" y="880"/>
                  </a:lnTo>
                  <a:lnTo>
                    <a:pt x="2285" y="880"/>
                  </a:lnTo>
                  <a:lnTo>
                    <a:pt x="2285" y="324"/>
                  </a:lnTo>
                  <a:cubicBezTo>
                    <a:pt x="2300" y="108"/>
                    <a:pt x="2146" y="0"/>
                    <a:pt x="19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1" name="Google Shape;15631;p95"/>
          <p:cNvGrpSpPr/>
          <p:nvPr/>
        </p:nvGrpSpPr>
        <p:grpSpPr>
          <a:xfrm>
            <a:off x="3235216" y="1765913"/>
            <a:ext cx="370375" cy="363425"/>
            <a:chOff x="4747100" y="3052825"/>
            <a:chExt cx="370375" cy="363425"/>
          </a:xfrm>
        </p:grpSpPr>
        <p:sp>
          <p:nvSpPr>
            <p:cNvPr id="15632" name="Google Shape;15632;p95"/>
            <p:cNvSpPr/>
            <p:nvPr/>
          </p:nvSpPr>
          <p:spPr>
            <a:xfrm>
              <a:off x="4983200" y="3354500"/>
              <a:ext cx="16225" cy="14600"/>
            </a:xfrm>
            <a:custGeom>
              <a:rect b="b" l="l" r="r" t="t"/>
              <a:pathLst>
                <a:path extrusionOk="0" h="584" w="649">
                  <a:moveTo>
                    <a:pt x="371" y="1"/>
                  </a:moveTo>
                  <a:cubicBezTo>
                    <a:pt x="124" y="1"/>
                    <a:pt x="1" y="310"/>
                    <a:pt x="155" y="495"/>
                  </a:cubicBezTo>
                  <a:cubicBezTo>
                    <a:pt x="217" y="556"/>
                    <a:pt x="292" y="584"/>
                    <a:pt x="365" y="584"/>
                  </a:cubicBezTo>
                  <a:cubicBezTo>
                    <a:pt x="511" y="584"/>
                    <a:pt x="649" y="474"/>
                    <a:pt x="649" y="310"/>
                  </a:cubicBezTo>
                  <a:cubicBezTo>
                    <a:pt x="649"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95"/>
            <p:cNvSpPr/>
            <p:nvPr/>
          </p:nvSpPr>
          <p:spPr>
            <a:xfrm>
              <a:off x="4747100" y="3052825"/>
              <a:ext cx="370375" cy="363425"/>
            </a:xfrm>
            <a:custGeom>
              <a:rect b="b" l="l" r="r" t="t"/>
              <a:pathLst>
                <a:path extrusionOk="0" h="14537" w="14815">
                  <a:moveTo>
                    <a:pt x="13395" y="5865"/>
                  </a:moveTo>
                  <a:cubicBezTo>
                    <a:pt x="14105" y="5896"/>
                    <a:pt x="14105" y="6945"/>
                    <a:pt x="13395" y="7007"/>
                  </a:cubicBezTo>
                  <a:lnTo>
                    <a:pt x="12562" y="7007"/>
                  </a:lnTo>
                  <a:cubicBezTo>
                    <a:pt x="11852" y="6945"/>
                    <a:pt x="11852" y="5896"/>
                    <a:pt x="12562" y="5865"/>
                  </a:cubicBezTo>
                  <a:close/>
                  <a:moveTo>
                    <a:pt x="13395" y="7562"/>
                  </a:moveTo>
                  <a:cubicBezTo>
                    <a:pt x="13703" y="7562"/>
                    <a:pt x="13981" y="7809"/>
                    <a:pt x="13981" y="8118"/>
                  </a:cubicBezTo>
                  <a:cubicBezTo>
                    <a:pt x="13981" y="8426"/>
                    <a:pt x="13703" y="8704"/>
                    <a:pt x="13395" y="8704"/>
                  </a:cubicBezTo>
                  <a:lnTo>
                    <a:pt x="12562" y="8704"/>
                  </a:lnTo>
                  <a:cubicBezTo>
                    <a:pt x="11790" y="8704"/>
                    <a:pt x="11790" y="7562"/>
                    <a:pt x="12562" y="7562"/>
                  </a:cubicBezTo>
                  <a:close/>
                  <a:moveTo>
                    <a:pt x="13395" y="9260"/>
                  </a:moveTo>
                  <a:cubicBezTo>
                    <a:pt x="13703" y="9260"/>
                    <a:pt x="13981" y="9506"/>
                    <a:pt x="13981" y="9815"/>
                  </a:cubicBezTo>
                  <a:cubicBezTo>
                    <a:pt x="13981" y="10154"/>
                    <a:pt x="13703" y="10401"/>
                    <a:pt x="13395" y="10401"/>
                  </a:cubicBezTo>
                  <a:lnTo>
                    <a:pt x="12562" y="10401"/>
                  </a:lnTo>
                  <a:cubicBezTo>
                    <a:pt x="11852" y="10340"/>
                    <a:pt x="11852" y="9321"/>
                    <a:pt x="12562" y="9260"/>
                  </a:cubicBezTo>
                  <a:close/>
                  <a:moveTo>
                    <a:pt x="1698" y="6698"/>
                  </a:moveTo>
                  <a:lnTo>
                    <a:pt x="1698" y="12099"/>
                  </a:lnTo>
                  <a:lnTo>
                    <a:pt x="556" y="12099"/>
                  </a:lnTo>
                  <a:lnTo>
                    <a:pt x="556" y="6698"/>
                  </a:lnTo>
                  <a:close/>
                  <a:moveTo>
                    <a:pt x="8488" y="5001"/>
                  </a:moveTo>
                  <a:cubicBezTo>
                    <a:pt x="8334" y="5649"/>
                    <a:pt x="7747" y="6142"/>
                    <a:pt x="7099" y="6142"/>
                  </a:cubicBezTo>
                  <a:lnTo>
                    <a:pt x="6266" y="6142"/>
                  </a:lnTo>
                  <a:cubicBezTo>
                    <a:pt x="6081" y="6142"/>
                    <a:pt x="5957" y="6266"/>
                    <a:pt x="5957" y="6420"/>
                  </a:cubicBezTo>
                  <a:lnTo>
                    <a:pt x="5957" y="7253"/>
                  </a:lnTo>
                  <a:cubicBezTo>
                    <a:pt x="5957" y="8056"/>
                    <a:pt x="5340" y="8673"/>
                    <a:pt x="4537" y="8673"/>
                  </a:cubicBezTo>
                  <a:cubicBezTo>
                    <a:pt x="4528" y="8672"/>
                    <a:pt x="4519" y="8672"/>
                    <a:pt x="4510" y="8672"/>
                  </a:cubicBezTo>
                  <a:cubicBezTo>
                    <a:pt x="4145" y="8672"/>
                    <a:pt x="4145" y="9261"/>
                    <a:pt x="4510" y="9261"/>
                  </a:cubicBezTo>
                  <a:cubicBezTo>
                    <a:pt x="4519" y="9261"/>
                    <a:pt x="4528" y="9260"/>
                    <a:pt x="4537" y="9260"/>
                  </a:cubicBezTo>
                  <a:cubicBezTo>
                    <a:pt x="5093" y="9260"/>
                    <a:pt x="5587" y="9043"/>
                    <a:pt x="5957" y="8642"/>
                  </a:cubicBezTo>
                  <a:lnTo>
                    <a:pt x="5957" y="12099"/>
                  </a:lnTo>
                  <a:lnTo>
                    <a:pt x="5155" y="12099"/>
                  </a:lnTo>
                  <a:cubicBezTo>
                    <a:pt x="4846" y="12099"/>
                    <a:pt x="4537" y="11975"/>
                    <a:pt x="4321" y="11759"/>
                  </a:cubicBezTo>
                  <a:cubicBezTo>
                    <a:pt x="3982" y="11420"/>
                    <a:pt x="3550" y="11235"/>
                    <a:pt x="3087" y="11235"/>
                  </a:cubicBezTo>
                  <a:lnTo>
                    <a:pt x="2285" y="11235"/>
                  </a:lnTo>
                  <a:lnTo>
                    <a:pt x="2285" y="7531"/>
                  </a:lnTo>
                  <a:cubicBezTo>
                    <a:pt x="3303" y="7439"/>
                    <a:pt x="4167" y="6729"/>
                    <a:pt x="4507" y="5741"/>
                  </a:cubicBezTo>
                  <a:cubicBezTo>
                    <a:pt x="4661" y="5309"/>
                    <a:pt x="5062" y="5001"/>
                    <a:pt x="5525" y="5001"/>
                  </a:cubicBezTo>
                  <a:close/>
                  <a:moveTo>
                    <a:pt x="13395" y="10957"/>
                  </a:moveTo>
                  <a:cubicBezTo>
                    <a:pt x="13703" y="10957"/>
                    <a:pt x="13981" y="11204"/>
                    <a:pt x="13981" y="11543"/>
                  </a:cubicBezTo>
                  <a:cubicBezTo>
                    <a:pt x="13981" y="11852"/>
                    <a:pt x="13703" y="12099"/>
                    <a:pt x="13395" y="12099"/>
                  </a:cubicBezTo>
                  <a:lnTo>
                    <a:pt x="12562" y="12099"/>
                  </a:lnTo>
                  <a:cubicBezTo>
                    <a:pt x="11790" y="12099"/>
                    <a:pt x="11790" y="10957"/>
                    <a:pt x="12562" y="10957"/>
                  </a:cubicBezTo>
                  <a:close/>
                  <a:moveTo>
                    <a:pt x="7099" y="1"/>
                  </a:moveTo>
                  <a:cubicBezTo>
                    <a:pt x="6482" y="1"/>
                    <a:pt x="5957" y="526"/>
                    <a:pt x="5957" y="1143"/>
                  </a:cubicBezTo>
                  <a:lnTo>
                    <a:pt x="5957" y="4445"/>
                  </a:lnTo>
                  <a:lnTo>
                    <a:pt x="5525" y="4445"/>
                  </a:lnTo>
                  <a:cubicBezTo>
                    <a:pt x="5503" y="4444"/>
                    <a:pt x="5480" y="4444"/>
                    <a:pt x="5458" y="4444"/>
                  </a:cubicBezTo>
                  <a:cubicBezTo>
                    <a:pt x="4777" y="4444"/>
                    <a:pt x="4190" y="4899"/>
                    <a:pt x="3951" y="5556"/>
                  </a:cubicBezTo>
                  <a:cubicBezTo>
                    <a:pt x="3704" y="6297"/>
                    <a:pt x="3056" y="6852"/>
                    <a:pt x="2285" y="6976"/>
                  </a:cubicBezTo>
                  <a:lnTo>
                    <a:pt x="2285" y="6420"/>
                  </a:lnTo>
                  <a:cubicBezTo>
                    <a:pt x="2285" y="6266"/>
                    <a:pt x="2130" y="6142"/>
                    <a:pt x="1976" y="6142"/>
                  </a:cubicBezTo>
                  <a:lnTo>
                    <a:pt x="279" y="6142"/>
                  </a:lnTo>
                  <a:cubicBezTo>
                    <a:pt x="124" y="6142"/>
                    <a:pt x="1" y="6266"/>
                    <a:pt x="1" y="6420"/>
                  </a:cubicBezTo>
                  <a:lnTo>
                    <a:pt x="1" y="12377"/>
                  </a:lnTo>
                  <a:cubicBezTo>
                    <a:pt x="1" y="12531"/>
                    <a:pt x="124" y="12654"/>
                    <a:pt x="279" y="12654"/>
                  </a:cubicBezTo>
                  <a:lnTo>
                    <a:pt x="1976" y="12654"/>
                  </a:lnTo>
                  <a:cubicBezTo>
                    <a:pt x="2130" y="12654"/>
                    <a:pt x="2254" y="12531"/>
                    <a:pt x="2285" y="12377"/>
                  </a:cubicBezTo>
                  <a:lnTo>
                    <a:pt x="2285" y="11790"/>
                  </a:lnTo>
                  <a:lnTo>
                    <a:pt x="3087" y="11790"/>
                  </a:lnTo>
                  <a:cubicBezTo>
                    <a:pt x="3396" y="11790"/>
                    <a:pt x="3673" y="11914"/>
                    <a:pt x="3889" y="12130"/>
                  </a:cubicBezTo>
                  <a:cubicBezTo>
                    <a:pt x="4229" y="12469"/>
                    <a:pt x="4661" y="12654"/>
                    <a:pt x="5124" y="12654"/>
                  </a:cubicBezTo>
                  <a:lnTo>
                    <a:pt x="5957" y="12654"/>
                  </a:lnTo>
                  <a:lnTo>
                    <a:pt x="5957" y="13364"/>
                  </a:lnTo>
                  <a:cubicBezTo>
                    <a:pt x="5957" y="14012"/>
                    <a:pt x="6451" y="14506"/>
                    <a:pt x="7068" y="14506"/>
                  </a:cubicBezTo>
                  <a:lnTo>
                    <a:pt x="8519" y="14506"/>
                  </a:lnTo>
                  <a:cubicBezTo>
                    <a:pt x="8673" y="14506"/>
                    <a:pt x="8796" y="14383"/>
                    <a:pt x="8796" y="14228"/>
                  </a:cubicBezTo>
                  <a:cubicBezTo>
                    <a:pt x="8796" y="14074"/>
                    <a:pt x="8673" y="13950"/>
                    <a:pt x="8519" y="13950"/>
                  </a:cubicBezTo>
                  <a:lnTo>
                    <a:pt x="7068" y="13950"/>
                  </a:lnTo>
                  <a:cubicBezTo>
                    <a:pt x="6760" y="13950"/>
                    <a:pt x="6513" y="13704"/>
                    <a:pt x="6513" y="13364"/>
                  </a:cubicBezTo>
                  <a:lnTo>
                    <a:pt x="6513" y="6698"/>
                  </a:lnTo>
                  <a:lnTo>
                    <a:pt x="7068" y="6698"/>
                  </a:lnTo>
                  <a:cubicBezTo>
                    <a:pt x="8179" y="6698"/>
                    <a:pt x="9074" y="5803"/>
                    <a:pt x="9074" y="4723"/>
                  </a:cubicBezTo>
                  <a:cubicBezTo>
                    <a:pt x="9074" y="4582"/>
                    <a:pt x="8971" y="4441"/>
                    <a:pt x="8813" y="4441"/>
                  </a:cubicBezTo>
                  <a:cubicBezTo>
                    <a:pt x="8797" y="4441"/>
                    <a:pt x="8782" y="4442"/>
                    <a:pt x="8766" y="4445"/>
                  </a:cubicBezTo>
                  <a:lnTo>
                    <a:pt x="6544" y="4445"/>
                  </a:lnTo>
                  <a:lnTo>
                    <a:pt x="6544" y="1143"/>
                  </a:lnTo>
                  <a:cubicBezTo>
                    <a:pt x="6544" y="834"/>
                    <a:pt x="6790" y="556"/>
                    <a:pt x="7130" y="556"/>
                  </a:cubicBezTo>
                  <a:lnTo>
                    <a:pt x="12562" y="556"/>
                  </a:lnTo>
                  <a:cubicBezTo>
                    <a:pt x="12870" y="587"/>
                    <a:pt x="13117" y="834"/>
                    <a:pt x="13117" y="1143"/>
                  </a:cubicBezTo>
                  <a:lnTo>
                    <a:pt x="13117" y="5278"/>
                  </a:lnTo>
                  <a:lnTo>
                    <a:pt x="12531" y="5278"/>
                  </a:lnTo>
                  <a:cubicBezTo>
                    <a:pt x="11481" y="5278"/>
                    <a:pt x="10988" y="6575"/>
                    <a:pt x="11790" y="7253"/>
                  </a:cubicBezTo>
                  <a:cubicBezTo>
                    <a:pt x="11265" y="7716"/>
                    <a:pt x="11265" y="8519"/>
                    <a:pt x="11790" y="8982"/>
                  </a:cubicBezTo>
                  <a:cubicBezTo>
                    <a:pt x="11265" y="9414"/>
                    <a:pt x="11265" y="10216"/>
                    <a:pt x="11790" y="10679"/>
                  </a:cubicBezTo>
                  <a:cubicBezTo>
                    <a:pt x="10988" y="11358"/>
                    <a:pt x="11481" y="12654"/>
                    <a:pt x="12531" y="12654"/>
                  </a:cubicBezTo>
                  <a:lnTo>
                    <a:pt x="13117" y="12654"/>
                  </a:lnTo>
                  <a:lnTo>
                    <a:pt x="13117" y="13395"/>
                  </a:lnTo>
                  <a:cubicBezTo>
                    <a:pt x="13117" y="13704"/>
                    <a:pt x="12839" y="13981"/>
                    <a:pt x="12531" y="13981"/>
                  </a:cubicBezTo>
                  <a:lnTo>
                    <a:pt x="11111" y="13981"/>
                  </a:lnTo>
                  <a:cubicBezTo>
                    <a:pt x="11095" y="13979"/>
                    <a:pt x="11079" y="13977"/>
                    <a:pt x="11064" y="13977"/>
                  </a:cubicBezTo>
                  <a:cubicBezTo>
                    <a:pt x="10905" y="13977"/>
                    <a:pt x="10802" y="14118"/>
                    <a:pt x="10802" y="14259"/>
                  </a:cubicBezTo>
                  <a:cubicBezTo>
                    <a:pt x="10802" y="14413"/>
                    <a:pt x="10926" y="14537"/>
                    <a:pt x="11111" y="14537"/>
                  </a:cubicBezTo>
                  <a:lnTo>
                    <a:pt x="12531" y="14537"/>
                  </a:lnTo>
                  <a:cubicBezTo>
                    <a:pt x="13179" y="14506"/>
                    <a:pt x="13673" y="14012"/>
                    <a:pt x="13673" y="13395"/>
                  </a:cubicBezTo>
                  <a:lnTo>
                    <a:pt x="13673" y="12623"/>
                  </a:lnTo>
                  <a:cubicBezTo>
                    <a:pt x="14568" y="12407"/>
                    <a:pt x="14814" y="11266"/>
                    <a:pt x="14136" y="10679"/>
                  </a:cubicBezTo>
                  <a:cubicBezTo>
                    <a:pt x="14660" y="10216"/>
                    <a:pt x="14660" y="9414"/>
                    <a:pt x="14136" y="8982"/>
                  </a:cubicBezTo>
                  <a:cubicBezTo>
                    <a:pt x="14660" y="8519"/>
                    <a:pt x="14660" y="7716"/>
                    <a:pt x="14136" y="7253"/>
                  </a:cubicBezTo>
                  <a:cubicBezTo>
                    <a:pt x="14382" y="7037"/>
                    <a:pt x="14537" y="6729"/>
                    <a:pt x="14537" y="6420"/>
                  </a:cubicBezTo>
                  <a:cubicBezTo>
                    <a:pt x="14537" y="5896"/>
                    <a:pt x="14166" y="5433"/>
                    <a:pt x="13673" y="5309"/>
                  </a:cubicBezTo>
                  <a:lnTo>
                    <a:pt x="13673" y="1143"/>
                  </a:lnTo>
                  <a:cubicBezTo>
                    <a:pt x="13673" y="495"/>
                    <a:pt x="13179" y="1"/>
                    <a:pt x="12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95"/>
            <p:cNvSpPr/>
            <p:nvPr/>
          </p:nvSpPr>
          <p:spPr>
            <a:xfrm>
              <a:off x="4961600" y="3095275"/>
              <a:ext cx="59425" cy="14675"/>
            </a:xfrm>
            <a:custGeom>
              <a:rect b="b" l="l" r="r" t="t"/>
              <a:pathLst>
                <a:path extrusionOk="0" h="587" w="2377">
                  <a:moveTo>
                    <a:pt x="402" y="0"/>
                  </a:moveTo>
                  <a:cubicBezTo>
                    <a:pt x="0" y="0"/>
                    <a:pt x="0" y="587"/>
                    <a:pt x="402" y="587"/>
                  </a:cubicBezTo>
                  <a:lnTo>
                    <a:pt x="2099" y="587"/>
                  </a:lnTo>
                  <a:cubicBezTo>
                    <a:pt x="2253" y="587"/>
                    <a:pt x="2377" y="432"/>
                    <a:pt x="2377" y="278"/>
                  </a:cubicBezTo>
                  <a:cubicBezTo>
                    <a:pt x="2377" y="124"/>
                    <a:pt x="2253" y="0"/>
                    <a:pt x="2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95"/>
            <p:cNvSpPr/>
            <p:nvPr/>
          </p:nvSpPr>
          <p:spPr>
            <a:xfrm>
              <a:off x="4983200" y="3402150"/>
              <a:ext cx="19325" cy="14100"/>
            </a:xfrm>
            <a:custGeom>
              <a:rect b="b" l="l" r="r" t="t"/>
              <a:pathLst>
                <a:path extrusionOk="0" h="564" w="773">
                  <a:moveTo>
                    <a:pt x="386" y="1"/>
                  </a:moveTo>
                  <a:cubicBezTo>
                    <a:pt x="317" y="1"/>
                    <a:pt x="247" y="24"/>
                    <a:pt x="186" y="70"/>
                  </a:cubicBezTo>
                  <a:cubicBezTo>
                    <a:pt x="1" y="255"/>
                    <a:pt x="124" y="564"/>
                    <a:pt x="371" y="564"/>
                  </a:cubicBezTo>
                  <a:cubicBezTo>
                    <a:pt x="649" y="564"/>
                    <a:pt x="772" y="255"/>
                    <a:pt x="587" y="70"/>
                  </a:cubicBezTo>
                  <a:cubicBezTo>
                    <a:pt x="525" y="24"/>
                    <a:pt x="456" y="1"/>
                    <a:pt x="3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6" name="Google Shape;15636;p95"/>
          <p:cNvGrpSpPr/>
          <p:nvPr/>
        </p:nvGrpSpPr>
        <p:grpSpPr>
          <a:xfrm>
            <a:off x="4016466" y="1765913"/>
            <a:ext cx="313275" cy="363425"/>
            <a:chOff x="1758900" y="3602950"/>
            <a:chExt cx="313275" cy="363425"/>
          </a:xfrm>
        </p:grpSpPr>
        <p:sp>
          <p:nvSpPr>
            <p:cNvPr id="15637" name="Google Shape;15637;p95"/>
            <p:cNvSpPr/>
            <p:nvPr/>
          </p:nvSpPr>
          <p:spPr>
            <a:xfrm>
              <a:off x="1926575" y="3817400"/>
              <a:ext cx="103950" cy="14750"/>
            </a:xfrm>
            <a:custGeom>
              <a:rect b="b" l="l" r="r" t="t"/>
              <a:pathLst>
                <a:path extrusionOk="0" h="590" w="4158">
                  <a:moveTo>
                    <a:pt x="393" y="1"/>
                  </a:moveTo>
                  <a:cubicBezTo>
                    <a:pt x="1" y="1"/>
                    <a:pt x="1" y="589"/>
                    <a:pt x="393" y="589"/>
                  </a:cubicBezTo>
                  <a:cubicBezTo>
                    <a:pt x="403" y="589"/>
                    <a:pt x="413" y="589"/>
                    <a:pt x="423" y="588"/>
                  </a:cubicBezTo>
                  <a:lnTo>
                    <a:pt x="3818" y="588"/>
                  </a:lnTo>
                  <a:cubicBezTo>
                    <a:pt x="4157" y="527"/>
                    <a:pt x="4157" y="33"/>
                    <a:pt x="3818" y="2"/>
                  </a:cubicBezTo>
                  <a:lnTo>
                    <a:pt x="423" y="2"/>
                  </a:lnTo>
                  <a:cubicBezTo>
                    <a:pt x="413" y="1"/>
                    <a:pt x="403"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95"/>
            <p:cNvSpPr/>
            <p:nvPr/>
          </p:nvSpPr>
          <p:spPr>
            <a:xfrm>
              <a:off x="1926775" y="3774900"/>
              <a:ext cx="63175" cy="14125"/>
            </a:xfrm>
            <a:custGeom>
              <a:rect b="b" l="l" r="r" t="t"/>
              <a:pathLst>
                <a:path extrusionOk="0" h="565" w="2527">
                  <a:moveTo>
                    <a:pt x="361" y="1"/>
                  </a:moveTo>
                  <a:cubicBezTo>
                    <a:pt x="1" y="1"/>
                    <a:pt x="1" y="564"/>
                    <a:pt x="361" y="564"/>
                  </a:cubicBezTo>
                  <a:cubicBezTo>
                    <a:pt x="378" y="564"/>
                    <a:pt x="396" y="563"/>
                    <a:pt x="415" y="560"/>
                  </a:cubicBezTo>
                  <a:lnTo>
                    <a:pt x="2112" y="560"/>
                  </a:lnTo>
                  <a:cubicBezTo>
                    <a:pt x="2131" y="563"/>
                    <a:pt x="2149" y="564"/>
                    <a:pt x="2166" y="564"/>
                  </a:cubicBezTo>
                  <a:cubicBezTo>
                    <a:pt x="2526" y="564"/>
                    <a:pt x="2526" y="1"/>
                    <a:pt x="2166" y="1"/>
                  </a:cubicBezTo>
                  <a:cubicBezTo>
                    <a:pt x="2149" y="1"/>
                    <a:pt x="2131" y="2"/>
                    <a:pt x="2112"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95"/>
            <p:cNvSpPr/>
            <p:nvPr/>
          </p:nvSpPr>
          <p:spPr>
            <a:xfrm>
              <a:off x="1758900" y="3602950"/>
              <a:ext cx="313275" cy="363425"/>
            </a:xfrm>
            <a:custGeom>
              <a:rect b="b" l="l" r="r" t="t"/>
              <a:pathLst>
                <a:path extrusionOk="0" h="14537" w="12531">
                  <a:moveTo>
                    <a:pt x="4352" y="556"/>
                  </a:moveTo>
                  <a:cubicBezTo>
                    <a:pt x="4414" y="556"/>
                    <a:pt x="4476" y="587"/>
                    <a:pt x="4537" y="649"/>
                  </a:cubicBezTo>
                  <a:lnTo>
                    <a:pt x="5587" y="1698"/>
                  </a:lnTo>
                  <a:lnTo>
                    <a:pt x="2038" y="1698"/>
                  </a:lnTo>
                  <a:cubicBezTo>
                    <a:pt x="1853" y="1698"/>
                    <a:pt x="1729" y="1821"/>
                    <a:pt x="1729" y="1976"/>
                  </a:cubicBezTo>
                  <a:lnTo>
                    <a:pt x="1729" y="4259"/>
                  </a:lnTo>
                  <a:lnTo>
                    <a:pt x="618" y="4259"/>
                  </a:lnTo>
                  <a:lnTo>
                    <a:pt x="618" y="834"/>
                  </a:lnTo>
                  <a:cubicBezTo>
                    <a:pt x="587" y="679"/>
                    <a:pt x="741" y="556"/>
                    <a:pt x="896" y="556"/>
                  </a:cubicBezTo>
                  <a:close/>
                  <a:moveTo>
                    <a:pt x="11667" y="3117"/>
                  </a:moveTo>
                  <a:cubicBezTo>
                    <a:pt x="11821" y="3117"/>
                    <a:pt x="11944" y="3241"/>
                    <a:pt x="11944" y="3395"/>
                  </a:cubicBezTo>
                  <a:lnTo>
                    <a:pt x="11944" y="4259"/>
                  </a:lnTo>
                  <a:lnTo>
                    <a:pt x="10802" y="4259"/>
                  </a:lnTo>
                  <a:lnTo>
                    <a:pt x="10802" y="3117"/>
                  </a:lnTo>
                  <a:close/>
                  <a:moveTo>
                    <a:pt x="10247" y="2253"/>
                  </a:moveTo>
                  <a:lnTo>
                    <a:pt x="10247" y="4259"/>
                  </a:lnTo>
                  <a:lnTo>
                    <a:pt x="7531" y="4259"/>
                  </a:lnTo>
                  <a:cubicBezTo>
                    <a:pt x="7518" y="4257"/>
                    <a:pt x="7504" y="4255"/>
                    <a:pt x="7492" y="4255"/>
                  </a:cubicBezTo>
                  <a:cubicBezTo>
                    <a:pt x="7356" y="4255"/>
                    <a:pt x="7253" y="4396"/>
                    <a:pt x="7253" y="4537"/>
                  </a:cubicBezTo>
                  <a:cubicBezTo>
                    <a:pt x="7253" y="4691"/>
                    <a:pt x="7377" y="4815"/>
                    <a:pt x="7531" y="4815"/>
                  </a:cubicBezTo>
                  <a:lnTo>
                    <a:pt x="11944" y="4815"/>
                  </a:lnTo>
                  <a:lnTo>
                    <a:pt x="11944" y="10370"/>
                  </a:lnTo>
                  <a:lnTo>
                    <a:pt x="618" y="10370"/>
                  </a:lnTo>
                  <a:lnTo>
                    <a:pt x="587" y="4784"/>
                  </a:lnTo>
                  <a:lnTo>
                    <a:pt x="5000" y="4784"/>
                  </a:lnTo>
                  <a:cubicBezTo>
                    <a:pt x="5155" y="4784"/>
                    <a:pt x="5278" y="4661"/>
                    <a:pt x="5278" y="4506"/>
                  </a:cubicBezTo>
                  <a:cubicBezTo>
                    <a:pt x="5278" y="4352"/>
                    <a:pt x="5155" y="4229"/>
                    <a:pt x="5000" y="4229"/>
                  </a:cubicBezTo>
                  <a:lnTo>
                    <a:pt x="2285" y="4229"/>
                  </a:lnTo>
                  <a:lnTo>
                    <a:pt x="2285" y="2253"/>
                  </a:lnTo>
                  <a:close/>
                  <a:moveTo>
                    <a:pt x="1149" y="12806"/>
                  </a:moveTo>
                  <a:cubicBezTo>
                    <a:pt x="1440" y="12806"/>
                    <a:pt x="1729" y="13035"/>
                    <a:pt x="1729" y="13394"/>
                  </a:cubicBezTo>
                  <a:cubicBezTo>
                    <a:pt x="1729" y="13703"/>
                    <a:pt x="1482" y="13950"/>
                    <a:pt x="1174" y="13950"/>
                  </a:cubicBezTo>
                  <a:cubicBezTo>
                    <a:pt x="649" y="13950"/>
                    <a:pt x="402" y="13333"/>
                    <a:pt x="772" y="12962"/>
                  </a:cubicBezTo>
                  <a:cubicBezTo>
                    <a:pt x="880" y="12855"/>
                    <a:pt x="1014" y="12806"/>
                    <a:pt x="1149" y="12806"/>
                  </a:cubicBezTo>
                  <a:close/>
                  <a:moveTo>
                    <a:pt x="7685" y="12808"/>
                  </a:moveTo>
                  <a:lnTo>
                    <a:pt x="7685" y="13950"/>
                  </a:lnTo>
                  <a:lnTo>
                    <a:pt x="4846" y="13950"/>
                  </a:lnTo>
                  <a:lnTo>
                    <a:pt x="4846" y="12808"/>
                  </a:lnTo>
                  <a:close/>
                  <a:moveTo>
                    <a:pt x="11389" y="12808"/>
                  </a:moveTo>
                  <a:cubicBezTo>
                    <a:pt x="11883" y="12808"/>
                    <a:pt x="12160" y="13425"/>
                    <a:pt x="11790" y="13796"/>
                  </a:cubicBezTo>
                  <a:cubicBezTo>
                    <a:pt x="11672" y="13904"/>
                    <a:pt x="11529" y="13953"/>
                    <a:pt x="11389" y="13953"/>
                  </a:cubicBezTo>
                  <a:cubicBezTo>
                    <a:pt x="11092" y="13953"/>
                    <a:pt x="10812" y="13731"/>
                    <a:pt x="10833" y="13394"/>
                  </a:cubicBezTo>
                  <a:cubicBezTo>
                    <a:pt x="10802" y="13055"/>
                    <a:pt x="11080" y="12808"/>
                    <a:pt x="11389" y="12808"/>
                  </a:cubicBezTo>
                  <a:close/>
                  <a:moveTo>
                    <a:pt x="865" y="0"/>
                  </a:moveTo>
                  <a:cubicBezTo>
                    <a:pt x="402" y="0"/>
                    <a:pt x="1" y="371"/>
                    <a:pt x="1" y="834"/>
                  </a:cubicBezTo>
                  <a:lnTo>
                    <a:pt x="1" y="10648"/>
                  </a:lnTo>
                  <a:cubicBezTo>
                    <a:pt x="1" y="10802"/>
                    <a:pt x="155" y="10926"/>
                    <a:pt x="309" y="10956"/>
                  </a:cubicBezTo>
                  <a:lnTo>
                    <a:pt x="5988" y="10956"/>
                  </a:lnTo>
                  <a:lnTo>
                    <a:pt x="5988" y="12253"/>
                  </a:lnTo>
                  <a:lnTo>
                    <a:pt x="4568" y="12253"/>
                  </a:lnTo>
                  <a:cubicBezTo>
                    <a:pt x="4414" y="12253"/>
                    <a:pt x="4291" y="12376"/>
                    <a:pt x="4291" y="12530"/>
                  </a:cubicBezTo>
                  <a:lnTo>
                    <a:pt x="4291" y="13117"/>
                  </a:lnTo>
                  <a:lnTo>
                    <a:pt x="2285" y="13117"/>
                  </a:lnTo>
                  <a:cubicBezTo>
                    <a:pt x="2132" y="12533"/>
                    <a:pt x="1659" y="12262"/>
                    <a:pt x="1187" y="12262"/>
                  </a:cubicBezTo>
                  <a:cubicBezTo>
                    <a:pt x="610" y="12262"/>
                    <a:pt x="32" y="12665"/>
                    <a:pt x="32" y="13394"/>
                  </a:cubicBezTo>
                  <a:cubicBezTo>
                    <a:pt x="32" y="14124"/>
                    <a:pt x="610" y="14527"/>
                    <a:pt x="1187" y="14527"/>
                  </a:cubicBezTo>
                  <a:cubicBezTo>
                    <a:pt x="1659" y="14527"/>
                    <a:pt x="2132" y="14256"/>
                    <a:pt x="2285" y="13672"/>
                  </a:cubicBezTo>
                  <a:lnTo>
                    <a:pt x="4291" y="13672"/>
                  </a:lnTo>
                  <a:lnTo>
                    <a:pt x="4291" y="14259"/>
                  </a:lnTo>
                  <a:cubicBezTo>
                    <a:pt x="4291" y="14413"/>
                    <a:pt x="4414" y="14536"/>
                    <a:pt x="4568" y="14536"/>
                  </a:cubicBezTo>
                  <a:lnTo>
                    <a:pt x="7994" y="14536"/>
                  </a:lnTo>
                  <a:cubicBezTo>
                    <a:pt x="8148" y="14536"/>
                    <a:pt x="8272" y="14413"/>
                    <a:pt x="8272" y="14259"/>
                  </a:cubicBezTo>
                  <a:lnTo>
                    <a:pt x="8272" y="13672"/>
                  </a:lnTo>
                  <a:lnTo>
                    <a:pt x="10278" y="13672"/>
                  </a:lnTo>
                  <a:cubicBezTo>
                    <a:pt x="10431" y="14256"/>
                    <a:pt x="10903" y="14527"/>
                    <a:pt x="11376" y="14527"/>
                  </a:cubicBezTo>
                  <a:cubicBezTo>
                    <a:pt x="11953" y="14527"/>
                    <a:pt x="12531" y="14124"/>
                    <a:pt x="12531" y="13394"/>
                  </a:cubicBezTo>
                  <a:cubicBezTo>
                    <a:pt x="12531" y="12665"/>
                    <a:pt x="11953" y="12262"/>
                    <a:pt x="11376" y="12262"/>
                  </a:cubicBezTo>
                  <a:cubicBezTo>
                    <a:pt x="10903" y="12262"/>
                    <a:pt x="10431" y="12533"/>
                    <a:pt x="10278" y="13117"/>
                  </a:cubicBezTo>
                  <a:lnTo>
                    <a:pt x="8272" y="13117"/>
                  </a:lnTo>
                  <a:lnTo>
                    <a:pt x="8272" y="12561"/>
                  </a:lnTo>
                  <a:cubicBezTo>
                    <a:pt x="8272" y="12407"/>
                    <a:pt x="8148" y="12253"/>
                    <a:pt x="7994" y="12253"/>
                  </a:cubicBezTo>
                  <a:lnTo>
                    <a:pt x="6574" y="12253"/>
                  </a:lnTo>
                  <a:lnTo>
                    <a:pt x="6574" y="10956"/>
                  </a:lnTo>
                  <a:lnTo>
                    <a:pt x="12222" y="10956"/>
                  </a:lnTo>
                  <a:cubicBezTo>
                    <a:pt x="12407" y="10956"/>
                    <a:pt x="12531" y="10833"/>
                    <a:pt x="12531" y="10679"/>
                  </a:cubicBezTo>
                  <a:lnTo>
                    <a:pt x="12531" y="3395"/>
                  </a:lnTo>
                  <a:cubicBezTo>
                    <a:pt x="12531" y="2932"/>
                    <a:pt x="12130" y="2531"/>
                    <a:pt x="11667" y="2531"/>
                  </a:cubicBezTo>
                  <a:lnTo>
                    <a:pt x="10833" y="2531"/>
                  </a:lnTo>
                  <a:lnTo>
                    <a:pt x="10833" y="1976"/>
                  </a:lnTo>
                  <a:cubicBezTo>
                    <a:pt x="10833" y="1821"/>
                    <a:pt x="10679" y="1698"/>
                    <a:pt x="10525" y="1698"/>
                  </a:cubicBezTo>
                  <a:lnTo>
                    <a:pt x="6389" y="1698"/>
                  </a:lnTo>
                  <a:lnTo>
                    <a:pt x="4939" y="247"/>
                  </a:lnTo>
                  <a:cubicBezTo>
                    <a:pt x="4784" y="62"/>
                    <a:pt x="4568" y="0"/>
                    <a:pt x="4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95"/>
            <p:cNvSpPr/>
            <p:nvPr/>
          </p:nvSpPr>
          <p:spPr>
            <a:xfrm>
              <a:off x="1907050" y="3708950"/>
              <a:ext cx="16675" cy="14500"/>
            </a:xfrm>
            <a:custGeom>
              <a:rect b="b" l="l" r="r" t="t"/>
              <a:pathLst>
                <a:path extrusionOk="0" h="580" w="667">
                  <a:moveTo>
                    <a:pt x="376" y="0"/>
                  </a:moveTo>
                  <a:cubicBezTo>
                    <a:pt x="344" y="0"/>
                    <a:pt x="311" y="6"/>
                    <a:pt x="278" y="19"/>
                  </a:cubicBezTo>
                  <a:cubicBezTo>
                    <a:pt x="31" y="81"/>
                    <a:pt x="0" y="390"/>
                    <a:pt x="216" y="544"/>
                  </a:cubicBezTo>
                  <a:cubicBezTo>
                    <a:pt x="260" y="569"/>
                    <a:pt x="304" y="580"/>
                    <a:pt x="347" y="580"/>
                  </a:cubicBezTo>
                  <a:cubicBezTo>
                    <a:pt x="519" y="580"/>
                    <a:pt x="667" y="402"/>
                    <a:pt x="618" y="205"/>
                  </a:cubicBezTo>
                  <a:cubicBezTo>
                    <a:pt x="593" y="83"/>
                    <a:pt x="493" y="0"/>
                    <a:pt x="3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1" name="Google Shape;15641;p95"/>
          <p:cNvGrpSpPr/>
          <p:nvPr/>
        </p:nvGrpSpPr>
        <p:grpSpPr>
          <a:xfrm>
            <a:off x="4752278" y="1790938"/>
            <a:ext cx="363400" cy="313375"/>
            <a:chOff x="3997175" y="3077525"/>
            <a:chExt cx="363400" cy="313375"/>
          </a:xfrm>
        </p:grpSpPr>
        <p:sp>
          <p:nvSpPr>
            <p:cNvPr id="15642" name="Google Shape;15642;p95"/>
            <p:cNvSpPr/>
            <p:nvPr/>
          </p:nvSpPr>
          <p:spPr>
            <a:xfrm>
              <a:off x="4233250" y="3333675"/>
              <a:ext cx="16225" cy="14575"/>
            </a:xfrm>
            <a:custGeom>
              <a:rect b="b" l="l" r="r" t="t"/>
              <a:pathLst>
                <a:path extrusionOk="0" h="583" w="649">
                  <a:moveTo>
                    <a:pt x="371" y="1"/>
                  </a:moveTo>
                  <a:cubicBezTo>
                    <a:pt x="124" y="1"/>
                    <a:pt x="1" y="309"/>
                    <a:pt x="155" y="494"/>
                  </a:cubicBezTo>
                  <a:cubicBezTo>
                    <a:pt x="216" y="555"/>
                    <a:pt x="289" y="582"/>
                    <a:pt x="361" y="582"/>
                  </a:cubicBezTo>
                  <a:cubicBezTo>
                    <a:pt x="509" y="582"/>
                    <a:pt x="649" y="465"/>
                    <a:pt x="649" y="278"/>
                  </a:cubicBezTo>
                  <a:cubicBezTo>
                    <a:pt x="649"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95"/>
            <p:cNvSpPr/>
            <p:nvPr/>
          </p:nvSpPr>
          <p:spPr>
            <a:xfrm>
              <a:off x="4211650" y="3248800"/>
              <a:ext cx="17000" cy="14425"/>
            </a:xfrm>
            <a:custGeom>
              <a:rect b="b" l="l" r="r" t="t"/>
              <a:pathLst>
                <a:path extrusionOk="0" h="577" w="680">
                  <a:moveTo>
                    <a:pt x="371" y="1"/>
                  </a:moveTo>
                  <a:cubicBezTo>
                    <a:pt x="124" y="1"/>
                    <a:pt x="1" y="309"/>
                    <a:pt x="186" y="495"/>
                  </a:cubicBezTo>
                  <a:cubicBezTo>
                    <a:pt x="243" y="551"/>
                    <a:pt x="311" y="576"/>
                    <a:pt x="379" y="576"/>
                  </a:cubicBezTo>
                  <a:cubicBezTo>
                    <a:pt x="531" y="576"/>
                    <a:pt x="680" y="450"/>
                    <a:pt x="680" y="279"/>
                  </a:cubicBezTo>
                  <a:cubicBezTo>
                    <a:pt x="680"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95"/>
            <p:cNvSpPr/>
            <p:nvPr/>
          </p:nvSpPr>
          <p:spPr>
            <a:xfrm>
              <a:off x="4191975" y="3333100"/>
              <a:ext cx="15450" cy="13925"/>
            </a:xfrm>
            <a:custGeom>
              <a:rect b="b" l="l" r="r" t="t"/>
              <a:pathLst>
                <a:path extrusionOk="0" h="557" w="618">
                  <a:moveTo>
                    <a:pt x="309" y="1"/>
                  </a:moveTo>
                  <a:cubicBezTo>
                    <a:pt x="155" y="1"/>
                    <a:pt x="1" y="101"/>
                    <a:pt x="16" y="301"/>
                  </a:cubicBezTo>
                  <a:cubicBezTo>
                    <a:pt x="32" y="471"/>
                    <a:pt x="163" y="556"/>
                    <a:pt x="298" y="556"/>
                  </a:cubicBezTo>
                  <a:cubicBezTo>
                    <a:pt x="433" y="556"/>
                    <a:pt x="572" y="471"/>
                    <a:pt x="602" y="301"/>
                  </a:cubicBezTo>
                  <a:cubicBezTo>
                    <a:pt x="618" y="101"/>
                    <a:pt x="464"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95"/>
            <p:cNvSpPr/>
            <p:nvPr/>
          </p:nvSpPr>
          <p:spPr>
            <a:xfrm>
              <a:off x="4147625" y="3333675"/>
              <a:ext cx="17000" cy="14575"/>
            </a:xfrm>
            <a:custGeom>
              <a:rect b="b" l="l" r="r" t="t"/>
              <a:pathLst>
                <a:path extrusionOk="0" h="583" w="680">
                  <a:moveTo>
                    <a:pt x="401" y="1"/>
                  </a:moveTo>
                  <a:cubicBezTo>
                    <a:pt x="124" y="1"/>
                    <a:pt x="0" y="309"/>
                    <a:pt x="185" y="494"/>
                  </a:cubicBezTo>
                  <a:cubicBezTo>
                    <a:pt x="246" y="555"/>
                    <a:pt x="319" y="582"/>
                    <a:pt x="391" y="582"/>
                  </a:cubicBezTo>
                  <a:cubicBezTo>
                    <a:pt x="539" y="582"/>
                    <a:pt x="679" y="465"/>
                    <a:pt x="679" y="278"/>
                  </a:cubicBezTo>
                  <a:cubicBezTo>
                    <a:pt x="679" y="124"/>
                    <a:pt x="556"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95"/>
            <p:cNvSpPr/>
            <p:nvPr/>
          </p:nvSpPr>
          <p:spPr>
            <a:xfrm>
              <a:off x="4037475" y="3163875"/>
              <a:ext cx="16025" cy="13900"/>
            </a:xfrm>
            <a:custGeom>
              <a:rect b="b" l="l" r="r" t="t"/>
              <a:pathLst>
                <a:path extrusionOk="0" h="556" w="641">
                  <a:moveTo>
                    <a:pt x="329" y="1"/>
                  </a:moveTo>
                  <a:cubicBezTo>
                    <a:pt x="105" y="1"/>
                    <a:pt x="0" y="290"/>
                    <a:pt x="147" y="466"/>
                  </a:cubicBezTo>
                  <a:cubicBezTo>
                    <a:pt x="209" y="528"/>
                    <a:pt x="284" y="555"/>
                    <a:pt x="358" y="555"/>
                  </a:cubicBezTo>
                  <a:cubicBezTo>
                    <a:pt x="504" y="555"/>
                    <a:pt x="641" y="445"/>
                    <a:pt x="641" y="281"/>
                  </a:cubicBezTo>
                  <a:cubicBezTo>
                    <a:pt x="641" y="127"/>
                    <a:pt x="518" y="3"/>
                    <a:pt x="363" y="3"/>
                  </a:cubicBezTo>
                  <a:cubicBezTo>
                    <a:pt x="352" y="2"/>
                    <a:pt x="340" y="1"/>
                    <a:pt x="3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95"/>
            <p:cNvSpPr/>
            <p:nvPr/>
          </p:nvSpPr>
          <p:spPr>
            <a:xfrm>
              <a:off x="4037275" y="3206375"/>
              <a:ext cx="16225" cy="13825"/>
            </a:xfrm>
            <a:custGeom>
              <a:rect b="b" l="l" r="r" t="t"/>
              <a:pathLst>
                <a:path extrusionOk="0" h="553" w="649">
                  <a:moveTo>
                    <a:pt x="371" y="0"/>
                  </a:moveTo>
                  <a:cubicBezTo>
                    <a:pt x="124" y="0"/>
                    <a:pt x="1" y="278"/>
                    <a:pt x="155" y="463"/>
                  </a:cubicBezTo>
                  <a:cubicBezTo>
                    <a:pt x="217" y="525"/>
                    <a:pt x="292" y="553"/>
                    <a:pt x="366" y="553"/>
                  </a:cubicBezTo>
                  <a:cubicBezTo>
                    <a:pt x="512" y="553"/>
                    <a:pt x="649" y="443"/>
                    <a:pt x="649" y="278"/>
                  </a:cubicBezTo>
                  <a:cubicBezTo>
                    <a:pt x="649" y="124"/>
                    <a:pt x="526"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95"/>
            <p:cNvSpPr/>
            <p:nvPr/>
          </p:nvSpPr>
          <p:spPr>
            <a:xfrm>
              <a:off x="4037275" y="3248800"/>
              <a:ext cx="16225" cy="14425"/>
            </a:xfrm>
            <a:custGeom>
              <a:rect b="b" l="l" r="r" t="t"/>
              <a:pathLst>
                <a:path extrusionOk="0" h="577" w="649">
                  <a:moveTo>
                    <a:pt x="371" y="1"/>
                  </a:moveTo>
                  <a:cubicBezTo>
                    <a:pt x="124" y="1"/>
                    <a:pt x="1" y="309"/>
                    <a:pt x="155" y="495"/>
                  </a:cubicBezTo>
                  <a:cubicBezTo>
                    <a:pt x="212" y="551"/>
                    <a:pt x="281" y="576"/>
                    <a:pt x="348" y="576"/>
                  </a:cubicBezTo>
                  <a:cubicBezTo>
                    <a:pt x="501" y="576"/>
                    <a:pt x="649" y="450"/>
                    <a:pt x="649" y="279"/>
                  </a:cubicBezTo>
                  <a:cubicBezTo>
                    <a:pt x="649" y="124"/>
                    <a:pt x="526"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95"/>
            <p:cNvSpPr/>
            <p:nvPr/>
          </p:nvSpPr>
          <p:spPr>
            <a:xfrm>
              <a:off x="4037275" y="3291250"/>
              <a:ext cx="16225" cy="14575"/>
            </a:xfrm>
            <a:custGeom>
              <a:rect b="b" l="l" r="r" t="t"/>
              <a:pathLst>
                <a:path extrusionOk="0" h="583" w="649">
                  <a:moveTo>
                    <a:pt x="371" y="0"/>
                  </a:moveTo>
                  <a:cubicBezTo>
                    <a:pt x="124" y="0"/>
                    <a:pt x="1" y="309"/>
                    <a:pt x="155" y="494"/>
                  </a:cubicBezTo>
                  <a:cubicBezTo>
                    <a:pt x="216" y="555"/>
                    <a:pt x="289" y="582"/>
                    <a:pt x="361" y="582"/>
                  </a:cubicBezTo>
                  <a:cubicBezTo>
                    <a:pt x="509" y="582"/>
                    <a:pt x="649" y="465"/>
                    <a:pt x="649" y="278"/>
                  </a:cubicBezTo>
                  <a:cubicBezTo>
                    <a:pt x="649" y="124"/>
                    <a:pt x="526"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95"/>
            <p:cNvSpPr/>
            <p:nvPr/>
          </p:nvSpPr>
          <p:spPr>
            <a:xfrm>
              <a:off x="4038825" y="3333100"/>
              <a:ext cx="15450" cy="13925"/>
            </a:xfrm>
            <a:custGeom>
              <a:rect b="b" l="l" r="r" t="t"/>
              <a:pathLst>
                <a:path extrusionOk="0" h="557" w="618">
                  <a:moveTo>
                    <a:pt x="309" y="1"/>
                  </a:moveTo>
                  <a:cubicBezTo>
                    <a:pt x="155" y="1"/>
                    <a:pt x="1" y="101"/>
                    <a:pt x="31" y="301"/>
                  </a:cubicBezTo>
                  <a:cubicBezTo>
                    <a:pt x="47" y="471"/>
                    <a:pt x="178" y="556"/>
                    <a:pt x="309" y="556"/>
                  </a:cubicBezTo>
                  <a:cubicBezTo>
                    <a:pt x="440" y="556"/>
                    <a:pt x="572" y="471"/>
                    <a:pt x="587" y="301"/>
                  </a:cubicBezTo>
                  <a:cubicBezTo>
                    <a:pt x="618" y="101"/>
                    <a:pt x="464"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95"/>
            <p:cNvSpPr/>
            <p:nvPr/>
          </p:nvSpPr>
          <p:spPr>
            <a:xfrm>
              <a:off x="4080500" y="3291250"/>
              <a:ext cx="84125" cy="13900"/>
            </a:xfrm>
            <a:custGeom>
              <a:rect b="b" l="l" r="r" t="t"/>
              <a:pathLst>
                <a:path extrusionOk="0" h="556" w="3365">
                  <a:moveTo>
                    <a:pt x="340" y="0"/>
                  </a:moveTo>
                  <a:cubicBezTo>
                    <a:pt x="0" y="31"/>
                    <a:pt x="0" y="525"/>
                    <a:pt x="340" y="556"/>
                  </a:cubicBezTo>
                  <a:lnTo>
                    <a:pt x="3086" y="556"/>
                  </a:lnTo>
                  <a:cubicBezTo>
                    <a:pt x="3241" y="556"/>
                    <a:pt x="3364" y="432"/>
                    <a:pt x="3364" y="278"/>
                  </a:cubicBezTo>
                  <a:cubicBezTo>
                    <a:pt x="3364" y="124"/>
                    <a:pt x="3241" y="0"/>
                    <a:pt x="30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95"/>
            <p:cNvSpPr/>
            <p:nvPr/>
          </p:nvSpPr>
          <p:spPr>
            <a:xfrm>
              <a:off x="4079725" y="3248800"/>
              <a:ext cx="108025" cy="13925"/>
            </a:xfrm>
            <a:custGeom>
              <a:rect b="b" l="l" r="r" t="t"/>
              <a:pathLst>
                <a:path extrusionOk="0" h="557" w="4321">
                  <a:moveTo>
                    <a:pt x="371" y="1"/>
                  </a:moveTo>
                  <a:cubicBezTo>
                    <a:pt x="0" y="1"/>
                    <a:pt x="0" y="556"/>
                    <a:pt x="371" y="556"/>
                  </a:cubicBezTo>
                  <a:lnTo>
                    <a:pt x="3951" y="556"/>
                  </a:lnTo>
                  <a:cubicBezTo>
                    <a:pt x="4321" y="556"/>
                    <a:pt x="4321" y="1"/>
                    <a:pt x="3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95"/>
            <p:cNvSpPr/>
            <p:nvPr/>
          </p:nvSpPr>
          <p:spPr>
            <a:xfrm>
              <a:off x="4254100" y="3248800"/>
              <a:ext cx="66375" cy="13925"/>
            </a:xfrm>
            <a:custGeom>
              <a:rect b="b" l="l" r="r" t="t"/>
              <a:pathLst>
                <a:path extrusionOk="0" h="557" w="2655">
                  <a:moveTo>
                    <a:pt x="370" y="1"/>
                  </a:moveTo>
                  <a:cubicBezTo>
                    <a:pt x="0" y="1"/>
                    <a:pt x="0" y="556"/>
                    <a:pt x="370" y="556"/>
                  </a:cubicBezTo>
                  <a:lnTo>
                    <a:pt x="2253" y="556"/>
                  </a:lnTo>
                  <a:cubicBezTo>
                    <a:pt x="2654" y="556"/>
                    <a:pt x="2654" y="1"/>
                    <a:pt x="2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95"/>
            <p:cNvSpPr/>
            <p:nvPr/>
          </p:nvSpPr>
          <p:spPr>
            <a:xfrm>
              <a:off x="4147100" y="3163825"/>
              <a:ext cx="63550" cy="14050"/>
            </a:xfrm>
            <a:custGeom>
              <a:rect b="b" l="l" r="r" t="t"/>
              <a:pathLst>
                <a:path extrusionOk="0" h="562" w="2542">
                  <a:moveTo>
                    <a:pt x="366" y="1"/>
                  </a:moveTo>
                  <a:cubicBezTo>
                    <a:pt x="0" y="1"/>
                    <a:pt x="9" y="562"/>
                    <a:pt x="393" y="562"/>
                  </a:cubicBezTo>
                  <a:cubicBezTo>
                    <a:pt x="402" y="562"/>
                    <a:pt x="412" y="561"/>
                    <a:pt x="422" y="561"/>
                  </a:cubicBezTo>
                  <a:lnTo>
                    <a:pt x="2120" y="561"/>
                  </a:lnTo>
                  <a:cubicBezTo>
                    <a:pt x="2130" y="561"/>
                    <a:pt x="2140" y="562"/>
                    <a:pt x="2149" y="562"/>
                  </a:cubicBezTo>
                  <a:cubicBezTo>
                    <a:pt x="2533" y="562"/>
                    <a:pt x="2542" y="1"/>
                    <a:pt x="2176" y="1"/>
                  </a:cubicBezTo>
                  <a:cubicBezTo>
                    <a:pt x="2158" y="1"/>
                    <a:pt x="2139" y="2"/>
                    <a:pt x="2120" y="5"/>
                  </a:cubicBezTo>
                  <a:lnTo>
                    <a:pt x="422" y="5"/>
                  </a:lnTo>
                  <a:cubicBezTo>
                    <a:pt x="403" y="2"/>
                    <a:pt x="38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95"/>
            <p:cNvSpPr/>
            <p:nvPr/>
          </p:nvSpPr>
          <p:spPr>
            <a:xfrm>
              <a:off x="4189725" y="3291150"/>
              <a:ext cx="127650" cy="14100"/>
            </a:xfrm>
            <a:custGeom>
              <a:rect b="b" l="l" r="r" t="t"/>
              <a:pathLst>
                <a:path extrusionOk="0" h="564" w="5106">
                  <a:moveTo>
                    <a:pt x="361" y="0"/>
                  </a:moveTo>
                  <a:cubicBezTo>
                    <a:pt x="1" y="0"/>
                    <a:pt x="1" y="564"/>
                    <a:pt x="361" y="564"/>
                  </a:cubicBezTo>
                  <a:cubicBezTo>
                    <a:pt x="378" y="564"/>
                    <a:pt x="396" y="562"/>
                    <a:pt x="415" y="560"/>
                  </a:cubicBezTo>
                  <a:lnTo>
                    <a:pt x="4828" y="560"/>
                  </a:lnTo>
                  <a:cubicBezTo>
                    <a:pt x="4982" y="560"/>
                    <a:pt x="5106" y="436"/>
                    <a:pt x="5106" y="282"/>
                  </a:cubicBezTo>
                  <a:cubicBezTo>
                    <a:pt x="5106" y="128"/>
                    <a:pt x="4982" y="4"/>
                    <a:pt x="4828" y="4"/>
                  </a:cubicBezTo>
                  <a:lnTo>
                    <a:pt x="415" y="4"/>
                  </a:lnTo>
                  <a:cubicBezTo>
                    <a:pt x="396" y="2"/>
                    <a:pt x="378" y="0"/>
                    <a:pt x="3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95"/>
            <p:cNvSpPr/>
            <p:nvPr/>
          </p:nvSpPr>
          <p:spPr>
            <a:xfrm>
              <a:off x="4080500" y="3206375"/>
              <a:ext cx="239200" cy="13900"/>
            </a:xfrm>
            <a:custGeom>
              <a:rect b="b" l="l" r="r" t="t"/>
              <a:pathLst>
                <a:path extrusionOk="0" h="556" w="9568">
                  <a:moveTo>
                    <a:pt x="340" y="0"/>
                  </a:moveTo>
                  <a:cubicBezTo>
                    <a:pt x="0" y="31"/>
                    <a:pt x="0" y="525"/>
                    <a:pt x="340" y="556"/>
                  </a:cubicBezTo>
                  <a:lnTo>
                    <a:pt x="9228" y="556"/>
                  </a:lnTo>
                  <a:cubicBezTo>
                    <a:pt x="9567" y="525"/>
                    <a:pt x="9567" y="31"/>
                    <a:pt x="9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95"/>
            <p:cNvSpPr/>
            <p:nvPr/>
          </p:nvSpPr>
          <p:spPr>
            <a:xfrm>
              <a:off x="4080500" y="3163825"/>
              <a:ext cx="44525" cy="14050"/>
            </a:xfrm>
            <a:custGeom>
              <a:rect b="b" l="l" r="r" t="t"/>
              <a:pathLst>
                <a:path extrusionOk="0" h="562" w="1781">
                  <a:moveTo>
                    <a:pt x="1414" y="1"/>
                  </a:moveTo>
                  <a:cubicBezTo>
                    <a:pt x="1396" y="1"/>
                    <a:pt x="1378" y="2"/>
                    <a:pt x="1358" y="5"/>
                  </a:cubicBezTo>
                  <a:lnTo>
                    <a:pt x="340" y="5"/>
                  </a:lnTo>
                  <a:cubicBezTo>
                    <a:pt x="0" y="36"/>
                    <a:pt x="0" y="530"/>
                    <a:pt x="340" y="561"/>
                  </a:cubicBezTo>
                  <a:lnTo>
                    <a:pt x="1358" y="561"/>
                  </a:lnTo>
                  <a:cubicBezTo>
                    <a:pt x="1368" y="561"/>
                    <a:pt x="1378" y="562"/>
                    <a:pt x="1388" y="562"/>
                  </a:cubicBezTo>
                  <a:cubicBezTo>
                    <a:pt x="1771" y="562"/>
                    <a:pt x="1780" y="1"/>
                    <a:pt x="14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95"/>
            <p:cNvSpPr/>
            <p:nvPr/>
          </p:nvSpPr>
          <p:spPr>
            <a:xfrm>
              <a:off x="4234025" y="3163950"/>
              <a:ext cx="84900" cy="13900"/>
            </a:xfrm>
            <a:custGeom>
              <a:rect b="b" l="l" r="r" t="t"/>
              <a:pathLst>
                <a:path extrusionOk="0" h="556" w="3396">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95"/>
            <p:cNvSpPr/>
            <p:nvPr/>
          </p:nvSpPr>
          <p:spPr>
            <a:xfrm>
              <a:off x="4080500" y="3333650"/>
              <a:ext cx="44525" cy="14750"/>
            </a:xfrm>
            <a:custGeom>
              <a:rect b="b" l="l" r="r" t="t"/>
              <a:pathLst>
                <a:path extrusionOk="0" h="590" w="1781">
                  <a:moveTo>
                    <a:pt x="1388" y="1"/>
                  </a:moveTo>
                  <a:cubicBezTo>
                    <a:pt x="1378" y="1"/>
                    <a:pt x="1368" y="1"/>
                    <a:pt x="1358" y="2"/>
                  </a:cubicBezTo>
                  <a:lnTo>
                    <a:pt x="340" y="2"/>
                  </a:lnTo>
                  <a:cubicBezTo>
                    <a:pt x="0" y="33"/>
                    <a:pt x="0" y="526"/>
                    <a:pt x="340" y="588"/>
                  </a:cubicBezTo>
                  <a:lnTo>
                    <a:pt x="1358" y="588"/>
                  </a:lnTo>
                  <a:cubicBezTo>
                    <a:pt x="1368" y="589"/>
                    <a:pt x="1378" y="589"/>
                    <a:pt x="1388" y="589"/>
                  </a:cubicBezTo>
                  <a:cubicBezTo>
                    <a:pt x="1780" y="589"/>
                    <a:pt x="1780" y="1"/>
                    <a:pt x="13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95"/>
            <p:cNvSpPr/>
            <p:nvPr/>
          </p:nvSpPr>
          <p:spPr>
            <a:xfrm>
              <a:off x="4169225" y="3376125"/>
              <a:ext cx="16225" cy="14575"/>
            </a:xfrm>
            <a:custGeom>
              <a:rect b="b" l="l" r="r" t="t"/>
              <a:pathLst>
                <a:path extrusionOk="0" h="583" w="649">
                  <a:moveTo>
                    <a:pt x="371" y="0"/>
                  </a:moveTo>
                  <a:cubicBezTo>
                    <a:pt x="124" y="0"/>
                    <a:pt x="0" y="309"/>
                    <a:pt x="185" y="494"/>
                  </a:cubicBezTo>
                  <a:cubicBezTo>
                    <a:pt x="247" y="556"/>
                    <a:pt x="319" y="583"/>
                    <a:pt x="388" y="583"/>
                  </a:cubicBezTo>
                  <a:cubicBezTo>
                    <a:pt x="525" y="583"/>
                    <a:pt x="648" y="473"/>
                    <a:pt x="648" y="309"/>
                  </a:cubicBezTo>
                  <a:cubicBezTo>
                    <a:pt x="648"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95"/>
            <p:cNvSpPr/>
            <p:nvPr/>
          </p:nvSpPr>
          <p:spPr>
            <a:xfrm>
              <a:off x="3997175" y="3077525"/>
              <a:ext cx="363400" cy="313375"/>
            </a:xfrm>
            <a:custGeom>
              <a:rect b="b" l="l" r="r" t="t"/>
              <a:pathLst>
                <a:path extrusionOk="0" h="12535" w="14536">
                  <a:moveTo>
                    <a:pt x="794" y="614"/>
                  </a:moveTo>
                  <a:cubicBezTo>
                    <a:pt x="807" y="614"/>
                    <a:pt x="820" y="615"/>
                    <a:pt x="833" y="618"/>
                  </a:cubicBezTo>
                  <a:lnTo>
                    <a:pt x="10370" y="618"/>
                  </a:lnTo>
                  <a:lnTo>
                    <a:pt x="10370" y="1729"/>
                  </a:lnTo>
                  <a:lnTo>
                    <a:pt x="556" y="1729"/>
                  </a:lnTo>
                  <a:lnTo>
                    <a:pt x="556" y="896"/>
                  </a:lnTo>
                  <a:cubicBezTo>
                    <a:pt x="556" y="755"/>
                    <a:pt x="658" y="614"/>
                    <a:pt x="794" y="614"/>
                  </a:cubicBezTo>
                  <a:close/>
                  <a:moveTo>
                    <a:pt x="13672" y="618"/>
                  </a:moveTo>
                  <a:cubicBezTo>
                    <a:pt x="13826" y="618"/>
                    <a:pt x="13950" y="741"/>
                    <a:pt x="13950" y="896"/>
                  </a:cubicBezTo>
                  <a:lnTo>
                    <a:pt x="13950" y="1729"/>
                  </a:lnTo>
                  <a:lnTo>
                    <a:pt x="10956" y="1729"/>
                  </a:lnTo>
                  <a:lnTo>
                    <a:pt x="10956" y="618"/>
                  </a:lnTo>
                  <a:close/>
                  <a:moveTo>
                    <a:pt x="13672" y="1"/>
                  </a:moveTo>
                  <a:lnTo>
                    <a:pt x="13672" y="31"/>
                  </a:lnTo>
                  <a:lnTo>
                    <a:pt x="833" y="31"/>
                  </a:lnTo>
                  <a:cubicBezTo>
                    <a:pt x="370" y="31"/>
                    <a:pt x="0" y="402"/>
                    <a:pt x="0" y="896"/>
                  </a:cubicBezTo>
                  <a:lnTo>
                    <a:pt x="0" y="11697"/>
                  </a:lnTo>
                  <a:cubicBezTo>
                    <a:pt x="0" y="12160"/>
                    <a:pt x="370" y="12530"/>
                    <a:pt x="833" y="12530"/>
                  </a:cubicBezTo>
                  <a:lnTo>
                    <a:pt x="5987" y="12530"/>
                  </a:lnTo>
                  <a:cubicBezTo>
                    <a:pt x="6006" y="12533"/>
                    <a:pt x="6024" y="12534"/>
                    <a:pt x="6041" y="12534"/>
                  </a:cubicBezTo>
                  <a:cubicBezTo>
                    <a:pt x="6401" y="12534"/>
                    <a:pt x="6401" y="11971"/>
                    <a:pt x="6041" y="11971"/>
                  </a:cubicBezTo>
                  <a:cubicBezTo>
                    <a:pt x="6024" y="11971"/>
                    <a:pt x="6006" y="11972"/>
                    <a:pt x="5987" y="11975"/>
                  </a:cubicBezTo>
                  <a:lnTo>
                    <a:pt x="833" y="11975"/>
                  </a:lnTo>
                  <a:cubicBezTo>
                    <a:pt x="679" y="11975"/>
                    <a:pt x="556" y="11851"/>
                    <a:pt x="556" y="11697"/>
                  </a:cubicBezTo>
                  <a:lnTo>
                    <a:pt x="556" y="2315"/>
                  </a:lnTo>
                  <a:lnTo>
                    <a:pt x="13950" y="2315"/>
                  </a:lnTo>
                  <a:lnTo>
                    <a:pt x="13950" y="11666"/>
                  </a:lnTo>
                  <a:cubicBezTo>
                    <a:pt x="13950" y="11821"/>
                    <a:pt x="13826" y="11944"/>
                    <a:pt x="13672" y="11944"/>
                  </a:cubicBezTo>
                  <a:lnTo>
                    <a:pt x="8549" y="11944"/>
                  </a:lnTo>
                  <a:cubicBezTo>
                    <a:pt x="8209" y="12006"/>
                    <a:pt x="8209" y="12469"/>
                    <a:pt x="8549" y="12530"/>
                  </a:cubicBezTo>
                  <a:lnTo>
                    <a:pt x="13672" y="12530"/>
                  </a:lnTo>
                  <a:cubicBezTo>
                    <a:pt x="14135" y="12530"/>
                    <a:pt x="14536" y="12129"/>
                    <a:pt x="14536" y="11666"/>
                  </a:cubicBezTo>
                  <a:lnTo>
                    <a:pt x="14536" y="865"/>
                  </a:lnTo>
                  <a:cubicBezTo>
                    <a:pt x="14536" y="402"/>
                    <a:pt x="14135" y="1"/>
                    <a:pt x="136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62" name="Google Shape;15662;p95"/>
          <p:cNvGrpSpPr/>
          <p:nvPr/>
        </p:nvGrpSpPr>
        <p:grpSpPr>
          <a:xfrm>
            <a:off x="5465841" y="1765913"/>
            <a:ext cx="363425" cy="363425"/>
            <a:chOff x="3246450" y="3052825"/>
            <a:chExt cx="363425" cy="363425"/>
          </a:xfrm>
        </p:grpSpPr>
        <p:sp>
          <p:nvSpPr>
            <p:cNvPr id="15663" name="Google Shape;15663;p95"/>
            <p:cNvSpPr/>
            <p:nvPr/>
          </p:nvSpPr>
          <p:spPr>
            <a:xfrm>
              <a:off x="3246450" y="3052825"/>
              <a:ext cx="363425" cy="363425"/>
            </a:xfrm>
            <a:custGeom>
              <a:rect b="b" l="l" r="r" t="t"/>
              <a:pathLst>
                <a:path extrusionOk="0" h="14537" w="14537">
                  <a:moveTo>
                    <a:pt x="8704" y="556"/>
                  </a:moveTo>
                  <a:lnTo>
                    <a:pt x="8704" y="3025"/>
                  </a:lnTo>
                  <a:lnTo>
                    <a:pt x="5864" y="3025"/>
                  </a:lnTo>
                  <a:lnTo>
                    <a:pt x="5864" y="556"/>
                  </a:lnTo>
                  <a:close/>
                  <a:moveTo>
                    <a:pt x="9568" y="5834"/>
                  </a:moveTo>
                  <a:lnTo>
                    <a:pt x="9568" y="8673"/>
                  </a:lnTo>
                  <a:lnTo>
                    <a:pt x="5000" y="8673"/>
                  </a:lnTo>
                  <a:lnTo>
                    <a:pt x="5000" y="5834"/>
                  </a:lnTo>
                  <a:close/>
                  <a:moveTo>
                    <a:pt x="2593" y="11512"/>
                  </a:moveTo>
                  <a:lnTo>
                    <a:pt x="2562" y="13981"/>
                  </a:lnTo>
                  <a:lnTo>
                    <a:pt x="618" y="13981"/>
                  </a:lnTo>
                  <a:lnTo>
                    <a:pt x="618" y="11512"/>
                  </a:lnTo>
                  <a:close/>
                  <a:moveTo>
                    <a:pt x="13981" y="11512"/>
                  </a:moveTo>
                  <a:lnTo>
                    <a:pt x="13981" y="13981"/>
                  </a:lnTo>
                  <a:lnTo>
                    <a:pt x="12006" y="13981"/>
                  </a:lnTo>
                  <a:lnTo>
                    <a:pt x="12006" y="11512"/>
                  </a:lnTo>
                  <a:close/>
                  <a:moveTo>
                    <a:pt x="5586" y="1"/>
                  </a:moveTo>
                  <a:cubicBezTo>
                    <a:pt x="5432" y="1"/>
                    <a:pt x="5309" y="124"/>
                    <a:pt x="5309" y="279"/>
                  </a:cubicBezTo>
                  <a:lnTo>
                    <a:pt x="5309" y="3303"/>
                  </a:lnTo>
                  <a:cubicBezTo>
                    <a:pt x="5309" y="3457"/>
                    <a:pt x="5432" y="3581"/>
                    <a:pt x="5586" y="3581"/>
                  </a:cubicBezTo>
                  <a:lnTo>
                    <a:pt x="7006" y="3581"/>
                  </a:lnTo>
                  <a:lnTo>
                    <a:pt x="7006" y="5278"/>
                  </a:lnTo>
                  <a:lnTo>
                    <a:pt x="4722" y="5278"/>
                  </a:lnTo>
                  <a:cubicBezTo>
                    <a:pt x="4568" y="5278"/>
                    <a:pt x="4445" y="5402"/>
                    <a:pt x="4445" y="5556"/>
                  </a:cubicBezTo>
                  <a:lnTo>
                    <a:pt x="4445" y="6976"/>
                  </a:lnTo>
                  <a:lnTo>
                    <a:pt x="1574" y="6976"/>
                  </a:lnTo>
                  <a:cubicBezTo>
                    <a:pt x="1420" y="6976"/>
                    <a:pt x="1297" y="7099"/>
                    <a:pt x="1297" y="7253"/>
                  </a:cubicBezTo>
                  <a:lnTo>
                    <a:pt x="1297" y="10957"/>
                  </a:lnTo>
                  <a:lnTo>
                    <a:pt x="309" y="10957"/>
                  </a:lnTo>
                  <a:cubicBezTo>
                    <a:pt x="155" y="10957"/>
                    <a:pt x="31" y="11080"/>
                    <a:pt x="0" y="11235"/>
                  </a:cubicBezTo>
                  <a:lnTo>
                    <a:pt x="0" y="14259"/>
                  </a:lnTo>
                  <a:cubicBezTo>
                    <a:pt x="0" y="14413"/>
                    <a:pt x="155" y="14537"/>
                    <a:pt x="309" y="14537"/>
                  </a:cubicBezTo>
                  <a:lnTo>
                    <a:pt x="2840" y="14537"/>
                  </a:lnTo>
                  <a:cubicBezTo>
                    <a:pt x="3025" y="14537"/>
                    <a:pt x="3148" y="14413"/>
                    <a:pt x="3148" y="14259"/>
                  </a:cubicBezTo>
                  <a:lnTo>
                    <a:pt x="3148" y="11235"/>
                  </a:lnTo>
                  <a:cubicBezTo>
                    <a:pt x="3148" y="11080"/>
                    <a:pt x="3025" y="10957"/>
                    <a:pt x="2840" y="10957"/>
                  </a:cubicBezTo>
                  <a:lnTo>
                    <a:pt x="1852" y="10957"/>
                  </a:lnTo>
                  <a:lnTo>
                    <a:pt x="1852" y="7562"/>
                  </a:lnTo>
                  <a:lnTo>
                    <a:pt x="4475" y="7562"/>
                  </a:lnTo>
                  <a:lnTo>
                    <a:pt x="4475" y="8982"/>
                  </a:lnTo>
                  <a:cubicBezTo>
                    <a:pt x="4475" y="9136"/>
                    <a:pt x="4599" y="9260"/>
                    <a:pt x="4753" y="9260"/>
                  </a:cubicBezTo>
                  <a:lnTo>
                    <a:pt x="7006" y="9260"/>
                  </a:lnTo>
                  <a:lnTo>
                    <a:pt x="7006" y="10957"/>
                  </a:lnTo>
                  <a:lnTo>
                    <a:pt x="4722" y="10957"/>
                  </a:lnTo>
                  <a:cubicBezTo>
                    <a:pt x="4568" y="10957"/>
                    <a:pt x="4445" y="11080"/>
                    <a:pt x="4445" y="11235"/>
                  </a:cubicBezTo>
                  <a:lnTo>
                    <a:pt x="4445" y="14259"/>
                  </a:lnTo>
                  <a:cubicBezTo>
                    <a:pt x="4445" y="14413"/>
                    <a:pt x="4568" y="14537"/>
                    <a:pt x="4722" y="14537"/>
                  </a:cubicBezTo>
                  <a:lnTo>
                    <a:pt x="6019" y="14537"/>
                  </a:lnTo>
                  <a:cubicBezTo>
                    <a:pt x="6173" y="14537"/>
                    <a:pt x="6296" y="14413"/>
                    <a:pt x="6296" y="14259"/>
                  </a:cubicBezTo>
                  <a:cubicBezTo>
                    <a:pt x="6296" y="14118"/>
                    <a:pt x="6193" y="13977"/>
                    <a:pt x="6058" y="13977"/>
                  </a:cubicBezTo>
                  <a:cubicBezTo>
                    <a:pt x="6045" y="13977"/>
                    <a:pt x="6032" y="13979"/>
                    <a:pt x="6019" y="13981"/>
                  </a:cubicBezTo>
                  <a:lnTo>
                    <a:pt x="5000" y="13981"/>
                  </a:lnTo>
                  <a:lnTo>
                    <a:pt x="5000" y="11512"/>
                  </a:lnTo>
                  <a:lnTo>
                    <a:pt x="9568" y="11512"/>
                  </a:lnTo>
                  <a:lnTo>
                    <a:pt x="9568" y="13981"/>
                  </a:lnTo>
                  <a:lnTo>
                    <a:pt x="8549" y="13981"/>
                  </a:lnTo>
                  <a:cubicBezTo>
                    <a:pt x="8536" y="13979"/>
                    <a:pt x="8523" y="13977"/>
                    <a:pt x="8510" y="13977"/>
                  </a:cubicBezTo>
                  <a:cubicBezTo>
                    <a:pt x="8374" y="13977"/>
                    <a:pt x="8271" y="14118"/>
                    <a:pt x="8271" y="14259"/>
                  </a:cubicBezTo>
                  <a:cubicBezTo>
                    <a:pt x="8271" y="14413"/>
                    <a:pt x="8395" y="14537"/>
                    <a:pt x="8549" y="14537"/>
                  </a:cubicBezTo>
                  <a:lnTo>
                    <a:pt x="9845" y="14537"/>
                  </a:lnTo>
                  <a:cubicBezTo>
                    <a:pt x="10000" y="14537"/>
                    <a:pt x="10123" y="14413"/>
                    <a:pt x="10123" y="14259"/>
                  </a:cubicBezTo>
                  <a:lnTo>
                    <a:pt x="10123" y="11235"/>
                  </a:lnTo>
                  <a:cubicBezTo>
                    <a:pt x="10123" y="11080"/>
                    <a:pt x="10000" y="10957"/>
                    <a:pt x="9845" y="10957"/>
                  </a:cubicBezTo>
                  <a:lnTo>
                    <a:pt x="7562" y="10957"/>
                  </a:lnTo>
                  <a:lnTo>
                    <a:pt x="7562" y="9260"/>
                  </a:lnTo>
                  <a:lnTo>
                    <a:pt x="9845" y="9260"/>
                  </a:lnTo>
                  <a:cubicBezTo>
                    <a:pt x="10000" y="9260"/>
                    <a:pt x="10123" y="9136"/>
                    <a:pt x="10123" y="8982"/>
                  </a:cubicBezTo>
                  <a:lnTo>
                    <a:pt x="10123" y="7562"/>
                  </a:lnTo>
                  <a:lnTo>
                    <a:pt x="12716" y="7562"/>
                  </a:lnTo>
                  <a:lnTo>
                    <a:pt x="12716" y="10957"/>
                  </a:lnTo>
                  <a:lnTo>
                    <a:pt x="11697" y="10957"/>
                  </a:lnTo>
                  <a:cubicBezTo>
                    <a:pt x="11543" y="10957"/>
                    <a:pt x="11419" y="11080"/>
                    <a:pt x="11419" y="11235"/>
                  </a:cubicBezTo>
                  <a:lnTo>
                    <a:pt x="11419" y="14259"/>
                  </a:lnTo>
                  <a:cubicBezTo>
                    <a:pt x="11419" y="14413"/>
                    <a:pt x="11543" y="14537"/>
                    <a:pt x="11697" y="14537"/>
                  </a:cubicBezTo>
                  <a:lnTo>
                    <a:pt x="14259" y="14537"/>
                  </a:lnTo>
                  <a:cubicBezTo>
                    <a:pt x="14413" y="14537"/>
                    <a:pt x="14536" y="14413"/>
                    <a:pt x="14536" y="14259"/>
                  </a:cubicBezTo>
                  <a:lnTo>
                    <a:pt x="14536" y="11235"/>
                  </a:lnTo>
                  <a:cubicBezTo>
                    <a:pt x="14536" y="11080"/>
                    <a:pt x="14413" y="10957"/>
                    <a:pt x="14259" y="10957"/>
                  </a:cubicBezTo>
                  <a:lnTo>
                    <a:pt x="13271" y="10957"/>
                  </a:lnTo>
                  <a:lnTo>
                    <a:pt x="13271" y="7253"/>
                  </a:lnTo>
                  <a:cubicBezTo>
                    <a:pt x="13271" y="7099"/>
                    <a:pt x="13148" y="6976"/>
                    <a:pt x="12993" y="6976"/>
                  </a:cubicBezTo>
                  <a:lnTo>
                    <a:pt x="10123" y="6976"/>
                  </a:lnTo>
                  <a:lnTo>
                    <a:pt x="10123" y="5556"/>
                  </a:lnTo>
                  <a:cubicBezTo>
                    <a:pt x="10123" y="5402"/>
                    <a:pt x="10000" y="5278"/>
                    <a:pt x="9845" y="5278"/>
                  </a:cubicBezTo>
                  <a:lnTo>
                    <a:pt x="7562" y="5278"/>
                  </a:lnTo>
                  <a:lnTo>
                    <a:pt x="7562" y="3581"/>
                  </a:lnTo>
                  <a:lnTo>
                    <a:pt x="8981" y="3581"/>
                  </a:lnTo>
                  <a:cubicBezTo>
                    <a:pt x="9136" y="3581"/>
                    <a:pt x="9259" y="3457"/>
                    <a:pt x="9259" y="3303"/>
                  </a:cubicBezTo>
                  <a:lnTo>
                    <a:pt x="9259" y="279"/>
                  </a:lnTo>
                  <a:cubicBezTo>
                    <a:pt x="9259" y="124"/>
                    <a:pt x="9136" y="1"/>
                    <a:pt x="89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95"/>
            <p:cNvSpPr/>
            <p:nvPr/>
          </p:nvSpPr>
          <p:spPr>
            <a:xfrm>
              <a:off x="3418725" y="3402300"/>
              <a:ext cx="16775" cy="13875"/>
            </a:xfrm>
            <a:custGeom>
              <a:rect b="b" l="l" r="r" t="t"/>
              <a:pathLst>
                <a:path extrusionOk="0" h="555" w="671">
                  <a:moveTo>
                    <a:pt x="359" y="0"/>
                  </a:moveTo>
                  <a:cubicBezTo>
                    <a:pt x="132" y="0"/>
                    <a:pt x="0" y="289"/>
                    <a:pt x="177" y="465"/>
                  </a:cubicBezTo>
                  <a:cubicBezTo>
                    <a:pt x="239" y="527"/>
                    <a:pt x="314" y="554"/>
                    <a:pt x="387" y="554"/>
                  </a:cubicBezTo>
                  <a:cubicBezTo>
                    <a:pt x="533" y="554"/>
                    <a:pt x="671" y="445"/>
                    <a:pt x="671" y="280"/>
                  </a:cubicBezTo>
                  <a:cubicBezTo>
                    <a:pt x="671" y="126"/>
                    <a:pt x="547" y="2"/>
                    <a:pt x="393" y="2"/>
                  </a:cubicBezTo>
                  <a:cubicBezTo>
                    <a:pt x="381" y="1"/>
                    <a:pt x="370" y="0"/>
                    <a:pt x="3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65" name="Google Shape;15665;p95"/>
          <p:cNvGrpSpPr/>
          <p:nvPr/>
        </p:nvGrpSpPr>
        <p:grpSpPr>
          <a:xfrm>
            <a:off x="6230822" y="1766300"/>
            <a:ext cx="362650" cy="362650"/>
            <a:chOff x="2492650" y="3053600"/>
            <a:chExt cx="362650" cy="362650"/>
          </a:xfrm>
        </p:grpSpPr>
        <p:sp>
          <p:nvSpPr>
            <p:cNvPr id="15666" name="Google Shape;15666;p95"/>
            <p:cNvSpPr/>
            <p:nvPr/>
          </p:nvSpPr>
          <p:spPr>
            <a:xfrm>
              <a:off x="2798950" y="3120725"/>
              <a:ext cx="56350" cy="248475"/>
            </a:xfrm>
            <a:custGeom>
              <a:rect b="b" l="l" r="r" t="t"/>
              <a:pathLst>
                <a:path extrusionOk="0" h="9939" w="2254">
                  <a:moveTo>
                    <a:pt x="1112" y="1"/>
                  </a:moveTo>
                  <a:cubicBezTo>
                    <a:pt x="1117" y="1"/>
                    <a:pt x="1122" y="1"/>
                    <a:pt x="1127" y="1"/>
                  </a:cubicBezTo>
                  <a:lnTo>
                    <a:pt x="1127" y="1"/>
                  </a:lnTo>
                  <a:cubicBezTo>
                    <a:pt x="1132" y="1"/>
                    <a:pt x="1137" y="1"/>
                    <a:pt x="1142" y="1"/>
                  </a:cubicBezTo>
                  <a:close/>
                  <a:moveTo>
                    <a:pt x="1142" y="587"/>
                  </a:moveTo>
                  <a:cubicBezTo>
                    <a:pt x="1451" y="587"/>
                    <a:pt x="1698" y="834"/>
                    <a:pt x="1698" y="1143"/>
                  </a:cubicBezTo>
                  <a:lnTo>
                    <a:pt x="1698" y="1729"/>
                  </a:lnTo>
                  <a:lnTo>
                    <a:pt x="587" y="1729"/>
                  </a:lnTo>
                  <a:lnTo>
                    <a:pt x="587" y="1174"/>
                  </a:lnTo>
                  <a:cubicBezTo>
                    <a:pt x="587" y="834"/>
                    <a:pt x="834" y="587"/>
                    <a:pt x="1142" y="587"/>
                  </a:cubicBezTo>
                  <a:close/>
                  <a:moveTo>
                    <a:pt x="1698" y="2285"/>
                  </a:moveTo>
                  <a:lnTo>
                    <a:pt x="1698" y="6821"/>
                  </a:lnTo>
                  <a:lnTo>
                    <a:pt x="587" y="6821"/>
                  </a:lnTo>
                  <a:lnTo>
                    <a:pt x="587" y="2285"/>
                  </a:lnTo>
                  <a:close/>
                  <a:moveTo>
                    <a:pt x="1605" y="7377"/>
                  </a:moveTo>
                  <a:lnTo>
                    <a:pt x="1142" y="8766"/>
                  </a:lnTo>
                  <a:lnTo>
                    <a:pt x="680" y="7377"/>
                  </a:lnTo>
                  <a:close/>
                  <a:moveTo>
                    <a:pt x="1127" y="1"/>
                  </a:moveTo>
                  <a:lnTo>
                    <a:pt x="1127" y="1"/>
                  </a:lnTo>
                  <a:cubicBezTo>
                    <a:pt x="517" y="9"/>
                    <a:pt x="1" y="531"/>
                    <a:pt x="1" y="1174"/>
                  </a:cubicBezTo>
                  <a:lnTo>
                    <a:pt x="1" y="7130"/>
                  </a:lnTo>
                  <a:cubicBezTo>
                    <a:pt x="1" y="7130"/>
                    <a:pt x="1" y="7161"/>
                    <a:pt x="1" y="7192"/>
                  </a:cubicBezTo>
                  <a:lnTo>
                    <a:pt x="865" y="9753"/>
                  </a:lnTo>
                  <a:cubicBezTo>
                    <a:pt x="911" y="9877"/>
                    <a:pt x="1019" y="9938"/>
                    <a:pt x="1127" y="9938"/>
                  </a:cubicBezTo>
                  <a:cubicBezTo>
                    <a:pt x="1235" y="9938"/>
                    <a:pt x="1343" y="9877"/>
                    <a:pt x="1389" y="9753"/>
                  </a:cubicBezTo>
                  <a:lnTo>
                    <a:pt x="2254" y="7192"/>
                  </a:lnTo>
                  <a:cubicBezTo>
                    <a:pt x="2254" y="7161"/>
                    <a:pt x="2254" y="7130"/>
                    <a:pt x="2254" y="7130"/>
                  </a:cubicBezTo>
                  <a:lnTo>
                    <a:pt x="2254" y="1174"/>
                  </a:lnTo>
                  <a:cubicBezTo>
                    <a:pt x="2254" y="531"/>
                    <a:pt x="1768" y="9"/>
                    <a:pt x="1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95"/>
            <p:cNvSpPr/>
            <p:nvPr/>
          </p:nvSpPr>
          <p:spPr>
            <a:xfrm>
              <a:off x="2538950" y="3142325"/>
              <a:ext cx="57100" cy="57125"/>
            </a:xfrm>
            <a:custGeom>
              <a:rect b="b" l="l" r="r" t="t"/>
              <a:pathLst>
                <a:path extrusionOk="0" h="2285" w="2284">
                  <a:moveTo>
                    <a:pt x="1728" y="556"/>
                  </a:moveTo>
                  <a:lnTo>
                    <a:pt x="1728" y="1698"/>
                  </a:lnTo>
                  <a:lnTo>
                    <a:pt x="556" y="1698"/>
                  </a:lnTo>
                  <a:lnTo>
                    <a:pt x="556" y="556"/>
                  </a:lnTo>
                  <a:close/>
                  <a:moveTo>
                    <a:pt x="309" y="1"/>
                  </a:moveTo>
                  <a:cubicBezTo>
                    <a:pt x="154" y="1"/>
                    <a:pt x="0" y="124"/>
                    <a:pt x="0" y="310"/>
                  </a:cubicBezTo>
                  <a:lnTo>
                    <a:pt x="0" y="2007"/>
                  </a:lnTo>
                  <a:cubicBezTo>
                    <a:pt x="0" y="2161"/>
                    <a:pt x="154" y="2285"/>
                    <a:pt x="309" y="2285"/>
                  </a:cubicBezTo>
                  <a:lnTo>
                    <a:pt x="2006" y="2285"/>
                  </a:lnTo>
                  <a:cubicBezTo>
                    <a:pt x="2160" y="2285"/>
                    <a:pt x="2284" y="2161"/>
                    <a:pt x="2284" y="2007"/>
                  </a:cubicBezTo>
                  <a:lnTo>
                    <a:pt x="2284" y="310"/>
                  </a:lnTo>
                  <a:cubicBezTo>
                    <a:pt x="2284" y="124"/>
                    <a:pt x="2160" y="1"/>
                    <a:pt x="2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95"/>
            <p:cNvSpPr/>
            <p:nvPr/>
          </p:nvSpPr>
          <p:spPr>
            <a:xfrm>
              <a:off x="2621175" y="3142225"/>
              <a:ext cx="108375" cy="14125"/>
            </a:xfrm>
            <a:custGeom>
              <a:rect b="b" l="l" r="r" t="t"/>
              <a:pathLst>
                <a:path extrusionOk="0" h="565" w="4335">
                  <a:moveTo>
                    <a:pt x="361" y="1"/>
                  </a:moveTo>
                  <a:cubicBezTo>
                    <a:pt x="1" y="1"/>
                    <a:pt x="1" y="564"/>
                    <a:pt x="361" y="564"/>
                  </a:cubicBezTo>
                  <a:cubicBezTo>
                    <a:pt x="378" y="564"/>
                    <a:pt x="396" y="563"/>
                    <a:pt x="415" y="560"/>
                  </a:cubicBezTo>
                  <a:lnTo>
                    <a:pt x="4025" y="560"/>
                  </a:lnTo>
                  <a:cubicBezTo>
                    <a:pt x="4334" y="530"/>
                    <a:pt x="4334" y="36"/>
                    <a:pt x="4025"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95"/>
            <p:cNvSpPr/>
            <p:nvPr/>
          </p:nvSpPr>
          <p:spPr>
            <a:xfrm>
              <a:off x="2624575" y="3184775"/>
              <a:ext cx="82600" cy="13900"/>
            </a:xfrm>
            <a:custGeom>
              <a:rect b="b" l="l" r="r" t="t"/>
              <a:pathLst>
                <a:path extrusionOk="0" h="556" w="3304">
                  <a:moveTo>
                    <a:pt x="279" y="0"/>
                  </a:moveTo>
                  <a:cubicBezTo>
                    <a:pt x="124" y="0"/>
                    <a:pt x="1" y="124"/>
                    <a:pt x="1" y="278"/>
                  </a:cubicBezTo>
                  <a:cubicBezTo>
                    <a:pt x="1" y="432"/>
                    <a:pt x="124" y="556"/>
                    <a:pt x="279" y="556"/>
                  </a:cubicBezTo>
                  <a:lnTo>
                    <a:pt x="3025" y="556"/>
                  </a:lnTo>
                  <a:cubicBezTo>
                    <a:pt x="3180" y="556"/>
                    <a:pt x="3303" y="432"/>
                    <a:pt x="3303" y="278"/>
                  </a:cubicBezTo>
                  <a:cubicBezTo>
                    <a:pt x="3303" y="124"/>
                    <a:pt x="3180" y="0"/>
                    <a:pt x="3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95"/>
            <p:cNvSpPr/>
            <p:nvPr/>
          </p:nvSpPr>
          <p:spPr>
            <a:xfrm>
              <a:off x="2538950" y="3227200"/>
              <a:ext cx="57100" cy="57125"/>
            </a:xfrm>
            <a:custGeom>
              <a:rect b="b" l="l" r="r" t="t"/>
              <a:pathLst>
                <a:path extrusionOk="0" h="2285" w="2284">
                  <a:moveTo>
                    <a:pt x="1728" y="587"/>
                  </a:moveTo>
                  <a:lnTo>
                    <a:pt x="1728" y="1698"/>
                  </a:lnTo>
                  <a:lnTo>
                    <a:pt x="556" y="1698"/>
                  </a:lnTo>
                  <a:lnTo>
                    <a:pt x="556" y="587"/>
                  </a:lnTo>
                  <a:close/>
                  <a:moveTo>
                    <a:pt x="309" y="1"/>
                  </a:moveTo>
                  <a:cubicBezTo>
                    <a:pt x="154" y="1"/>
                    <a:pt x="0" y="124"/>
                    <a:pt x="0" y="278"/>
                  </a:cubicBezTo>
                  <a:lnTo>
                    <a:pt x="0" y="2007"/>
                  </a:lnTo>
                  <a:cubicBezTo>
                    <a:pt x="0" y="2161"/>
                    <a:pt x="154" y="2285"/>
                    <a:pt x="309" y="2285"/>
                  </a:cubicBezTo>
                  <a:lnTo>
                    <a:pt x="2006" y="2285"/>
                  </a:lnTo>
                  <a:cubicBezTo>
                    <a:pt x="2160" y="2285"/>
                    <a:pt x="2284" y="2161"/>
                    <a:pt x="2284" y="2007"/>
                  </a:cubicBezTo>
                  <a:lnTo>
                    <a:pt x="2284" y="278"/>
                  </a:lnTo>
                  <a:cubicBezTo>
                    <a:pt x="2284" y="124"/>
                    <a:pt x="2160" y="1"/>
                    <a:pt x="2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95"/>
            <p:cNvSpPr/>
            <p:nvPr/>
          </p:nvSpPr>
          <p:spPr>
            <a:xfrm>
              <a:off x="2620975" y="3227175"/>
              <a:ext cx="108575" cy="14750"/>
            </a:xfrm>
            <a:custGeom>
              <a:rect b="b" l="l" r="r" t="t"/>
              <a:pathLst>
                <a:path extrusionOk="0" h="590" w="4343">
                  <a:moveTo>
                    <a:pt x="393" y="1"/>
                  </a:moveTo>
                  <a:cubicBezTo>
                    <a:pt x="0" y="1"/>
                    <a:pt x="0" y="589"/>
                    <a:pt x="393" y="589"/>
                  </a:cubicBezTo>
                  <a:cubicBezTo>
                    <a:pt x="403" y="589"/>
                    <a:pt x="413" y="589"/>
                    <a:pt x="423" y="588"/>
                  </a:cubicBezTo>
                  <a:lnTo>
                    <a:pt x="4033" y="588"/>
                  </a:lnTo>
                  <a:cubicBezTo>
                    <a:pt x="4342" y="526"/>
                    <a:pt x="4342" y="63"/>
                    <a:pt x="4033" y="2"/>
                  </a:cubicBezTo>
                  <a:lnTo>
                    <a:pt x="423" y="2"/>
                  </a:lnTo>
                  <a:cubicBezTo>
                    <a:pt x="413" y="1"/>
                    <a:pt x="403"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95"/>
            <p:cNvSpPr/>
            <p:nvPr/>
          </p:nvSpPr>
          <p:spPr>
            <a:xfrm>
              <a:off x="2620975" y="3269625"/>
              <a:ext cx="86950" cy="14725"/>
            </a:xfrm>
            <a:custGeom>
              <a:rect b="b" l="l" r="r" t="t"/>
              <a:pathLst>
                <a:path extrusionOk="0" h="589" w="3478">
                  <a:moveTo>
                    <a:pt x="393" y="0"/>
                  </a:moveTo>
                  <a:cubicBezTo>
                    <a:pt x="0" y="0"/>
                    <a:pt x="0" y="589"/>
                    <a:pt x="393" y="589"/>
                  </a:cubicBezTo>
                  <a:cubicBezTo>
                    <a:pt x="403" y="589"/>
                    <a:pt x="413" y="588"/>
                    <a:pt x="423" y="588"/>
                  </a:cubicBezTo>
                  <a:lnTo>
                    <a:pt x="3169" y="588"/>
                  </a:lnTo>
                  <a:cubicBezTo>
                    <a:pt x="3478" y="526"/>
                    <a:pt x="3478" y="63"/>
                    <a:pt x="3169" y="1"/>
                  </a:cubicBezTo>
                  <a:lnTo>
                    <a:pt x="423" y="1"/>
                  </a:lnTo>
                  <a:cubicBezTo>
                    <a:pt x="413" y="0"/>
                    <a:pt x="403" y="0"/>
                    <a:pt x="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95"/>
            <p:cNvSpPr/>
            <p:nvPr/>
          </p:nvSpPr>
          <p:spPr>
            <a:xfrm>
              <a:off x="2539725" y="3312075"/>
              <a:ext cx="56325" cy="57125"/>
            </a:xfrm>
            <a:custGeom>
              <a:rect b="b" l="l" r="r" t="t"/>
              <a:pathLst>
                <a:path extrusionOk="0" h="2285" w="2253">
                  <a:moveTo>
                    <a:pt x="1697" y="587"/>
                  </a:moveTo>
                  <a:lnTo>
                    <a:pt x="1697" y="1729"/>
                  </a:lnTo>
                  <a:lnTo>
                    <a:pt x="525" y="1729"/>
                  </a:lnTo>
                  <a:lnTo>
                    <a:pt x="525" y="587"/>
                  </a:lnTo>
                  <a:close/>
                  <a:moveTo>
                    <a:pt x="1975" y="1"/>
                  </a:moveTo>
                  <a:lnTo>
                    <a:pt x="1975" y="31"/>
                  </a:lnTo>
                  <a:lnTo>
                    <a:pt x="278" y="31"/>
                  </a:lnTo>
                  <a:cubicBezTo>
                    <a:pt x="123" y="31"/>
                    <a:pt x="0" y="155"/>
                    <a:pt x="0" y="309"/>
                  </a:cubicBezTo>
                  <a:lnTo>
                    <a:pt x="0" y="2007"/>
                  </a:lnTo>
                  <a:cubicBezTo>
                    <a:pt x="0" y="2161"/>
                    <a:pt x="123" y="2284"/>
                    <a:pt x="278" y="2284"/>
                  </a:cubicBezTo>
                  <a:lnTo>
                    <a:pt x="1975" y="2284"/>
                  </a:lnTo>
                  <a:cubicBezTo>
                    <a:pt x="2129" y="2253"/>
                    <a:pt x="2253" y="2130"/>
                    <a:pt x="2253" y="2007"/>
                  </a:cubicBezTo>
                  <a:lnTo>
                    <a:pt x="2253" y="278"/>
                  </a:lnTo>
                  <a:cubicBezTo>
                    <a:pt x="2253" y="124"/>
                    <a:pt x="2129" y="1"/>
                    <a:pt x="1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95"/>
            <p:cNvSpPr/>
            <p:nvPr/>
          </p:nvSpPr>
          <p:spPr>
            <a:xfrm>
              <a:off x="2621175" y="3312750"/>
              <a:ext cx="108375" cy="14100"/>
            </a:xfrm>
            <a:custGeom>
              <a:rect b="b" l="l" r="r" t="t"/>
              <a:pathLst>
                <a:path extrusionOk="0" h="564" w="4335">
                  <a:moveTo>
                    <a:pt x="361" y="0"/>
                  </a:moveTo>
                  <a:cubicBezTo>
                    <a:pt x="1" y="0"/>
                    <a:pt x="1" y="564"/>
                    <a:pt x="361" y="564"/>
                  </a:cubicBezTo>
                  <a:cubicBezTo>
                    <a:pt x="378" y="564"/>
                    <a:pt x="396" y="563"/>
                    <a:pt x="415" y="560"/>
                  </a:cubicBezTo>
                  <a:lnTo>
                    <a:pt x="4025" y="560"/>
                  </a:lnTo>
                  <a:cubicBezTo>
                    <a:pt x="4334" y="529"/>
                    <a:pt x="4334" y="35"/>
                    <a:pt x="4025" y="4"/>
                  </a:cubicBezTo>
                  <a:lnTo>
                    <a:pt x="415" y="4"/>
                  </a:lnTo>
                  <a:cubicBezTo>
                    <a:pt x="396" y="2"/>
                    <a:pt x="378" y="0"/>
                    <a:pt x="3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95"/>
            <p:cNvSpPr/>
            <p:nvPr/>
          </p:nvSpPr>
          <p:spPr>
            <a:xfrm>
              <a:off x="2621175" y="3355175"/>
              <a:ext cx="86750" cy="14125"/>
            </a:xfrm>
            <a:custGeom>
              <a:rect b="b" l="l" r="r" t="t"/>
              <a:pathLst>
                <a:path extrusionOk="0" h="565" w="3470">
                  <a:moveTo>
                    <a:pt x="361" y="1"/>
                  </a:moveTo>
                  <a:cubicBezTo>
                    <a:pt x="1" y="1"/>
                    <a:pt x="1" y="564"/>
                    <a:pt x="361" y="564"/>
                  </a:cubicBezTo>
                  <a:cubicBezTo>
                    <a:pt x="378" y="564"/>
                    <a:pt x="396" y="563"/>
                    <a:pt x="415" y="560"/>
                  </a:cubicBezTo>
                  <a:lnTo>
                    <a:pt x="3161" y="560"/>
                  </a:lnTo>
                  <a:cubicBezTo>
                    <a:pt x="3470" y="529"/>
                    <a:pt x="3470" y="36"/>
                    <a:pt x="3161"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95"/>
            <p:cNvSpPr/>
            <p:nvPr/>
          </p:nvSpPr>
          <p:spPr>
            <a:xfrm>
              <a:off x="2623800" y="3402200"/>
              <a:ext cx="15475" cy="14050"/>
            </a:xfrm>
            <a:custGeom>
              <a:rect b="b" l="l" r="r" t="t"/>
              <a:pathLst>
                <a:path extrusionOk="0" h="562" w="619">
                  <a:moveTo>
                    <a:pt x="312" y="0"/>
                  </a:moveTo>
                  <a:cubicBezTo>
                    <a:pt x="179" y="0"/>
                    <a:pt x="59" y="88"/>
                    <a:pt x="32" y="222"/>
                  </a:cubicBezTo>
                  <a:cubicBezTo>
                    <a:pt x="1" y="377"/>
                    <a:pt x="124" y="531"/>
                    <a:pt x="279" y="562"/>
                  </a:cubicBezTo>
                  <a:cubicBezTo>
                    <a:pt x="433" y="562"/>
                    <a:pt x="556" y="469"/>
                    <a:pt x="587" y="315"/>
                  </a:cubicBezTo>
                  <a:cubicBezTo>
                    <a:pt x="618" y="161"/>
                    <a:pt x="526" y="6"/>
                    <a:pt x="371" y="6"/>
                  </a:cubicBezTo>
                  <a:cubicBezTo>
                    <a:pt x="351" y="2"/>
                    <a:pt x="331" y="0"/>
                    <a:pt x="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95"/>
            <p:cNvSpPr/>
            <p:nvPr/>
          </p:nvSpPr>
          <p:spPr>
            <a:xfrm>
              <a:off x="2492650" y="3053600"/>
              <a:ext cx="277775" cy="362650"/>
            </a:xfrm>
            <a:custGeom>
              <a:rect b="b" l="l" r="r" t="t"/>
              <a:pathLst>
                <a:path extrusionOk="0" h="14506" w="11111">
                  <a:moveTo>
                    <a:pt x="6697" y="525"/>
                  </a:moveTo>
                  <a:cubicBezTo>
                    <a:pt x="6852" y="525"/>
                    <a:pt x="6975" y="680"/>
                    <a:pt x="6975" y="834"/>
                  </a:cubicBezTo>
                  <a:lnTo>
                    <a:pt x="6975" y="1390"/>
                  </a:lnTo>
                  <a:cubicBezTo>
                    <a:pt x="6975" y="1544"/>
                    <a:pt x="6852" y="1667"/>
                    <a:pt x="6697" y="1667"/>
                  </a:cubicBezTo>
                  <a:lnTo>
                    <a:pt x="4414" y="1667"/>
                  </a:lnTo>
                  <a:cubicBezTo>
                    <a:pt x="4259" y="1667"/>
                    <a:pt x="4136" y="1544"/>
                    <a:pt x="4136" y="1390"/>
                  </a:cubicBezTo>
                  <a:lnTo>
                    <a:pt x="4136" y="834"/>
                  </a:lnTo>
                  <a:cubicBezTo>
                    <a:pt x="4136" y="680"/>
                    <a:pt x="4259" y="525"/>
                    <a:pt x="4414" y="525"/>
                  </a:cubicBezTo>
                  <a:close/>
                  <a:moveTo>
                    <a:pt x="4414" y="1"/>
                  </a:moveTo>
                  <a:cubicBezTo>
                    <a:pt x="3951" y="1"/>
                    <a:pt x="3580" y="371"/>
                    <a:pt x="3580" y="834"/>
                  </a:cubicBezTo>
                  <a:lnTo>
                    <a:pt x="834" y="834"/>
                  </a:lnTo>
                  <a:cubicBezTo>
                    <a:pt x="371" y="834"/>
                    <a:pt x="0" y="1235"/>
                    <a:pt x="0" y="1698"/>
                  </a:cubicBezTo>
                  <a:lnTo>
                    <a:pt x="0" y="13642"/>
                  </a:lnTo>
                  <a:cubicBezTo>
                    <a:pt x="0" y="14105"/>
                    <a:pt x="371" y="14506"/>
                    <a:pt x="834" y="14506"/>
                  </a:cubicBezTo>
                  <a:lnTo>
                    <a:pt x="4290" y="14506"/>
                  </a:lnTo>
                  <a:cubicBezTo>
                    <a:pt x="4445" y="14506"/>
                    <a:pt x="4568" y="14382"/>
                    <a:pt x="4568" y="14228"/>
                  </a:cubicBezTo>
                  <a:cubicBezTo>
                    <a:pt x="4568" y="14087"/>
                    <a:pt x="4465" y="13946"/>
                    <a:pt x="4330" y="13946"/>
                  </a:cubicBezTo>
                  <a:cubicBezTo>
                    <a:pt x="4317" y="13946"/>
                    <a:pt x="4304" y="13948"/>
                    <a:pt x="4290" y="13950"/>
                  </a:cubicBezTo>
                  <a:lnTo>
                    <a:pt x="834" y="13950"/>
                  </a:lnTo>
                  <a:cubicBezTo>
                    <a:pt x="679" y="13919"/>
                    <a:pt x="556" y="13796"/>
                    <a:pt x="556" y="13642"/>
                  </a:cubicBezTo>
                  <a:lnTo>
                    <a:pt x="556" y="1698"/>
                  </a:lnTo>
                  <a:cubicBezTo>
                    <a:pt x="556" y="1544"/>
                    <a:pt x="679" y="1420"/>
                    <a:pt x="834" y="1420"/>
                  </a:cubicBezTo>
                  <a:lnTo>
                    <a:pt x="3580" y="1420"/>
                  </a:lnTo>
                  <a:cubicBezTo>
                    <a:pt x="3580" y="1883"/>
                    <a:pt x="3951" y="2254"/>
                    <a:pt x="4414" y="2254"/>
                  </a:cubicBezTo>
                  <a:lnTo>
                    <a:pt x="6697" y="2254"/>
                  </a:lnTo>
                  <a:cubicBezTo>
                    <a:pt x="7160" y="2254"/>
                    <a:pt x="7562" y="1883"/>
                    <a:pt x="7562" y="1420"/>
                  </a:cubicBezTo>
                  <a:lnTo>
                    <a:pt x="10277" y="1420"/>
                  </a:lnTo>
                  <a:cubicBezTo>
                    <a:pt x="10432" y="1420"/>
                    <a:pt x="10555" y="1544"/>
                    <a:pt x="10555" y="1698"/>
                  </a:cubicBezTo>
                  <a:lnTo>
                    <a:pt x="10555" y="13642"/>
                  </a:lnTo>
                  <a:cubicBezTo>
                    <a:pt x="10555" y="13796"/>
                    <a:pt x="10432" y="13919"/>
                    <a:pt x="10277" y="13950"/>
                  </a:cubicBezTo>
                  <a:lnTo>
                    <a:pt x="6852" y="13950"/>
                  </a:lnTo>
                  <a:cubicBezTo>
                    <a:pt x="6836" y="13948"/>
                    <a:pt x="6820" y="13946"/>
                    <a:pt x="6805" y="13946"/>
                  </a:cubicBezTo>
                  <a:cubicBezTo>
                    <a:pt x="6646" y="13946"/>
                    <a:pt x="6543" y="14087"/>
                    <a:pt x="6543" y="14228"/>
                  </a:cubicBezTo>
                  <a:cubicBezTo>
                    <a:pt x="6543" y="14382"/>
                    <a:pt x="6667" y="14506"/>
                    <a:pt x="6852" y="14506"/>
                  </a:cubicBezTo>
                  <a:lnTo>
                    <a:pt x="10277" y="14506"/>
                  </a:lnTo>
                  <a:cubicBezTo>
                    <a:pt x="10740" y="14506"/>
                    <a:pt x="11111" y="14136"/>
                    <a:pt x="11111" y="13642"/>
                  </a:cubicBezTo>
                  <a:lnTo>
                    <a:pt x="11111" y="1698"/>
                  </a:lnTo>
                  <a:cubicBezTo>
                    <a:pt x="11111" y="1235"/>
                    <a:pt x="10740" y="834"/>
                    <a:pt x="10277" y="834"/>
                  </a:cubicBezTo>
                  <a:lnTo>
                    <a:pt x="7562" y="834"/>
                  </a:lnTo>
                  <a:cubicBezTo>
                    <a:pt x="7562" y="371"/>
                    <a:pt x="7160" y="1"/>
                    <a:pt x="66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78" name="Google Shape;15678;p95"/>
          <p:cNvGrpSpPr/>
          <p:nvPr/>
        </p:nvGrpSpPr>
        <p:grpSpPr>
          <a:xfrm>
            <a:off x="6957878" y="1766288"/>
            <a:ext cx="363425" cy="362675"/>
            <a:chOff x="1734225" y="3053575"/>
            <a:chExt cx="363425" cy="362675"/>
          </a:xfrm>
        </p:grpSpPr>
        <p:sp>
          <p:nvSpPr>
            <p:cNvPr id="15679" name="Google Shape;15679;p95"/>
            <p:cNvSpPr/>
            <p:nvPr/>
          </p:nvSpPr>
          <p:spPr>
            <a:xfrm>
              <a:off x="1734225" y="3053575"/>
              <a:ext cx="363425" cy="362675"/>
            </a:xfrm>
            <a:custGeom>
              <a:rect b="b" l="l" r="r" t="t"/>
              <a:pathLst>
                <a:path extrusionOk="0" h="14507" w="14537">
                  <a:moveTo>
                    <a:pt x="13672" y="526"/>
                  </a:moveTo>
                  <a:cubicBezTo>
                    <a:pt x="13826" y="526"/>
                    <a:pt x="13950" y="681"/>
                    <a:pt x="13950" y="835"/>
                  </a:cubicBezTo>
                  <a:lnTo>
                    <a:pt x="13950" y="10371"/>
                  </a:lnTo>
                  <a:lnTo>
                    <a:pt x="8549" y="10371"/>
                  </a:lnTo>
                  <a:cubicBezTo>
                    <a:pt x="8209" y="10402"/>
                    <a:pt x="8209" y="10896"/>
                    <a:pt x="8549" y="10927"/>
                  </a:cubicBezTo>
                  <a:lnTo>
                    <a:pt x="13950" y="10927"/>
                  </a:lnTo>
                  <a:lnTo>
                    <a:pt x="13950" y="11760"/>
                  </a:lnTo>
                  <a:cubicBezTo>
                    <a:pt x="13950" y="11945"/>
                    <a:pt x="13826" y="12069"/>
                    <a:pt x="13672" y="12069"/>
                  </a:cubicBezTo>
                  <a:lnTo>
                    <a:pt x="864" y="12069"/>
                  </a:lnTo>
                  <a:cubicBezTo>
                    <a:pt x="710" y="12069"/>
                    <a:pt x="556" y="11945"/>
                    <a:pt x="556" y="11791"/>
                  </a:cubicBezTo>
                  <a:lnTo>
                    <a:pt x="556" y="10927"/>
                  </a:lnTo>
                  <a:lnTo>
                    <a:pt x="5957" y="10927"/>
                  </a:lnTo>
                  <a:cubicBezTo>
                    <a:pt x="5976" y="10930"/>
                    <a:pt x="5995" y="10931"/>
                    <a:pt x="6013" y="10931"/>
                  </a:cubicBezTo>
                  <a:cubicBezTo>
                    <a:pt x="6379" y="10931"/>
                    <a:pt x="6370" y="10370"/>
                    <a:pt x="5986" y="10370"/>
                  </a:cubicBezTo>
                  <a:cubicBezTo>
                    <a:pt x="5976" y="10370"/>
                    <a:pt x="5967" y="10371"/>
                    <a:pt x="5957" y="10371"/>
                  </a:cubicBezTo>
                  <a:lnTo>
                    <a:pt x="556" y="10371"/>
                  </a:lnTo>
                  <a:lnTo>
                    <a:pt x="556" y="835"/>
                  </a:lnTo>
                  <a:cubicBezTo>
                    <a:pt x="556" y="681"/>
                    <a:pt x="710" y="526"/>
                    <a:pt x="864" y="526"/>
                  </a:cubicBezTo>
                  <a:close/>
                  <a:moveTo>
                    <a:pt x="8672" y="12655"/>
                  </a:moveTo>
                  <a:lnTo>
                    <a:pt x="8672" y="13951"/>
                  </a:lnTo>
                  <a:lnTo>
                    <a:pt x="5833" y="13951"/>
                  </a:lnTo>
                  <a:lnTo>
                    <a:pt x="5833" y="12655"/>
                  </a:lnTo>
                  <a:close/>
                  <a:moveTo>
                    <a:pt x="13722" y="0"/>
                  </a:moveTo>
                  <a:cubicBezTo>
                    <a:pt x="13706" y="0"/>
                    <a:pt x="13689" y="1"/>
                    <a:pt x="13672" y="2"/>
                  </a:cubicBezTo>
                  <a:lnTo>
                    <a:pt x="864" y="2"/>
                  </a:lnTo>
                  <a:cubicBezTo>
                    <a:pt x="371" y="2"/>
                    <a:pt x="0" y="372"/>
                    <a:pt x="0" y="835"/>
                  </a:cubicBezTo>
                  <a:lnTo>
                    <a:pt x="0" y="11791"/>
                  </a:lnTo>
                  <a:cubicBezTo>
                    <a:pt x="0" y="12254"/>
                    <a:pt x="371" y="12655"/>
                    <a:pt x="864" y="12655"/>
                  </a:cubicBezTo>
                  <a:lnTo>
                    <a:pt x="5278" y="12655"/>
                  </a:lnTo>
                  <a:lnTo>
                    <a:pt x="5278" y="13951"/>
                  </a:lnTo>
                  <a:lnTo>
                    <a:pt x="3858" y="13951"/>
                  </a:lnTo>
                  <a:cubicBezTo>
                    <a:pt x="3704" y="13951"/>
                    <a:pt x="3580" y="14075"/>
                    <a:pt x="3580" y="14229"/>
                  </a:cubicBezTo>
                  <a:cubicBezTo>
                    <a:pt x="3580" y="14383"/>
                    <a:pt x="3704" y="14507"/>
                    <a:pt x="3858" y="14507"/>
                  </a:cubicBezTo>
                  <a:lnTo>
                    <a:pt x="10678" y="14507"/>
                  </a:lnTo>
                  <a:cubicBezTo>
                    <a:pt x="10833" y="14507"/>
                    <a:pt x="10956" y="14383"/>
                    <a:pt x="10956" y="14229"/>
                  </a:cubicBezTo>
                  <a:cubicBezTo>
                    <a:pt x="10956" y="14075"/>
                    <a:pt x="10833" y="13951"/>
                    <a:pt x="10678" y="13951"/>
                  </a:cubicBezTo>
                  <a:lnTo>
                    <a:pt x="9259" y="13951"/>
                  </a:lnTo>
                  <a:lnTo>
                    <a:pt x="9259" y="12655"/>
                  </a:lnTo>
                  <a:lnTo>
                    <a:pt x="13672" y="12655"/>
                  </a:lnTo>
                  <a:cubicBezTo>
                    <a:pt x="14166" y="12655"/>
                    <a:pt x="14536" y="12254"/>
                    <a:pt x="14536" y="11791"/>
                  </a:cubicBezTo>
                  <a:lnTo>
                    <a:pt x="14536" y="835"/>
                  </a:lnTo>
                  <a:cubicBezTo>
                    <a:pt x="14536" y="389"/>
                    <a:pt x="14164" y="0"/>
                    <a:pt x="137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95"/>
            <p:cNvSpPr/>
            <p:nvPr/>
          </p:nvSpPr>
          <p:spPr>
            <a:xfrm>
              <a:off x="1789000" y="3097575"/>
              <a:ext cx="253100" cy="77950"/>
            </a:xfrm>
            <a:custGeom>
              <a:rect b="b" l="l" r="r" t="t"/>
              <a:pathLst>
                <a:path extrusionOk="0" h="3118" w="10124">
                  <a:moveTo>
                    <a:pt x="8055" y="587"/>
                  </a:moveTo>
                  <a:cubicBezTo>
                    <a:pt x="8611" y="587"/>
                    <a:pt x="9043" y="1019"/>
                    <a:pt x="9043" y="1575"/>
                  </a:cubicBezTo>
                  <a:cubicBezTo>
                    <a:pt x="9043" y="2130"/>
                    <a:pt x="8611" y="2562"/>
                    <a:pt x="8055" y="2562"/>
                  </a:cubicBezTo>
                  <a:lnTo>
                    <a:pt x="3303" y="2562"/>
                  </a:lnTo>
                  <a:cubicBezTo>
                    <a:pt x="3766" y="2007"/>
                    <a:pt x="3766" y="1174"/>
                    <a:pt x="3303" y="587"/>
                  </a:cubicBezTo>
                  <a:close/>
                  <a:moveTo>
                    <a:pt x="2099" y="587"/>
                  </a:moveTo>
                  <a:cubicBezTo>
                    <a:pt x="2994" y="587"/>
                    <a:pt x="3426" y="1667"/>
                    <a:pt x="2809" y="2285"/>
                  </a:cubicBezTo>
                  <a:cubicBezTo>
                    <a:pt x="2599" y="2484"/>
                    <a:pt x="2348" y="2574"/>
                    <a:pt x="2103" y="2574"/>
                  </a:cubicBezTo>
                  <a:cubicBezTo>
                    <a:pt x="1592" y="2574"/>
                    <a:pt x="1111" y="2181"/>
                    <a:pt x="1111" y="1575"/>
                  </a:cubicBezTo>
                  <a:cubicBezTo>
                    <a:pt x="1111" y="1019"/>
                    <a:pt x="1543" y="587"/>
                    <a:pt x="2099" y="587"/>
                  </a:cubicBezTo>
                  <a:close/>
                  <a:moveTo>
                    <a:pt x="2099" y="1"/>
                  </a:moveTo>
                  <a:cubicBezTo>
                    <a:pt x="0" y="1"/>
                    <a:pt x="0" y="3118"/>
                    <a:pt x="2099" y="3118"/>
                  </a:cubicBezTo>
                  <a:lnTo>
                    <a:pt x="8055" y="3118"/>
                  </a:lnTo>
                  <a:cubicBezTo>
                    <a:pt x="10123" y="3118"/>
                    <a:pt x="10123" y="1"/>
                    <a:pt x="80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95"/>
            <p:cNvSpPr/>
            <p:nvPr/>
          </p:nvSpPr>
          <p:spPr>
            <a:xfrm>
              <a:off x="1789000" y="3204050"/>
              <a:ext cx="240750" cy="77950"/>
            </a:xfrm>
            <a:custGeom>
              <a:rect b="b" l="l" r="r" t="t"/>
              <a:pathLst>
                <a:path extrusionOk="0" h="3118" w="9630">
                  <a:moveTo>
                    <a:pt x="8055" y="556"/>
                  </a:moveTo>
                  <a:cubicBezTo>
                    <a:pt x="8611" y="556"/>
                    <a:pt x="9043" y="1019"/>
                    <a:pt x="9043" y="1575"/>
                  </a:cubicBezTo>
                  <a:cubicBezTo>
                    <a:pt x="9043" y="2158"/>
                    <a:pt x="8552" y="2558"/>
                    <a:pt x="8042" y="2558"/>
                  </a:cubicBezTo>
                  <a:cubicBezTo>
                    <a:pt x="7796" y="2558"/>
                    <a:pt x="7546" y="2465"/>
                    <a:pt x="7346" y="2254"/>
                  </a:cubicBezTo>
                  <a:cubicBezTo>
                    <a:pt x="6728" y="1637"/>
                    <a:pt x="7160" y="556"/>
                    <a:pt x="8055" y="556"/>
                  </a:cubicBezTo>
                  <a:close/>
                  <a:moveTo>
                    <a:pt x="6852" y="556"/>
                  </a:moveTo>
                  <a:cubicBezTo>
                    <a:pt x="6358" y="1143"/>
                    <a:pt x="6358" y="1976"/>
                    <a:pt x="6852" y="2562"/>
                  </a:cubicBezTo>
                  <a:lnTo>
                    <a:pt x="2099" y="2562"/>
                  </a:lnTo>
                  <a:cubicBezTo>
                    <a:pt x="1543" y="2562"/>
                    <a:pt x="1111" y="2099"/>
                    <a:pt x="1111" y="1575"/>
                  </a:cubicBezTo>
                  <a:cubicBezTo>
                    <a:pt x="1111" y="1019"/>
                    <a:pt x="1543" y="556"/>
                    <a:pt x="2099" y="556"/>
                  </a:cubicBezTo>
                  <a:close/>
                  <a:moveTo>
                    <a:pt x="2099" y="1"/>
                  </a:moveTo>
                  <a:cubicBezTo>
                    <a:pt x="0" y="1"/>
                    <a:pt x="0" y="3118"/>
                    <a:pt x="2099" y="3118"/>
                  </a:cubicBezTo>
                  <a:lnTo>
                    <a:pt x="8055" y="3118"/>
                  </a:lnTo>
                  <a:cubicBezTo>
                    <a:pt x="8919" y="3118"/>
                    <a:pt x="9598" y="2439"/>
                    <a:pt x="9598" y="1575"/>
                  </a:cubicBezTo>
                  <a:lnTo>
                    <a:pt x="9629" y="1575"/>
                  </a:lnTo>
                  <a:cubicBezTo>
                    <a:pt x="9629" y="711"/>
                    <a:pt x="8919" y="1"/>
                    <a:pt x="8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95"/>
            <p:cNvSpPr/>
            <p:nvPr/>
          </p:nvSpPr>
          <p:spPr>
            <a:xfrm>
              <a:off x="1908575" y="3312200"/>
              <a:ext cx="14700" cy="14475"/>
            </a:xfrm>
            <a:custGeom>
              <a:rect b="b" l="l" r="r" t="t"/>
              <a:pathLst>
                <a:path extrusionOk="0" h="579" w="588">
                  <a:moveTo>
                    <a:pt x="289" y="0"/>
                  </a:moveTo>
                  <a:cubicBezTo>
                    <a:pt x="141" y="0"/>
                    <a:pt x="1" y="117"/>
                    <a:pt x="1" y="304"/>
                  </a:cubicBezTo>
                  <a:cubicBezTo>
                    <a:pt x="1" y="469"/>
                    <a:pt x="138" y="578"/>
                    <a:pt x="284" y="578"/>
                  </a:cubicBezTo>
                  <a:cubicBezTo>
                    <a:pt x="358" y="578"/>
                    <a:pt x="433" y="551"/>
                    <a:pt x="495" y="489"/>
                  </a:cubicBezTo>
                  <a:cubicBezTo>
                    <a:pt x="587" y="366"/>
                    <a:pt x="587" y="212"/>
                    <a:pt x="495" y="88"/>
                  </a:cubicBezTo>
                  <a:cubicBezTo>
                    <a:pt x="434" y="28"/>
                    <a:pt x="361"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3" name="Google Shape;15683;p95"/>
          <p:cNvGrpSpPr/>
          <p:nvPr/>
        </p:nvGrpSpPr>
        <p:grpSpPr>
          <a:xfrm>
            <a:off x="7729834" y="1766013"/>
            <a:ext cx="363400" cy="363225"/>
            <a:chOff x="975800" y="3053025"/>
            <a:chExt cx="363400" cy="363225"/>
          </a:xfrm>
        </p:grpSpPr>
        <p:sp>
          <p:nvSpPr>
            <p:cNvPr id="15684" name="Google Shape;15684;p95"/>
            <p:cNvSpPr/>
            <p:nvPr/>
          </p:nvSpPr>
          <p:spPr>
            <a:xfrm>
              <a:off x="1198775" y="3169350"/>
              <a:ext cx="47150" cy="42975"/>
            </a:xfrm>
            <a:custGeom>
              <a:rect b="b" l="l" r="r" t="t"/>
              <a:pathLst>
                <a:path extrusionOk="0" h="1719" w="1886">
                  <a:moveTo>
                    <a:pt x="293" y="0"/>
                  </a:moveTo>
                  <a:cubicBezTo>
                    <a:pt x="224" y="0"/>
                    <a:pt x="154" y="31"/>
                    <a:pt x="93" y="93"/>
                  </a:cubicBezTo>
                  <a:cubicBezTo>
                    <a:pt x="0" y="185"/>
                    <a:pt x="0" y="340"/>
                    <a:pt x="93" y="463"/>
                  </a:cubicBezTo>
                  <a:lnTo>
                    <a:pt x="494" y="864"/>
                  </a:lnTo>
                  <a:lnTo>
                    <a:pt x="93" y="1235"/>
                  </a:lnTo>
                  <a:cubicBezTo>
                    <a:pt x="0" y="1358"/>
                    <a:pt x="0" y="1512"/>
                    <a:pt x="93" y="1636"/>
                  </a:cubicBezTo>
                  <a:cubicBezTo>
                    <a:pt x="154" y="1682"/>
                    <a:pt x="224" y="1705"/>
                    <a:pt x="293" y="1705"/>
                  </a:cubicBezTo>
                  <a:cubicBezTo>
                    <a:pt x="363" y="1705"/>
                    <a:pt x="432" y="1682"/>
                    <a:pt x="494" y="1636"/>
                  </a:cubicBezTo>
                  <a:lnTo>
                    <a:pt x="864" y="1235"/>
                  </a:lnTo>
                  <a:lnTo>
                    <a:pt x="1265" y="1636"/>
                  </a:lnTo>
                  <a:cubicBezTo>
                    <a:pt x="1298" y="1694"/>
                    <a:pt x="1347" y="1719"/>
                    <a:pt x="1402" y="1719"/>
                  </a:cubicBezTo>
                  <a:cubicBezTo>
                    <a:pt x="1606" y="1719"/>
                    <a:pt x="1886" y="1381"/>
                    <a:pt x="1667" y="1235"/>
                  </a:cubicBezTo>
                  <a:lnTo>
                    <a:pt x="1265" y="864"/>
                  </a:lnTo>
                  <a:lnTo>
                    <a:pt x="1667" y="463"/>
                  </a:lnTo>
                  <a:cubicBezTo>
                    <a:pt x="1786" y="248"/>
                    <a:pt x="1628" y="33"/>
                    <a:pt x="1436" y="33"/>
                  </a:cubicBezTo>
                  <a:cubicBezTo>
                    <a:pt x="1380" y="33"/>
                    <a:pt x="1321" y="51"/>
                    <a:pt x="1265" y="93"/>
                  </a:cubicBezTo>
                  <a:lnTo>
                    <a:pt x="864" y="463"/>
                  </a:lnTo>
                  <a:lnTo>
                    <a:pt x="494" y="93"/>
                  </a:lnTo>
                  <a:cubicBezTo>
                    <a:pt x="432" y="31"/>
                    <a:pt x="363"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95"/>
            <p:cNvSpPr/>
            <p:nvPr/>
          </p:nvSpPr>
          <p:spPr>
            <a:xfrm>
              <a:off x="1072175" y="3253250"/>
              <a:ext cx="44050" cy="42075"/>
            </a:xfrm>
            <a:custGeom>
              <a:rect b="b" l="l" r="r" t="t"/>
              <a:pathLst>
                <a:path extrusionOk="0" h="1683" w="1762">
                  <a:moveTo>
                    <a:pt x="1469" y="0"/>
                  </a:moveTo>
                  <a:cubicBezTo>
                    <a:pt x="1399" y="0"/>
                    <a:pt x="1330" y="23"/>
                    <a:pt x="1268" y="70"/>
                  </a:cubicBezTo>
                  <a:lnTo>
                    <a:pt x="898" y="440"/>
                  </a:lnTo>
                  <a:lnTo>
                    <a:pt x="497" y="70"/>
                  </a:lnTo>
                  <a:cubicBezTo>
                    <a:pt x="451" y="47"/>
                    <a:pt x="405" y="37"/>
                    <a:pt x="360" y="37"/>
                  </a:cubicBezTo>
                  <a:cubicBezTo>
                    <a:pt x="162" y="37"/>
                    <a:pt x="0" y="239"/>
                    <a:pt x="126" y="440"/>
                  </a:cubicBezTo>
                  <a:lnTo>
                    <a:pt x="497" y="841"/>
                  </a:lnTo>
                  <a:lnTo>
                    <a:pt x="126" y="1212"/>
                  </a:lnTo>
                  <a:cubicBezTo>
                    <a:pt x="3" y="1335"/>
                    <a:pt x="3" y="1489"/>
                    <a:pt x="126" y="1613"/>
                  </a:cubicBezTo>
                  <a:cubicBezTo>
                    <a:pt x="172" y="1659"/>
                    <a:pt x="242" y="1682"/>
                    <a:pt x="311" y="1682"/>
                  </a:cubicBezTo>
                  <a:cubicBezTo>
                    <a:pt x="381" y="1682"/>
                    <a:pt x="450" y="1659"/>
                    <a:pt x="497" y="1613"/>
                  </a:cubicBezTo>
                  <a:lnTo>
                    <a:pt x="898" y="1212"/>
                  </a:lnTo>
                  <a:lnTo>
                    <a:pt x="1268" y="1613"/>
                  </a:lnTo>
                  <a:cubicBezTo>
                    <a:pt x="1330" y="1659"/>
                    <a:pt x="1399" y="1682"/>
                    <a:pt x="1469" y="1682"/>
                  </a:cubicBezTo>
                  <a:cubicBezTo>
                    <a:pt x="1538" y="1682"/>
                    <a:pt x="1608" y="1659"/>
                    <a:pt x="1669" y="1613"/>
                  </a:cubicBezTo>
                  <a:cubicBezTo>
                    <a:pt x="1762" y="1489"/>
                    <a:pt x="1762" y="1335"/>
                    <a:pt x="1669" y="1212"/>
                  </a:cubicBezTo>
                  <a:lnTo>
                    <a:pt x="1268" y="841"/>
                  </a:lnTo>
                  <a:lnTo>
                    <a:pt x="1669" y="440"/>
                  </a:lnTo>
                  <a:cubicBezTo>
                    <a:pt x="1762" y="348"/>
                    <a:pt x="1762" y="162"/>
                    <a:pt x="1669" y="70"/>
                  </a:cubicBezTo>
                  <a:cubicBezTo>
                    <a:pt x="1608" y="23"/>
                    <a:pt x="1538" y="0"/>
                    <a:pt x="14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95"/>
            <p:cNvSpPr/>
            <p:nvPr/>
          </p:nvSpPr>
          <p:spPr>
            <a:xfrm>
              <a:off x="1043675" y="3161100"/>
              <a:ext cx="227650" cy="142275"/>
            </a:xfrm>
            <a:custGeom>
              <a:rect b="b" l="l" r="r" t="t"/>
              <a:pathLst>
                <a:path extrusionOk="0" h="5691" w="9106">
                  <a:moveTo>
                    <a:pt x="1150" y="585"/>
                  </a:moveTo>
                  <a:cubicBezTo>
                    <a:pt x="1435" y="585"/>
                    <a:pt x="1698" y="812"/>
                    <a:pt x="1698" y="1163"/>
                  </a:cubicBezTo>
                  <a:cubicBezTo>
                    <a:pt x="1698" y="1472"/>
                    <a:pt x="1451" y="1719"/>
                    <a:pt x="1143" y="1719"/>
                  </a:cubicBezTo>
                  <a:cubicBezTo>
                    <a:pt x="649" y="1719"/>
                    <a:pt x="371" y="1102"/>
                    <a:pt x="742" y="762"/>
                  </a:cubicBezTo>
                  <a:cubicBezTo>
                    <a:pt x="864" y="640"/>
                    <a:pt x="1009" y="585"/>
                    <a:pt x="1150" y="585"/>
                  </a:cubicBezTo>
                  <a:close/>
                  <a:moveTo>
                    <a:pt x="7963" y="3972"/>
                  </a:moveTo>
                  <a:cubicBezTo>
                    <a:pt x="8457" y="3972"/>
                    <a:pt x="8704" y="4589"/>
                    <a:pt x="8364" y="4959"/>
                  </a:cubicBezTo>
                  <a:cubicBezTo>
                    <a:pt x="8246" y="5068"/>
                    <a:pt x="8103" y="5116"/>
                    <a:pt x="7963" y="5116"/>
                  </a:cubicBezTo>
                  <a:cubicBezTo>
                    <a:pt x="7663" y="5116"/>
                    <a:pt x="7377" y="4894"/>
                    <a:pt x="7377" y="4558"/>
                  </a:cubicBezTo>
                  <a:cubicBezTo>
                    <a:pt x="7377" y="4250"/>
                    <a:pt x="7655" y="4003"/>
                    <a:pt x="7963" y="4003"/>
                  </a:cubicBezTo>
                  <a:lnTo>
                    <a:pt x="7963" y="3972"/>
                  </a:lnTo>
                  <a:close/>
                  <a:moveTo>
                    <a:pt x="1156" y="0"/>
                  </a:moveTo>
                  <a:cubicBezTo>
                    <a:pt x="579" y="0"/>
                    <a:pt x="1" y="403"/>
                    <a:pt x="1" y="1133"/>
                  </a:cubicBezTo>
                  <a:cubicBezTo>
                    <a:pt x="1" y="1882"/>
                    <a:pt x="584" y="2293"/>
                    <a:pt x="1163" y="2293"/>
                  </a:cubicBezTo>
                  <a:cubicBezTo>
                    <a:pt x="1633" y="2293"/>
                    <a:pt x="2102" y="2022"/>
                    <a:pt x="2254" y="1441"/>
                  </a:cubicBezTo>
                  <a:lnTo>
                    <a:pt x="2840" y="1441"/>
                  </a:lnTo>
                  <a:cubicBezTo>
                    <a:pt x="3643" y="1441"/>
                    <a:pt x="4260" y="2058"/>
                    <a:pt x="4260" y="2861"/>
                  </a:cubicBezTo>
                  <a:cubicBezTo>
                    <a:pt x="4260" y="3941"/>
                    <a:pt x="5155" y="4836"/>
                    <a:pt x="6266" y="4836"/>
                  </a:cubicBezTo>
                  <a:lnTo>
                    <a:pt x="6852" y="4836"/>
                  </a:lnTo>
                  <a:cubicBezTo>
                    <a:pt x="7005" y="5420"/>
                    <a:pt x="7477" y="5691"/>
                    <a:pt x="7950" y="5691"/>
                  </a:cubicBezTo>
                  <a:cubicBezTo>
                    <a:pt x="8527" y="5691"/>
                    <a:pt x="9105" y="5287"/>
                    <a:pt x="9105" y="4558"/>
                  </a:cubicBezTo>
                  <a:cubicBezTo>
                    <a:pt x="9105" y="3829"/>
                    <a:pt x="8527" y="3426"/>
                    <a:pt x="7950" y="3426"/>
                  </a:cubicBezTo>
                  <a:cubicBezTo>
                    <a:pt x="7477" y="3426"/>
                    <a:pt x="7005" y="3697"/>
                    <a:pt x="6852" y="4280"/>
                  </a:cubicBezTo>
                  <a:lnTo>
                    <a:pt x="6266" y="4280"/>
                  </a:lnTo>
                  <a:cubicBezTo>
                    <a:pt x="5463" y="4280"/>
                    <a:pt x="4846" y="3632"/>
                    <a:pt x="4846" y="2861"/>
                  </a:cubicBezTo>
                  <a:cubicBezTo>
                    <a:pt x="4846" y="1750"/>
                    <a:pt x="3951" y="855"/>
                    <a:pt x="2840" y="855"/>
                  </a:cubicBezTo>
                  <a:lnTo>
                    <a:pt x="2254" y="855"/>
                  </a:lnTo>
                  <a:cubicBezTo>
                    <a:pt x="2101" y="271"/>
                    <a:pt x="1629"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95"/>
            <p:cNvSpPr/>
            <p:nvPr/>
          </p:nvSpPr>
          <p:spPr>
            <a:xfrm>
              <a:off x="1150150" y="3116375"/>
              <a:ext cx="17000" cy="14400"/>
            </a:xfrm>
            <a:custGeom>
              <a:rect b="b" l="l" r="r" t="t"/>
              <a:pathLst>
                <a:path extrusionOk="0" h="576" w="680">
                  <a:moveTo>
                    <a:pt x="302" y="1"/>
                  </a:moveTo>
                  <a:cubicBezTo>
                    <a:pt x="149" y="1"/>
                    <a:pt x="1" y="127"/>
                    <a:pt x="1" y="298"/>
                  </a:cubicBezTo>
                  <a:cubicBezTo>
                    <a:pt x="1" y="453"/>
                    <a:pt x="124" y="576"/>
                    <a:pt x="279" y="576"/>
                  </a:cubicBezTo>
                  <a:cubicBezTo>
                    <a:pt x="556" y="576"/>
                    <a:pt x="680" y="267"/>
                    <a:pt x="495" y="82"/>
                  </a:cubicBezTo>
                  <a:cubicBezTo>
                    <a:pt x="438" y="25"/>
                    <a:pt x="369" y="1"/>
                    <a:pt x="3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95"/>
            <p:cNvSpPr/>
            <p:nvPr/>
          </p:nvSpPr>
          <p:spPr>
            <a:xfrm>
              <a:off x="975800" y="3053025"/>
              <a:ext cx="363400" cy="363225"/>
            </a:xfrm>
            <a:custGeom>
              <a:rect b="b" l="l" r="r" t="t"/>
              <a:pathLst>
                <a:path extrusionOk="0" h="14529" w="14536">
                  <a:moveTo>
                    <a:pt x="11697" y="556"/>
                  </a:moveTo>
                  <a:cubicBezTo>
                    <a:pt x="11974" y="556"/>
                    <a:pt x="12252" y="749"/>
                    <a:pt x="12252" y="1135"/>
                  </a:cubicBezTo>
                  <a:cubicBezTo>
                    <a:pt x="12252" y="1289"/>
                    <a:pt x="12376" y="1413"/>
                    <a:pt x="12561" y="1413"/>
                  </a:cubicBezTo>
                  <a:lnTo>
                    <a:pt x="13672" y="1413"/>
                  </a:lnTo>
                  <a:cubicBezTo>
                    <a:pt x="13826" y="1413"/>
                    <a:pt x="13950" y="1536"/>
                    <a:pt x="13980" y="1690"/>
                  </a:cubicBezTo>
                  <a:lnTo>
                    <a:pt x="13980" y="2277"/>
                  </a:lnTo>
                  <a:cubicBezTo>
                    <a:pt x="13950" y="2431"/>
                    <a:pt x="13826" y="2554"/>
                    <a:pt x="13672" y="2554"/>
                  </a:cubicBezTo>
                  <a:lnTo>
                    <a:pt x="8549" y="2554"/>
                  </a:lnTo>
                  <a:cubicBezTo>
                    <a:pt x="8209" y="2585"/>
                    <a:pt x="8209" y="3079"/>
                    <a:pt x="8549" y="3110"/>
                  </a:cubicBezTo>
                  <a:lnTo>
                    <a:pt x="13116" y="3110"/>
                  </a:lnTo>
                  <a:lnTo>
                    <a:pt x="13116" y="10949"/>
                  </a:lnTo>
                  <a:cubicBezTo>
                    <a:pt x="13116" y="11103"/>
                    <a:pt x="12993" y="11227"/>
                    <a:pt x="12839" y="11227"/>
                  </a:cubicBezTo>
                  <a:lnTo>
                    <a:pt x="1697" y="11227"/>
                  </a:lnTo>
                  <a:cubicBezTo>
                    <a:pt x="1543" y="11227"/>
                    <a:pt x="1420" y="11103"/>
                    <a:pt x="1420" y="10949"/>
                  </a:cubicBezTo>
                  <a:lnTo>
                    <a:pt x="1420" y="3110"/>
                  </a:lnTo>
                  <a:lnTo>
                    <a:pt x="5987" y="3110"/>
                  </a:lnTo>
                  <a:cubicBezTo>
                    <a:pt x="6006" y="3113"/>
                    <a:pt x="6024" y="3114"/>
                    <a:pt x="6041" y="3114"/>
                  </a:cubicBezTo>
                  <a:cubicBezTo>
                    <a:pt x="6401" y="3114"/>
                    <a:pt x="6401" y="2551"/>
                    <a:pt x="6041" y="2551"/>
                  </a:cubicBezTo>
                  <a:cubicBezTo>
                    <a:pt x="6024" y="2551"/>
                    <a:pt x="6006" y="2552"/>
                    <a:pt x="5987" y="2554"/>
                  </a:cubicBezTo>
                  <a:lnTo>
                    <a:pt x="864" y="2554"/>
                  </a:lnTo>
                  <a:cubicBezTo>
                    <a:pt x="710" y="2554"/>
                    <a:pt x="556" y="2431"/>
                    <a:pt x="556" y="2277"/>
                  </a:cubicBezTo>
                  <a:lnTo>
                    <a:pt x="556" y="1690"/>
                  </a:lnTo>
                  <a:cubicBezTo>
                    <a:pt x="556" y="1536"/>
                    <a:pt x="710" y="1413"/>
                    <a:pt x="864" y="1413"/>
                  </a:cubicBezTo>
                  <a:lnTo>
                    <a:pt x="1975" y="1413"/>
                  </a:lnTo>
                  <a:cubicBezTo>
                    <a:pt x="2129" y="1413"/>
                    <a:pt x="2284" y="1289"/>
                    <a:pt x="2284" y="1135"/>
                  </a:cubicBezTo>
                  <a:cubicBezTo>
                    <a:pt x="2284" y="749"/>
                    <a:pt x="2562" y="556"/>
                    <a:pt x="2839" y="556"/>
                  </a:cubicBezTo>
                  <a:cubicBezTo>
                    <a:pt x="3117" y="556"/>
                    <a:pt x="3395" y="749"/>
                    <a:pt x="3395" y="1135"/>
                  </a:cubicBezTo>
                  <a:cubicBezTo>
                    <a:pt x="3395" y="1289"/>
                    <a:pt x="3518" y="1413"/>
                    <a:pt x="3703" y="1413"/>
                  </a:cubicBezTo>
                  <a:lnTo>
                    <a:pt x="10833" y="1413"/>
                  </a:lnTo>
                  <a:cubicBezTo>
                    <a:pt x="10987" y="1413"/>
                    <a:pt x="11141" y="1289"/>
                    <a:pt x="11141" y="1135"/>
                  </a:cubicBezTo>
                  <a:cubicBezTo>
                    <a:pt x="11141" y="749"/>
                    <a:pt x="11419" y="556"/>
                    <a:pt x="11697" y="556"/>
                  </a:cubicBezTo>
                  <a:close/>
                  <a:moveTo>
                    <a:pt x="2839" y="1"/>
                  </a:moveTo>
                  <a:cubicBezTo>
                    <a:pt x="2361" y="1"/>
                    <a:pt x="1883" y="286"/>
                    <a:pt x="1728" y="857"/>
                  </a:cubicBezTo>
                  <a:lnTo>
                    <a:pt x="864" y="857"/>
                  </a:lnTo>
                  <a:cubicBezTo>
                    <a:pt x="370" y="857"/>
                    <a:pt x="0" y="1227"/>
                    <a:pt x="0" y="1690"/>
                  </a:cubicBezTo>
                  <a:lnTo>
                    <a:pt x="0" y="2277"/>
                  </a:lnTo>
                  <a:cubicBezTo>
                    <a:pt x="0" y="2740"/>
                    <a:pt x="370" y="3110"/>
                    <a:pt x="864" y="3110"/>
                  </a:cubicBezTo>
                  <a:lnTo>
                    <a:pt x="864" y="10949"/>
                  </a:lnTo>
                  <a:cubicBezTo>
                    <a:pt x="864" y="11412"/>
                    <a:pt x="1234" y="11782"/>
                    <a:pt x="1697" y="11813"/>
                  </a:cubicBezTo>
                  <a:lnTo>
                    <a:pt x="6975" y="11813"/>
                  </a:lnTo>
                  <a:lnTo>
                    <a:pt x="6975" y="13973"/>
                  </a:lnTo>
                  <a:lnTo>
                    <a:pt x="6419" y="13973"/>
                  </a:lnTo>
                  <a:cubicBezTo>
                    <a:pt x="6406" y="13971"/>
                    <a:pt x="6393" y="13969"/>
                    <a:pt x="6380" y="13969"/>
                  </a:cubicBezTo>
                  <a:cubicBezTo>
                    <a:pt x="6244" y="13969"/>
                    <a:pt x="6142" y="14110"/>
                    <a:pt x="6142" y="14251"/>
                  </a:cubicBezTo>
                  <a:cubicBezTo>
                    <a:pt x="6142" y="14405"/>
                    <a:pt x="6265" y="14529"/>
                    <a:pt x="6419" y="14529"/>
                  </a:cubicBezTo>
                  <a:lnTo>
                    <a:pt x="8117" y="14529"/>
                  </a:lnTo>
                  <a:cubicBezTo>
                    <a:pt x="8271" y="14529"/>
                    <a:pt x="8394" y="14405"/>
                    <a:pt x="8394" y="14251"/>
                  </a:cubicBezTo>
                  <a:cubicBezTo>
                    <a:pt x="8394" y="14110"/>
                    <a:pt x="8292" y="13969"/>
                    <a:pt x="8156" y="13969"/>
                  </a:cubicBezTo>
                  <a:cubicBezTo>
                    <a:pt x="8143" y="13969"/>
                    <a:pt x="8130" y="13971"/>
                    <a:pt x="8117" y="13973"/>
                  </a:cubicBezTo>
                  <a:lnTo>
                    <a:pt x="7561" y="13973"/>
                  </a:lnTo>
                  <a:lnTo>
                    <a:pt x="7561" y="11813"/>
                  </a:lnTo>
                  <a:lnTo>
                    <a:pt x="12839" y="11813"/>
                  </a:lnTo>
                  <a:cubicBezTo>
                    <a:pt x="13301" y="11813"/>
                    <a:pt x="13672" y="11412"/>
                    <a:pt x="13672" y="10949"/>
                  </a:cubicBezTo>
                  <a:lnTo>
                    <a:pt x="13672" y="3110"/>
                  </a:lnTo>
                  <a:cubicBezTo>
                    <a:pt x="14135" y="3110"/>
                    <a:pt x="14536" y="2740"/>
                    <a:pt x="14536" y="2277"/>
                  </a:cubicBezTo>
                  <a:lnTo>
                    <a:pt x="14536" y="1690"/>
                  </a:lnTo>
                  <a:cubicBezTo>
                    <a:pt x="14536" y="1227"/>
                    <a:pt x="14135" y="857"/>
                    <a:pt x="13672" y="857"/>
                  </a:cubicBezTo>
                  <a:lnTo>
                    <a:pt x="12808" y="857"/>
                  </a:lnTo>
                  <a:cubicBezTo>
                    <a:pt x="12653" y="286"/>
                    <a:pt x="12175" y="1"/>
                    <a:pt x="11697" y="1"/>
                  </a:cubicBezTo>
                  <a:cubicBezTo>
                    <a:pt x="11218" y="1"/>
                    <a:pt x="10740" y="286"/>
                    <a:pt x="10586" y="857"/>
                  </a:cubicBezTo>
                  <a:lnTo>
                    <a:pt x="3950" y="857"/>
                  </a:lnTo>
                  <a:cubicBezTo>
                    <a:pt x="3796" y="286"/>
                    <a:pt x="3318" y="1"/>
                    <a:pt x="28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9" name="Google Shape;15689;p95"/>
          <p:cNvGrpSpPr/>
          <p:nvPr/>
        </p:nvGrpSpPr>
        <p:grpSpPr>
          <a:xfrm>
            <a:off x="7729822" y="2328519"/>
            <a:ext cx="363425" cy="364700"/>
            <a:chOff x="7724500" y="2485750"/>
            <a:chExt cx="363425" cy="364700"/>
          </a:xfrm>
        </p:grpSpPr>
        <p:sp>
          <p:nvSpPr>
            <p:cNvPr id="15690" name="Google Shape;15690;p95"/>
            <p:cNvSpPr/>
            <p:nvPr/>
          </p:nvSpPr>
          <p:spPr>
            <a:xfrm>
              <a:off x="7724500" y="2485750"/>
              <a:ext cx="363425" cy="363425"/>
            </a:xfrm>
            <a:custGeom>
              <a:rect b="b" l="l" r="r" t="t"/>
              <a:pathLst>
                <a:path extrusionOk="0" h="14537" w="14537">
                  <a:moveTo>
                    <a:pt x="10401" y="556"/>
                  </a:moveTo>
                  <a:lnTo>
                    <a:pt x="10401" y="1698"/>
                  </a:lnTo>
                  <a:lnTo>
                    <a:pt x="2439" y="1698"/>
                  </a:lnTo>
                  <a:lnTo>
                    <a:pt x="2439" y="865"/>
                  </a:lnTo>
                  <a:cubicBezTo>
                    <a:pt x="2439" y="710"/>
                    <a:pt x="2562" y="556"/>
                    <a:pt x="2717" y="556"/>
                  </a:cubicBezTo>
                  <a:close/>
                  <a:moveTo>
                    <a:pt x="11821" y="556"/>
                  </a:moveTo>
                  <a:cubicBezTo>
                    <a:pt x="11975" y="556"/>
                    <a:pt x="12099" y="710"/>
                    <a:pt x="12099" y="865"/>
                  </a:cubicBezTo>
                  <a:lnTo>
                    <a:pt x="12099" y="1698"/>
                  </a:lnTo>
                  <a:lnTo>
                    <a:pt x="10957" y="1698"/>
                  </a:lnTo>
                  <a:lnTo>
                    <a:pt x="10957" y="556"/>
                  </a:lnTo>
                  <a:close/>
                  <a:moveTo>
                    <a:pt x="12654" y="5648"/>
                  </a:moveTo>
                  <a:lnTo>
                    <a:pt x="13734" y="6265"/>
                  </a:lnTo>
                  <a:lnTo>
                    <a:pt x="12654" y="7037"/>
                  </a:lnTo>
                  <a:lnTo>
                    <a:pt x="12654" y="5648"/>
                  </a:lnTo>
                  <a:close/>
                  <a:moveTo>
                    <a:pt x="1883" y="5679"/>
                  </a:moveTo>
                  <a:lnTo>
                    <a:pt x="1883" y="7068"/>
                  </a:lnTo>
                  <a:lnTo>
                    <a:pt x="803" y="6296"/>
                  </a:lnTo>
                  <a:lnTo>
                    <a:pt x="1883" y="5679"/>
                  </a:lnTo>
                  <a:close/>
                  <a:moveTo>
                    <a:pt x="12099" y="2284"/>
                  </a:moveTo>
                  <a:lnTo>
                    <a:pt x="12099" y="7469"/>
                  </a:lnTo>
                  <a:lnTo>
                    <a:pt x="7284" y="11018"/>
                  </a:lnTo>
                  <a:lnTo>
                    <a:pt x="2470" y="7469"/>
                  </a:lnTo>
                  <a:lnTo>
                    <a:pt x="2470" y="2284"/>
                  </a:lnTo>
                  <a:close/>
                  <a:moveTo>
                    <a:pt x="2717" y="1"/>
                  </a:moveTo>
                  <a:cubicBezTo>
                    <a:pt x="2254" y="1"/>
                    <a:pt x="1883" y="371"/>
                    <a:pt x="1883" y="865"/>
                  </a:cubicBezTo>
                  <a:lnTo>
                    <a:pt x="1883" y="5031"/>
                  </a:lnTo>
                  <a:lnTo>
                    <a:pt x="155" y="5988"/>
                  </a:lnTo>
                  <a:cubicBezTo>
                    <a:pt x="62" y="6049"/>
                    <a:pt x="1" y="6142"/>
                    <a:pt x="1" y="6235"/>
                  </a:cubicBezTo>
                  <a:lnTo>
                    <a:pt x="1" y="14259"/>
                  </a:lnTo>
                  <a:cubicBezTo>
                    <a:pt x="1" y="14413"/>
                    <a:pt x="124" y="14536"/>
                    <a:pt x="278" y="14536"/>
                  </a:cubicBezTo>
                  <a:lnTo>
                    <a:pt x="5988" y="14536"/>
                  </a:lnTo>
                  <a:cubicBezTo>
                    <a:pt x="6142" y="14536"/>
                    <a:pt x="6266" y="14413"/>
                    <a:pt x="6266" y="14259"/>
                  </a:cubicBezTo>
                  <a:cubicBezTo>
                    <a:pt x="6266" y="14118"/>
                    <a:pt x="6163" y="13977"/>
                    <a:pt x="6028" y="13977"/>
                  </a:cubicBezTo>
                  <a:cubicBezTo>
                    <a:pt x="6015" y="13977"/>
                    <a:pt x="6001" y="13978"/>
                    <a:pt x="5988" y="13981"/>
                  </a:cubicBezTo>
                  <a:lnTo>
                    <a:pt x="587" y="13981"/>
                  </a:lnTo>
                  <a:lnTo>
                    <a:pt x="587" y="6790"/>
                  </a:lnTo>
                  <a:lnTo>
                    <a:pt x="5093" y="10092"/>
                  </a:lnTo>
                  <a:lnTo>
                    <a:pt x="2562" y="11975"/>
                  </a:lnTo>
                  <a:cubicBezTo>
                    <a:pt x="2356" y="12181"/>
                    <a:pt x="2538" y="12474"/>
                    <a:pt x="2784" y="12474"/>
                  </a:cubicBezTo>
                  <a:cubicBezTo>
                    <a:pt x="2832" y="12474"/>
                    <a:pt x="2882" y="12463"/>
                    <a:pt x="2933" y="12438"/>
                  </a:cubicBezTo>
                  <a:lnTo>
                    <a:pt x="5556" y="10432"/>
                  </a:lnTo>
                  <a:lnTo>
                    <a:pt x="7099" y="11605"/>
                  </a:lnTo>
                  <a:cubicBezTo>
                    <a:pt x="7161" y="11635"/>
                    <a:pt x="7222" y="11666"/>
                    <a:pt x="7284" y="11666"/>
                  </a:cubicBezTo>
                  <a:cubicBezTo>
                    <a:pt x="7346" y="11666"/>
                    <a:pt x="7408" y="11635"/>
                    <a:pt x="7438" y="11605"/>
                  </a:cubicBezTo>
                  <a:lnTo>
                    <a:pt x="8982" y="10432"/>
                  </a:lnTo>
                  <a:lnTo>
                    <a:pt x="11636" y="12438"/>
                  </a:lnTo>
                  <a:cubicBezTo>
                    <a:pt x="11698" y="12494"/>
                    <a:pt x="11764" y="12517"/>
                    <a:pt x="11826" y="12517"/>
                  </a:cubicBezTo>
                  <a:cubicBezTo>
                    <a:pt x="12074" y="12517"/>
                    <a:pt x="12271" y="12148"/>
                    <a:pt x="11975" y="11975"/>
                  </a:cubicBezTo>
                  <a:lnTo>
                    <a:pt x="9475" y="10092"/>
                  </a:lnTo>
                  <a:lnTo>
                    <a:pt x="13981" y="6790"/>
                  </a:lnTo>
                  <a:lnTo>
                    <a:pt x="13981" y="13981"/>
                  </a:lnTo>
                  <a:lnTo>
                    <a:pt x="8549" y="13981"/>
                  </a:lnTo>
                  <a:cubicBezTo>
                    <a:pt x="8536" y="13978"/>
                    <a:pt x="8523" y="13977"/>
                    <a:pt x="8510" y="13977"/>
                  </a:cubicBezTo>
                  <a:cubicBezTo>
                    <a:pt x="8375" y="13977"/>
                    <a:pt x="8272" y="14118"/>
                    <a:pt x="8272" y="14259"/>
                  </a:cubicBezTo>
                  <a:cubicBezTo>
                    <a:pt x="8272" y="14413"/>
                    <a:pt x="8395" y="14536"/>
                    <a:pt x="8549" y="14536"/>
                  </a:cubicBezTo>
                  <a:lnTo>
                    <a:pt x="14259" y="14536"/>
                  </a:lnTo>
                  <a:cubicBezTo>
                    <a:pt x="14413" y="14536"/>
                    <a:pt x="14537" y="14413"/>
                    <a:pt x="14537" y="14259"/>
                  </a:cubicBezTo>
                  <a:lnTo>
                    <a:pt x="14537" y="6235"/>
                  </a:lnTo>
                  <a:cubicBezTo>
                    <a:pt x="14537" y="6142"/>
                    <a:pt x="14475" y="6049"/>
                    <a:pt x="14382" y="5988"/>
                  </a:cubicBezTo>
                  <a:lnTo>
                    <a:pt x="12654" y="5031"/>
                  </a:lnTo>
                  <a:lnTo>
                    <a:pt x="12654" y="865"/>
                  </a:lnTo>
                  <a:cubicBezTo>
                    <a:pt x="12654" y="371"/>
                    <a:pt x="12284" y="1"/>
                    <a:pt x="118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95"/>
            <p:cNvSpPr/>
            <p:nvPr/>
          </p:nvSpPr>
          <p:spPr>
            <a:xfrm>
              <a:off x="7834075" y="2656250"/>
              <a:ext cx="145075" cy="13925"/>
            </a:xfrm>
            <a:custGeom>
              <a:rect b="b" l="l" r="r" t="t"/>
              <a:pathLst>
                <a:path extrusionOk="0" h="557" w="5803">
                  <a:moveTo>
                    <a:pt x="340" y="1"/>
                  </a:moveTo>
                  <a:cubicBezTo>
                    <a:pt x="0" y="32"/>
                    <a:pt x="0" y="526"/>
                    <a:pt x="340" y="557"/>
                  </a:cubicBezTo>
                  <a:lnTo>
                    <a:pt x="5463" y="557"/>
                  </a:lnTo>
                  <a:cubicBezTo>
                    <a:pt x="5802" y="526"/>
                    <a:pt x="5802" y="32"/>
                    <a:pt x="54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95"/>
            <p:cNvSpPr/>
            <p:nvPr/>
          </p:nvSpPr>
          <p:spPr>
            <a:xfrm>
              <a:off x="7810400" y="2613725"/>
              <a:ext cx="191625" cy="14050"/>
            </a:xfrm>
            <a:custGeom>
              <a:rect b="b" l="l" r="r" t="t"/>
              <a:pathLst>
                <a:path extrusionOk="0" h="562" w="7665">
                  <a:moveTo>
                    <a:pt x="366" y="0"/>
                  </a:moveTo>
                  <a:cubicBezTo>
                    <a:pt x="0" y="0"/>
                    <a:pt x="9" y="561"/>
                    <a:pt x="393" y="561"/>
                  </a:cubicBezTo>
                  <a:cubicBezTo>
                    <a:pt x="403" y="561"/>
                    <a:pt x="412" y="561"/>
                    <a:pt x="422" y="560"/>
                  </a:cubicBezTo>
                  <a:lnTo>
                    <a:pt x="7243" y="560"/>
                  </a:lnTo>
                  <a:cubicBezTo>
                    <a:pt x="7253" y="561"/>
                    <a:pt x="7263" y="561"/>
                    <a:pt x="7272" y="561"/>
                  </a:cubicBezTo>
                  <a:cubicBezTo>
                    <a:pt x="7656" y="561"/>
                    <a:pt x="7665" y="0"/>
                    <a:pt x="7299" y="0"/>
                  </a:cubicBezTo>
                  <a:cubicBezTo>
                    <a:pt x="7281" y="0"/>
                    <a:pt x="7263" y="2"/>
                    <a:pt x="7243" y="5"/>
                  </a:cubicBezTo>
                  <a:lnTo>
                    <a:pt x="422" y="5"/>
                  </a:lnTo>
                  <a:cubicBezTo>
                    <a:pt x="403" y="2"/>
                    <a:pt x="384" y="0"/>
                    <a:pt x="3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95"/>
            <p:cNvSpPr/>
            <p:nvPr/>
          </p:nvSpPr>
          <p:spPr>
            <a:xfrm>
              <a:off x="7810400" y="2570600"/>
              <a:ext cx="191650" cy="14725"/>
            </a:xfrm>
            <a:custGeom>
              <a:rect b="b" l="l" r="r" t="t"/>
              <a:pathLst>
                <a:path extrusionOk="0" h="589" w="7666">
                  <a:moveTo>
                    <a:pt x="393" y="0"/>
                  </a:moveTo>
                  <a:cubicBezTo>
                    <a:pt x="0" y="0"/>
                    <a:pt x="0" y="589"/>
                    <a:pt x="393" y="589"/>
                  </a:cubicBezTo>
                  <a:cubicBezTo>
                    <a:pt x="403" y="589"/>
                    <a:pt x="412" y="588"/>
                    <a:pt x="422" y="588"/>
                  </a:cubicBezTo>
                  <a:lnTo>
                    <a:pt x="7243" y="588"/>
                  </a:lnTo>
                  <a:cubicBezTo>
                    <a:pt x="7253" y="588"/>
                    <a:pt x="7263" y="589"/>
                    <a:pt x="7272" y="589"/>
                  </a:cubicBezTo>
                  <a:cubicBezTo>
                    <a:pt x="7665" y="589"/>
                    <a:pt x="7665" y="0"/>
                    <a:pt x="7272" y="0"/>
                  </a:cubicBezTo>
                  <a:cubicBezTo>
                    <a:pt x="7263" y="0"/>
                    <a:pt x="7253" y="1"/>
                    <a:pt x="7243" y="1"/>
                  </a:cubicBezTo>
                  <a:lnTo>
                    <a:pt x="422" y="1"/>
                  </a:lnTo>
                  <a:cubicBezTo>
                    <a:pt x="412" y="1"/>
                    <a:pt x="403" y="0"/>
                    <a:pt x="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95"/>
            <p:cNvSpPr/>
            <p:nvPr/>
          </p:nvSpPr>
          <p:spPr>
            <a:xfrm>
              <a:off x="7874625" y="2698600"/>
              <a:ext cx="63175" cy="14100"/>
            </a:xfrm>
            <a:custGeom>
              <a:rect b="b" l="l" r="r" t="t"/>
              <a:pathLst>
                <a:path extrusionOk="0" h="564" w="2527">
                  <a:moveTo>
                    <a:pt x="361" y="0"/>
                  </a:moveTo>
                  <a:cubicBezTo>
                    <a:pt x="1" y="0"/>
                    <a:pt x="1" y="564"/>
                    <a:pt x="361" y="564"/>
                  </a:cubicBezTo>
                  <a:cubicBezTo>
                    <a:pt x="378" y="564"/>
                    <a:pt x="396" y="563"/>
                    <a:pt x="415" y="560"/>
                  </a:cubicBezTo>
                  <a:lnTo>
                    <a:pt x="2112" y="560"/>
                  </a:lnTo>
                  <a:cubicBezTo>
                    <a:pt x="2131" y="563"/>
                    <a:pt x="2149" y="564"/>
                    <a:pt x="2166" y="564"/>
                  </a:cubicBezTo>
                  <a:cubicBezTo>
                    <a:pt x="2526" y="564"/>
                    <a:pt x="2526" y="0"/>
                    <a:pt x="2166" y="0"/>
                  </a:cubicBezTo>
                  <a:cubicBezTo>
                    <a:pt x="2149" y="0"/>
                    <a:pt x="2131" y="2"/>
                    <a:pt x="2112" y="4"/>
                  </a:cubicBezTo>
                  <a:lnTo>
                    <a:pt x="415" y="4"/>
                  </a:lnTo>
                  <a:cubicBezTo>
                    <a:pt x="396" y="2"/>
                    <a:pt x="378" y="0"/>
                    <a:pt x="3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95"/>
            <p:cNvSpPr/>
            <p:nvPr/>
          </p:nvSpPr>
          <p:spPr>
            <a:xfrm>
              <a:off x="7896200" y="2835100"/>
              <a:ext cx="18125" cy="15350"/>
            </a:xfrm>
            <a:custGeom>
              <a:rect b="b" l="l" r="r" t="t"/>
              <a:pathLst>
                <a:path extrusionOk="0" h="614" w="725">
                  <a:moveTo>
                    <a:pt x="408" y="1"/>
                  </a:moveTo>
                  <a:cubicBezTo>
                    <a:pt x="293" y="1"/>
                    <a:pt x="183" y="80"/>
                    <a:pt x="138" y="192"/>
                  </a:cubicBezTo>
                  <a:cubicBezTo>
                    <a:pt x="1" y="428"/>
                    <a:pt x="201" y="614"/>
                    <a:pt x="397" y="614"/>
                  </a:cubicBezTo>
                  <a:cubicBezTo>
                    <a:pt x="508" y="614"/>
                    <a:pt x="618" y="554"/>
                    <a:pt x="663" y="408"/>
                  </a:cubicBezTo>
                  <a:cubicBezTo>
                    <a:pt x="725" y="254"/>
                    <a:pt x="663" y="69"/>
                    <a:pt x="509" y="7"/>
                  </a:cubicBezTo>
                  <a:lnTo>
                    <a:pt x="509" y="7"/>
                  </a:lnTo>
                  <a:lnTo>
                    <a:pt x="540" y="38"/>
                  </a:lnTo>
                  <a:cubicBezTo>
                    <a:pt x="497" y="12"/>
                    <a:pt x="452" y="1"/>
                    <a:pt x="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6" name="Google Shape;15696;p95"/>
          <p:cNvGrpSpPr/>
          <p:nvPr/>
        </p:nvGrpSpPr>
        <p:grpSpPr>
          <a:xfrm>
            <a:off x="6957878" y="2328869"/>
            <a:ext cx="363425" cy="364000"/>
            <a:chOff x="6979200" y="2485750"/>
            <a:chExt cx="363425" cy="364000"/>
          </a:xfrm>
        </p:grpSpPr>
        <p:sp>
          <p:nvSpPr>
            <p:cNvPr id="15697" name="Google Shape;15697;p95"/>
            <p:cNvSpPr/>
            <p:nvPr/>
          </p:nvSpPr>
          <p:spPr>
            <a:xfrm>
              <a:off x="7221450" y="2835850"/>
              <a:ext cx="15475" cy="13900"/>
            </a:xfrm>
            <a:custGeom>
              <a:rect b="b" l="l" r="r" t="t"/>
              <a:pathLst>
                <a:path extrusionOk="0" h="556" w="619">
                  <a:moveTo>
                    <a:pt x="309" y="0"/>
                  </a:moveTo>
                  <a:cubicBezTo>
                    <a:pt x="178" y="0"/>
                    <a:pt x="47" y="85"/>
                    <a:pt x="32" y="255"/>
                  </a:cubicBezTo>
                  <a:cubicBezTo>
                    <a:pt x="1" y="455"/>
                    <a:pt x="155" y="556"/>
                    <a:pt x="309" y="556"/>
                  </a:cubicBezTo>
                  <a:cubicBezTo>
                    <a:pt x="464" y="556"/>
                    <a:pt x="618" y="455"/>
                    <a:pt x="587" y="255"/>
                  </a:cubicBezTo>
                  <a:cubicBezTo>
                    <a:pt x="572" y="85"/>
                    <a:pt x="441"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95"/>
            <p:cNvSpPr/>
            <p:nvPr/>
          </p:nvSpPr>
          <p:spPr>
            <a:xfrm>
              <a:off x="6979200" y="2485750"/>
              <a:ext cx="363425" cy="363425"/>
            </a:xfrm>
            <a:custGeom>
              <a:rect b="b" l="l" r="r" t="t"/>
              <a:pathLst>
                <a:path extrusionOk="0" h="14537" w="14537">
                  <a:moveTo>
                    <a:pt x="1420" y="556"/>
                  </a:moveTo>
                  <a:cubicBezTo>
                    <a:pt x="1574" y="556"/>
                    <a:pt x="1698" y="710"/>
                    <a:pt x="1698" y="865"/>
                  </a:cubicBezTo>
                  <a:lnTo>
                    <a:pt x="1698" y="3118"/>
                  </a:lnTo>
                  <a:cubicBezTo>
                    <a:pt x="1698" y="3272"/>
                    <a:pt x="1574" y="3395"/>
                    <a:pt x="1420" y="3395"/>
                  </a:cubicBezTo>
                  <a:lnTo>
                    <a:pt x="864" y="3395"/>
                  </a:lnTo>
                  <a:cubicBezTo>
                    <a:pt x="710" y="3395"/>
                    <a:pt x="587" y="3272"/>
                    <a:pt x="587" y="3118"/>
                  </a:cubicBezTo>
                  <a:lnTo>
                    <a:pt x="587" y="865"/>
                  </a:lnTo>
                  <a:cubicBezTo>
                    <a:pt x="587" y="710"/>
                    <a:pt x="710" y="556"/>
                    <a:pt x="864" y="556"/>
                  </a:cubicBezTo>
                  <a:close/>
                  <a:moveTo>
                    <a:pt x="10277" y="556"/>
                  </a:moveTo>
                  <a:cubicBezTo>
                    <a:pt x="10431" y="556"/>
                    <a:pt x="10555" y="710"/>
                    <a:pt x="10555" y="865"/>
                  </a:cubicBezTo>
                  <a:lnTo>
                    <a:pt x="10555" y="3118"/>
                  </a:lnTo>
                  <a:cubicBezTo>
                    <a:pt x="10555" y="3272"/>
                    <a:pt x="10431" y="3395"/>
                    <a:pt x="10277" y="3395"/>
                  </a:cubicBezTo>
                  <a:lnTo>
                    <a:pt x="9413" y="3395"/>
                  </a:lnTo>
                  <a:lnTo>
                    <a:pt x="9413" y="2840"/>
                  </a:lnTo>
                  <a:cubicBezTo>
                    <a:pt x="9413" y="2223"/>
                    <a:pt x="8919" y="1729"/>
                    <a:pt x="8302" y="1698"/>
                  </a:cubicBezTo>
                  <a:cubicBezTo>
                    <a:pt x="7685" y="1698"/>
                    <a:pt x="7160" y="2223"/>
                    <a:pt x="7160" y="2840"/>
                  </a:cubicBezTo>
                  <a:lnTo>
                    <a:pt x="7160" y="3426"/>
                  </a:lnTo>
                  <a:lnTo>
                    <a:pt x="6296" y="3426"/>
                  </a:lnTo>
                  <a:cubicBezTo>
                    <a:pt x="6142" y="3426"/>
                    <a:pt x="6018" y="3272"/>
                    <a:pt x="6018" y="3118"/>
                  </a:cubicBezTo>
                  <a:lnTo>
                    <a:pt x="6018" y="865"/>
                  </a:lnTo>
                  <a:cubicBezTo>
                    <a:pt x="6018" y="710"/>
                    <a:pt x="6142" y="556"/>
                    <a:pt x="6296" y="556"/>
                  </a:cubicBezTo>
                  <a:close/>
                  <a:moveTo>
                    <a:pt x="1420" y="5833"/>
                  </a:moveTo>
                  <a:cubicBezTo>
                    <a:pt x="1574" y="5833"/>
                    <a:pt x="1698" y="5988"/>
                    <a:pt x="1698" y="6142"/>
                  </a:cubicBezTo>
                  <a:lnTo>
                    <a:pt x="1698" y="8395"/>
                  </a:lnTo>
                  <a:cubicBezTo>
                    <a:pt x="1698" y="8549"/>
                    <a:pt x="1574" y="8673"/>
                    <a:pt x="1420" y="8673"/>
                  </a:cubicBezTo>
                  <a:lnTo>
                    <a:pt x="864" y="8673"/>
                  </a:lnTo>
                  <a:cubicBezTo>
                    <a:pt x="710" y="8673"/>
                    <a:pt x="587" y="8549"/>
                    <a:pt x="587" y="8395"/>
                  </a:cubicBezTo>
                  <a:lnTo>
                    <a:pt x="587" y="6142"/>
                  </a:lnTo>
                  <a:cubicBezTo>
                    <a:pt x="587" y="5988"/>
                    <a:pt x="710" y="5833"/>
                    <a:pt x="864" y="5833"/>
                  </a:cubicBezTo>
                  <a:close/>
                  <a:moveTo>
                    <a:pt x="1459" y="11138"/>
                  </a:moveTo>
                  <a:cubicBezTo>
                    <a:pt x="1595" y="11138"/>
                    <a:pt x="1698" y="11279"/>
                    <a:pt x="1698" y="11419"/>
                  </a:cubicBezTo>
                  <a:lnTo>
                    <a:pt x="1698" y="13672"/>
                  </a:lnTo>
                  <a:cubicBezTo>
                    <a:pt x="1698" y="13827"/>
                    <a:pt x="1574" y="13981"/>
                    <a:pt x="1420" y="13981"/>
                  </a:cubicBezTo>
                  <a:lnTo>
                    <a:pt x="864" y="13981"/>
                  </a:lnTo>
                  <a:cubicBezTo>
                    <a:pt x="710" y="13950"/>
                    <a:pt x="587" y="13827"/>
                    <a:pt x="587" y="13672"/>
                  </a:cubicBezTo>
                  <a:lnTo>
                    <a:pt x="587" y="11419"/>
                  </a:lnTo>
                  <a:cubicBezTo>
                    <a:pt x="587" y="11265"/>
                    <a:pt x="710" y="11142"/>
                    <a:pt x="864" y="11142"/>
                  </a:cubicBezTo>
                  <a:lnTo>
                    <a:pt x="1420" y="11142"/>
                  </a:lnTo>
                  <a:cubicBezTo>
                    <a:pt x="1433" y="11139"/>
                    <a:pt x="1446" y="11138"/>
                    <a:pt x="1459" y="11138"/>
                  </a:cubicBezTo>
                  <a:close/>
                  <a:moveTo>
                    <a:pt x="864" y="1"/>
                  </a:moveTo>
                  <a:cubicBezTo>
                    <a:pt x="401" y="1"/>
                    <a:pt x="0" y="371"/>
                    <a:pt x="0" y="865"/>
                  </a:cubicBezTo>
                  <a:lnTo>
                    <a:pt x="0" y="3118"/>
                  </a:lnTo>
                  <a:cubicBezTo>
                    <a:pt x="0" y="3581"/>
                    <a:pt x="401" y="3982"/>
                    <a:pt x="864" y="3982"/>
                  </a:cubicBezTo>
                  <a:lnTo>
                    <a:pt x="1420" y="3982"/>
                  </a:lnTo>
                  <a:cubicBezTo>
                    <a:pt x="1883" y="3982"/>
                    <a:pt x="2284" y="3581"/>
                    <a:pt x="2284" y="3118"/>
                  </a:cubicBezTo>
                  <a:lnTo>
                    <a:pt x="2284" y="2284"/>
                  </a:lnTo>
                  <a:lnTo>
                    <a:pt x="3580" y="2284"/>
                  </a:lnTo>
                  <a:lnTo>
                    <a:pt x="3580" y="6975"/>
                  </a:lnTo>
                  <a:lnTo>
                    <a:pt x="2284" y="6975"/>
                  </a:lnTo>
                  <a:lnTo>
                    <a:pt x="2284" y="6142"/>
                  </a:lnTo>
                  <a:cubicBezTo>
                    <a:pt x="2284" y="5648"/>
                    <a:pt x="1883" y="5278"/>
                    <a:pt x="1420" y="5278"/>
                  </a:cubicBezTo>
                  <a:lnTo>
                    <a:pt x="864" y="5278"/>
                  </a:lnTo>
                  <a:cubicBezTo>
                    <a:pt x="401" y="5278"/>
                    <a:pt x="0" y="5648"/>
                    <a:pt x="0" y="6142"/>
                  </a:cubicBezTo>
                  <a:lnTo>
                    <a:pt x="0" y="8395"/>
                  </a:lnTo>
                  <a:cubicBezTo>
                    <a:pt x="0" y="8858"/>
                    <a:pt x="401" y="9259"/>
                    <a:pt x="864" y="9259"/>
                  </a:cubicBezTo>
                  <a:lnTo>
                    <a:pt x="1420" y="9259"/>
                  </a:lnTo>
                  <a:cubicBezTo>
                    <a:pt x="1883" y="9259"/>
                    <a:pt x="2284" y="8858"/>
                    <a:pt x="2284" y="8395"/>
                  </a:cubicBezTo>
                  <a:lnTo>
                    <a:pt x="2284" y="7562"/>
                  </a:lnTo>
                  <a:lnTo>
                    <a:pt x="3580" y="7562"/>
                  </a:lnTo>
                  <a:lnTo>
                    <a:pt x="3580" y="12253"/>
                  </a:lnTo>
                  <a:lnTo>
                    <a:pt x="2284" y="12253"/>
                  </a:lnTo>
                  <a:lnTo>
                    <a:pt x="2284" y="11419"/>
                  </a:lnTo>
                  <a:cubicBezTo>
                    <a:pt x="2284" y="10926"/>
                    <a:pt x="1883" y="10555"/>
                    <a:pt x="1420" y="10555"/>
                  </a:cubicBezTo>
                  <a:lnTo>
                    <a:pt x="864" y="10555"/>
                  </a:lnTo>
                  <a:cubicBezTo>
                    <a:pt x="401" y="10555"/>
                    <a:pt x="0" y="10926"/>
                    <a:pt x="0" y="11419"/>
                  </a:cubicBezTo>
                  <a:lnTo>
                    <a:pt x="0" y="13672"/>
                  </a:lnTo>
                  <a:cubicBezTo>
                    <a:pt x="0" y="14135"/>
                    <a:pt x="401" y="14536"/>
                    <a:pt x="864" y="14536"/>
                  </a:cubicBezTo>
                  <a:lnTo>
                    <a:pt x="1420" y="14536"/>
                  </a:lnTo>
                  <a:cubicBezTo>
                    <a:pt x="1883" y="14536"/>
                    <a:pt x="2284" y="14166"/>
                    <a:pt x="2284" y="13672"/>
                  </a:cubicBezTo>
                  <a:lnTo>
                    <a:pt x="2284" y="12839"/>
                  </a:lnTo>
                  <a:lnTo>
                    <a:pt x="3858" y="12839"/>
                  </a:lnTo>
                  <a:cubicBezTo>
                    <a:pt x="4012" y="12839"/>
                    <a:pt x="4136" y="12716"/>
                    <a:pt x="4167" y="12561"/>
                  </a:cubicBezTo>
                  <a:lnTo>
                    <a:pt x="4167" y="2284"/>
                  </a:lnTo>
                  <a:lnTo>
                    <a:pt x="5463" y="2284"/>
                  </a:lnTo>
                  <a:lnTo>
                    <a:pt x="5463" y="3118"/>
                  </a:lnTo>
                  <a:cubicBezTo>
                    <a:pt x="5463" y="3581"/>
                    <a:pt x="5833" y="3982"/>
                    <a:pt x="6296" y="3982"/>
                  </a:cubicBezTo>
                  <a:lnTo>
                    <a:pt x="7160" y="3982"/>
                  </a:lnTo>
                  <a:lnTo>
                    <a:pt x="7160" y="7839"/>
                  </a:lnTo>
                  <a:lnTo>
                    <a:pt x="6574" y="7839"/>
                  </a:lnTo>
                  <a:cubicBezTo>
                    <a:pt x="5957" y="7839"/>
                    <a:pt x="5432" y="8364"/>
                    <a:pt x="5432" y="8981"/>
                  </a:cubicBezTo>
                  <a:lnTo>
                    <a:pt x="5432" y="10000"/>
                  </a:lnTo>
                  <a:cubicBezTo>
                    <a:pt x="5463" y="12006"/>
                    <a:pt x="6759" y="13734"/>
                    <a:pt x="8641" y="14320"/>
                  </a:cubicBezTo>
                  <a:cubicBezTo>
                    <a:pt x="8674" y="14334"/>
                    <a:pt x="8707" y="14340"/>
                    <a:pt x="8740" y="14340"/>
                  </a:cubicBezTo>
                  <a:cubicBezTo>
                    <a:pt x="8858" y="14340"/>
                    <a:pt x="8963" y="14257"/>
                    <a:pt x="9012" y="14135"/>
                  </a:cubicBezTo>
                  <a:cubicBezTo>
                    <a:pt x="9043" y="13981"/>
                    <a:pt x="8981" y="13827"/>
                    <a:pt x="8827" y="13796"/>
                  </a:cubicBezTo>
                  <a:cubicBezTo>
                    <a:pt x="7160" y="13271"/>
                    <a:pt x="6018" y="11728"/>
                    <a:pt x="6018" y="10000"/>
                  </a:cubicBezTo>
                  <a:lnTo>
                    <a:pt x="6018" y="8981"/>
                  </a:lnTo>
                  <a:cubicBezTo>
                    <a:pt x="6018" y="8642"/>
                    <a:pt x="6265" y="8395"/>
                    <a:pt x="6574" y="8395"/>
                  </a:cubicBezTo>
                  <a:lnTo>
                    <a:pt x="7160" y="8395"/>
                  </a:lnTo>
                  <a:lnTo>
                    <a:pt x="7160" y="10000"/>
                  </a:lnTo>
                  <a:cubicBezTo>
                    <a:pt x="7160" y="10154"/>
                    <a:pt x="7284" y="10278"/>
                    <a:pt x="7438" y="10278"/>
                  </a:cubicBezTo>
                  <a:cubicBezTo>
                    <a:pt x="7592" y="10278"/>
                    <a:pt x="7716" y="10154"/>
                    <a:pt x="7716" y="10000"/>
                  </a:cubicBezTo>
                  <a:lnTo>
                    <a:pt x="7716" y="2840"/>
                  </a:lnTo>
                  <a:cubicBezTo>
                    <a:pt x="7716" y="2469"/>
                    <a:pt x="8001" y="2284"/>
                    <a:pt x="8287" y="2284"/>
                  </a:cubicBezTo>
                  <a:cubicBezTo>
                    <a:pt x="8572" y="2284"/>
                    <a:pt x="8858" y="2469"/>
                    <a:pt x="8858" y="2840"/>
                  </a:cubicBezTo>
                  <a:lnTo>
                    <a:pt x="8858" y="8117"/>
                  </a:lnTo>
                  <a:cubicBezTo>
                    <a:pt x="8827" y="8333"/>
                    <a:pt x="8981" y="8441"/>
                    <a:pt x="9135" y="8441"/>
                  </a:cubicBezTo>
                  <a:cubicBezTo>
                    <a:pt x="9290" y="8441"/>
                    <a:pt x="9444" y="8333"/>
                    <a:pt x="9413" y="8117"/>
                  </a:cubicBezTo>
                  <a:lnTo>
                    <a:pt x="9413" y="6698"/>
                  </a:lnTo>
                  <a:cubicBezTo>
                    <a:pt x="9413" y="6327"/>
                    <a:pt x="9699" y="6142"/>
                    <a:pt x="9984" y="6142"/>
                  </a:cubicBezTo>
                  <a:cubicBezTo>
                    <a:pt x="10269" y="6142"/>
                    <a:pt x="10555" y="6327"/>
                    <a:pt x="10555" y="6698"/>
                  </a:cubicBezTo>
                  <a:lnTo>
                    <a:pt x="10555" y="8117"/>
                  </a:lnTo>
                  <a:cubicBezTo>
                    <a:pt x="10555" y="8272"/>
                    <a:pt x="10678" y="8395"/>
                    <a:pt x="10833" y="8395"/>
                  </a:cubicBezTo>
                  <a:cubicBezTo>
                    <a:pt x="10987" y="8395"/>
                    <a:pt x="11110" y="8272"/>
                    <a:pt x="11110" y="8117"/>
                  </a:cubicBezTo>
                  <a:lnTo>
                    <a:pt x="11110" y="7284"/>
                  </a:lnTo>
                  <a:cubicBezTo>
                    <a:pt x="11141" y="6929"/>
                    <a:pt x="11411" y="6752"/>
                    <a:pt x="11681" y="6752"/>
                  </a:cubicBezTo>
                  <a:cubicBezTo>
                    <a:pt x="11951" y="6752"/>
                    <a:pt x="12221" y="6929"/>
                    <a:pt x="12252" y="7284"/>
                  </a:cubicBezTo>
                  <a:lnTo>
                    <a:pt x="12252" y="8117"/>
                  </a:lnTo>
                  <a:cubicBezTo>
                    <a:pt x="12221" y="8333"/>
                    <a:pt x="12376" y="8441"/>
                    <a:pt x="12530" y="8441"/>
                  </a:cubicBezTo>
                  <a:cubicBezTo>
                    <a:pt x="12684" y="8441"/>
                    <a:pt x="12839" y="8333"/>
                    <a:pt x="12808" y="8117"/>
                  </a:cubicBezTo>
                  <a:lnTo>
                    <a:pt x="12808" y="7839"/>
                  </a:lnTo>
                  <a:cubicBezTo>
                    <a:pt x="12808" y="7454"/>
                    <a:pt x="13093" y="7261"/>
                    <a:pt x="13379" y="7261"/>
                  </a:cubicBezTo>
                  <a:cubicBezTo>
                    <a:pt x="13664" y="7261"/>
                    <a:pt x="13950" y="7454"/>
                    <a:pt x="13950" y="7839"/>
                  </a:cubicBezTo>
                  <a:lnTo>
                    <a:pt x="13950" y="10000"/>
                  </a:lnTo>
                  <a:cubicBezTo>
                    <a:pt x="13950" y="11728"/>
                    <a:pt x="12808" y="13271"/>
                    <a:pt x="11172" y="13796"/>
                  </a:cubicBezTo>
                  <a:cubicBezTo>
                    <a:pt x="10788" y="13851"/>
                    <a:pt x="10916" y="14345"/>
                    <a:pt x="11210" y="14345"/>
                  </a:cubicBezTo>
                  <a:cubicBezTo>
                    <a:pt x="11247" y="14345"/>
                    <a:pt x="11286" y="14337"/>
                    <a:pt x="11326" y="14320"/>
                  </a:cubicBezTo>
                  <a:cubicBezTo>
                    <a:pt x="13240" y="13734"/>
                    <a:pt x="14536" y="11975"/>
                    <a:pt x="14536" y="10000"/>
                  </a:cubicBezTo>
                  <a:lnTo>
                    <a:pt x="14536" y="7839"/>
                  </a:lnTo>
                  <a:cubicBezTo>
                    <a:pt x="14536" y="7191"/>
                    <a:pt x="14011" y="6698"/>
                    <a:pt x="13394" y="6698"/>
                  </a:cubicBezTo>
                  <a:cubicBezTo>
                    <a:pt x="13178" y="6698"/>
                    <a:pt x="12962" y="6759"/>
                    <a:pt x="12777" y="6883"/>
                  </a:cubicBezTo>
                  <a:cubicBezTo>
                    <a:pt x="12623" y="6420"/>
                    <a:pt x="12191" y="6111"/>
                    <a:pt x="11697" y="6111"/>
                  </a:cubicBezTo>
                  <a:cubicBezTo>
                    <a:pt x="11481" y="6111"/>
                    <a:pt x="11265" y="6173"/>
                    <a:pt x="11080" y="6327"/>
                  </a:cubicBezTo>
                  <a:cubicBezTo>
                    <a:pt x="10894" y="5864"/>
                    <a:pt x="10493" y="5556"/>
                    <a:pt x="9999" y="5556"/>
                  </a:cubicBezTo>
                  <a:cubicBezTo>
                    <a:pt x="9962" y="5550"/>
                    <a:pt x="9926" y="5548"/>
                    <a:pt x="9891" y="5548"/>
                  </a:cubicBezTo>
                  <a:cubicBezTo>
                    <a:pt x="9721" y="5548"/>
                    <a:pt x="9572" y="5608"/>
                    <a:pt x="9444" y="5710"/>
                  </a:cubicBezTo>
                  <a:lnTo>
                    <a:pt x="9444" y="3982"/>
                  </a:lnTo>
                  <a:lnTo>
                    <a:pt x="10277" y="3982"/>
                  </a:lnTo>
                  <a:cubicBezTo>
                    <a:pt x="10740" y="3982"/>
                    <a:pt x="11141" y="3581"/>
                    <a:pt x="11141" y="3118"/>
                  </a:cubicBezTo>
                  <a:lnTo>
                    <a:pt x="11141" y="865"/>
                  </a:lnTo>
                  <a:cubicBezTo>
                    <a:pt x="11141" y="371"/>
                    <a:pt x="10740" y="1"/>
                    <a:pt x="10277" y="1"/>
                  </a:cubicBezTo>
                  <a:lnTo>
                    <a:pt x="6296" y="1"/>
                  </a:lnTo>
                  <a:cubicBezTo>
                    <a:pt x="5833" y="1"/>
                    <a:pt x="5463" y="371"/>
                    <a:pt x="5463" y="865"/>
                  </a:cubicBezTo>
                  <a:lnTo>
                    <a:pt x="5463" y="1698"/>
                  </a:lnTo>
                  <a:lnTo>
                    <a:pt x="2284" y="1698"/>
                  </a:lnTo>
                  <a:lnTo>
                    <a:pt x="2284" y="865"/>
                  </a:lnTo>
                  <a:cubicBezTo>
                    <a:pt x="2284" y="371"/>
                    <a:pt x="1883" y="1"/>
                    <a:pt x="14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9" name="Google Shape;15699;p95"/>
          <p:cNvGrpSpPr/>
          <p:nvPr/>
        </p:nvGrpSpPr>
        <p:grpSpPr>
          <a:xfrm>
            <a:off x="6230434" y="2329156"/>
            <a:ext cx="363425" cy="363425"/>
            <a:chOff x="6243125" y="2485750"/>
            <a:chExt cx="363425" cy="363425"/>
          </a:xfrm>
        </p:grpSpPr>
        <p:sp>
          <p:nvSpPr>
            <p:cNvPr id="15700" name="Google Shape;15700;p95"/>
            <p:cNvSpPr/>
            <p:nvPr/>
          </p:nvSpPr>
          <p:spPr>
            <a:xfrm>
              <a:off x="6243125" y="2681725"/>
              <a:ext cx="363425" cy="167450"/>
            </a:xfrm>
            <a:custGeom>
              <a:rect b="b" l="l" r="r" t="t"/>
              <a:pathLst>
                <a:path extrusionOk="0" h="6698" w="14537">
                  <a:moveTo>
                    <a:pt x="3550" y="988"/>
                  </a:moveTo>
                  <a:lnTo>
                    <a:pt x="4692" y="2130"/>
                  </a:lnTo>
                  <a:lnTo>
                    <a:pt x="3550" y="2130"/>
                  </a:lnTo>
                  <a:lnTo>
                    <a:pt x="3550" y="988"/>
                  </a:lnTo>
                  <a:close/>
                  <a:moveTo>
                    <a:pt x="12407" y="988"/>
                  </a:moveTo>
                  <a:lnTo>
                    <a:pt x="13549" y="2130"/>
                  </a:lnTo>
                  <a:lnTo>
                    <a:pt x="12407" y="2130"/>
                  </a:lnTo>
                  <a:lnTo>
                    <a:pt x="12407" y="988"/>
                  </a:lnTo>
                  <a:close/>
                  <a:moveTo>
                    <a:pt x="2964" y="556"/>
                  </a:moveTo>
                  <a:lnTo>
                    <a:pt x="2964" y="2408"/>
                  </a:lnTo>
                  <a:cubicBezTo>
                    <a:pt x="2964" y="2562"/>
                    <a:pt x="3087" y="2685"/>
                    <a:pt x="3241" y="2685"/>
                  </a:cubicBezTo>
                  <a:lnTo>
                    <a:pt x="5093" y="2685"/>
                  </a:lnTo>
                  <a:lnTo>
                    <a:pt x="5093" y="6142"/>
                  </a:lnTo>
                  <a:lnTo>
                    <a:pt x="556" y="6142"/>
                  </a:lnTo>
                  <a:lnTo>
                    <a:pt x="556" y="556"/>
                  </a:lnTo>
                  <a:close/>
                  <a:moveTo>
                    <a:pt x="11821" y="556"/>
                  </a:moveTo>
                  <a:lnTo>
                    <a:pt x="11821" y="2408"/>
                  </a:lnTo>
                  <a:cubicBezTo>
                    <a:pt x="11821" y="2562"/>
                    <a:pt x="11944" y="2685"/>
                    <a:pt x="12099" y="2685"/>
                  </a:cubicBezTo>
                  <a:lnTo>
                    <a:pt x="13951" y="2685"/>
                  </a:lnTo>
                  <a:lnTo>
                    <a:pt x="13951" y="6142"/>
                  </a:lnTo>
                  <a:lnTo>
                    <a:pt x="9414" y="6142"/>
                  </a:lnTo>
                  <a:lnTo>
                    <a:pt x="9414" y="556"/>
                  </a:lnTo>
                  <a:close/>
                  <a:moveTo>
                    <a:pt x="279" y="0"/>
                  </a:moveTo>
                  <a:cubicBezTo>
                    <a:pt x="124" y="0"/>
                    <a:pt x="1" y="124"/>
                    <a:pt x="1" y="278"/>
                  </a:cubicBezTo>
                  <a:lnTo>
                    <a:pt x="1" y="6420"/>
                  </a:lnTo>
                  <a:cubicBezTo>
                    <a:pt x="1" y="6574"/>
                    <a:pt x="124" y="6697"/>
                    <a:pt x="279" y="6697"/>
                  </a:cubicBezTo>
                  <a:lnTo>
                    <a:pt x="5371" y="6697"/>
                  </a:lnTo>
                  <a:cubicBezTo>
                    <a:pt x="5525" y="6697"/>
                    <a:pt x="5680" y="6574"/>
                    <a:pt x="5680" y="6420"/>
                  </a:cubicBezTo>
                  <a:lnTo>
                    <a:pt x="5680" y="4846"/>
                  </a:lnTo>
                  <a:lnTo>
                    <a:pt x="8858" y="4846"/>
                  </a:lnTo>
                  <a:lnTo>
                    <a:pt x="8858" y="6420"/>
                  </a:lnTo>
                  <a:cubicBezTo>
                    <a:pt x="8858" y="6574"/>
                    <a:pt x="8982" y="6697"/>
                    <a:pt x="9136" y="6697"/>
                  </a:cubicBezTo>
                  <a:lnTo>
                    <a:pt x="14228" y="6697"/>
                  </a:lnTo>
                  <a:cubicBezTo>
                    <a:pt x="14383" y="6697"/>
                    <a:pt x="14537" y="6574"/>
                    <a:pt x="14537" y="6420"/>
                  </a:cubicBezTo>
                  <a:lnTo>
                    <a:pt x="14537" y="2408"/>
                  </a:lnTo>
                  <a:cubicBezTo>
                    <a:pt x="14537" y="2346"/>
                    <a:pt x="14506" y="2253"/>
                    <a:pt x="14444" y="2222"/>
                  </a:cubicBezTo>
                  <a:lnTo>
                    <a:pt x="12315" y="93"/>
                  </a:lnTo>
                  <a:cubicBezTo>
                    <a:pt x="12253" y="31"/>
                    <a:pt x="12191" y="0"/>
                    <a:pt x="12099" y="0"/>
                  </a:cubicBezTo>
                  <a:lnTo>
                    <a:pt x="9136" y="0"/>
                  </a:lnTo>
                  <a:cubicBezTo>
                    <a:pt x="8982" y="0"/>
                    <a:pt x="8858" y="124"/>
                    <a:pt x="8858" y="278"/>
                  </a:cubicBezTo>
                  <a:lnTo>
                    <a:pt x="8858" y="4259"/>
                  </a:lnTo>
                  <a:lnTo>
                    <a:pt x="7531" y="4259"/>
                  </a:lnTo>
                  <a:lnTo>
                    <a:pt x="7531" y="2716"/>
                  </a:lnTo>
                  <a:cubicBezTo>
                    <a:pt x="7516" y="2547"/>
                    <a:pt x="7385" y="2462"/>
                    <a:pt x="7253" y="2462"/>
                  </a:cubicBezTo>
                  <a:cubicBezTo>
                    <a:pt x="7122" y="2462"/>
                    <a:pt x="6991" y="2547"/>
                    <a:pt x="6976" y="2716"/>
                  </a:cubicBezTo>
                  <a:lnTo>
                    <a:pt x="6976" y="4259"/>
                  </a:lnTo>
                  <a:lnTo>
                    <a:pt x="5680" y="4259"/>
                  </a:lnTo>
                  <a:lnTo>
                    <a:pt x="5680" y="2408"/>
                  </a:lnTo>
                  <a:cubicBezTo>
                    <a:pt x="5680" y="2346"/>
                    <a:pt x="5649" y="2253"/>
                    <a:pt x="5587" y="2222"/>
                  </a:cubicBezTo>
                  <a:lnTo>
                    <a:pt x="3457" y="93"/>
                  </a:lnTo>
                  <a:cubicBezTo>
                    <a:pt x="3396" y="31"/>
                    <a:pt x="3334" y="0"/>
                    <a:pt x="32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95"/>
            <p:cNvSpPr/>
            <p:nvPr/>
          </p:nvSpPr>
          <p:spPr>
            <a:xfrm>
              <a:off x="6417500" y="2710075"/>
              <a:ext cx="18400" cy="14175"/>
            </a:xfrm>
            <a:custGeom>
              <a:rect b="b" l="l" r="r" t="t"/>
              <a:pathLst>
                <a:path extrusionOk="0" h="567" w="736">
                  <a:moveTo>
                    <a:pt x="294" y="1"/>
                  </a:moveTo>
                  <a:cubicBezTo>
                    <a:pt x="224" y="1"/>
                    <a:pt x="155" y="24"/>
                    <a:pt x="93" y="70"/>
                  </a:cubicBezTo>
                  <a:cubicBezTo>
                    <a:pt x="1" y="193"/>
                    <a:pt x="1" y="348"/>
                    <a:pt x="93" y="471"/>
                  </a:cubicBezTo>
                  <a:cubicBezTo>
                    <a:pt x="127" y="539"/>
                    <a:pt x="180" y="566"/>
                    <a:pt x="239" y="566"/>
                  </a:cubicBezTo>
                  <a:cubicBezTo>
                    <a:pt x="449" y="566"/>
                    <a:pt x="736" y="215"/>
                    <a:pt x="495" y="70"/>
                  </a:cubicBezTo>
                  <a:cubicBezTo>
                    <a:pt x="433" y="24"/>
                    <a:pt x="363"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95"/>
            <p:cNvSpPr/>
            <p:nvPr/>
          </p:nvSpPr>
          <p:spPr>
            <a:xfrm>
              <a:off x="6353475" y="2485750"/>
              <a:ext cx="141975" cy="207175"/>
            </a:xfrm>
            <a:custGeom>
              <a:rect b="b" l="l" r="r" t="t"/>
              <a:pathLst>
                <a:path extrusionOk="0" h="8287" w="5679">
                  <a:moveTo>
                    <a:pt x="3549" y="957"/>
                  </a:moveTo>
                  <a:lnTo>
                    <a:pt x="4722" y="2130"/>
                  </a:lnTo>
                  <a:lnTo>
                    <a:pt x="3549" y="2130"/>
                  </a:lnTo>
                  <a:lnTo>
                    <a:pt x="3549" y="957"/>
                  </a:lnTo>
                  <a:close/>
                  <a:moveTo>
                    <a:pt x="2994" y="587"/>
                  </a:moveTo>
                  <a:lnTo>
                    <a:pt x="2994" y="2439"/>
                  </a:lnTo>
                  <a:cubicBezTo>
                    <a:pt x="2994" y="2593"/>
                    <a:pt x="3117" y="2716"/>
                    <a:pt x="3272" y="2716"/>
                  </a:cubicBezTo>
                  <a:lnTo>
                    <a:pt x="5123" y="2716"/>
                  </a:lnTo>
                  <a:lnTo>
                    <a:pt x="5123" y="6142"/>
                  </a:lnTo>
                  <a:lnTo>
                    <a:pt x="587" y="6142"/>
                  </a:lnTo>
                  <a:lnTo>
                    <a:pt x="587" y="587"/>
                  </a:lnTo>
                  <a:close/>
                  <a:moveTo>
                    <a:pt x="278" y="1"/>
                  </a:moveTo>
                  <a:cubicBezTo>
                    <a:pt x="124" y="1"/>
                    <a:pt x="0" y="124"/>
                    <a:pt x="0" y="278"/>
                  </a:cubicBezTo>
                  <a:lnTo>
                    <a:pt x="0" y="6420"/>
                  </a:lnTo>
                  <a:cubicBezTo>
                    <a:pt x="0" y="6574"/>
                    <a:pt x="124" y="6698"/>
                    <a:pt x="278" y="6698"/>
                  </a:cubicBezTo>
                  <a:lnTo>
                    <a:pt x="2562" y="6698"/>
                  </a:lnTo>
                  <a:lnTo>
                    <a:pt x="2562" y="7963"/>
                  </a:lnTo>
                  <a:cubicBezTo>
                    <a:pt x="2531" y="8179"/>
                    <a:pt x="2685" y="8287"/>
                    <a:pt x="2839" y="8287"/>
                  </a:cubicBezTo>
                  <a:cubicBezTo>
                    <a:pt x="2994" y="8287"/>
                    <a:pt x="3148" y="8179"/>
                    <a:pt x="3117" y="7963"/>
                  </a:cubicBezTo>
                  <a:lnTo>
                    <a:pt x="3117" y="6698"/>
                  </a:lnTo>
                  <a:lnTo>
                    <a:pt x="5401" y="6698"/>
                  </a:lnTo>
                  <a:cubicBezTo>
                    <a:pt x="5555" y="6698"/>
                    <a:pt x="5679" y="6574"/>
                    <a:pt x="5679" y="6420"/>
                  </a:cubicBezTo>
                  <a:lnTo>
                    <a:pt x="5679" y="2408"/>
                  </a:lnTo>
                  <a:cubicBezTo>
                    <a:pt x="5679" y="2346"/>
                    <a:pt x="5648" y="2253"/>
                    <a:pt x="5586" y="2223"/>
                  </a:cubicBezTo>
                  <a:lnTo>
                    <a:pt x="3457" y="93"/>
                  </a:lnTo>
                  <a:cubicBezTo>
                    <a:pt x="3426" y="31"/>
                    <a:pt x="3333" y="1"/>
                    <a:pt x="3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3" name="Google Shape;15703;p95"/>
          <p:cNvGrpSpPr/>
          <p:nvPr/>
        </p:nvGrpSpPr>
        <p:grpSpPr>
          <a:xfrm>
            <a:off x="5464866" y="2329156"/>
            <a:ext cx="365375" cy="363425"/>
            <a:chOff x="5495100" y="2485750"/>
            <a:chExt cx="365375" cy="363425"/>
          </a:xfrm>
        </p:grpSpPr>
        <p:sp>
          <p:nvSpPr>
            <p:cNvPr id="15704" name="Google Shape;15704;p95"/>
            <p:cNvSpPr/>
            <p:nvPr/>
          </p:nvSpPr>
          <p:spPr>
            <a:xfrm>
              <a:off x="5579600" y="2792050"/>
              <a:ext cx="17000" cy="14600"/>
            </a:xfrm>
            <a:custGeom>
              <a:rect b="b" l="l" r="r" t="t"/>
              <a:pathLst>
                <a:path extrusionOk="0" h="584" w="680">
                  <a:moveTo>
                    <a:pt x="402" y="1"/>
                  </a:moveTo>
                  <a:cubicBezTo>
                    <a:pt x="124" y="1"/>
                    <a:pt x="1" y="309"/>
                    <a:pt x="186" y="494"/>
                  </a:cubicBezTo>
                  <a:cubicBezTo>
                    <a:pt x="248" y="556"/>
                    <a:pt x="323" y="584"/>
                    <a:pt x="396" y="584"/>
                  </a:cubicBezTo>
                  <a:cubicBezTo>
                    <a:pt x="543" y="584"/>
                    <a:pt x="680" y="474"/>
                    <a:pt x="680" y="309"/>
                  </a:cubicBezTo>
                  <a:cubicBezTo>
                    <a:pt x="680"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95"/>
            <p:cNvSpPr/>
            <p:nvPr/>
          </p:nvSpPr>
          <p:spPr>
            <a:xfrm>
              <a:off x="5496275" y="2485750"/>
              <a:ext cx="364200" cy="363425"/>
            </a:xfrm>
            <a:custGeom>
              <a:rect b="b" l="l" r="r" t="t"/>
              <a:pathLst>
                <a:path extrusionOk="0" h="14537" w="14568">
                  <a:moveTo>
                    <a:pt x="4028" y="5817"/>
                  </a:moveTo>
                  <a:cubicBezTo>
                    <a:pt x="4158" y="5817"/>
                    <a:pt x="4293" y="5867"/>
                    <a:pt x="4414" y="5988"/>
                  </a:cubicBezTo>
                  <a:lnTo>
                    <a:pt x="8025" y="9599"/>
                  </a:lnTo>
                  <a:cubicBezTo>
                    <a:pt x="8066" y="9667"/>
                    <a:pt x="8123" y="9694"/>
                    <a:pt x="8184" y="9694"/>
                  </a:cubicBezTo>
                  <a:cubicBezTo>
                    <a:pt x="8401" y="9694"/>
                    <a:pt x="8667" y="9349"/>
                    <a:pt x="8426" y="9228"/>
                  </a:cubicBezTo>
                  <a:lnTo>
                    <a:pt x="7840" y="8611"/>
                  </a:lnTo>
                  <a:cubicBezTo>
                    <a:pt x="7416" y="8188"/>
                    <a:pt x="7781" y="7621"/>
                    <a:pt x="8225" y="7621"/>
                  </a:cubicBezTo>
                  <a:cubicBezTo>
                    <a:pt x="8364" y="7621"/>
                    <a:pt x="8510" y="7676"/>
                    <a:pt x="8642" y="7809"/>
                  </a:cubicBezTo>
                  <a:lnTo>
                    <a:pt x="9228" y="8395"/>
                  </a:lnTo>
                  <a:cubicBezTo>
                    <a:pt x="9274" y="8418"/>
                    <a:pt x="9320" y="8428"/>
                    <a:pt x="9365" y="8428"/>
                  </a:cubicBezTo>
                  <a:cubicBezTo>
                    <a:pt x="9564" y="8428"/>
                    <a:pt x="9730" y="8226"/>
                    <a:pt x="9630" y="8025"/>
                  </a:cubicBezTo>
                  <a:lnTo>
                    <a:pt x="9012" y="7407"/>
                  </a:lnTo>
                  <a:cubicBezTo>
                    <a:pt x="8796" y="7191"/>
                    <a:pt x="8796" y="6821"/>
                    <a:pt x="9012" y="6605"/>
                  </a:cubicBezTo>
                  <a:cubicBezTo>
                    <a:pt x="9120" y="6497"/>
                    <a:pt x="9267" y="6443"/>
                    <a:pt x="9414" y="6443"/>
                  </a:cubicBezTo>
                  <a:cubicBezTo>
                    <a:pt x="9560" y="6443"/>
                    <a:pt x="9707" y="6497"/>
                    <a:pt x="9815" y="6605"/>
                  </a:cubicBezTo>
                  <a:lnTo>
                    <a:pt x="10432" y="7222"/>
                  </a:lnTo>
                  <a:cubicBezTo>
                    <a:pt x="10478" y="7268"/>
                    <a:pt x="10548" y="7292"/>
                    <a:pt x="10617" y="7292"/>
                  </a:cubicBezTo>
                  <a:cubicBezTo>
                    <a:pt x="10687" y="7292"/>
                    <a:pt x="10756" y="7268"/>
                    <a:pt x="10802" y="7222"/>
                  </a:cubicBezTo>
                  <a:cubicBezTo>
                    <a:pt x="10895" y="7099"/>
                    <a:pt x="10895" y="6944"/>
                    <a:pt x="10802" y="6821"/>
                  </a:cubicBezTo>
                  <a:cubicBezTo>
                    <a:pt x="10586" y="6605"/>
                    <a:pt x="10586" y="6235"/>
                    <a:pt x="10802" y="6019"/>
                  </a:cubicBezTo>
                  <a:cubicBezTo>
                    <a:pt x="10910" y="5911"/>
                    <a:pt x="11057" y="5857"/>
                    <a:pt x="11204" y="5857"/>
                  </a:cubicBezTo>
                  <a:cubicBezTo>
                    <a:pt x="11350" y="5857"/>
                    <a:pt x="11497" y="5911"/>
                    <a:pt x="11605" y="6019"/>
                  </a:cubicBezTo>
                  <a:lnTo>
                    <a:pt x="12839" y="7191"/>
                  </a:lnTo>
                  <a:cubicBezTo>
                    <a:pt x="13580" y="7932"/>
                    <a:pt x="14012" y="8950"/>
                    <a:pt x="14012" y="10000"/>
                  </a:cubicBezTo>
                  <a:cubicBezTo>
                    <a:pt x="14012" y="12191"/>
                    <a:pt x="12253" y="13981"/>
                    <a:pt x="10062" y="13981"/>
                  </a:cubicBezTo>
                  <a:cubicBezTo>
                    <a:pt x="9043" y="13981"/>
                    <a:pt x="8086" y="13580"/>
                    <a:pt x="7346" y="12901"/>
                  </a:cubicBezTo>
                  <a:lnTo>
                    <a:pt x="6667" y="12222"/>
                  </a:lnTo>
                  <a:cubicBezTo>
                    <a:pt x="6451" y="11975"/>
                    <a:pt x="6451" y="11635"/>
                    <a:pt x="6667" y="11419"/>
                  </a:cubicBezTo>
                  <a:lnTo>
                    <a:pt x="7037" y="11018"/>
                  </a:lnTo>
                  <a:lnTo>
                    <a:pt x="8056" y="12037"/>
                  </a:lnTo>
                  <a:cubicBezTo>
                    <a:pt x="8102" y="12083"/>
                    <a:pt x="8171" y="12106"/>
                    <a:pt x="8241" y="12106"/>
                  </a:cubicBezTo>
                  <a:cubicBezTo>
                    <a:pt x="8310" y="12106"/>
                    <a:pt x="8380" y="12083"/>
                    <a:pt x="8426" y="12037"/>
                  </a:cubicBezTo>
                  <a:cubicBezTo>
                    <a:pt x="8519" y="11913"/>
                    <a:pt x="8519" y="11759"/>
                    <a:pt x="8426" y="11635"/>
                  </a:cubicBezTo>
                  <a:lnTo>
                    <a:pt x="3612" y="6790"/>
                  </a:lnTo>
                  <a:cubicBezTo>
                    <a:pt x="3207" y="6386"/>
                    <a:pt x="3591" y="5817"/>
                    <a:pt x="4028" y="5817"/>
                  </a:cubicBezTo>
                  <a:close/>
                  <a:moveTo>
                    <a:pt x="896" y="1"/>
                  </a:moveTo>
                  <a:cubicBezTo>
                    <a:pt x="402" y="1"/>
                    <a:pt x="32" y="371"/>
                    <a:pt x="32" y="834"/>
                  </a:cubicBezTo>
                  <a:lnTo>
                    <a:pt x="32" y="5988"/>
                  </a:lnTo>
                  <a:cubicBezTo>
                    <a:pt x="1" y="6204"/>
                    <a:pt x="155" y="6312"/>
                    <a:pt x="309" y="6312"/>
                  </a:cubicBezTo>
                  <a:cubicBezTo>
                    <a:pt x="464" y="6312"/>
                    <a:pt x="618" y="6204"/>
                    <a:pt x="587" y="5988"/>
                  </a:cubicBezTo>
                  <a:lnTo>
                    <a:pt x="587" y="865"/>
                  </a:lnTo>
                  <a:cubicBezTo>
                    <a:pt x="587" y="710"/>
                    <a:pt x="710" y="556"/>
                    <a:pt x="896" y="556"/>
                  </a:cubicBezTo>
                  <a:lnTo>
                    <a:pt x="6543" y="556"/>
                  </a:lnTo>
                  <a:cubicBezTo>
                    <a:pt x="6698" y="556"/>
                    <a:pt x="6852" y="710"/>
                    <a:pt x="6852" y="865"/>
                  </a:cubicBezTo>
                  <a:lnTo>
                    <a:pt x="6852" y="7623"/>
                  </a:lnTo>
                  <a:lnTo>
                    <a:pt x="4815" y="5587"/>
                  </a:lnTo>
                  <a:cubicBezTo>
                    <a:pt x="4563" y="5334"/>
                    <a:pt x="4281" y="5228"/>
                    <a:pt x="4012" y="5228"/>
                  </a:cubicBezTo>
                  <a:cubicBezTo>
                    <a:pt x="3131" y="5228"/>
                    <a:pt x="2383" y="6364"/>
                    <a:pt x="3210" y="7191"/>
                  </a:cubicBezTo>
                  <a:lnTo>
                    <a:pt x="6605" y="10617"/>
                  </a:lnTo>
                  <a:lnTo>
                    <a:pt x="6235" y="10987"/>
                  </a:lnTo>
                  <a:cubicBezTo>
                    <a:pt x="5803" y="11419"/>
                    <a:pt x="5803" y="12160"/>
                    <a:pt x="6235" y="12592"/>
                  </a:cubicBezTo>
                  <a:lnTo>
                    <a:pt x="6852" y="13209"/>
                  </a:lnTo>
                  <a:lnTo>
                    <a:pt x="6852" y="13672"/>
                  </a:lnTo>
                  <a:cubicBezTo>
                    <a:pt x="6852" y="13827"/>
                    <a:pt x="6729" y="13950"/>
                    <a:pt x="6574" y="13950"/>
                  </a:cubicBezTo>
                  <a:lnTo>
                    <a:pt x="896" y="13950"/>
                  </a:lnTo>
                  <a:cubicBezTo>
                    <a:pt x="710" y="13950"/>
                    <a:pt x="587" y="13827"/>
                    <a:pt x="587" y="13672"/>
                  </a:cubicBezTo>
                  <a:lnTo>
                    <a:pt x="587" y="8549"/>
                  </a:lnTo>
                  <a:cubicBezTo>
                    <a:pt x="572" y="8380"/>
                    <a:pt x="440" y="8295"/>
                    <a:pt x="309" y="8295"/>
                  </a:cubicBezTo>
                  <a:cubicBezTo>
                    <a:pt x="178" y="8295"/>
                    <a:pt x="47" y="8380"/>
                    <a:pt x="32" y="8549"/>
                  </a:cubicBezTo>
                  <a:lnTo>
                    <a:pt x="32" y="13672"/>
                  </a:lnTo>
                  <a:cubicBezTo>
                    <a:pt x="32" y="14166"/>
                    <a:pt x="402" y="14536"/>
                    <a:pt x="896" y="14536"/>
                  </a:cubicBezTo>
                  <a:lnTo>
                    <a:pt x="6574" y="14536"/>
                  </a:lnTo>
                  <a:cubicBezTo>
                    <a:pt x="7006" y="14536"/>
                    <a:pt x="7408" y="14166"/>
                    <a:pt x="7408" y="13703"/>
                  </a:cubicBezTo>
                  <a:cubicBezTo>
                    <a:pt x="8179" y="14259"/>
                    <a:pt x="9105" y="14536"/>
                    <a:pt x="10031" y="14536"/>
                  </a:cubicBezTo>
                  <a:cubicBezTo>
                    <a:pt x="12531" y="14536"/>
                    <a:pt x="14567" y="12500"/>
                    <a:pt x="14537" y="10000"/>
                  </a:cubicBezTo>
                  <a:cubicBezTo>
                    <a:pt x="14537" y="8796"/>
                    <a:pt x="14074" y="7654"/>
                    <a:pt x="13240" y="6821"/>
                  </a:cubicBezTo>
                  <a:lnTo>
                    <a:pt x="12037" y="5587"/>
                  </a:lnTo>
                  <a:cubicBezTo>
                    <a:pt x="11810" y="5359"/>
                    <a:pt x="11524" y="5253"/>
                    <a:pt x="11242" y="5253"/>
                  </a:cubicBezTo>
                  <a:cubicBezTo>
                    <a:pt x="10760" y="5253"/>
                    <a:pt x="10291" y="5565"/>
                    <a:pt x="10154" y="6111"/>
                  </a:cubicBezTo>
                  <a:cubicBezTo>
                    <a:pt x="9936" y="5936"/>
                    <a:pt x="9688" y="5858"/>
                    <a:pt x="9446" y="5858"/>
                  </a:cubicBezTo>
                  <a:cubicBezTo>
                    <a:pt x="8833" y="5858"/>
                    <a:pt x="8258" y="6360"/>
                    <a:pt x="8303" y="7068"/>
                  </a:cubicBezTo>
                  <a:cubicBezTo>
                    <a:pt x="7963" y="7068"/>
                    <a:pt x="7654" y="7160"/>
                    <a:pt x="7438" y="7407"/>
                  </a:cubicBezTo>
                  <a:lnTo>
                    <a:pt x="7438" y="834"/>
                  </a:lnTo>
                  <a:cubicBezTo>
                    <a:pt x="7438" y="371"/>
                    <a:pt x="7037" y="1"/>
                    <a:pt x="65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95"/>
            <p:cNvSpPr/>
            <p:nvPr/>
          </p:nvSpPr>
          <p:spPr>
            <a:xfrm>
              <a:off x="5558775" y="2528175"/>
              <a:ext cx="61750" cy="14700"/>
            </a:xfrm>
            <a:custGeom>
              <a:rect b="b" l="l" r="r" t="t"/>
              <a:pathLst>
                <a:path extrusionOk="0" h="588" w="2470">
                  <a:moveTo>
                    <a:pt x="371" y="1"/>
                  </a:moveTo>
                  <a:cubicBezTo>
                    <a:pt x="0" y="1"/>
                    <a:pt x="0" y="587"/>
                    <a:pt x="371" y="587"/>
                  </a:cubicBezTo>
                  <a:lnTo>
                    <a:pt x="2068" y="587"/>
                  </a:lnTo>
                  <a:cubicBezTo>
                    <a:pt x="2469" y="587"/>
                    <a:pt x="2469" y="1"/>
                    <a:pt x="20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95"/>
            <p:cNvSpPr/>
            <p:nvPr/>
          </p:nvSpPr>
          <p:spPr>
            <a:xfrm>
              <a:off x="5495100" y="2660300"/>
              <a:ext cx="17400" cy="14275"/>
            </a:xfrm>
            <a:custGeom>
              <a:rect b="b" l="l" r="r" t="t"/>
              <a:pathLst>
                <a:path extrusionOk="0" h="571" w="696">
                  <a:moveTo>
                    <a:pt x="357" y="1"/>
                  </a:moveTo>
                  <a:cubicBezTo>
                    <a:pt x="238" y="1"/>
                    <a:pt x="124" y="64"/>
                    <a:pt x="79" y="178"/>
                  </a:cubicBezTo>
                  <a:cubicBezTo>
                    <a:pt x="1" y="385"/>
                    <a:pt x="162" y="571"/>
                    <a:pt x="343" y="571"/>
                  </a:cubicBezTo>
                  <a:cubicBezTo>
                    <a:pt x="378" y="571"/>
                    <a:pt x="414" y="564"/>
                    <a:pt x="449" y="549"/>
                  </a:cubicBezTo>
                  <a:cubicBezTo>
                    <a:pt x="696" y="456"/>
                    <a:pt x="696" y="117"/>
                    <a:pt x="480" y="24"/>
                  </a:cubicBezTo>
                  <a:cubicBezTo>
                    <a:pt x="440" y="8"/>
                    <a:pt x="398" y="1"/>
                    <a:pt x="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8" name="Google Shape;15708;p95"/>
          <p:cNvGrpSpPr/>
          <p:nvPr/>
        </p:nvGrpSpPr>
        <p:grpSpPr>
          <a:xfrm>
            <a:off x="4750178" y="2328656"/>
            <a:ext cx="367600" cy="364425"/>
            <a:chOff x="4744475" y="2485325"/>
            <a:chExt cx="367600" cy="364425"/>
          </a:xfrm>
        </p:grpSpPr>
        <p:sp>
          <p:nvSpPr>
            <p:cNvPr id="15709" name="Google Shape;15709;p95"/>
            <p:cNvSpPr/>
            <p:nvPr/>
          </p:nvSpPr>
          <p:spPr>
            <a:xfrm>
              <a:off x="4744475" y="2813550"/>
              <a:ext cx="367600" cy="36200"/>
            </a:xfrm>
            <a:custGeom>
              <a:rect b="b" l="l" r="r" t="t"/>
              <a:pathLst>
                <a:path extrusionOk="0" h="1448" w="14704">
                  <a:moveTo>
                    <a:pt x="360" y="1"/>
                  </a:moveTo>
                  <a:cubicBezTo>
                    <a:pt x="0" y="1"/>
                    <a:pt x="0" y="564"/>
                    <a:pt x="360" y="564"/>
                  </a:cubicBezTo>
                  <a:cubicBezTo>
                    <a:pt x="378" y="564"/>
                    <a:pt x="396" y="563"/>
                    <a:pt x="414" y="560"/>
                  </a:cubicBezTo>
                  <a:lnTo>
                    <a:pt x="970" y="560"/>
                  </a:lnTo>
                  <a:lnTo>
                    <a:pt x="970" y="1147"/>
                  </a:lnTo>
                  <a:cubicBezTo>
                    <a:pt x="970" y="1332"/>
                    <a:pt x="1117" y="1424"/>
                    <a:pt x="1263" y="1424"/>
                  </a:cubicBezTo>
                  <a:cubicBezTo>
                    <a:pt x="1410" y="1424"/>
                    <a:pt x="1556" y="1332"/>
                    <a:pt x="1556" y="1147"/>
                  </a:cubicBezTo>
                  <a:lnTo>
                    <a:pt x="1556" y="560"/>
                  </a:lnTo>
                  <a:lnTo>
                    <a:pt x="2698" y="560"/>
                  </a:lnTo>
                  <a:lnTo>
                    <a:pt x="2698" y="1147"/>
                  </a:lnTo>
                  <a:cubicBezTo>
                    <a:pt x="2683" y="1347"/>
                    <a:pt x="2837" y="1448"/>
                    <a:pt x="2991" y="1448"/>
                  </a:cubicBezTo>
                  <a:cubicBezTo>
                    <a:pt x="3146" y="1448"/>
                    <a:pt x="3300" y="1347"/>
                    <a:pt x="3285" y="1147"/>
                  </a:cubicBezTo>
                  <a:lnTo>
                    <a:pt x="3285" y="560"/>
                  </a:lnTo>
                  <a:lnTo>
                    <a:pt x="4426" y="560"/>
                  </a:lnTo>
                  <a:lnTo>
                    <a:pt x="4426" y="1147"/>
                  </a:lnTo>
                  <a:cubicBezTo>
                    <a:pt x="4411" y="1347"/>
                    <a:pt x="4565" y="1448"/>
                    <a:pt x="4720" y="1448"/>
                  </a:cubicBezTo>
                  <a:cubicBezTo>
                    <a:pt x="4874" y="1448"/>
                    <a:pt x="5028" y="1347"/>
                    <a:pt x="5013" y="1147"/>
                  </a:cubicBezTo>
                  <a:lnTo>
                    <a:pt x="5013" y="560"/>
                  </a:lnTo>
                  <a:lnTo>
                    <a:pt x="6186" y="560"/>
                  </a:lnTo>
                  <a:lnTo>
                    <a:pt x="6186" y="1147"/>
                  </a:lnTo>
                  <a:cubicBezTo>
                    <a:pt x="6170" y="1347"/>
                    <a:pt x="6324" y="1448"/>
                    <a:pt x="6479" y="1448"/>
                  </a:cubicBezTo>
                  <a:cubicBezTo>
                    <a:pt x="6633" y="1448"/>
                    <a:pt x="6787" y="1347"/>
                    <a:pt x="6772" y="1147"/>
                  </a:cubicBezTo>
                  <a:lnTo>
                    <a:pt x="6772" y="560"/>
                  </a:lnTo>
                  <a:lnTo>
                    <a:pt x="7945" y="560"/>
                  </a:lnTo>
                  <a:lnTo>
                    <a:pt x="7945" y="1147"/>
                  </a:lnTo>
                  <a:cubicBezTo>
                    <a:pt x="7929" y="1347"/>
                    <a:pt x="8084" y="1448"/>
                    <a:pt x="8238" y="1448"/>
                  </a:cubicBezTo>
                  <a:cubicBezTo>
                    <a:pt x="8392" y="1448"/>
                    <a:pt x="8547" y="1347"/>
                    <a:pt x="8531" y="1147"/>
                  </a:cubicBezTo>
                  <a:lnTo>
                    <a:pt x="8531" y="560"/>
                  </a:lnTo>
                  <a:lnTo>
                    <a:pt x="9735" y="560"/>
                  </a:lnTo>
                  <a:lnTo>
                    <a:pt x="9735" y="1147"/>
                  </a:lnTo>
                  <a:cubicBezTo>
                    <a:pt x="9735" y="1332"/>
                    <a:pt x="9881" y="1424"/>
                    <a:pt x="10028" y="1424"/>
                  </a:cubicBezTo>
                  <a:cubicBezTo>
                    <a:pt x="10174" y="1424"/>
                    <a:pt x="10321" y="1332"/>
                    <a:pt x="10321" y="1147"/>
                  </a:cubicBezTo>
                  <a:lnTo>
                    <a:pt x="10321" y="560"/>
                  </a:lnTo>
                  <a:lnTo>
                    <a:pt x="11463" y="560"/>
                  </a:lnTo>
                  <a:lnTo>
                    <a:pt x="11463" y="1147"/>
                  </a:lnTo>
                  <a:cubicBezTo>
                    <a:pt x="11432" y="1347"/>
                    <a:pt x="11586" y="1448"/>
                    <a:pt x="11741" y="1448"/>
                  </a:cubicBezTo>
                  <a:cubicBezTo>
                    <a:pt x="11895" y="1448"/>
                    <a:pt x="12049" y="1347"/>
                    <a:pt x="12018" y="1147"/>
                  </a:cubicBezTo>
                  <a:lnTo>
                    <a:pt x="12018" y="560"/>
                  </a:lnTo>
                  <a:lnTo>
                    <a:pt x="13191" y="560"/>
                  </a:lnTo>
                  <a:lnTo>
                    <a:pt x="13191" y="1147"/>
                  </a:lnTo>
                  <a:cubicBezTo>
                    <a:pt x="13160" y="1347"/>
                    <a:pt x="13315" y="1448"/>
                    <a:pt x="13469" y="1448"/>
                  </a:cubicBezTo>
                  <a:cubicBezTo>
                    <a:pt x="13623" y="1448"/>
                    <a:pt x="13778" y="1347"/>
                    <a:pt x="13747" y="1147"/>
                  </a:cubicBezTo>
                  <a:lnTo>
                    <a:pt x="13747" y="560"/>
                  </a:lnTo>
                  <a:lnTo>
                    <a:pt x="14364" y="560"/>
                  </a:lnTo>
                  <a:cubicBezTo>
                    <a:pt x="14703" y="529"/>
                    <a:pt x="14703" y="36"/>
                    <a:pt x="14364" y="5"/>
                  </a:cubicBezTo>
                  <a:lnTo>
                    <a:pt x="414" y="5"/>
                  </a:lnTo>
                  <a:cubicBezTo>
                    <a:pt x="396" y="2"/>
                    <a:pt x="378" y="1"/>
                    <a:pt x="3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95"/>
            <p:cNvSpPr/>
            <p:nvPr/>
          </p:nvSpPr>
          <p:spPr>
            <a:xfrm>
              <a:off x="4772575" y="2634650"/>
              <a:ext cx="57125" cy="150475"/>
            </a:xfrm>
            <a:custGeom>
              <a:rect b="b" l="l" r="r" t="t"/>
              <a:pathLst>
                <a:path extrusionOk="0" h="6019" w="2285">
                  <a:moveTo>
                    <a:pt x="1729" y="587"/>
                  </a:moveTo>
                  <a:lnTo>
                    <a:pt x="1729" y="5463"/>
                  </a:lnTo>
                  <a:lnTo>
                    <a:pt x="556" y="5463"/>
                  </a:lnTo>
                  <a:lnTo>
                    <a:pt x="556" y="587"/>
                  </a:lnTo>
                  <a:close/>
                  <a:moveTo>
                    <a:pt x="278" y="1"/>
                  </a:moveTo>
                  <a:cubicBezTo>
                    <a:pt x="124" y="1"/>
                    <a:pt x="0" y="124"/>
                    <a:pt x="0" y="279"/>
                  </a:cubicBezTo>
                  <a:lnTo>
                    <a:pt x="0" y="5741"/>
                  </a:lnTo>
                  <a:cubicBezTo>
                    <a:pt x="0" y="5895"/>
                    <a:pt x="124" y="6019"/>
                    <a:pt x="278" y="6019"/>
                  </a:cubicBezTo>
                  <a:lnTo>
                    <a:pt x="1975" y="6019"/>
                  </a:lnTo>
                  <a:cubicBezTo>
                    <a:pt x="2130" y="6019"/>
                    <a:pt x="2284" y="5895"/>
                    <a:pt x="2284" y="5741"/>
                  </a:cubicBezTo>
                  <a:lnTo>
                    <a:pt x="2284" y="279"/>
                  </a:lnTo>
                  <a:cubicBezTo>
                    <a:pt x="2284" y="124"/>
                    <a:pt x="2130" y="1"/>
                    <a:pt x="1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95"/>
            <p:cNvSpPr/>
            <p:nvPr/>
          </p:nvSpPr>
          <p:spPr>
            <a:xfrm>
              <a:off x="4857450" y="2592225"/>
              <a:ext cx="57100" cy="192900"/>
            </a:xfrm>
            <a:custGeom>
              <a:rect b="b" l="l" r="r" t="t"/>
              <a:pathLst>
                <a:path extrusionOk="0" h="7716" w="2284">
                  <a:moveTo>
                    <a:pt x="1728" y="556"/>
                  </a:moveTo>
                  <a:lnTo>
                    <a:pt x="1728" y="7160"/>
                  </a:lnTo>
                  <a:lnTo>
                    <a:pt x="586" y="7160"/>
                  </a:lnTo>
                  <a:lnTo>
                    <a:pt x="586" y="556"/>
                  </a:lnTo>
                  <a:close/>
                  <a:moveTo>
                    <a:pt x="309" y="0"/>
                  </a:moveTo>
                  <a:cubicBezTo>
                    <a:pt x="154" y="0"/>
                    <a:pt x="0" y="124"/>
                    <a:pt x="0" y="278"/>
                  </a:cubicBezTo>
                  <a:lnTo>
                    <a:pt x="0" y="7438"/>
                  </a:lnTo>
                  <a:cubicBezTo>
                    <a:pt x="0" y="7592"/>
                    <a:pt x="154" y="7716"/>
                    <a:pt x="309" y="7716"/>
                  </a:cubicBezTo>
                  <a:lnTo>
                    <a:pt x="2006" y="7716"/>
                  </a:lnTo>
                  <a:cubicBezTo>
                    <a:pt x="2160" y="7716"/>
                    <a:pt x="2284" y="7592"/>
                    <a:pt x="2284" y="7438"/>
                  </a:cubicBezTo>
                  <a:lnTo>
                    <a:pt x="2284" y="278"/>
                  </a:lnTo>
                  <a:cubicBezTo>
                    <a:pt x="2284" y="124"/>
                    <a:pt x="2160" y="0"/>
                    <a:pt x="20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95"/>
            <p:cNvSpPr/>
            <p:nvPr/>
          </p:nvSpPr>
          <p:spPr>
            <a:xfrm>
              <a:off x="4943075" y="2613825"/>
              <a:ext cx="56350" cy="171300"/>
            </a:xfrm>
            <a:custGeom>
              <a:rect b="b" l="l" r="r" t="t"/>
              <a:pathLst>
                <a:path extrusionOk="0" h="6852" w="2254">
                  <a:moveTo>
                    <a:pt x="1698" y="556"/>
                  </a:moveTo>
                  <a:lnTo>
                    <a:pt x="1698" y="6296"/>
                  </a:lnTo>
                  <a:lnTo>
                    <a:pt x="556" y="6296"/>
                  </a:lnTo>
                  <a:lnTo>
                    <a:pt x="556" y="556"/>
                  </a:lnTo>
                  <a:close/>
                  <a:moveTo>
                    <a:pt x="278" y="1"/>
                  </a:moveTo>
                  <a:cubicBezTo>
                    <a:pt x="124" y="1"/>
                    <a:pt x="1" y="124"/>
                    <a:pt x="1" y="278"/>
                  </a:cubicBezTo>
                  <a:lnTo>
                    <a:pt x="1" y="6574"/>
                  </a:lnTo>
                  <a:cubicBezTo>
                    <a:pt x="1" y="6728"/>
                    <a:pt x="124" y="6852"/>
                    <a:pt x="278" y="6852"/>
                  </a:cubicBezTo>
                  <a:lnTo>
                    <a:pt x="1976" y="6852"/>
                  </a:lnTo>
                  <a:cubicBezTo>
                    <a:pt x="2130" y="6852"/>
                    <a:pt x="2254" y="6728"/>
                    <a:pt x="2254" y="6574"/>
                  </a:cubicBezTo>
                  <a:lnTo>
                    <a:pt x="2254" y="278"/>
                  </a:lnTo>
                  <a:cubicBezTo>
                    <a:pt x="2254" y="124"/>
                    <a:pt x="2130" y="1"/>
                    <a:pt x="1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95"/>
            <p:cNvSpPr/>
            <p:nvPr/>
          </p:nvSpPr>
          <p:spPr>
            <a:xfrm>
              <a:off x="4766400" y="2485325"/>
              <a:ext cx="324575" cy="120800"/>
            </a:xfrm>
            <a:custGeom>
              <a:rect b="b" l="l" r="r" t="t"/>
              <a:pathLst>
                <a:path extrusionOk="0" h="4832" w="12983">
                  <a:moveTo>
                    <a:pt x="11604" y="604"/>
                  </a:moveTo>
                  <a:cubicBezTo>
                    <a:pt x="12098" y="604"/>
                    <a:pt x="12345" y="1221"/>
                    <a:pt x="12006" y="1561"/>
                  </a:cubicBezTo>
                  <a:cubicBezTo>
                    <a:pt x="11883" y="1683"/>
                    <a:pt x="11738" y="1738"/>
                    <a:pt x="11597" y="1738"/>
                  </a:cubicBezTo>
                  <a:cubicBezTo>
                    <a:pt x="11312" y="1738"/>
                    <a:pt x="11049" y="1511"/>
                    <a:pt x="11049" y="1159"/>
                  </a:cubicBezTo>
                  <a:cubicBezTo>
                    <a:pt x="11049" y="851"/>
                    <a:pt x="11296" y="604"/>
                    <a:pt x="11604" y="604"/>
                  </a:cubicBezTo>
                  <a:close/>
                  <a:moveTo>
                    <a:pt x="4784" y="1437"/>
                  </a:moveTo>
                  <a:lnTo>
                    <a:pt x="4784" y="1468"/>
                  </a:lnTo>
                  <a:cubicBezTo>
                    <a:pt x="4797" y="1467"/>
                    <a:pt x="4809" y="1467"/>
                    <a:pt x="4822" y="1467"/>
                  </a:cubicBezTo>
                  <a:cubicBezTo>
                    <a:pt x="5320" y="1467"/>
                    <a:pt x="5547" y="2063"/>
                    <a:pt x="5185" y="2425"/>
                  </a:cubicBezTo>
                  <a:cubicBezTo>
                    <a:pt x="5068" y="2542"/>
                    <a:pt x="4929" y="2594"/>
                    <a:pt x="4794" y="2594"/>
                  </a:cubicBezTo>
                  <a:cubicBezTo>
                    <a:pt x="4502" y="2594"/>
                    <a:pt x="4228" y="2351"/>
                    <a:pt x="4228" y="1993"/>
                  </a:cubicBezTo>
                  <a:cubicBezTo>
                    <a:pt x="4228" y="1684"/>
                    <a:pt x="4475" y="1437"/>
                    <a:pt x="4784" y="1437"/>
                  </a:cubicBezTo>
                  <a:close/>
                  <a:moveTo>
                    <a:pt x="8210" y="2301"/>
                  </a:moveTo>
                  <a:cubicBezTo>
                    <a:pt x="8703" y="2301"/>
                    <a:pt x="8950" y="2919"/>
                    <a:pt x="8580" y="3258"/>
                  </a:cubicBezTo>
                  <a:cubicBezTo>
                    <a:pt x="8467" y="3381"/>
                    <a:pt x="8323" y="3436"/>
                    <a:pt x="8181" y="3436"/>
                  </a:cubicBezTo>
                  <a:cubicBezTo>
                    <a:pt x="7898" y="3436"/>
                    <a:pt x="7623" y="3217"/>
                    <a:pt x="7623" y="2888"/>
                  </a:cubicBezTo>
                  <a:cubicBezTo>
                    <a:pt x="7623" y="2548"/>
                    <a:pt x="7870" y="2301"/>
                    <a:pt x="8210" y="2301"/>
                  </a:cubicBezTo>
                  <a:close/>
                  <a:moveTo>
                    <a:pt x="1389" y="3165"/>
                  </a:moveTo>
                  <a:cubicBezTo>
                    <a:pt x="1883" y="3165"/>
                    <a:pt x="2161" y="3783"/>
                    <a:pt x="1790" y="4122"/>
                  </a:cubicBezTo>
                  <a:cubicBezTo>
                    <a:pt x="1668" y="4244"/>
                    <a:pt x="1519" y="4299"/>
                    <a:pt x="1374" y="4299"/>
                  </a:cubicBezTo>
                  <a:cubicBezTo>
                    <a:pt x="1080" y="4299"/>
                    <a:pt x="803" y="4073"/>
                    <a:pt x="803" y="3721"/>
                  </a:cubicBezTo>
                  <a:cubicBezTo>
                    <a:pt x="803" y="3412"/>
                    <a:pt x="1081" y="3165"/>
                    <a:pt x="1389" y="3165"/>
                  </a:cubicBezTo>
                  <a:close/>
                  <a:moveTo>
                    <a:pt x="11599" y="0"/>
                  </a:moveTo>
                  <a:cubicBezTo>
                    <a:pt x="11029" y="0"/>
                    <a:pt x="10463" y="410"/>
                    <a:pt x="10463" y="1129"/>
                  </a:cubicBezTo>
                  <a:cubicBezTo>
                    <a:pt x="10463" y="1221"/>
                    <a:pt x="10463" y="1314"/>
                    <a:pt x="10493" y="1375"/>
                  </a:cubicBezTo>
                  <a:lnTo>
                    <a:pt x="9043" y="2085"/>
                  </a:lnTo>
                  <a:cubicBezTo>
                    <a:pt x="8825" y="1827"/>
                    <a:pt x="8512" y="1700"/>
                    <a:pt x="8198" y="1700"/>
                  </a:cubicBezTo>
                  <a:cubicBezTo>
                    <a:pt x="7799" y="1700"/>
                    <a:pt x="7398" y="1904"/>
                    <a:pt x="7191" y="2301"/>
                  </a:cubicBezTo>
                  <a:lnTo>
                    <a:pt x="5926" y="1993"/>
                  </a:lnTo>
                  <a:cubicBezTo>
                    <a:pt x="5880" y="1267"/>
                    <a:pt x="5332" y="905"/>
                    <a:pt x="4784" y="905"/>
                  </a:cubicBezTo>
                  <a:cubicBezTo>
                    <a:pt x="4236" y="905"/>
                    <a:pt x="3688" y="1267"/>
                    <a:pt x="3642" y="1993"/>
                  </a:cubicBezTo>
                  <a:cubicBezTo>
                    <a:pt x="3642" y="2054"/>
                    <a:pt x="3673" y="2147"/>
                    <a:pt x="3673" y="2240"/>
                  </a:cubicBezTo>
                  <a:lnTo>
                    <a:pt x="2222" y="2949"/>
                  </a:lnTo>
                  <a:cubicBezTo>
                    <a:pt x="2001" y="2689"/>
                    <a:pt x="1693" y="2566"/>
                    <a:pt x="1384" y="2566"/>
                  </a:cubicBezTo>
                  <a:cubicBezTo>
                    <a:pt x="960" y="2566"/>
                    <a:pt x="536" y="2799"/>
                    <a:pt x="340" y="3227"/>
                  </a:cubicBezTo>
                  <a:cubicBezTo>
                    <a:pt x="0" y="3968"/>
                    <a:pt x="556" y="4832"/>
                    <a:pt x="1389" y="4832"/>
                  </a:cubicBezTo>
                  <a:cubicBezTo>
                    <a:pt x="2006" y="4832"/>
                    <a:pt x="2531" y="4307"/>
                    <a:pt x="2531" y="3690"/>
                  </a:cubicBezTo>
                  <a:cubicBezTo>
                    <a:pt x="2531" y="3598"/>
                    <a:pt x="2500" y="3536"/>
                    <a:pt x="2500" y="3443"/>
                  </a:cubicBezTo>
                  <a:lnTo>
                    <a:pt x="3951" y="2733"/>
                  </a:lnTo>
                  <a:cubicBezTo>
                    <a:pt x="4168" y="2992"/>
                    <a:pt x="4476" y="3118"/>
                    <a:pt x="4786" y="3118"/>
                  </a:cubicBezTo>
                  <a:cubicBezTo>
                    <a:pt x="5180" y="3118"/>
                    <a:pt x="5578" y="2914"/>
                    <a:pt x="5802" y="2517"/>
                  </a:cubicBezTo>
                  <a:lnTo>
                    <a:pt x="7068" y="2857"/>
                  </a:lnTo>
                  <a:cubicBezTo>
                    <a:pt x="7068" y="3613"/>
                    <a:pt x="7631" y="3991"/>
                    <a:pt x="8194" y="3991"/>
                  </a:cubicBezTo>
                  <a:cubicBezTo>
                    <a:pt x="8757" y="3991"/>
                    <a:pt x="9321" y="3613"/>
                    <a:pt x="9321" y="2857"/>
                  </a:cubicBezTo>
                  <a:cubicBezTo>
                    <a:pt x="9321" y="2764"/>
                    <a:pt x="9321" y="2672"/>
                    <a:pt x="9321" y="2610"/>
                  </a:cubicBezTo>
                  <a:lnTo>
                    <a:pt x="10740" y="1900"/>
                  </a:lnTo>
                  <a:cubicBezTo>
                    <a:pt x="10982" y="2168"/>
                    <a:pt x="11283" y="2284"/>
                    <a:pt x="11578" y="2284"/>
                  </a:cubicBezTo>
                  <a:cubicBezTo>
                    <a:pt x="12300" y="2284"/>
                    <a:pt x="12982" y="1591"/>
                    <a:pt x="12654" y="758"/>
                  </a:cubicBezTo>
                  <a:cubicBezTo>
                    <a:pt x="12467" y="238"/>
                    <a:pt x="12032" y="0"/>
                    <a:pt x="115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95"/>
            <p:cNvSpPr/>
            <p:nvPr/>
          </p:nvSpPr>
          <p:spPr>
            <a:xfrm>
              <a:off x="5068075" y="2670925"/>
              <a:ext cx="17000" cy="14575"/>
            </a:xfrm>
            <a:custGeom>
              <a:rect b="b" l="l" r="r" t="t"/>
              <a:pathLst>
                <a:path extrusionOk="0" h="583" w="680">
                  <a:moveTo>
                    <a:pt x="402" y="0"/>
                  </a:moveTo>
                  <a:cubicBezTo>
                    <a:pt x="124" y="0"/>
                    <a:pt x="0" y="309"/>
                    <a:pt x="186" y="494"/>
                  </a:cubicBezTo>
                  <a:cubicBezTo>
                    <a:pt x="246" y="555"/>
                    <a:pt x="320" y="582"/>
                    <a:pt x="391" y="582"/>
                  </a:cubicBezTo>
                  <a:cubicBezTo>
                    <a:pt x="539" y="582"/>
                    <a:pt x="679" y="465"/>
                    <a:pt x="679" y="278"/>
                  </a:cubicBezTo>
                  <a:cubicBezTo>
                    <a:pt x="679"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95"/>
            <p:cNvSpPr/>
            <p:nvPr/>
          </p:nvSpPr>
          <p:spPr>
            <a:xfrm>
              <a:off x="5027950" y="2570625"/>
              <a:ext cx="57500" cy="214500"/>
            </a:xfrm>
            <a:custGeom>
              <a:rect b="b" l="l" r="r" t="t"/>
              <a:pathLst>
                <a:path extrusionOk="0" h="8580" w="2300">
                  <a:moveTo>
                    <a:pt x="278" y="0"/>
                  </a:moveTo>
                  <a:cubicBezTo>
                    <a:pt x="124" y="0"/>
                    <a:pt x="1" y="124"/>
                    <a:pt x="1" y="309"/>
                  </a:cubicBezTo>
                  <a:lnTo>
                    <a:pt x="1" y="8302"/>
                  </a:lnTo>
                  <a:cubicBezTo>
                    <a:pt x="1" y="8456"/>
                    <a:pt x="124" y="8580"/>
                    <a:pt x="278" y="8580"/>
                  </a:cubicBezTo>
                  <a:lnTo>
                    <a:pt x="2007" y="8580"/>
                  </a:lnTo>
                  <a:cubicBezTo>
                    <a:pt x="2161" y="8580"/>
                    <a:pt x="2284" y="8456"/>
                    <a:pt x="2284" y="8302"/>
                  </a:cubicBezTo>
                  <a:lnTo>
                    <a:pt x="2284" y="5586"/>
                  </a:lnTo>
                  <a:cubicBezTo>
                    <a:pt x="2300" y="5370"/>
                    <a:pt x="2145" y="5262"/>
                    <a:pt x="1991" y="5262"/>
                  </a:cubicBezTo>
                  <a:cubicBezTo>
                    <a:pt x="1837" y="5262"/>
                    <a:pt x="1682" y="5370"/>
                    <a:pt x="1698" y="5586"/>
                  </a:cubicBezTo>
                  <a:lnTo>
                    <a:pt x="1698" y="8024"/>
                  </a:lnTo>
                  <a:lnTo>
                    <a:pt x="587" y="8024"/>
                  </a:lnTo>
                  <a:lnTo>
                    <a:pt x="587" y="587"/>
                  </a:lnTo>
                  <a:lnTo>
                    <a:pt x="1698" y="587"/>
                  </a:lnTo>
                  <a:lnTo>
                    <a:pt x="1698" y="3025"/>
                  </a:lnTo>
                  <a:cubicBezTo>
                    <a:pt x="1698" y="3179"/>
                    <a:pt x="1821" y="3303"/>
                    <a:pt x="2007" y="3303"/>
                  </a:cubicBezTo>
                  <a:cubicBezTo>
                    <a:pt x="2161" y="3303"/>
                    <a:pt x="2284" y="3179"/>
                    <a:pt x="2284" y="3025"/>
                  </a:cubicBezTo>
                  <a:lnTo>
                    <a:pt x="2284" y="309"/>
                  </a:lnTo>
                  <a:cubicBezTo>
                    <a:pt x="2284" y="124"/>
                    <a:pt x="2161" y="0"/>
                    <a:pt x="20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6" name="Google Shape;15716;p95"/>
          <p:cNvGrpSpPr/>
          <p:nvPr/>
        </p:nvGrpSpPr>
        <p:grpSpPr>
          <a:xfrm>
            <a:off x="3991403" y="2329156"/>
            <a:ext cx="363400" cy="363425"/>
            <a:chOff x="3997175" y="2485750"/>
            <a:chExt cx="363400" cy="363425"/>
          </a:xfrm>
        </p:grpSpPr>
        <p:sp>
          <p:nvSpPr>
            <p:cNvPr id="15717" name="Google Shape;15717;p95"/>
            <p:cNvSpPr/>
            <p:nvPr/>
          </p:nvSpPr>
          <p:spPr>
            <a:xfrm>
              <a:off x="4190050" y="2702550"/>
              <a:ext cx="17000" cy="14600"/>
            </a:xfrm>
            <a:custGeom>
              <a:rect b="b" l="l" r="r" t="t"/>
              <a:pathLst>
                <a:path extrusionOk="0" h="584" w="680">
                  <a:moveTo>
                    <a:pt x="371" y="1"/>
                  </a:moveTo>
                  <a:cubicBezTo>
                    <a:pt x="124" y="1"/>
                    <a:pt x="1" y="309"/>
                    <a:pt x="186" y="494"/>
                  </a:cubicBezTo>
                  <a:cubicBezTo>
                    <a:pt x="247" y="556"/>
                    <a:pt x="323" y="584"/>
                    <a:pt x="396" y="584"/>
                  </a:cubicBezTo>
                  <a:cubicBezTo>
                    <a:pt x="542" y="584"/>
                    <a:pt x="679" y="474"/>
                    <a:pt x="679" y="309"/>
                  </a:cubicBezTo>
                  <a:cubicBezTo>
                    <a:pt x="679" y="155"/>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95"/>
            <p:cNvSpPr/>
            <p:nvPr/>
          </p:nvSpPr>
          <p:spPr>
            <a:xfrm>
              <a:off x="4041150" y="2702550"/>
              <a:ext cx="17000" cy="14600"/>
            </a:xfrm>
            <a:custGeom>
              <a:rect b="b" l="l" r="r" t="t"/>
              <a:pathLst>
                <a:path extrusionOk="0" h="584" w="680">
                  <a:moveTo>
                    <a:pt x="401" y="1"/>
                  </a:moveTo>
                  <a:cubicBezTo>
                    <a:pt x="124" y="1"/>
                    <a:pt x="0" y="309"/>
                    <a:pt x="185" y="494"/>
                  </a:cubicBezTo>
                  <a:cubicBezTo>
                    <a:pt x="247" y="556"/>
                    <a:pt x="323" y="584"/>
                    <a:pt x="396" y="584"/>
                  </a:cubicBezTo>
                  <a:cubicBezTo>
                    <a:pt x="542" y="584"/>
                    <a:pt x="679" y="474"/>
                    <a:pt x="679" y="309"/>
                  </a:cubicBezTo>
                  <a:cubicBezTo>
                    <a:pt x="679" y="155"/>
                    <a:pt x="556"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95"/>
            <p:cNvSpPr/>
            <p:nvPr/>
          </p:nvSpPr>
          <p:spPr>
            <a:xfrm>
              <a:off x="3997175" y="2485750"/>
              <a:ext cx="363400" cy="363425"/>
            </a:xfrm>
            <a:custGeom>
              <a:rect b="b" l="l" r="r" t="t"/>
              <a:pathLst>
                <a:path extrusionOk="0" h="14537" w="14536">
                  <a:moveTo>
                    <a:pt x="13672" y="556"/>
                  </a:moveTo>
                  <a:cubicBezTo>
                    <a:pt x="13826" y="556"/>
                    <a:pt x="13950" y="710"/>
                    <a:pt x="13950" y="865"/>
                  </a:cubicBezTo>
                  <a:lnTo>
                    <a:pt x="13950" y="10401"/>
                  </a:lnTo>
                  <a:lnTo>
                    <a:pt x="8549" y="10401"/>
                  </a:lnTo>
                  <a:cubicBezTo>
                    <a:pt x="8209" y="10432"/>
                    <a:pt x="8209" y="10926"/>
                    <a:pt x="8549" y="10956"/>
                  </a:cubicBezTo>
                  <a:lnTo>
                    <a:pt x="13950" y="10956"/>
                  </a:lnTo>
                  <a:lnTo>
                    <a:pt x="13950" y="11821"/>
                  </a:lnTo>
                  <a:cubicBezTo>
                    <a:pt x="13950" y="11975"/>
                    <a:pt x="13826" y="12098"/>
                    <a:pt x="13672" y="12098"/>
                  </a:cubicBezTo>
                  <a:lnTo>
                    <a:pt x="833" y="12098"/>
                  </a:lnTo>
                  <a:cubicBezTo>
                    <a:pt x="679" y="12098"/>
                    <a:pt x="556" y="11975"/>
                    <a:pt x="556" y="11821"/>
                  </a:cubicBezTo>
                  <a:lnTo>
                    <a:pt x="556" y="10956"/>
                  </a:lnTo>
                  <a:lnTo>
                    <a:pt x="5956" y="10956"/>
                  </a:lnTo>
                  <a:cubicBezTo>
                    <a:pt x="5975" y="10959"/>
                    <a:pt x="5993" y="10960"/>
                    <a:pt x="6010" y="10960"/>
                  </a:cubicBezTo>
                  <a:cubicBezTo>
                    <a:pt x="6370" y="10960"/>
                    <a:pt x="6370" y="10397"/>
                    <a:pt x="6010" y="10397"/>
                  </a:cubicBezTo>
                  <a:cubicBezTo>
                    <a:pt x="5993" y="10397"/>
                    <a:pt x="5975" y="10398"/>
                    <a:pt x="5956" y="10401"/>
                  </a:cubicBezTo>
                  <a:lnTo>
                    <a:pt x="556" y="10401"/>
                  </a:lnTo>
                  <a:lnTo>
                    <a:pt x="556" y="865"/>
                  </a:lnTo>
                  <a:cubicBezTo>
                    <a:pt x="556" y="710"/>
                    <a:pt x="679" y="556"/>
                    <a:pt x="833" y="556"/>
                  </a:cubicBezTo>
                  <a:close/>
                  <a:moveTo>
                    <a:pt x="8672" y="12685"/>
                  </a:moveTo>
                  <a:lnTo>
                    <a:pt x="8672" y="13981"/>
                  </a:lnTo>
                  <a:lnTo>
                    <a:pt x="5833" y="13981"/>
                  </a:lnTo>
                  <a:lnTo>
                    <a:pt x="5833" y="12685"/>
                  </a:lnTo>
                  <a:close/>
                  <a:moveTo>
                    <a:pt x="833" y="1"/>
                  </a:moveTo>
                  <a:cubicBezTo>
                    <a:pt x="370" y="1"/>
                    <a:pt x="0" y="371"/>
                    <a:pt x="0" y="865"/>
                  </a:cubicBezTo>
                  <a:lnTo>
                    <a:pt x="0" y="11821"/>
                  </a:lnTo>
                  <a:cubicBezTo>
                    <a:pt x="0" y="12284"/>
                    <a:pt x="370" y="12685"/>
                    <a:pt x="833" y="12685"/>
                  </a:cubicBezTo>
                  <a:lnTo>
                    <a:pt x="5277" y="12685"/>
                  </a:lnTo>
                  <a:lnTo>
                    <a:pt x="5277" y="13981"/>
                  </a:lnTo>
                  <a:lnTo>
                    <a:pt x="3858" y="13981"/>
                  </a:lnTo>
                  <a:cubicBezTo>
                    <a:pt x="3703" y="13981"/>
                    <a:pt x="3580" y="14104"/>
                    <a:pt x="3580" y="14259"/>
                  </a:cubicBezTo>
                  <a:cubicBezTo>
                    <a:pt x="3580" y="14413"/>
                    <a:pt x="3703" y="14536"/>
                    <a:pt x="3858" y="14536"/>
                  </a:cubicBezTo>
                  <a:lnTo>
                    <a:pt x="10678" y="14536"/>
                  </a:lnTo>
                  <a:cubicBezTo>
                    <a:pt x="10833" y="14536"/>
                    <a:pt x="10956" y="14413"/>
                    <a:pt x="10956" y="14259"/>
                  </a:cubicBezTo>
                  <a:cubicBezTo>
                    <a:pt x="10956" y="14104"/>
                    <a:pt x="10833" y="13981"/>
                    <a:pt x="10678" y="13981"/>
                  </a:cubicBezTo>
                  <a:lnTo>
                    <a:pt x="9259" y="13981"/>
                  </a:lnTo>
                  <a:lnTo>
                    <a:pt x="9259" y="12685"/>
                  </a:lnTo>
                  <a:lnTo>
                    <a:pt x="13672" y="12685"/>
                  </a:lnTo>
                  <a:cubicBezTo>
                    <a:pt x="14135" y="12654"/>
                    <a:pt x="14536" y="12284"/>
                    <a:pt x="14536" y="11821"/>
                  </a:cubicBezTo>
                  <a:lnTo>
                    <a:pt x="14536" y="865"/>
                  </a:lnTo>
                  <a:cubicBezTo>
                    <a:pt x="14536" y="371"/>
                    <a:pt x="14135" y="1"/>
                    <a:pt x="136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95"/>
            <p:cNvSpPr/>
            <p:nvPr/>
          </p:nvSpPr>
          <p:spPr>
            <a:xfrm>
              <a:off x="4061450" y="2528175"/>
              <a:ext cx="232025" cy="146650"/>
            </a:xfrm>
            <a:custGeom>
              <a:rect b="b" l="l" r="r" t="t"/>
              <a:pathLst>
                <a:path extrusionOk="0" h="5866" w="9281">
                  <a:moveTo>
                    <a:pt x="2706" y="3118"/>
                  </a:moveTo>
                  <a:lnTo>
                    <a:pt x="2706" y="5278"/>
                  </a:lnTo>
                  <a:lnTo>
                    <a:pt x="1565" y="5278"/>
                  </a:lnTo>
                  <a:lnTo>
                    <a:pt x="1565" y="3118"/>
                  </a:lnTo>
                  <a:close/>
                  <a:moveTo>
                    <a:pt x="4404" y="587"/>
                  </a:moveTo>
                  <a:lnTo>
                    <a:pt x="4404" y="5278"/>
                  </a:lnTo>
                  <a:lnTo>
                    <a:pt x="3262" y="5278"/>
                  </a:lnTo>
                  <a:lnTo>
                    <a:pt x="3262" y="587"/>
                  </a:lnTo>
                  <a:close/>
                  <a:moveTo>
                    <a:pt x="6101" y="2285"/>
                  </a:moveTo>
                  <a:lnTo>
                    <a:pt x="6101" y="5278"/>
                  </a:lnTo>
                  <a:lnTo>
                    <a:pt x="4959" y="5278"/>
                  </a:lnTo>
                  <a:lnTo>
                    <a:pt x="4959" y="2285"/>
                  </a:lnTo>
                  <a:close/>
                  <a:moveTo>
                    <a:pt x="7799" y="3982"/>
                  </a:moveTo>
                  <a:lnTo>
                    <a:pt x="7799" y="5278"/>
                  </a:lnTo>
                  <a:lnTo>
                    <a:pt x="6688" y="5278"/>
                  </a:lnTo>
                  <a:lnTo>
                    <a:pt x="6688" y="3982"/>
                  </a:lnTo>
                  <a:close/>
                  <a:moveTo>
                    <a:pt x="2984" y="1"/>
                  </a:moveTo>
                  <a:cubicBezTo>
                    <a:pt x="2830" y="1"/>
                    <a:pt x="2706" y="124"/>
                    <a:pt x="2706" y="279"/>
                  </a:cubicBezTo>
                  <a:lnTo>
                    <a:pt x="2706" y="2562"/>
                  </a:lnTo>
                  <a:lnTo>
                    <a:pt x="1287" y="2562"/>
                  </a:lnTo>
                  <a:cubicBezTo>
                    <a:pt x="1132" y="2562"/>
                    <a:pt x="1009" y="2686"/>
                    <a:pt x="1009" y="2840"/>
                  </a:cubicBezTo>
                  <a:lnTo>
                    <a:pt x="1009" y="5278"/>
                  </a:lnTo>
                  <a:lnTo>
                    <a:pt x="423" y="5278"/>
                  </a:lnTo>
                  <a:cubicBezTo>
                    <a:pt x="413" y="5278"/>
                    <a:pt x="403" y="5277"/>
                    <a:pt x="393" y="5277"/>
                  </a:cubicBezTo>
                  <a:cubicBezTo>
                    <a:pt x="0" y="5277"/>
                    <a:pt x="0" y="5866"/>
                    <a:pt x="393" y="5866"/>
                  </a:cubicBezTo>
                  <a:cubicBezTo>
                    <a:pt x="403" y="5866"/>
                    <a:pt x="413" y="5865"/>
                    <a:pt x="423" y="5865"/>
                  </a:cubicBezTo>
                  <a:lnTo>
                    <a:pt x="8941" y="5865"/>
                  </a:lnTo>
                  <a:cubicBezTo>
                    <a:pt x="9280" y="5803"/>
                    <a:pt x="9280" y="5340"/>
                    <a:pt x="8941" y="5278"/>
                  </a:cubicBezTo>
                  <a:lnTo>
                    <a:pt x="8385" y="5278"/>
                  </a:lnTo>
                  <a:lnTo>
                    <a:pt x="8385" y="3704"/>
                  </a:lnTo>
                  <a:cubicBezTo>
                    <a:pt x="8385" y="3550"/>
                    <a:pt x="8262" y="3427"/>
                    <a:pt x="8076" y="3427"/>
                  </a:cubicBezTo>
                  <a:lnTo>
                    <a:pt x="6657" y="3427"/>
                  </a:lnTo>
                  <a:lnTo>
                    <a:pt x="6657" y="2007"/>
                  </a:lnTo>
                  <a:cubicBezTo>
                    <a:pt x="6657" y="1822"/>
                    <a:pt x="6533" y="1698"/>
                    <a:pt x="6379" y="1698"/>
                  </a:cubicBezTo>
                  <a:lnTo>
                    <a:pt x="4959" y="1698"/>
                  </a:lnTo>
                  <a:lnTo>
                    <a:pt x="4959" y="279"/>
                  </a:lnTo>
                  <a:cubicBezTo>
                    <a:pt x="4959" y="124"/>
                    <a:pt x="4836" y="1"/>
                    <a:pt x="46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95"/>
            <p:cNvSpPr/>
            <p:nvPr/>
          </p:nvSpPr>
          <p:spPr>
            <a:xfrm>
              <a:off x="4085125" y="2702550"/>
              <a:ext cx="81025" cy="14700"/>
            </a:xfrm>
            <a:custGeom>
              <a:rect b="b" l="l" r="r" t="t"/>
              <a:pathLst>
                <a:path extrusionOk="0" h="588" w="3241">
                  <a:moveTo>
                    <a:pt x="340" y="1"/>
                  </a:moveTo>
                  <a:cubicBezTo>
                    <a:pt x="0" y="62"/>
                    <a:pt x="0" y="525"/>
                    <a:pt x="340" y="587"/>
                  </a:cubicBezTo>
                  <a:lnTo>
                    <a:pt x="2901" y="587"/>
                  </a:lnTo>
                  <a:cubicBezTo>
                    <a:pt x="3241" y="525"/>
                    <a:pt x="3241" y="62"/>
                    <a:pt x="29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95"/>
            <p:cNvSpPr/>
            <p:nvPr/>
          </p:nvSpPr>
          <p:spPr>
            <a:xfrm>
              <a:off x="4235575" y="2702525"/>
              <a:ext cx="81550" cy="14750"/>
            </a:xfrm>
            <a:custGeom>
              <a:rect b="b" l="l" r="r" t="t"/>
              <a:pathLst>
                <a:path extrusionOk="0" h="590" w="3262">
                  <a:moveTo>
                    <a:pt x="2869" y="1"/>
                  </a:moveTo>
                  <a:cubicBezTo>
                    <a:pt x="2860" y="1"/>
                    <a:pt x="2850" y="1"/>
                    <a:pt x="2840" y="2"/>
                  </a:cubicBezTo>
                  <a:lnTo>
                    <a:pt x="278" y="2"/>
                  </a:lnTo>
                  <a:cubicBezTo>
                    <a:pt x="124" y="2"/>
                    <a:pt x="0" y="156"/>
                    <a:pt x="0" y="310"/>
                  </a:cubicBezTo>
                  <a:cubicBezTo>
                    <a:pt x="0" y="465"/>
                    <a:pt x="124" y="588"/>
                    <a:pt x="278" y="588"/>
                  </a:cubicBezTo>
                  <a:lnTo>
                    <a:pt x="2840" y="588"/>
                  </a:lnTo>
                  <a:cubicBezTo>
                    <a:pt x="2850" y="589"/>
                    <a:pt x="2860" y="589"/>
                    <a:pt x="2869" y="589"/>
                  </a:cubicBezTo>
                  <a:cubicBezTo>
                    <a:pt x="3262" y="589"/>
                    <a:pt x="3262" y="1"/>
                    <a:pt x="2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95"/>
            <p:cNvSpPr/>
            <p:nvPr/>
          </p:nvSpPr>
          <p:spPr>
            <a:xfrm>
              <a:off x="4169225" y="2745750"/>
              <a:ext cx="16225" cy="13850"/>
            </a:xfrm>
            <a:custGeom>
              <a:rect b="b" l="l" r="r" t="t"/>
              <a:pathLst>
                <a:path extrusionOk="0" h="554" w="649">
                  <a:moveTo>
                    <a:pt x="371" y="1"/>
                  </a:moveTo>
                  <a:cubicBezTo>
                    <a:pt x="124" y="1"/>
                    <a:pt x="0" y="310"/>
                    <a:pt x="185" y="464"/>
                  </a:cubicBezTo>
                  <a:cubicBezTo>
                    <a:pt x="247" y="526"/>
                    <a:pt x="319" y="553"/>
                    <a:pt x="388" y="553"/>
                  </a:cubicBezTo>
                  <a:cubicBezTo>
                    <a:pt x="525" y="553"/>
                    <a:pt x="648" y="443"/>
                    <a:pt x="648" y="279"/>
                  </a:cubicBezTo>
                  <a:cubicBezTo>
                    <a:pt x="648"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24" name="Google Shape;15724;p95"/>
          <p:cNvGrpSpPr/>
          <p:nvPr/>
        </p:nvGrpSpPr>
        <p:grpSpPr>
          <a:xfrm>
            <a:off x="3306578" y="2329144"/>
            <a:ext cx="227650" cy="363450"/>
            <a:chOff x="6311025" y="3602925"/>
            <a:chExt cx="227650" cy="363450"/>
          </a:xfrm>
        </p:grpSpPr>
        <p:sp>
          <p:nvSpPr>
            <p:cNvPr id="15725" name="Google Shape;15725;p95"/>
            <p:cNvSpPr/>
            <p:nvPr/>
          </p:nvSpPr>
          <p:spPr>
            <a:xfrm>
              <a:off x="6415200" y="3906925"/>
              <a:ext cx="16225" cy="14575"/>
            </a:xfrm>
            <a:custGeom>
              <a:rect b="b" l="l" r="r" t="t"/>
              <a:pathLst>
                <a:path extrusionOk="0" h="583" w="649">
                  <a:moveTo>
                    <a:pt x="370" y="1"/>
                  </a:moveTo>
                  <a:cubicBezTo>
                    <a:pt x="124" y="1"/>
                    <a:pt x="0" y="310"/>
                    <a:pt x="154" y="495"/>
                  </a:cubicBezTo>
                  <a:cubicBezTo>
                    <a:pt x="215" y="555"/>
                    <a:pt x="289" y="583"/>
                    <a:pt x="360" y="583"/>
                  </a:cubicBezTo>
                  <a:cubicBezTo>
                    <a:pt x="508" y="583"/>
                    <a:pt x="648" y="466"/>
                    <a:pt x="648" y="279"/>
                  </a:cubicBezTo>
                  <a:cubicBezTo>
                    <a:pt x="648" y="124"/>
                    <a:pt x="525"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95"/>
            <p:cNvSpPr/>
            <p:nvPr/>
          </p:nvSpPr>
          <p:spPr>
            <a:xfrm>
              <a:off x="6393600" y="3646925"/>
              <a:ext cx="61725" cy="14675"/>
            </a:xfrm>
            <a:custGeom>
              <a:rect b="b" l="l" r="r" t="t"/>
              <a:pathLst>
                <a:path extrusionOk="0" h="587" w="2469">
                  <a:moveTo>
                    <a:pt x="401" y="1"/>
                  </a:moveTo>
                  <a:cubicBezTo>
                    <a:pt x="0" y="1"/>
                    <a:pt x="0" y="587"/>
                    <a:pt x="401" y="587"/>
                  </a:cubicBezTo>
                  <a:lnTo>
                    <a:pt x="2099" y="587"/>
                  </a:lnTo>
                  <a:cubicBezTo>
                    <a:pt x="2469" y="587"/>
                    <a:pt x="2469" y="1"/>
                    <a:pt x="2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95"/>
            <p:cNvSpPr/>
            <p:nvPr/>
          </p:nvSpPr>
          <p:spPr>
            <a:xfrm>
              <a:off x="6311025" y="3602925"/>
              <a:ext cx="227650" cy="362675"/>
            </a:xfrm>
            <a:custGeom>
              <a:rect b="b" l="l" r="r" t="t"/>
              <a:pathLst>
                <a:path extrusionOk="0" h="14507" w="9106">
                  <a:moveTo>
                    <a:pt x="7099" y="557"/>
                  </a:moveTo>
                  <a:cubicBezTo>
                    <a:pt x="7408" y="557"/>
                    <a:pt x="7655" y="804"/>
                    <a:pt x="7655" y="1112"/>
                  </a:cubicBezTo>
                  <a:lnTo>
                    <a:pt x="7655" y="3551"/>
                  </a:lnTo>
                  <a:lnTo>
                    <a:pt x="1420" y="3551"/>
                  </a:lnTo>
                  <a:lnTo>
                    <a:pt x="1420" y="1112"/>
                  </a:lnTo>
                  <a:cubicBezTo>
                    <a:pt x="1420" y="804"/>
                    <a:pt x="1667" y="557"/>
                    <a:pt x="1976" y="557"/>
                  </a:cubicBezTo>
                  <a:close/>
                  <a:moveTo>
                    <a:pt x="6821" y="4137"/>
                  </a:moveTo>
                  <a:lnTo>
                    <a:pt x="6821" y="5279"/>
                  </a:lnTo>
                  <a:lnTo>
                    <a:pt x="556" y="5279"/>
                  </a:lnTo>
                  <a:lnTo>
                    <a:pt x="556" y="4415"/>
                  </a:lnTo>
                  <a:cubicBezTo>
                    <a:pt x="556" y="4260"/>
                    <a:pt x="680" y="4137"/>
                    <a:pt x="865" y="4137"/>
                  </a:cubicBezTo>
                  <a:close/>
                  <a:moveTo>
                    <a:pt x="8241" y="4137"/>
                  </a:moveTo>
                  <a:cubicBezTo>
                    <a:pt x="8395" y="4137"/>
                    <a:pt x="8519" y="4260"/>
                    <a:pt x="8519" y="4415"/>
                  </a:cubicBezTo>
                  <a:lnTo>
                    <a:pt x="8519" y="5279"/>
                  </a:lnTo>
                  <a:lnTo>
                    <a:pt x="7377" y="5279"/>
                  </a:lnTo>
                  <a:lnTo>
                    <a:pt x="7377" y="4137"/>
                  </a:lnTo>
                  <a:close/>
                  <a:moveTo>
                    <a:pt x="8519" y="5834"/>
                  </a:moveTo>
                  <a:lnTo>
                    <a:pt x="8519" y="10093"/>
                  </a:lnTo>
                  <a:cubicBezTo>
                    <a:pt x="8519" y="10248"/>
                    <a:pt x="8395" y="10371"/>
                    <a:pt x="8241" y="10371"/>
                  </a:cubicBezTo>
                  <a:lnTo>
                    <a:pt x="865" y="10371"/>
                  </a:lnTo>
                  <a:cubicBezTo>
                    <a:pt x="680" y="10371"/>
                    <a:pt x="556" y="10248"/>
                    <a:pt x="556" y="10093"/>
                  </a:cubicBezTo>
                  <a:lnTo>
                    <a:pt x="556" y="5834"/>
                  </a:lnTo>
                  <a:close/>
                  <a:moveTo>
                    <a:pt x="1924" y="0"/>
                  </a:moveTo>
                  <a:cubicBezTo>
                    <a:pt x="1330" y="0"/>
                    <a:pt x="834" y="513"/>
                    <a:pt x="834" y="1112"/>
                  </a:cubicBezTo>
                  <a:lnTo>
                    <a:pt x="865" y="1112"/>
                  </a:lnTo>
                  <a:lnTo>
                    <a:pt x="865" y="3551"/>
                  </a:lnTo>
                  <a:cubicBezTo>
                    <a:pt x="371" y="3551"/>
                    <a:pt x="1" y="3952"/>
                    <a:pt x="1" y="4415"/>
                  </a:cubicBezTo>
                  <a:lnTo>
                    <a:pt x="1" y="10093"/>
                  </a:lnTo>
                  <a:cubicBezTo>
                    <a:pt x="1" y="10556"/>
                    <a:pt x="371" y="10927"/>
                    <a:pt x="865" y="10957"/>
                  </a:cubicBezTo>
                  <a:lnTo>
                    <a:pt x="865" y="13395"/>
                  </a:lnTo>
                  <a:cubicBezTo>
                    <a:pt x="865" y="14013"/>
                    <a:pt x="1390" y="14506"/>
                    <a:pt x="2007" y="14506"/>
                  </a:cubicBezTo>
                  <a:lnTo>
                    <a:pt x="3272" y="14506"/>
                  </a:lnTo>
                  <a:cubicBezTo>
                    <a:pt x="3426" y="14506"/>
                    <a:pt x="3581" y="14383"/>
                    <a:pt x="3550" y="14229"/>
                  </a:cubicBezTo>
                  <a:cubicBezTo>
                    <a:pt x="3550" y="14074"/>
                    <a:pt x="3426" y="13951"/>
                    <a:pt x="3272" y="13951"/>
                  </a:cubicBezTo>
                  <a:lnTo>
                    <a:pt x="2007" y="13951"/>
                  </a:lnTo>
                  <a:cubicBezTo>
                    <a:pt x="1698" y="13951"/>
                    <a:pt x="1420" y="13704"/>
                    <a:pt x="1420" y="13395"/>
                  </a:cubicBezTo>
                  <a:lnTo>
                    <a:pt x="1420" y="10957"/>
                  </a:lnTo>
                  <a:lnTo>
                    <a:pt x="7685" y="10957"/>
                  </a:lnTo>
                  <a:lnTo>
                    <a:pt x="7685" y="13395"/>
                  </a:lnTo>
                  <a:cubicBezTo>
                    <a:pt x="7685" y="13704"/>
                    <a:pt x="7439" y="13951"/>
                    <a:pt x="7130" y="13951"/>
                  </a:cubicBezTo>
                  <a:lnTo>
                    <a:pt x="5834" y="13951"/>
                  </a:lnTo>
                  <a:cubicBezTo>
                    <a:pt x="5679" y="13951"/>
                    <a:pt x="5556" y="14074"/>
                    <a:pt x="5556" y="14229"/>
                  </a:cubicBezTo>
                  <a:cubicBezTo>
                    <a:pt x="5556" y="14383"/>
                    <a:pt x="5679" y="14506"/>
                    <a:pt x="5834" y="14506"/>
                  </a:cubicBezTo>
                  <a:lnTo>
                    <a:pt x="7130" y="14506"/>
                  </a:lnTo>
                  <a:cubicBezTo>
                    <a:pt x="7747" y="14506"/>
                    <a:pt x="8241" y="14013"/>
                    <a:pt x="8241" y="13395"/>
                  </a:cubicBezTo>
                  <a:lnTo>
                    <a:pt x="8241" y="10957"/>
                  </a:lnTo>
                  <a:cubicBezTo>
                    <a:pt x="8735" y="10957"/>
                    <a:pt x="9105" y="10556"/>
                    <a:pt x="9105" y="10093"/>
                  </a:cubicBezTo>
                  <a:lnTo>
                    <a:pt x="9105" y="4415"/>
                  </a:lnTo>
                  <a:cubicBezTo>
                    <a:pt x="9105" y="3952"/>
                    <a:pt x="8735" y="3551"/>
                    <a:pt x="8241" y="3551"/>
                  </a:cubicBezTo>
                  <a:lnTo>
                    <a:pt x="8241" y="1112"/>
                  </a:lnTo>
                  <a:cubicBezTo>
                    <a:pt x="8241" y="495"/>
                    <a:pt x="7747" y="1"/>
                    <a:pt x="7130" y="1"/>
                  </a:cubicBezTo>
                  <a:lnTo>
                    <a:pt x="1976" y="1"/>
                  </a:lnTo>
                  <a:cubicBezTo>
                    <a:pt x="1959" y="1"/>
                    <a:pt x="1941"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95"/>
            <p:cNvSpPr/>
            <p:nvPr/>
          </p:nvSpPr>
          <p:spPr>
            <a:xfrm>
              <a:off x="6350800" y="3777225"/>
              <a:ext cx="146200" cy="14100"/>
            </a:xfrm>
            <a:custGeom>
              <a:rect b="b" l="l" r="r" t="t"/>
              <a:pathLst>
                <a:path extrusionOk="0" h="564" w="5848">
                  <a:moveTo>
                    <a:pt x="335" y="0"/>
                  </a:moveTo>
                  <a:cubicBezTo>
                    <a:pt x="0" y="0"/>
                    <a:pt x="0" y="564"/>
                    <a:pt x="335" y="564"/>
                  </a:cubicBezTo>
                  <a:cubicBezTo>
                    <a:pt x="351" y="564"/>
                    <a:pt x="367" y="562"/>
                    <a:pt x="385" y="560"/>
                  </a:cubicBezTo>
                  <a:lnTo>
                    <a:pt x="5508" y="560"/>
                  </a:lnTo>
                  <a:cubicBezTo>
                    <a:pt x="5848" y="529"/>
                    <a:pt x="5848" y="35"/>
                    <a:pt x="5508" y="4"/>
                  </a:cubicBezTo>
                  <a:lnTo>
                    <a:pt x="385" y="4"/>
                  </a:lnTo>
                  <a:cubicBezTo>
                    <a:pt x="367" y="2"/>
                    <a:pt x="351" y="0"/>
                    <a:pt x="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95"/>
            <p:cNvSpPr/>
            <p:nvPr/>
          </p:nvSpPr>
          <p:spPr>
            <a:xfrm>
              <a:off x="6350800" y="3819650"/>
              <a:ext cx="146200" cy="14125"/>
            </a:xfrm>
            <a:custGeom>
              <a:rect b="b" l="l" r="r" t="t"/>
              <a:pathLst>
                <a:path extrusionOk="0" h="565" w="5848">
                  <a:moveTo>
                    <a:pt x="335" y="1"/>
                  </a:moveTo>
                  <a:cubicBezTo>
                    <a:pt x="0" y="1"/>
                    <a:pt x="0" y="564"/>
                    <a:pt x="335" y="564"/>
                  </a:cubicBezTo>
                  <a:cubicBezTo>
                    <a:pt x="351" y="564"/>
                    <a:pt x="367" y="563"/>
                    <a:pt x="385" y="560"/>
                  </a:cubicBezTo>
                  <a:lnTo>
                    <a:pt x="5508" y="560"/>
                  </a:lnTo>
                  <a:cubicBezTo>
                    <a:pt x="5848" y="529"/>
                    <a:pt x="5848" y="35"/>
                    <a:pt x="5508" y="5"/>
                  </a:cubicBezTo>
                  <a:lnTo>
                    <a:pt x="385" y="5"/>
                  </a:lnTo>
                  <a:cubicBezTo>
                    <a:pt x="367" y="2"/>
                    <a:pt x="351" y="1"/>
                    <a:pt x="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95"/>
            <p:cNvSpPr/>
            <p:nvPr/>
          </p:nvSpPr>
          <p:spPr>
            <a:xfrm>
              <a:off x="6415200" y="3951675"/>
              <a:ext cx="19300" cy="14700"/>
            </a:xfrm>
            <a:custGeom>
              <a:rect b="b" l="l" r="r" t="t"/>
              <a:pathLst>
                <a:path extrusionOk="0" h="588" w="772">
                  <a:moveTo>
                    <a:pt x="386" y="1"/>
                  </a:moveTo>
                  <a:cubicBezTo>
                    <a:pt x="316" y="1"/>
                    <a:pt x="247" y="32"/>
                    <a:pt x="185" y="94"/>
                  </a:cubicBezTo>
                  <a:cubicBezTo>
                    <a:pt x="0" y="248"/>
                    <a:pt x="124" y="587"/>
                    <a:pt x="370" y="587"/>
                  </a:cubicBezTo>
                  <a:cubicBezTo>
                    <a:pt x="648" y="587"/>
                    <a:pt x="772" y="248"/>
                    <a:pt x="587" y="94"/>
                  </a:cubicBezTo>
                  <a:cubicBezTo>
                    <a:pt x="525" y="32"/>
                    <a:pt x="455" y="1"/>
                    <a:pt x="3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1" name="Google Shape;15731;p95"/>
          <p:cNvGrpSpPr/>
          <p:nvPr/>
        </p:nvGrpSpPr>
        <p:grpSpPr>
          <a:xfrm>
            <a:off x="2458741" y="2329156"/>
            <a:ext cx="362650" cy="363425"/>
            <a:chOff x="3247225" y="2485750"/>
            <a:chExt cx="362650" cy="363425"/>
          </a:xfrm>
        </p:grpSpPr>
        <p:sp>
          <p:nvSpPr>
            <p:cNvPr id="15732" name="Google Shape;15732;p95"/>
            <p:cNvSpPr/>
            <p:nvPr/>
          </p:nvSpPr>
          <p:spPr>
            <a:xfrm>
              <a:off x="3247225" y="2485750"/>
              <a:ext cx="98775" cy="99550"/>
            </a:xfrm>
            <a:custGeom>
              <a:rect b="b" l="l" r="r" t="t"/>
              <a:pathLst>
                <a:path extrusionOk="0" h="3982" w="3951">
                  <a:moveTo>
                    <a:pt x="3117" y="556"/>
                  </a:moveTo>
                  <a:cubicBezTo>
                    <a:pt x="3272" y="556"/>
                    <a:pt x="3395" y="710"/>
                    <a:pt x="3395" y="865"/>
                  </a:cubicBezTo>
                  <a:lnTo>
                    <a:pt x="3395" y="3118"/>
                  </a:lnTo>
                  <a:cubicBezTo>
                    <a:pt x="3395" y="3272"/>
                    <a:pt x="3272" y="3395"/>
                    <a:pt x="3117" y="3395"/>
                  </a:cubicBezTo>
                  <a:lnTo>
                    <a:pt x="864" y="3395"/>
                  </a:lnTo>
                  <a:cubicBezTo>
                    <a:pt x="710" y="3395"/>
                    <a:pt x="556" y="3272"/>
                    <a:pt x="587" y="3118"/>
                  </a:cubicBezTo>
                  <a:lnTo>
                    <a:pt x="587" y="865"/>
                  </a:lnTo>
                  <a:cubicBezTo>
                    <a:pt x="556" y="710"/>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95"/>
            <p:cNvSpPr/>
            <p:nvPr/>
          </p:nvSpPr>
          <p:spPr>
            <a:xfrm>
              <a:off x="3379150" y="2485750"/>
              <a:ext cx="98800" cy="99550"/>
            </a:xfrm>
            <a:custGeom>
              <a:rect b="b" l="l" r="r" t="t"/>
              <a:pathLst>
                <a:path extrusionOk="0" h="3982" w="3952">
                  <a:moveTo>
                    <a:pt x="3118" y="556"/>
                  </a:moveTo>
                  <a:cubicBezTo>
                    <a:pt x="3272" y="556"/>
                    <a:pt x="3396" y="710"/>
                    <a:pt x="3396" y="865"/>
                  </a:cubicBezTo>
                  <a:lnTo>
                    <a:pt x="3396" y="3118"/>
                  </a:lnTo>
                  <a:cubicBezTo>
                    <a:pt x="3396" y="3272"/>
                    <a:pt x="3272" y="3395"/>
                    <a:pt x="3118" y="3395"/>
                  </a:cubicBezTo>
                  <a:lnTo>
                    <a:pt x="834" y="3395"/>
                  </a:lnTo>
                  <a:cubicBezTo>
                    <a:pt x="680" y="3395"/>
                    <a:pt x="556" y="3272"/>
                    <a:pt x="556" y="3118"/>
                  </a:cubicBezTo>
                  <a:lnTo>
                    <a:pt x="556" y="865"/>
                  </a:lnTo>
                  <a:cubicBezTo>
                    <a:pt x="556" y="710"/>
                    <a:pt x="680" y="556"/>
                    <a:pt x="834" y="556"/>
                  </a:cubicBezTo>
                  <a:close/>
                  <a:moveTo>
                    <a:pt x="834" y="1"/>
                  </a:moveTo>
                  <a:cubicBezTo>
                    <a:pt x="371" y="1"/>
                    <a:pt x="1" y="371"/>
                    <a:pt x="1" y="865"/>
                  </a:cubicBezTo>
                  <a:lnTo>
                    <a:pt x="1" y="3118"/>
                  </a:lnTo>
                  <a:cubicBezTo>
                    <a:pt x="1" y="3581"/>
                    <a:pt x="371" y="3982"/>
                    <a:pt x="834" y="3982"/>
                  </a:cubicBezTo>
                  <a:lnTo>
                    <a:pt x="3118" y="3982"/>
                  </a:lnTo>
                  <a:cubicBezTo>
                    <a:pt x="3581" y="3982"/>
                    <a:pt x="3951" y="3581"/>
                    <a:pt x="3951" y="3118"/>
                  </a:cubicBezTo>
                  <a:lnTo>
                    <a:pt x="3951" y="865"/>
                  </a:lnTo>
                  <a:cubicBezTo>
                    <a:pt x="3951" y="371"/>
                    <a:pt x="3581" y="1"/>
                    <a:pt x="31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95"/>
            <p:cNvSpPr/>
            <p:nvPr/>
          </p:nvSpPr>
          <p:spPr>
            <a:xfrm>
              <a:off x="3511100" y="2485750"/>
              <a:ext cx="98775" cy="99550"/>
            </a:xfrm>
            <a:custGeom>
              <a:rect b="b" l="l" r="r" t="t"/>
              <a:pathLst>
                <a:path extrusionOk="0" h="3982" w="3951">
                  <a:moveTo>
                    <a:pt x="3117" y="556"/>
                  </a:moveTo>
                  <a:cubicBezTo>
                    <a:pt x="3271" y="556"/>
                    <a:pt x="3395" y="710"/>
                    <a:pt x="3395" y="865"/>
                  </a:cubicBezTo>
                  <a:lnTo>
                    <a:pt x="3395" y="3118"/>
                  </a:lnTo>
                  <a:cubicBezTo>
                    <a:pt x="3395" y="3272"/>
                    <a:pt x="3271" y="3395"/>
                    <a:pt x="3117" y="3395"/>
                  </a:cubicBezTo>
                  <a:lnTo>
                    <a:pt x="833" y="3395"/>
                  </a:lnTo>
                  <a:cubicBezTo>
                    <a:pt x="679" y="3395"/>
                    <a:pt x="556" y="3272"/>
                    <a:pt x="556" y="3118"/>
                  </a:cubicBezTo>
                  <a:lnTo>
                    <a:pt x="556" y="865"/>
                  </a:lnTo>
                  <a:cubicBezTo>
                    <a:pt x="556" y="710"/>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95"/>
            <p:cNvSpPr/>
            <p:nvPr/>
          </p:nvSpPr>
          <p:spPr>
            <a:xfrm>
              <a:off x="3511100" y="2617675"/>
              <a:ext cx="98775" cy="99575"/>
            </a:xfrm>
            <a:custGeom>
              <a:rect b="b" l="l" r="r" t="t"/>
              <a:pathLst>
                <a:path extrusionOk="0" h="3983" w="3951">
                  <a:moveTo>
                    <a:pt x="3117" y="556"/>
                  </a:moveTo>
                  <a:cubicBezTo>
                    <a:pt x="3271" y="556"/>
                    <a:pt x="3395" y="711"/>
                    <a:pt x="3395" y="865"/>
                  </a:cubicBezTo>
                  <a:lnTo>
                    <a:pt x="3395" y="3118"/>
                  </a:lnTo>
                  <a:cubicBezTo>
                    <a:pt x="3395" y="3272"/>
                    <a:pt x="3271" y="3396"/>
                    <a:pt x="3117" y="3396"/>
                  </a:cubicBezTo>
                  <a:lnTo>
                    <a:pt x="833" y="3396"/>
                  </a:lnTo>
                  <a:cubicBezTo>
                    <a:pt x="679" y="3396"/>
                    <a:pt x="556" y="3272"/>
                    <a:pt x="556" y="3118"/>
                  </a:cubicBezTo>
                  <a:lnTo>
                    <a:pt x="556" y="865"/>
                  </a:lnTo>
                  <a:cubicBezTo>
                    <a:pt x="556" y="711"/>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95"/>
            <p:cNvSpPr/>
            <p:nvPr/>
          </p:nvSpPr>
          <p:spPr>
            <a:xfrm>
              <a:off x="3247225" y="2617675"/>
              <a:ext cx="98775" cy="99575"/>
            </a:xfrm>
            <a:custGeom>
              <a:rect b="b" l="l" r="r" t="t"/>
              <a:pathLst>
                <a:path extrusionOk="0" h="3983" w="3951">
                  <a:moveTo>
                    <a:pt x="3117" y="556"/>
                  </a:moveTo>
                  <a:cubicBezTo>
                    <a:pt x="3272" y="556"/>
                    <a:pt x="3395" y="711"/>
                    <a:pt x="3395" y="865"/>
                  </a:cubicBezTo>
                  <a:lnTo>
                    <a:pt x="3395" y="3118"/>
                  </a:lnTo>
                  <a:cubicBezTo>
                    <a:pt x="3395" y="3272"/>
                    <a:pt x="3272" y="3396"/>
                    <a:pt x="3117" y="3396"/>
                  </a:cubicBezTo>
                  <a:lnTo>
                    <a:pt x="864" y="3396"/>
                  </a:lnTo>
                  <a:cubicBezTo>
                    <a:pt x="710" y="3396"/>
                    <a:pt x="587" y="3272"/>
                    <a:pt x="587" y="3118"/>
                  </a:cubicBezTo>
                  <a:lnTo>
                    <a:pt x="587" y="865"/>
                  </a:lnTo>
                  <a:cubicBezTo>
                    <a:pt x="556" y="711"/>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95"/>
            <p:cNvSpPr/>
            <p:nvPr/>
          </p:nvSpPr>
          <p:spPr>
            <a:xfrm>
              <a:off x="3247225" y="2749625"/>
              <a:ext cx="98775" cy="99550"/>
            </a:xfrm>
            <a:custGeom>
              <a:rect b="b" l="l" r="r" t="t"/>
              <a:pathLst>
                <a:path extrusionOk="0" h="3982" w="3951">
                  <a:moveTo>
                    <a:pt x="3157" y="583"/>
                  </a:moveTo>
                  <a:cubicBezTo>
                    <a:pt x="3292" y="583"/>
                    <a:pt x="3395" y="724"/>
                    <a:pt x="3395" y="864"/>
                  </a:cubicBezTo>
                  <a:lnTo>
                    <a:pt x="3395" y="3117"/>
                  </a:lnTo>
                  <a:cubicBezTo>
                    <a:pt x="3395" y="3272"/>
                    <a:pt x="3272" y="3395"/>
                    <a:pt x="3117" y="3426"/>
                  </a:cubicBezTo>
                  <a:lnTo>
                    <a:pt x="834" y="3426"/>
                  </a:lnTo>
                  <a:cubicBezTo>
                    <a:pt x="679" y="3395"/>
                    <a:pt x="556" y="3272"/>
                    <a:pt x="556" y="3117"/>
                  </a:cubicBezTo>
                  <a:lnTo>
                    <a:pt x="556" y="864"/>
                  </a:lnTo>
                  <a:cubicBezTo>
                    <a:pt x="556" y="710"/>
                    <a:pt x="679" y="587"/>
                    <a:pt x="834" y="587"/>
                  </a:cubicBezTo>
                  <a:lnTo>
                    <a:pt x="3117" y="587"/>
                  </a:lnTo>
                  <a:cubicBezTo>
                    <a:pt x="3131" y="584"/>
                    <a:pt x="3144" y="583"/>
                    <a:pt x="3157" y="583"/>
                  </a:cubicBezTo>
                  <a:close/>
                  <a:moveTo>
                    <a:pt x="834" y="0"/>
                  </a:moveTo>
                  <a:cubicBezTo>
                    <a:pt x="371" y="0"/>
                    <a:pt x="0" y="371"/>
                    <a:pt x="0" y="864"/>
                  </a:cubicBezTo>
                  <a:lnTo>
                    <a:pt x="0" y="3117"/>
                  </a:lnTo>
                  <a:cubicBezTo>
                    <a:pt x="0" y="3611"/>
                    <a:pt x="371" y="3981"/>
                    <a:pt x="834" y="3981"/>
                  </a:cubicBezTo>
                  <a:lnTo>
                    <a:pt x="3117" y="3981"/>
                  </a:lnTo>
                  <a:cubicBezTo>
                    <a:pt x="3580" y="3981"/>
                    <a:pt x="3951" y="3580"/>
                    <a:pt x="3951" y="3117"/>
                  </a:cubicBezTo>
                  <a:lnTo>
                    <a:pt x="3951" y="864"/>
                  </a:lnTo>
                  <a:cubicBezTo>
                    <a:pt x="3951" y="371"/>
                    <a:pt x="3580" y="0"/>
                    <a:pt x="31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95"/>
            <p:cNvSpPr/>
            <p:nvPr/>
          </p:nvSpPr>
          <p:spPr>
            <a:xfrm>
              <a:off x="3379150" y="2749625"/>
              <a:ext cx="98800" cy="99550"/>
            </a:xfrm>
            <a:custGeom>
              <a:rect b="b" l="l" r="r" t="t"/>
              <a:pathLst>
                <a:path extrusionOk="0" h="3982" w="3952">
                  <a:moveTo>
                    <a:pt x="3157" y="583"/>
                  </a:moveTo>
                  <a:cubicBezTo>
                    <a:pt x="3293" y="583"/>
                    <a:pt x="3396" y="724"/>
                    <a:pt x="3396" y="864"/>
                  </a:cubicBezTo>
                  <a:lnTo>
                    <a:pt x="3396" y="3117"/>
                  </a:lnTo>
                  <a:cubicBezTo>
                    <a:pt x="3396" y="3272"/>
                    <a:pt x="3272" y="3426"/>
                    <a:pt x="3118" y="3426"/>
                  </a:cubicBezTo>
                  <a:lnTo>
                    <a:pt x="834" y="3426"/>
                  </a:lnTo>
                  <a:cubicBezTo>
                    <a:pt x="680" y="3395"/>
                    <a:pt x="556" y="3272"/>
                    <a:pt x="556" y="3117"/>
                  </a:cubicBezTo>
                  <a:lnTo>
                    <a:pt x="556" y="864"/>
                  </a:lnTo>
                  <a:cubicBezTo>
                    <a:pt x="556" y="710"/>
                    <a:pt x="680" y="587"/>
                    <a:pt x="834" y="587"/>
                  </a:cubicBezTo>
                  <a:lnTo>
                    <a:pt x="3118" y="587"/>
                  </a:lnTo>
                  <a:cubicBezTo>
                    <a:pt x="3131" y="584"/>
                    <a:pt x="3144" y="583"/>
                    <a:pt x="3157" y="583"/>
                  </a:cubicBezTo>
                  <a:close/>
                  <a:moveTo>
                    <a:pt x="834" y="0"/>
                  </a:moveTo>
                  <a:cubicBezTo>
                    <a:pt x="371" y="0"/>
                    <a:pt x="1" y="371"/>
                    <a:pt x="1" y="864"/>
                  </a:cubicBezTo>
                  <a:lnTo>
                    <a:pt x="1" y="3117"/>
                  </a:lnTo>
                  <a:cubicBezTo>
                    <a:pt x="1" y="3580"/>
                    <a:pt x="371" y="3981"/>
                    <a:pt x="834" y="3981"/>
                  </a:cubicBezTo>
                  <a:lnTo>
                    <a:pt x="3118" y="3981"/>
                  </a:lnTo>
                  <a:cubicBezTo>
                    <a:pt x="3581" y="3981"/>
                    <a:pt x="3951" y="3611"/>
                    <a:pt x="3951" y="3117"/>
                  </a:cubicBezTo>
                  <a:lnTo>
                    <a:pt x="3951" y="864"/>
                  </a:lnTo>
                  <a:cubicBezTo>
                    <a:pt x="3951" y="371"/>
                    <a:pt x="3581" y="0"/>
                    <a:pt x="31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95"/>
            <p:cNvSpPr/>
            <p:nvPr/>
          </p:nvSpPr>
          <p:spPr>
            <a:xfrm>
              <a:off x="3511100" y="2749625"/>
              <a:ext cx="98775" cy="99550"/>
            </a:xfrm>
            <a:custGeom>
              <a:rect b="b" l="l" r="r" t="t"/>
              <a:pathLst>
                <a:path extrusionOk="0" h="3982" w="3951">
                  <a:moveTo>
                    <a:pt x="3157" y="583"/>
                  </a:moveTo>
                  <a:cubicBezTo>
                    <a:pt x="3292" y="583"/>
                    <a:pt x="3395" y="724"/>
                    <a:pt x="3395" y="864"/>
                  </a:cubicBezTo>
                  <a:lnTo>
                    <a:pt x="3395" y="3117"/>
                  </a:lnTo>
                  <a:cubicBezTo>
                    <a:pt x="3395" y="3272"/>
                    <a:pt x="3271" y="3426"/>
                    <a:pt x="3117" y="3426"/>
                  </a:cubicBezTo>
                  <a:lnTo>
                    <a:pt x="833" y="3426"/>
                  </a:lnTo>
                  <a:cubicBezTo>
                    <a:pt x="679" y="3426"/>
                    <a:pt x="556" y="3272"/>
                    <a:pt x="556" y="3117"/>
                  </a:cubicBezTo>
                  <a:lnTo>
                    <a:pt x="556" y="864"/>
                  </a:lnTo>
                  <a:cubicBezTo>
                    <a:pt x="556" y="724"/>
                    <a:pt x="658" y="583"/>
                    <a:pt x="794" y="583"/>
                  </a:cubicBezTo>
                  <a:cubicBezTo>
                    <a:pt x="807" y="583"/>
                    <a:pt x="820" y="584"/>
                    <a:pt x="833" y="587"/>
                  </a:cubicBezTo>
                  <a:lnTo>
                    <a:pt x="3117" y="587"/>
                  </a:lnTo>
                  <a:cubicBezTo>
                    <a:pt x="3131" y="584"/>
                    <a:pt x="3144" y="583"/>
                    <a:pt x="3157" y="583"/>
                  </a:cubicBezTo>
                  <a:close/>
                  <a:moveTo>
                    <a:pt x="833" y="0"/>
                  </a:moveTo>
                  <a:cubicBezTo>
                    <a:pt x="370" y="0"/>
                    <a:pt x="0" y="371"/>
                    <a:pt x="0" y="864"/>
                  </a:cubicBezTo>
                  <a:lnTo>
                    <a:pt x="0" y="3117"/>
                  </a:lnTo>
                  <a:cubicBezTo>
                    <a:pt x="0" y="3611"/>
                    <a:pt x="370" y="3981"/>
                    <a:pt x="833" y="3981"/>
                  </a:cubicBezTo>
                  <a:lnTo>
                    <a:pt x="3117" y="3981"/>
                  </a:lnTo>
                  <a:cubicBezTo>
                    <a:pt x="3580" y="3981"/>
                    <a:pt x="3950" y="3611"/>
                    <a:pt x="3950" y="3117"/>
                  </a:cubicBezTo>
                  <a:lnTo>
                    <a:pt x="3950" y="864"/>
                  </a:lnTo>
                  <a:cubicBezTo>
                    <a:pt x="3950" y="371"/>
                    <a:pt x="3580" y="0"/>
                    <a:pt x="31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95"/>
            <p:cNvSpPr/>
            <p:nvPr/>
          </p:nvSpPr>
          <p:spPr>
            <a:xfrm>
              <a:off x="3419600" y="2702800"/>
              <a:ext cx="16675" cy="13900"/>
            </a:xfrm>
            <a:custGeom>
              <a:rect b="b" l="l" r="r" t="t"/>
              <a:pathLst>
                <a:path extrusionOk="0" h="556" w="667">
                  <a:moveTo>
                    <a:pt x="364" y="1"/>
                  </a:moveTo>
                  <a:cubicBezTo>
                    <a:pt x="266" y="1"/>
                    <a:pt x="167" y="48"/>
                    <a:pt x="111" y="145"/>
                  </a:cubicBezTo>
                  <a:cubicBezTo>
                    <a:pt x="1" y="338"/>
                    <a:pt x="137" y="556"/>
                    <a:pt x="343" y="556"/>
                  </a:cubicBezTo>
                  <a:cubicBezTo>
                    <a:pt x="368" y="556"/>
                    <a:pt x="393" y="553"/>
                    <a:pt x="420" y="546"/>
                  </a:cubicBezTo>
                  <a:cubicBezTo>
                    <a:pt x="574" y="515"/>
                    <a:pt x="666" y="361"/>
                    <a:pt x="636" y="207"/>
                  </a:cubicBezTo>
                  <a:cubicBezTo>
                    <a:pt x="602" y="71"/>
                    <a:pt x="484"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95"/>
            <p:cNvSpPr/>
            <p:nvPr/>
          </p:nvSpPr>
          <p:spPr>
            <a:xfrm>
              <a:off x="3379150" y="2617675"/>
              <a:ext cx="98800" cy="99050"/>
            </a:xfrm>
            <a:custGeom>
              <a:rect b="b" l="l" r="r" t="t"/>
              <a:pathLst>
                <a:path extrusionOk="0" h="3962" w="3952">
                  <a:moveTo>
                    <a:pt x="834" y="1"/>
                  </a:moveTo>
                  <a:cubicBezTo>
                    <a:pt x="371" y="1"/>
                    <a:pt x="1" y="371"/>
                    <a:pt x="1" y="865"/>
                  </a:cubicBezTo>
                  <a:lnTo>
                    <a:pt x="1" y="3118"/>
                  </a:lnTo>
                  <a:cubicBezTo>
                    <a:pt x="1" y="3519"/>
                    <a:pt x="248" y="3859"/>
                    <a:pt x="618" y="3951"/>
                  </a:cubicBezTo>
                  <a:lnTo>
                    <a:pt x="711" y="3951"/>
                  </a:lnTo>
                  <a:cubicBezTo>
                    <a:pt x="1019" y="3920"/>
                    <a:pt x="1081" y="3488"/>
                    <a:pt x="772" y="3396"/>
                  </a:cubicBezTo>
                  <a:cubicBezTo>
                    <a:pt x="649" y="3365"/>
                    <a:pt x="556" y="3241"/>
                    <a:pt x="556" y="3118"/>
                  </a:cubicBezTo>
                  <a:lnTo>
                    <a:pt x="556" y="865"/>
                  </a:lnTo>
                  <a:cubicBezTo>
                    <a:pt x="556" y="711"/>
                    <a:pt x="680" y="556"/>
                    <a:pt x="834" y="556"/>
                  </a:cubicBezTo>
                  <a:lnTo>
                    <a:pt x="3118" y="556"/>
                  </a:lnTo>
                  <a:cubicBezTo>
                    <a:pt x="3272" y="556"/>
                    <a:pt x="3396" y="711"/>
                    <a:pt x="3396" y="865"/>
                  </a:cubicBezTo>
                  <a:lnTo>
                    <a:pt x="3396" y="3118"/>
                  </a:lnTo>
                  <a:cubicBezTo>
                    <a:pt x="3396" y="3241"/>
                    <a:pt x="3303" y="3365"/>
                    <a:pt x="3179" y="3396"/>
                  </a:cubicBezTo>
                  <a:cubicBezTo>
                    <a:pt x="2837" y="3481"/>
                    <a:pt x="2943" y="3962"/>
                    <a:pt x="3253" y="3962"/>
                  </a:cubicBezTo>
                  <a:cubicBezTo>
                    <a:pt x="3278" y="3962"/>
                    <a:pt x="3305" y="3958"/>
                    <a:pt x="3334" y="3951"/>
                  </a:cubicBezTo>
                  <a:cubicBezTo>
                    <a:pt x="3704" y="3859"/>
                    <a:pt x="3951" y="3519"/>
                    <a:pt x="3951" y="3118"/>
                  </a:cubicBezTo>
                  <a:lnTo>
                    <a:pt x="3951" y="865"/>
                  </a:lnTo>
                  <a:cubicBezTo>
                    <a:pt x="3951" y="371"/>
                    <a:pt x="3581" y="1"/>
                    <a:pt x="31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2" name="Google Shape;15742;p95"/>
          <p:cNvGrpSpPr/>
          <p:nvPr/>
        </p:nvGrpSpPr>
        <p:grpSpPr>
          <a:xfrm>
            <a:off x="1716178" y="2329156"/>
            <a:ext cx="363425" cy="363425"/>
            <a:chOff x="2492650" y="2485750"/>
            <a:chExt cx="363425" cy="363425"/>
          </a:xfrm>
        </p:grpSpPr>
        <p:sp>
          <p:nvSpPr>
            <p:cNvPr id="15743" name="Google Shape;15743;p95"/>
            <p:cNvSpPr/>
            <p:nvPr/>
          </p:nvSpPr>
          <p:spPr>
            <a:xfrm>
              <a:off x="2539725" y="2575250"/>
              <a:ext cx="121150" cy="114600"/>
            </a:xfrm>
            <a:custGeom>
              <a:rect b="b" l="l" r="r" t="t"/>
              <a:pathLst>
                <a:path extrusionOk="0" h="4584" w="4846">
                  <a:moveTo>
                    <a:pt x="2407" y="926"/>
                  </a:moveTo>
                  <a:lnTo>
                    <a:pt x="2778" y="1729"/>
                  </a:lnTo>
                  <a:cubicBezTo>
                    <a:pt x="2808" y="1821"/>
                    <a:pt x="2901" y="1883"/>
                    <a:pt x="2994" y="1883"/>
                  </a:cubicBezTo>
                  <a:lnTo>
                    <a:pt x="3889" y="2007"/>
                  </a:lnTo>
                  <a:lnTo>
                    <a:pt x="3240" y="2655"/>
                  </a:lnTo>
                  <a:cubicBezTo>
                    <a:pt x="3179" y="2716"/>
                    <a:pt x="3148" y="2809"/>
                    <a:pt x="3179" y="2902"/>
                  </a:cubicBezTo>
                  <a:lnTo>
                    <a:pt x="3333" y="3797"/>
                  </a:lnTo>
                  <a:lnTo>
                    <a:pt x="2500" y="3364"/>
                  </a:lnTo>
                  <a:cubicBezTo>
                    <a:pt x="2469" y="3364"/>
                    <a:pt x="2438" y="3334"/>
                    <a:pt x="2376" y="3334"/>
                  </a:cubicBezTo>
                  <a:cubicBezTo>
                    <a:pt x="2346" y="3334"/>
                    <a:pt x="2284" y="3364"/>
                    <a:pt x="2253" y="3364"/>
                  </a:cubicBezTo>
                  <a:lnTo>
                    <a:pt x="1481" y="3797"/>
                  </a:lnTo>
                  <a:lnTo>
                    <a:pt x="1636" y="2902"/>
                  </a:lnTo>
                  <a:cubicBezTo>
                    <a:pt x="1667" y="2809"/>
                    <a:pt x="1636" y="2716"/>
                    <a:pt x="1543" y="2655"/>
                  </a:cubicBezTo>
                  <a:lnTo>
                    <a:pt x="895" y="2007"/>
                  </a:lnTo>
                  <a:lnTo>
                    <a:pt x="1790" y="1883"/>
                  </a:lnTo>
                  <a:cubicBezTo>
                    <a:pt x="1883" y="1883"/>
                    <a:pt x="1975" y="1821"/>
                    <a:pt x="2006" y="1729"/>
                  </a:cubicBezTo>
                  <a:lnTo>
                    <a:pt x="2407" y="926"/>
                  </a:lnTo>
                  <a:close/>
                  <a:moveTo>
                    <a:pt x="2407" y="1"/>
                  </a:moveTo>
                  <a:cubicBezTo>
                    <a:pt x="2315" y="1"/>
                    <a:pt x="2191" y="62"/>
                    <a:pt x="2160" y="155"/>
                  </a:cubicBezTo>
                  <a:lnTo>
                    <a:pt x="1574" y="1358"/>
                  </a:lnTo>
                  <a:lnTo>
                    <a:pt x="247" y="1544"/>
                  </a:lnTo>
                  <a:cubicBezTo>
                    <a:pt x="154" y="1544"/>
                    <a:pt x="62" y="1636"/>
                    <a:pt x="31" y="1729"/>
                  </a:cubicBezTo>
                  <a:cubicBezTo>
                    <a:pt x="0" y="1821"/>
                    <a:pt x="0" y="1945"/>
                    <a:pt x="93" y="2037"/>
                  </a:cubicBezTo>
                  <a:lnTo>
                    <a:pt x="1049" y="2963"/>
                  </a:lnTo>
                  <a:lnTo>
                    <a:pt x="833" y="4259"/>
                  </a:lnTo>
                  <a:cubicBezTo>
                    <a:pt x="802" y="4383"/>
                    <a:pt x="833" y="4475"/>
                    <a:pt x="926" y="4537"/>
                  </a:cubicBezTo>
                  <a:cubicBezTo>
                    <a:pt x="972" y="4568"/>
                    <a:pt x="1026" y="4583"/>
                    <a:pt x="1080" y="4583"/>
                  </a:cubicBezTo>
                  <a:cubicBezTo>
                    <a:pt x="1134" y="4583"/>
                    <a:pt x="1188" y="4568"/>
                    <a:pt x="1234" y="4537"/>
                  </a:cubicBezTo>
                  <a:lnTo>
                    <a:pt x="2407" y="3920"/>
                  </a:lnTo>
                  <a:lnTo>
                    <a:pt x="3580" y="4537"/>
                  </a:lnTo>
                  <a:cubicBezTo>
                    <a:pt x="3626" y="4568"/>
                    <a:pt x="3680" y="4583"/>
                    <a:pt x="3734" y="4583"/>
                  </a:cubicBezTo>
                  <a:cubicBezTo>
                    <a:pt x="3788" y="4583"/>
                    <a:pt x="3842" y="4568"/>
                    <a:pt x="3889" y="4537"/>
                  </a:cubicBezTo>
                  <a:cubicBezTo>
                    <a:pt x="3981" y="4475"/>
                    <a:pt x="4012" y="4383"/>
                    <a:pt x="4012" y="4259"/>
                  </a:cubicBezTo>
                  <a:lnTo>
                    <a:pt x="3765" y="2963"/>
                  </a:lnTo>
                  <a:lnTo>
                    <a:pt x="4722" y="2037"/>
                  </a:lnTo>
                  <a:cubicBezTo>
                    <a:pt x="4814" y="1945"/>
                    <a:pt x="4845" y="1821"/>
                    <a:pt x="4814" y="1729"/>
                  </a:cubicBezTo>
                  <a:cubicBezTo>
                    <a:pt x="4753" y="1636"/>
                    <a:pt x="4691" y="1544"/>
                    <a:pt x="4568" y="1544"/>
                  </a:cubicBezTo>
                  <a:lnTo>
                    <a:pt x="3240" y="1358"/>
                  </a:lnTo>
                  <a:lnTo>
                    <a:pt x="2654" y="155"/>
                  </a:lnTo>
                  <a:cubicBezTo>
                    <a:pt x="2623" y="62"/>
                    <a:pt x="2531" y="1"/>
                    <a:pt x="24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95"/>
            <p:cNvSpPr/>
            <p:nvPr/>
          </p:nvSpPr>
          <p:spPr>
            <a:xfrm>
              <a:off x="2687850" y="2575250"/>
              <a:ext cx="121150" cy="114600"/>
            </a:xfrm>
            <a:custGeom>
              <a:rect b="b" l="l" r="r" t="t"/>
              <a:pathLst>
                <a:path extrusionOk="0" h="4584" w="4846">
                  <a:moveTo>
                    <a:pt x="2408" y="926"/>
                  </a:moveTo>
                  <a:lnTo>
                    <a:pt x="2809" y="1729"/>
                  </a:lnTo>
                  <a:cubicBezTo>
                    <a:pt x="2840" y="1821"/>
                    <a:pt x="2932" y="1883"/>
                    <a:pt x="3025" y="1883"/>
                  </a:cubicBezTo>
                  <a:lnTo>
                    <a:pt x="3920" y="2007"/>
                  </a:lnTo>
                  <a:lnTo>
                    <a:pt x="3303" y="2655"/>
                  </a:lnTo>
                  <a:cubicBezTo>
                    <a:pt x="3210" y="2716"/>
                    <a:pt x="3179" y="2809"/>
                    <a:pt x="3210" y="2902"/>
                  </a:cubicBezTo>
                  <a:lnTo>
                    <a:pt x="3364" y="3797"/>
                  </a:lnTo>
                  <a:lnTo>
                    <a:pt x="2562" y="3364"/>
                  </a:lnTo>
                  <a:cubicBezTo>
                    <a:pt x="2531" y="3364"/>
                    <a:pt x="2469" y="3334"/>
                    <a:pt x="2439" y="3334"/>
                  </a:cubicBezTo>
                  <a:cubicBezTo>
                    <a:pt x="2377" y="3334"/>
                    <a:pt x="2346" y="3364"/>
                    <a:pt x="2284" y="3364"/>
                  </a:cubicBezTo>
                  <a:lnTo>
                    <a:pt x="1482" y="3797"/>
                  </a:lnTo>
                  <a:lnTo>
                    <a:pt x="1482" y="3797"/>
                  </a:lnTo>
                  <a:lnTo>
                    <a:pt x="1636" y="2902"/>
                  </a:lnTo>
                  <a:cubicBezTo>
                    <a:pt x="1667" y="2809"/>
                    <a:pt x="1636" y="2716"/>
                    <a:pt x="1574" y="2655"/>
                  </a:cubicBezTo>
                  <a:lnTo>
                    <a:pt x="926" y="2007"/>
                  </a:lnTo>
                  <a:lnTo>
                    <a:pt x="1821" y="1883"/>
                  </a:lnTo>
                  <a:cubicBezTo>
                    <a:pt x="1914" y="1883"/>
                    <a:pt x="1976" y="1821"/>
                    <a:pt x="2037" y="1729"/>
                  </a:cubicBezTo>
                  <a:lnTo>
                    <a:pt x="2408" y="926"/>
                  </a:lnTo>
                  <a:close/>
                  <a:moveTo>
                    <a:pt x="2439" y="1"/>
                  </a:moveTo>
                  <a:cubicBezTo>
                    <a:pt x="2315" y="1"/>
                    <a:pt x="2223" y="62"/>
                    <a:pt x="2161" y="155"/>
                  </a:cubicBezTo>
                  <a:lnTo>
                    <a:pt x="1574" y="1358"/>
                  </a:lnTo>
                  <a:lnTo>
                    <a:pt x="278" y="1544"/>
                  </a:lnTo>
                  <a:cubicBezTo>
                    <a:pt x="155" y="1544"/>
                    <a:pt x="62" y="1636"/>
                    <a:pt x="31" y="1729"/>
                  </a:cubicBezTo>
                  <a:cubicBezTo>
                    <a:pt x="0" y="1821"/>
                    <a:pt x="31" y="1945"/>
                    <a:pt x="124" y="2037"/>
                  </a:cubicBezTo>
                  <a:lnTo>
                    <a:pt x="1081" y="2963"/>
                  </a:lnTo>
                  <a:lnTo>
                    <a:pt x="834" y="4259"/>
                  </a:lnTo>
                  <a:cubicBezTo>
                    <a:pt x="834" y="4383"/>
                    <a:pt x="865" y="4475"/>
                    <a:pt x="957" y="4537"/>
                  </a:cubicBezTo>
                  <a:cubicBezTo>
                    <a:pt x="1003" y="4568"/>
                    <a:pt x="1057" y="4583"/>
                    <a:pt x="1112" y="4583"/>
                  </a:cubicBezTo>
                  <a:cubicBezTo>
                    <a:pt x="1166" y="4583"/>
                    <a:pt x="1220" y="4568"/>
                    <a:pt x="1266" y="4537"/>
                  </a:cubicBezTo>
                  <a:lnTo>
                    <a:pt x="2408" y="3920"/>
                  </a:lnTo>
                  <a:lnTo>
                    <a:pt x="3580" y="4537"/>
                  </a:lnTo>
                  <a:cubicBezTo>
                    <a:pt x="3627" y="4568"/>
                    <a:pt x="3681" y="4583"/>
                    <a:pt x="3735" y="4583"/>
                  </a:cubicBezTo>
                  <a:cubicBezTo>
                    <a:pt x="3789" y="4583"/>
                    <a:pt x="3843" y="4568"/>
                    <a:pt x="3889" y="4537"/>
                  </a:cubicBezTo>
                  <a:cubicBezTo>
                    <a:pt x="3982" y="4475"/>
                    <a:pt x="4013" y="4383"/>
                    <a:pt x="4013" y="4259"/>
                  </a:cubicBezTo>
                  <a:lnTo>
                    <a:pt x="3766" y="2963"/>
                  </a:lnTo>
                  <a:lnTo>
                    <a:pt x="4722" y="2037"/>
                  </a:lnTo>
                  <a:cubicBezTo>
                    <a:pt x="4815" y="1945"/>
                    <a:pt x="4846" y="1821"/>
                    <a:pt x="4815" y="1729"/>
                  </a:cubicBezTo>
                  <a:lnTo>
                    <a:pt x="4846" y="1729"/>
                  </a:lnTo>
                  <a:cubicBezTo>
                    <a:pt x="4815" y="1636"/>
                    <a:pt x="4722" y="1544"/>
                    <a:pt x="4599" y="1544"/>
                  </a:cubicBezTo>
                  <a:lnTo>
                    <a:pt x="3272" y="1358"/>
                  </a:lnTo>
                  <a:lnTo>
                    <a:pt x="2685" y="155"/>
                  </a:lnTo>
                  <a:cubicBezTo>
                    <a:pt x="2624" y="62"/>
                    <a:pt x="2531" y="1"/>
                    <a:pt x="24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95"/>
            <p:cNvSpPr/>
            <p:nvPr/>
          </p:nvSpPr>
          <p:spPr>
            <a:xfrm>
              <a:off x="2613775" y="2681525"/>
              <a:ext cx="121175" cy="115250"/>
            </a:xfrm>
            <a:custGeom>
              <a:rect b="b" l="l" r="r" t="t"/>
              <a:pathLst>
                <a:path extrusionOk="0" h="4610" w="4847">
                  <a:moveTo>
                    <a:pt x="2408" y="934"/>
                  </a:moveTo>
                  <a:lnTo>
                    <a:pt x="2809" y="1737"/>
                  </a:lnTo>
                  <a:cubicBezTo>
                    <a:pt x="2840" y="1829"/>
                    <a:pt x="2933" y="1891"/>
                    <a:pt x="3025" y="1891"/>
                  </a:cubicBezTo>
                  <a:lnTo>
                    <a:pt x="3920" y="2014"/>
                  </a:lnTo>
                  <a:lnTo>
                    <a:pt x="3272" y="2663"/>
                  </a:lnTo>
                  <a:cubicBezTo>
                    <a:pt x="3180" y="2724"/>
                    <a:pt x="3149" y="2817"/>
                    <a:pt x="3180" y="2909"/>
                  </a:cubicBezTo>
                  <a:lnTo>
                    <a:pt x="3334" y="3804"/>
                  </a:lnTo>
                  <a:lnTo>
                    <a:pt x="2531" y="3372"/>
                  </a:lnTo>
                  <a:cubicBezTo>
                    <a:pt x="2501" y="3372"/>
                    <a:pt x="2439" y="3342"/>
                    <a:pt x="2408" y="3342"/>
                  </a:cubicBezTo>
                  <a:cubicBezTo>
                    <a:pt x="2346" y="3342"/>
                    <a:pt x="2315" y="3372"/>
                    <a:pt x="2254" y="3372"/>
                  </a:cubicBezTo>
                  <a:lnTo>
                    <a:pt x="1451" y="3804"/>
                  </a:lnTo>
                  <a:lnTo>
                    <a:pt x="1606" y="2909"/>
                  </a:lnTo>
                  <a:cubicBezTo>
                    <a:pt x="1636" y="2817"/>
                    <a:pt x="1606" y="2724"/>
                    <a:pt x="1544" y="2663"/>
                  </a:cubicBezTo>
                  <a:lnTo>
                    <a:pt x="927" y="2014"/>
                  </a:lnTo>
                  <a:lnTo>
                    <a:pt x="1822" y="1891"/>
                  </a:lnTo>
                  <a:cubicBezTo>
                    <a:pt x="1914" y="1891"/>
                    <a:pt x="1976" y="1829"/>
                    <a:pt x="2038" y="1737"/>
                  </a:cubicBezTo>
                  <a:lnTo>
                    <a:pt x="2408" y="934"/>
                  </a:lnTo>
                  <a:close/>
                  <a:moveTo>
                    <a:pt x="2423" y="1"/>
                  </a:moveTo>
                  <a:cubicBezTo>
                    <a:pt x="2323" y="1"/>
                    <a:pt x="2223" y="55"/>
                    <a:pt x="2161" y="163"/>
                  </a:cubicBezTo>
                  <a:lnTo>
                    <a:pt x="1575" y="1366"/>
                  </a:lnTo>
                  <a:lnTo>
                    <a:pt x="278" y="1552"/>
                  </a:lnTo>
                  <a:cubicBezTo>
                    <a:pt x="155" y="1582"/>
                    <a:pt x="62" y="1644"/>
                    <a:pt x="32" y="1768"/>
                  </a:cubicBezTo>
                  <a:cubicBezTo>
                    <a:pt x="1" y="1860"/>
                    <a:pt x="32" y="1953"/>
                    <a:pt x="124" y="2045"/>
                  </a:cubicBezTo>
                  <a:lnTo>
                    <a:pt x="1050" y="2971"/>
                  </a:lnTo>
                  <a:lnTo>
                    <a:pt x="834" y="4298"/>
                  </a:lnTo>
                  <a:cubicBezTo>
                    <a:pt x="803" y="4391"/>
                    <a:pt x="865" y="4483"/>
                    <a:pt x="957" y="4576"/>
                  </a:cubicBezTo>
                  <a:lnTo>
                    <a:pt x="957" y="4545"/>
                  </a:lnTo>
                  <a:cubicBezTo>
                    <a:pt x="1015" y="4583"/>
                    <a:pt x="1072" y="4610"/>
                    <a:pt x="1129" y="4610"/>
                  </a:cubicBezTo>
                  <a:cubicBezTo>
                    <a:pt x="1164" y="4610"/>
                    <a:pt x="1200" y="4600"/>
                    <a:pt x="1235" y="4576"/>
                  </a:cubicBezTo>
                  <a:lnTo>
                    <a:pt x="2439" y="3959"/>
                  </a:lnTo>
                  <a:lnTo>
                    <a:pt x="3612" y="4576"/>
                  </a:lnTo>
                  <a:cubicBezTo>
                    <a:pt x="3655" y="4594"/>
                    <a:pt x="3699" y="4603"/>
                    <a:pt x="3742" y="4603"/>
                  </a:cubicBezTo>
                  <a:cubicBezTo>
                    <a:pt x="3914" y="4603"/>
                    <a:pt x="4062" y="4465"/>
                    <a:pt x="4013" y="4267"/>
                  </a:cubicBezTo>
                  <a:lnTo>
                    <a:pt x="3797" y="2971"/>
                  </a:lnTo>
                  <a:lnTo>
                    <a:pt x="4753" y="2045"/>
                  </a:lnTo>
                  <a:cubicBezTo>
                    <a:pt x="4815" y="1953"/>
                    <a:pt x="4846" y="1829"/>
                    <a:pt x="4815" y="1737"/>
                  </a:cubicBezTo>
                  <a:cubicBezTo>
                    <a:pt x="4784" y="1644"/>
                    <a:pt x="4692" y="1552"/>
                    <a:pt x="4599" y="1552"/>
                  </a:cubicBezTo>
                  <a:lnTo>
                    <a:pt x="3272" y="1366"/>
                  </a:lnTo>
                  <a:lnTo>
                    <a:pt x="2686" y="163"/>
                  </a:lnTo>
                  <a:cubicBezTo>
                    <a:pt x="2624" y="55"/>
                    <a:pt x="2524" y="1"/>
                    <a:pt x="2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95"/>
            <p:cNvSpPr/>
            <p:nvPr/>
          </p:nvSpPr>
          <p:spPr>
            <a:xfrm>
              <a:off x="2667025" y="2834675"/>
              <a:ext cx="14675" cy="14500"/>
            </a:xfrm>
            <a:custGeom>
              <a:rect b="b" l="l" r="r" t="t"/>
              <a:pathLst>
                <a:path extrusionOk="0" h="580" w="587">
                  <a:moveTo>
                    <a:pt x="293" y="1"/>
                  </a:moveTo>
                  <a:cubicBezTo>
                    <a:pt x="147" y="1"/>
                    <a:pt x="0" y="101"/>
                    <a:pt x="0" y="302"/>
                  </a:cubicBezTo>
                  <a:cubicBezTo>
                    <a:pt x="0" y="487"/>
                    <a:pt x="147" y="579"/>
                    <a:pt x="293" y="579"/>
                  </a:cubicBezTo>
                  <a:cubicBezTo>
                    <a:pt x="440" y="579"/>
                    <a:pt x="587" y="487"/>
                    <a:pt x="587" y="302"/>
                  </a:cubicBezTo>
                  <a:cubicBezTo>
                    <a:pt x="587" y="101"/>
                    <a:pt x="440" y="1"/>
                    <a:pt x="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95"/>
            <p:cNvSpPr/>
            <p:nvPr/>
          </p:nvSpPr>
          <p:spPr>
            <a:xfrm>
              <a:off x="2492650" y="2485750"/>
              <a:ext cx="363425" cy="363425"/>
            </a:xfrm>
            <a:custGeom>
              <a:rect b="b" l="l" r="r" t="t"/>
              <a:pathLst>
                <a:path extrusionOk="0" h="14537" w="14537">
                  <a:moveTo>
                    <a:pt x="11234" y="556"/>
                  </a:moveTo>
                  <a:lnTo>
                    <a:pt x="11234" y="1698"/>
                  </a:lnTo>
                  <a:lnTo>
                    <a:pt x="556" y="1698"/>
                  </a:lnTo>
                  <a:lnTo>
                    <a:pt x="556" y="865"/>
                  </a:lnTo>
                  <a:cubicBezTo>
                    <a:pt x="556" y="710"/>
                    <a:pt x="679" y="556"/>
                    <a:pt x="834" y="556"/>
                  </a:cubicBezTo>
                  <a:close/>
                  <a:moveTo>
                    <a:pt x="13672" y="556"/>
                  </a:moveTo>
                  <a:cubicBezTo>
                    <a:pt x="13827" y="556"/>
                    <a:pt x="13950" y="710"/>
                    <a:pt x="13950" y="865"/>
                  </a:cubicBezTo>
                  <a:lnTo>
                    <a:pt x="13950" y="1698"/>
                  </a:lnTo>
                  <a:lnTo>
                    <a:pt x="11790" y="1698"/>
                  </a:lnTo>
                  <a:lnTo>
                    <a:pt x="11790" y="556"/>
                  </a:lnTo>
                  <a:close/>
                  <a:moveTo>
                    <a:pt x="834" y="1"/>
                  </a:moveTo>
                  <a:cubicBezTo>
                    <a:pt x="371" y="1"/>
                    <a:pt x="0" y="371"/>
                    <a:pt x="0" y="865"/>
                  </a:cubicBezTo>
                  <a:lnTo>
                    <a:pt x="0" y="13672"/>
                  </a:lnTo>
                  <a:cubicBezTo>
                    <a:pt x="0" y="14135"/>
                    <a:pt x="371" y="14536"/>
                    <a:pt x="834" y="14536"/>
                  </a:cubicBezTo>
                  <a:lnTo>
                    <a:pt x="5988" y="14536"/>
                  </a:lnTo>
                  <a:cubicBezTo>
                    <a:pt x="6142" y="14536"/>
                    <a:pt x="6265" y="14413"/>
                    <a:pt x="6265" y="14259"/>
                  </a:cubicBezTo>
                  <a:cubicBezTo>
                    <a:pt x="6265" y="14118"/>
                    <a:pt x="6163" y="13977"/>
                    <a:pt x="6027" y="13977"/>
                  </a:cubicBezTo>
                  <a:cubicBezTo>
                    <a:pt x="6014" y="13977"/>
                    <a:pt x="6001" y="13978"/>
                    <a:pt x="5988" y="13981"/>
                  </a:cubicBezTo>
                  <a:lnTo>
                    <a:pt x="834" y="13981"/>
                  </a:lnTo>
                  <a:cubicBezTo>
                    <a:pt x="679" y="13950"/>
                    <a:pt x="556" y="13827"/>
                    <a:pt x="556" y="13672"/>
                  </a:cubicBezTo>
                  <a:lnTo>
                    <a:pt x="556" y="2284"/>
                  </a:lnTo>
                  <a:lnTo>
                    <a:pt x="13950" y="2284"/>
                  </a:lnTo>
                  <a:lnTo>
                    <a:pt x="13950" y="13672"/>
                  </a:lnTo>
                  <a:cubicBezTo>
                    <a:pt x="13950" y="13827"/>
                    <a:pt x="13827" y="13950"/>
                    <a:pt x="13672" y="13981"/>
                  </a:cubicBezTo>
                  <a:lnTo>
                    <a:pt x="8549" y="13981"/>
                  </a:lnTo>
                  <a:cubicBezTo>
                    <a:pt x="8536" y="13978"/>
                    <a:pt x="8523" y="13977"/>
                    <a:pt x="8510" y="13977"/>
                  </a:cubicBezTo>
                  <a:cubicBezTo>
                    <a:pt x="8374" y="13977"/>
                    <a:pt x="8271" y="14118"/>
                    <a:pt x="8271" y="14259"/>
                  </a:cubicBezTo>
                  <a:cubicBezTo>
                    <a:pt x="8271" y="14413"/>
                    <a:pt x="8395" y="14536"/>
                    <a:pt x="8549" y="14536"/>
                  </a:cubicBezTo>
                  <a:lnTo>
                    <a:pt x="13672" y="14536"/>
                  </a:lnTo>
                  <a:cubicBezTo>
                    <a:pt x="14135" y="14536"/>
                    <a:pt x="14536" y="14135"/>
                    <a:pt x="14536" y="13672"/>
                  </a:cubicBezTo>
                  <a:lnTo>
                    <a:pt x="14536" y="865"/>
                  </a:lnTo>
                  <a:cubicBezTo>
                    <a:pt x="14536" y="371"/>
                    <a:pt x="14135" y="1"/>
                    <a:pt x="136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8" name="Google Shape;15748;p95"/>
          <p:cNvGrpSpPr/>
          <p:nvPr/>
        </p:nvGrpSpPr>
        <p:grpSpPr>
          <a:xfrm>
            <a:off x="1049203" y="2329544"/>
            <a:ext cx="371900" cy="362650"/>
            <a:chOff x="1734225" y="2485750"/>
            <a:chExt cx="371900" cy="362650"/>
          </a:xfrm>
        </p:grpSpPr>
        <p:sp>
          <p:nvSpPr>
            <p:cNvPr id="15749" name="Google Shape;15749;p95"/>
            <p:cNvSpPr/>
            <p:nvPr/>
          </p:nvSpPr>
          <p:spPr>
            <a:xfrm>
              <a:off x="1868475" y="2603450"/>
              <a:ext cx="82575" cy="71350"/>
            </a:xfrm>
            <a:custGeom>
              <a:rect b="b" l="l" r="r" t="t"/>
              <a:pathLst>
                <a:path extrusionOk="0" h="2854" w="3303">
                  <a:moveTo>
                    <a:pt x="1883" y="572"/>
                  </a:moveTo>
                  <a:cubicBezTo>
                    <a:pt x="2321" y="572"/>
                    <a:pt x="2747" y="911"/>
                    <a:pt x="2747" y="1434"/>
                  </a:cubicBezTo>
                  <a:cubicBezTo>
                    <a:pt x="2747" y="1897"/>
                    <a:pt x="2377" y="2267"/>
                    <a:pt x="1883" y="2267"/>
                  </a:cubicBezTo>
                  <a:cubicBezTo>
                    <a:pt x="1142" y="2267"/>
                    <a:pt x="741" y="1341"/>
                    <a:pt x="1296" y="817"/>
                  </a:cubicBezTo>
                  <a:cubicBezTo>
                    <a:pt x="1465" y="648"/>
                    <a:pt x="1675" y="572"/>
                    <a:pt x="1883" y="572"/>
                  </a:cubicBezTo>
                  <a:close/>
                  <a:moveTo>
                    <a:pt x="1877" y="0"/>
                  </a:moveTo>
                  <a:cubicBezTo>
                    <a:pt x="1533" y="0"/>
                    <a:pt x="1182" y="128"/>
                    <a:pt x="895" y="416"/>
                  </a:cubicBezTo>
                  <a:cubicBezTo>
                    <a:pt x="0" y="1311"/>
                    <a:pt x="617" y="2854"/>
                    <a:pt x="1883" y="2854"/>
                  </a:cubicBezTo>
                  <a:cubicBezTo>
                    <a:pt x="2685" y="2854"/>
                    <a:pt x="3302" y="2206"/>
                    <a:pt x="3302" y="1434"/>
                  </a:cubicBezTo>
                  <a:cubicBezTo>
                    <a:pt x="3302" y="575"/>
                    <a:pt x="2605" y="0"/>
                    <a:pt x="18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95"/>
            <p:cNvSpPr/>
            <p:nvPr/>
          </p:nvSpPr>
          <p:spPr>
            <a:xfrm>
              <a:off x="1734225" y="2485750"/>
              <a:ext cx="371900" cy="362650"/>
            </a:xfrm>
            <a:custGeom>
              <a:rect b="b" l="l" r="r" t="t"/>
              <a:pathLst>
                <a:path extrusionOk="0" h="14506" w="14876">
                  <a:moveTo>
                    <a:pt x="7259" y="564"/>
                  </a:moveTo>
                  <a:cubicBezTo>
                    <a:pt x="7400" y="564"/>
                    <a:pt x="7542" y="619"/>
                    <a:pt x="7654" y="741"/>
                  </a:cubicBezTo>
                  <a:cubicBezTo>
                    <a:pt x="8024" y="1081"/>
                    <a:pt x="7777" y="1698"/>
                    <a:pt x="7253" y="1698"/>
                  </a:cubicBezTo>
                  <a:cubicBezTo>
                    <a:pt x="6944" y="1698"/>
                    <a:pt x="6697" y="1451"/>
                    <a:pt x="6697" y="1142"/>
                  </a:cubicBezTo>
                  <a:cubicBezTo>
                    <a:pt x="6697" y="791"/>
                    <a:pt x="6974" y="564"/>
                    <a:pt x="7259" y="564"/>
                  </a:cubicBezTo>
                  <a:close/>
                  <a:moveTo>
                    <a:pt x="2978" y="2391"/>
                  </a:moveTo>
                  <a:cubicBezTo>
                    <a:pt x="3109" y="2391"/>
                    <a:pt x="3244" y="2442"/>
                    <a:pt x="3364" y="2562"/>
                  </a:cubicBezTo>
                  <a:cubicBezTo>
                    <a:pt x="3768" y="2966"/>
                    <a:pt x="3385" y="3535"/>
                    <a:pt x="2948" y="3535"/>
                  </a:cubicBezTo>
                  <a:cubicBezTo>
                    <a:pt x="2817" y="3535"/>
                    <a:pt x="2682" y="3485"/>
                    <a:pt x="2562" y="3364"/>
                  </a:cubicBezTo>
                  <a:cubicBezTo>
                    <a:pt x="2158" y="2960"/>
                    <a:pt x="2541" y="2391"/>
                    <a:pt x="2978" y="2391"/>
                  </a:cubicBezTo>
                  <a:close/>
                  <a:moveTo>
                    <a:pt x="11573" y="2400"/>
                  </a:moveTo>
                  <a:cubicBezTo>
                    <a:pt x="11720" y="2400"/>
                    <a:pt x="11867" y="2454"/>
                    <a:pt x="11975" y="2562"/>
                  </a:cubicBezTo>
                  <a:cubicBezTo>
                    <a:pt x="12379" y="2966"/>
                    <a:pt x="11995" y="3535"/>
                    <a:pt x="11558" y="3535"/>
                  </a:cubicBezTo>
                  <a:cubicBezTo>
                    <a:pt x="11428" y="3535"/>
                    <a:pt x="11293" y="3485"/>
                    <a:pt x="11172" y="3364"/>
                  </a:cubicBezTo>
                  <a:cubicBezTo>
                    <a:pt x="10925" y="3148"/>
                    <a:pt x="10925" y="2778"/>
                    <a:pt x="11172" y="2562"/>
                  </a:cubicBezTo>
                  <a:cubicBezTo>
                    <a:pt x="11280" y="2454"/>
                    <a:pt x="11427" y="2400"/>
                    <a:pt x="11573" y="2400"/>
                  </a:cubicBezTo>
                  <a:close/>
                  <a:moveTo>
                    <a:pt x="1117" y="6696"/>
                  </a:moveTo>
                  <a:cubicBezTo>
                    <a:pt x="1409" y="6696"/>
                    <a:pt x="1698" y="6925"/>
                    <a:pt x="1698" y="7284"/>
                  </a:cubicBezTo>
                  <a:cubicBezTo>
                    <a:pt x="1698" y="7593"/>
                    <a:pt x="1451" y="7839"/>
                    <a:pt x="1142" y="7839"/>
                  </a:cubicBezTo>
                  <a:cubicBezTo>
                    <a:pt x="617" y="7839"/>
                    <a:pt x="371" y="7222"/>
                    <a:pt x="741" y="6852"/>
                  </a:cubicBezTo>
                  <a:cubicBezTo>
                    <a:pt x="848" y="6745"/>
                    <a:pt x="983" y="6696"/>
                    <a:pt x="1117" y="6696"/>
                  </a:cubicBezTo>
                  <a:close/>
                  <a:moveTo>
                    <a:pt x="13383" y="6696"/>
                  </a:moveTo>
                  <a:cubicBezTo>
                    <a:pt x="13675" y="6696"/>
                    <a:pt x="13950" y="6925"/>
                    <a:pt x="13950" y="7284"/>
                  </a:cubicBezTo>
                  <a:cubicBezTo>
                    <a:pt x="13950" y="7593"/>
                    <a:pt x="13703" y="7839"/>
                    <a:pt x="13394" y="7839"/>
                  </a:cubicBezTo>
                  <a:cubicBezTo>
                    <a:pt x="12900" y="7839"/>
                    <a:pt x="12623" y="7222"/>
                    <a:pt x="12993" y="6852"/>
                  </a:cubicBezTo>
                  <a:cubicBezTo>
                    <a:pt x="13110" y="6745"/>
                    <a:pt x="13248" y="6696"/>
                    <a:pt x="13383" y="6696"/>
                  </a:cubicBezTo>
                  <a:close/>
                  <a:moveTo>
                    <a:pt x="7257" y="4128"/>
                  </a:moveTo>
                  <a:cubicBezTo>
                    <a:pt x="8055" y="4128"/>
                    <a:pt x="8858" y="4429"/>
                    <a:pt x="9475" y="5031"/>
                  </a:cubicBezTo>
                  <a:cubicBezTo>
                    <a:pt x="10678" y="6265"/>
                    <a:pt x="10678" y="8241"/>
                    <a:pt x="9475" y="9444"/>
                  </a:cubicBezTo>
                  <a:lnTo>
                    <a:pt x="9475" y="9475"/>
                  </a:lnTo>
                  <a:cubicBezTo>
                    <a:pt x="9413" y="9537"/>
                    <a:pt x="9320" y="9599"/>
                    <a:pt x="9259" y="9691"/>
                  </a:cubicBezTo>
                  <a:lnTo>
                    <a:pt x="9259" y="9599"/>
                  </a:lnTo>
                  <a:cubicBezTo>
                    <a:pt x="9274" y="9383"/>
                    <a:pt x="9120" y="9275"/>
                    <a:pt x="8966" y="9275"/>
                  </a:cubicBezTo>
                  <a:cubicBezTo>
                    <a:pt x="8811" y="9275"/>
                    <a:pt x="8657" y="9383"/>
                    <a:pt x="8672" y="9599"/>
                  </a:cubicBezTo>
                  <a:lnTo>
                    <a:pt x="8672" y="10061"/>
                  </a:lnTo>
                  <a:cubicBezTo>
                    <a:pt x="8240" y="10278"/>
                    <a:pt x="7754" y="10386"/>
                    <a:pt x="7264" y="10386"/>
                  </a:cubicBezTo>
                  <a:cubicBezTo>
                    <a:pt x="6774" y="10386"/>
                    <a:pt x="6281" y="10278"/>
                    <a:pt x="5833" y="10061"/>
                  </a:cubicBezTo>
                  <a:lnTo>
                    <a:pt x="5833" y="9537"/>
                  </a:lnTo>
                  <a:cubicBezTo>
                    <a:pt x="5833" y="8765"/>
                    <a:pt x="6481" y="8117"/>
                    <a:pt x="7253" y="8117"/>
                  </a:cubicBezTo>
                  <a:lnTo>
                    <a:pt x="7376" y="8117"/>
                  </a:lnTo>
                  <a:cubicBezTo>
                    <a:pt x="7716" y="8117"/>
                    <a:pt x="7777" y="7593"/>
                    <a:pt x="7407" y="7562"/>
                  </a:cubicBezTo>
                  <a:lnTo>
                    <a:pt x="7253" y="7562"/>
                  </a:lnTo>
                  <a:cubicBezTo>
                    <a:pt x="6173" y="7562"/>
                    <a:pt x="5278" y="8426"/>
                    <a:pt x="5278" y="9537"/>
                  </a:cubicBezTo>
                  <a:lnTo>
                    <a:pt x="5278" y="9691"/>
                  </a:lnTo>
                  <a:cubicBezTo>
                    <a:pt x="3858" y="8488"/>
                    <a:pt x="3734" y="6358"/>
                    <a:pt x="5062" y="5031"/>
                  </a:cubicBezTo>
                  <a:cubicBezTo>
                    <a:pt x="5663" y="4429"/>
                    <a:pt x="6458" y="4128"/>
                    <a:pt x="7257" y="4128"/>
                  </a:cubicBezTo>
                  <a:close/>
                  <a:moveTo>
                    <a:pt x="2964" y="10985"/>
                  </a:moveTo>
                  <a:cubicBezTo>
                    <a:pt x="3099" y="10985"/>
                    <a:pt x="3239" y="11040"/>
                    <a:pt x="3364" y="11173"/>
                  </a:cubicBezTo>
                  <a:cubicBezTo>
                    <a:pt x="3580" y="11389"/>
                    <a:pt x="3580" y="11759"/>
                    <a:pt x="3364" y="11975"/>
                  </a:cubicBezTo>
                  <a:cubicBezTo>
                    <a:pt x="3256" y="12083"/>
                    <a:pt x="3110" y="12137"/>
                    <a:pt x="2963" y="12137"/>
                  </a:cubicBezTo>
                  <a:cubicBezTo>
                    <a:pt x="2816" y="12137"/>
                    <a:pt x="2670" y="12083"/>
                    <a:pt x="2562" y="11975"/>
                  </a:cubicBezTo>
                  <a:cubicBezTo>
                    <a:pt x="2162" y="11552"/>
                    <a:pt x="2533" y="10985"/>
                    <a:pt x="2964" y="10985"/>
                  </a:cubicBezTo>
                  <a:close/>
                  <a:moveTo>
                    <a:pt x="11558" y="10985"/>
                  </a:moveTo>
                  <a:cubicBezTo>
                    <a:pt x="11696" y="10985"/>
                    <a:pt x="11842" y="11040"/>
                    <a:pt x="11975" y="11173"/>
                  </a:cubicBezTo>
                  <a:cubicBezTo>
                    <a:pt x="12379" y="11577"/>
                    <a:pt x="11995" y="12146"/>
                    <a:pt x="11558" y="12146"/>
                  </a:cubicBezTo>
                  <a:cubicBezTo>
                    <a:pt x="11428" y="12146"/>
                    <a:pt x="11293" y="12095"/>
                    <a:pt x="11172" y="11975"/>
                  </a:cubicBezTo>
                  <a:cubicBezTo>
                    <a:pt x="10749" y="11552"/>
                    <a:pt x="11114" y="10985"/>
                    <a:pt x="11558" y="10985"/>
                  </a:cubicBezTo>
                  <a:close/>
                  <a:moveTo>
                    <a:pt x="7253" y="12839"/>
                  </a:moveTo>
                  <a:cubicBezTo>
                    <a:pt x="7592" y="12839"/>
                    <a:pt x="7839" y="13086"/>
                    <a:pt x="7839" y="13395"/>
                  </a:cubicBezTo>
                  <a:cubicBezTo>
                    <a:pt x="7839" y="13730"/>
                    <a:pt x="7554" y="13966"/>
                    <a:pt x="7254" y="13966"/>
                  </a:cubicBezTo>
                  <a:cubicBezTo>
                    <a:pt x="7114" y="13966"/>
                    <a:pt x="6970" y="13914"/>
                    <a:pt x="6852" y="13796"/>
                  </a:cubicBezTo>
                  <a:cubicBezTo>
                    <a:pt x="6512" y="13425"/>
                    <a:pt x="6759" y="12839"/>
                    <a:pt x="7253" y="12839"/>
                  </a:cubicBezTo>
                  <a:close/>
                  <a:moveTo>
                    <a:pt x="7253" y="1"/>
                  </a:moveTo>
                  <a:cubicBezTo>
                    <a:pt x="5926" y="1"/>
                    <a:pt x="5679" y="1914"/>
                    <a:pt x="6975" y="2253"/>
                  </a:cubicBezTo>
                  <a:lnTo>
                    <a:pt x="6975" y="3611"/>
                  </a:lnTo>
                  <a:cubicBezTo>
                    <a:pt x="6203" y="3673"/>
                    <a:pt x="5463" y="3982"/>
                    <a:pt x="4876" y="4475"/>
                  </a:cubicBezTo>
                  <a:lnTo>
                    <a:pt x="3951" y="3550"/>
                  </a:lnTo>
                  <a:cubicBezTo>
                    <a:pt x="4458" y="2697"/>
                    <a:pt x="3742" y="1827"/>
                    <a:pt x="2949" y="1827"/>
                  </a:cubicBezTo>
                  <a:cubicBezTo>
                    <a:pt x="2680" y="1827"/>
                    <a:pt x="2403" y="1927"/>
                    <a:pt x="2161" y="2161"/>
                  </a:cubicBezTo>
                  <a:cubicBezTo>
                    <a:pt x="1396" y="2951"/>
                    <a:pt x="2063" y="4121"/>
                    <a:pt x="2962" y="4121"/>
                  </a:cubicBezTo>
                  <a:cubicBezTo>
                    <a:pt x="3151" y="4121"/>
                    <a:pt x="3351" y="4069"/>
                    <a:pt x="3549" y="3951"/>
                  </a:cubicBezTo>
                  <a:lnTo>
                    <a:pt x="4475" y="4877"/>
                  </a:lnTo>
                  <a:cubicBezTo>
                    <a:pt x="3951" y="5463"/>
                    <a:pt x="3642" y="6204"/>
                    <a:pt x="3611" y="6975"/>
                  </a:cubicBezTo>
                  <a:lnTo>
                    <a:pt x="2222" y="6975"/>
                  </a:lnTo>
                  <a:cubicBezTo>
                    <a:pt x="2084" y="6394"/>
                    <a:pt x="1623" y="6123"/>
                    <a:pt x="1157" y="6123"/>
                  </a:cubicBezTo>
                  <a:cubicBezTo>
                    <a:pt x="583" y="6123"/>
                    <a:pt x="0" y="6535"/>
                    <a:pt x="0" y="7284"/>
                  </a:cubicBezTo>
                  <a:cubicBezTo>
                    <a:pt x="0" y="8013"/>
                    <a:pt x="578" y="8416"/>
                    <a:pt x="1150" y="8416"/>
                  </a:cubicBezTo>
                  <a:cubicBezTo>
                    <a:pt x="1619" y="8416"/>
                    <a:pt x="2083" y="8146"/>
                    <a:pt x="2222" y="7562"/>
                  </a:cubicBezTo>
                  <a:lnTo>
                    <a:pt x="3580" y="7562"/>
                  </a:lnTo>
                  <a:cubicBezTo>
                    <a:pt x="3642" y="8333"/>
                    <a:pt x="3951" y="9074"/>
                    <a:pt x="4475" y="9660"/>
                  </a:cubicBezTo>
                  <a:lnTo>
                    <a:pt x="3549" y="10586"/>
                  </a:lnTo>
                  <a:cubicBezTo>
                    <a:pt x="3341" y="10460"/>
                    <a:pt x="3133" y="10405"/>
                    <a:pt x="2937" y="10405"/>
                  </a:cubicBezTo>
                  <a:cubicBezTo>
                    <a:pt x="2028" y="10405"/>
                    <a:pt x="1374" y="11589"/>
                    <a:pt x="2161" y="12376"/>
                  </a:cubicBezTo>
                  <a:cubicBezTo>
                    <a:pt x="2395" y="12610"/>
                    <a:pt x="2669" y="12710"/>
                    <a:pt x="2936" y="12710"/>
                  </a:cubicBezTo>
                  <a:cubicBezTo>
                    <a:pt x="3723" y="12710"/>
                    <a:pt x="4450" y="11840"/>
                    <a:pt x="3920" y="10987"/>
                  </a:cubicBezTo>
                  <a:lnTo>
                    <a:pt x="4846" y="10061"/>
                  </a:lnTo>
                  <a:cubicBezTo>
                    <a:pt x="5432" y="10555"/>
                    <a:pt x="6173" y="10864"/>
                    <a:pt x="6975" y="10926"/>
                  </a:cubicBezTo>
                  <a:lnTo>
                    <a:pt x="6975" y="12284"/>
                  </a:lnTo>
                  <a:cubicBezTo>
                    <a:pt x="5679" y="12623"/>
                    <a:pt x="5926" y="14506"/>
                    <a:pt x="7253" y="14506"/>
                  </a:cubicBezTo>
                  <a:cubicBezTo>
                    <a:pt x="8580" y="14506"/>
                    <a:pt x="8827" y="12623"/>
                    <a:pt x="7531" y="12284"/>
                  </a:cubicBezTo>
                  <a:lnTo>
                    <a:pt x="7531" y="10926"/>
                  </a:lnTo>
                  <a:cubicBezTo>
                    <a:pt x="8302" y="10864"/>
                    <a:pt x="9043" y="10555"/>
                    <a:pt x="9660" y="10061"/>
                  </a:cubicBezTo>
                  <a:lnTo>
                    <a:pt x="10586" y="10987"/>
                  </a:lnTo>
                  <a:cubicBezTo>
                    <a:pt x="10056" y="11840"/>
                    <a:pt x="10765" y="12710"/>
                    <a:pt x="11557" y="12710"/>
                  </a:cubicBezTo>
                  <a:cubicBezTo>
                    <a:pt x="11825" y="12710"/>
                    <a:pt x="12103" y="12610"/>
                    <a:pt x="12345" y="12376"/>
                  </a:cubicBezTo>
                  <a:cubicBezTo>
                    <a:pt x="13135" y="11586"/>
                    <a:pt x="12451" y="10416"/>
                    <a:pt x="11546" y="10416"/>
                  </a:cubicBezTo>
                  <a:cubicBezTo>
                    <a:pt x="11355" y="10416"/>
                    <a:pt x="11155" y="10468"/>
                    <a:pt x="10956" y="10586"/>
                  </a:cubicBezTo>
                  <a:lnTo>
                    <a:pt x="10030" y="9660"/>
                  </a:lnTo>
                  <a:cubicBezTo>
                    <a:pt x="10555" y="9074"/>
                    <a:pt x="10864" y="8333"/>
                    <a:pt x="10956" y="7562"/>
                  </a:cubicBezTo>
                  <a:lnTo>
                    <a:pt x="12283" y="7562"/>
                  </a:lnTo>
                  <a:cubicBezTo>
                    <a:pt x="12431" y="8096"/>
                    <a:pt x="12908" y="8399"/>
                    <a:pt x="13394" y="8399"/>
                  </a:cubicBezTo>
                  <a:cubicBezTo>
                    <a:pt x="13722" y="8399"/>
                    <a:pt x="14053" y="8261"/>
                    <a:pt x="14289" y="7963"/>
                  </a:cubicBezTo>
                  <a:cubicBezTo>
                    <a:pt x="14876" y="7222"/>
                    <a:pt x="14351" y="6142"/>
                    <a:pt x="13394" y="6142"/>
                  </a:cubicBezTo>
                  <a:cubicBezTo>
                    <a:pt x="12870" y="6142"/>
                    <a:pt x="12438" y="6482"/>
                    <a:pt x="12283" y="6975"/>
                  </a:cubicBezTo>
                  <a:lnTo>
                    <a:pt x="10956" y="6975"/>
                  </a:lnTo>
                  <a:cubicBezTo>
                    <a:pt x="10894" y="6204"/>
                    <a:pt x="10586" y="5463"/>
                    <a:pt x="10061" y="4877"/>
                  </a:cubicBezTo>
                  <a:lnTo>
                    <a:pt x="10987" y="3951"/>
                  </a:lnTo>
                  <a:cubicBezTo>
                    <a:pt x="11186" y="4069"/>
                    <a:pt x="11385" y="4121"/>
                    <a:pt x="11574" y="4121"/>
                  </a:cubicBezTo>
                  <a:cubicBezTo>
                    <a:pt x="12473" y="4121"/>
                    <a:pt x="13141" y="2951"/>
                    <a:pt x="12376" y="2161"/>
                  </a:cubicBezTo>
                  <a:cubicBezTo>
                    <a:pt x="12129" y="1914"/>
                    <a:pt x="11845" y="1809"/>
                    <a:pt x="11572" y="1809"/>
                  </a:cubicBezTo>
                  <a:cubicBezTo>
                    <a:pt x="10785" y="1809"/>
                    <a:pt x="10082" y="2679"/>
                    <a:pt x="10586" y="3550"/>
                  </a:cubicBezTo>
                  <a:lnTo>
                    <a:pt x="9660" y="4475"/>
                  </a:lnTo>
                  <a:cubicBezTo>
                    <a:pt x="9074" y="3951"/>
                    <a:pt x="8333" y="3642"/>
                    <a:pt x="7531" y="3581"/>
                  </a:cubicBezTo>
                  <a:lnTo>
                    <a:pt x="7531" y="2253"/>
                  </a:lnTo>
                  <a:cubicBezTo>
                    <a:pt x="8858" y="1914"/>
                    <a:pt x="8611" y="1"/>
                    <a:pt x="7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95"/>
            <p:cNvSpPr/>
            <p:nvPr/>
          </p:nvSpPr>
          <p:spPr>
            <a:xfrm>
              <a:off x="1937900" y="2688675"/>
              <a:ext cx="17000" cy="14400"/>
            </a:xfrm>
            <a:custGeom>
              <a:rect b="b" l="l" r="r" t="t"/>
              <a:pathLst>
                <a:path extrusionOk="0" h="576" w="680">
                  <a:moveTo>
                    <a:pt x="402" y="0"/>
                  </a:moveTo>
                  <a:cubicBezTo>
                    <a:pt x="155" y="0"/>
                    <a:pt x="1" y="309"/>
                    <a:pt x="186" y="494"/>
                  </a:cubicBezTo>
                  <a:cubicBezTo>
                    <a:pt x="243" y="551"/>
                    <a:pt x="311" y="576"/>
                    <a:pt x="379" y="576"/>
                  </a:cubicBezTo>
                  <a:cubicBezTo>
                    <a:pt x="531" y="576"/>
                    <a:pt x="680" y="449"/>
                    <a:pt x="680" y="278"/>
                  </a:cubicBezTo>
                  <a:cubicBezTo>
                    <a:pt x="680"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2" name="Google Shape;15752;p95"/>
          <p:cNvGrpSpPr/>
          <p:nvPr/>
        </p:nvGrpSpPr>
        <p:grpSpPr>
          <a:xfrm>
            <a:off x="1053453" y="2935221"/>
            <a:ext cx="363400" cy="364000"/>
            <a:chOff x="975800" y="2485750"/>
            <a:chExt cx="363400" cy="364000"/>
          </a:xfrm>
        </p:grpSpPr>
        <p:sp>
          <p:nvSpPr>
            <p:cNvPr id="15753" name="Google Shape;15753;p95"/>
            <p:cNvSpPr/>
            <p:nvPr/>
          </p:nvSpPr>
          <p:spPr>
            <a:xfrm>
              <a:off x="975800" y="2485750"/>
              <a:ext cx="363400" cy="363425"/>
            </a:xfrm>
            <a:custGeom>
              <a:rect b="b" l="l" r="r" t="t"/>
              <a:pathLst>
                <a:path extrusionOk="0" h="14537" w="14536">
                  <a:moveTo>
                    <a:pt x="10400" y="556"/>
                  </a:moveTo>
                  <a:lnTo>
                    <a:pt x="10400" y="1698"/>
                  </a:lnTo>
                  <a:lnTo>
                    <a:pt x="556" y="1698"/>
                  </a:lnTo>
                  <a:lnTo>
                    <a:pt x="556" y="865"/>
                  </a:lnTo>
                  <a:cubicBezTo>
                    <a:pt x="556" y="710"/>
                    <a:pt x="710" y="556"/>
                    <a:pt x="864" y="556"/>
                  </a:cubicBezTo>
                  <a:close/>
                  <a:moveTo>
                    <a:pt x="13672" y="556"/>
                  </a:moveTo>
                  <a:cubicBezTo>
                    <a:pt x="13826" y="556"/>
                    <a:pt x="13980" y="710"/>
                    <a:pt x="13980" y="865"/>
                  </a:cubicBezTo>
                  <a:lnTo>
                    <a:pt x="13980" y="1698"/>
                  </a:lnTo>
                  <a:lnTo>
                    <a:pt x="10956" y="1698"/>
                  </a:lnTo>
                  <a:lnTo>
                    <a:pt x="10956" y="556"/>
                  </a:lnTo>
                  <a:close/>
                  <a:moveTo>
                    <a:pt x="13980" y="2284"/>
                  </a:moveTo>
                  <a:lnTo>
                    <a:pt x="13980" y="10278"/>
                  </a:lnTo>
                  <a:cubicBezTo>
                    <a:pt x="13950" y="10432"/>
                    <a:pt x="13826" y="10555"/>
                    <a:pt x="13672" y="10555"/>
                  </a:cubicBezTo>
                  <a:lnTo>
                    <a:pt x="12653" y="10555"/>
                  </a:lnTo>
                  <a:lnTo>
                    <a:pt x="12653" y="5741"/>
                  </a:lnTo>
                  <a:cubicBezTo>
                    <a:pt x="12653" y="5556"/>
                    <a:pt x="12530" y="5432"/>
                    <a:pt x="12376" y="5432"/>
                  </a:cubicBezTo>
                  <a:lnTo>
                    <a:pt x="2160" y="5432"/>
                  </a:lnTo>
                  <a:cubicBezTo>
                    <a:pt x="2006" y="5432"/>
                    <a:pt x="1883" y="5556"/>
                    <a:pt x="1883" y="5741"/>
                  </a:cubicBezTo>
                  <a:lnTo>
                    <a:pt x="1883" y="10555"/>
                  </a:lnTo>
                  <a:lnTo>
                    <a:pt x="864" y="10555"/>
                  </a:lnTo>
                  <a:cubicBezTo>
                    <a:pt x="710" y="10555"/>
                    <a:pt x="556" y="10432"/>
                    <a:pt x="556" y="10278"/>
                  </a:cubicBezTo>
                  <a:lnTo>
                    <a:pt x="556" y="2284"/>
                  </a:lnTo>
                  <a:close/>
                  <a:moveTo>
                    <a:pt x="864" y="1"/>
                  </a:moveTo>
                  <a:cubicBezTo>
                    <a:pt x="370" y="1"/>
                    <a:pt x="0" y="371"/>
                    <a:pt x="0" y="865"/>
                  </a:cubicBezTo>
                  <a:lnTo>
                    <a:pt x="0" y="10278"/>
                  </a:lnTo>
                  <a:cubicBezTo>
                    <a:pt x="0" y="10740"/>
                    <a:pt x="370" y="11142"/>
                    <a:pt x="864" y="11142"/>
                  </a:cubicBezTo>
                  <a:lnTo>
                    <a:pt x="1883" y="11142"/>
                  </a:lnTo>
                  <a:lnTo>
                    <a:pt x="1883" y="14259"/>
                  </a:lnTo>
                  <a:cubicBezTo>
                    <a:pt x="1883" y="14413"/>
                    <a:pt x="2006" y="14536"/>
                    <a:pt x="2160" y="14536"/>
                  </a:cubicBezTo>
                  <a:lnTo>
                    <a:pt x="5987" y="14536"/>
                  </a:lnTo>
                  <a:cubicBezTo>
                    <a:pt x="6142" y="14536"/>
                    <a:pt x="6265" y="14413"/>
                    <a:pt x="6265" y="14259"/>
                  </a:cubicBezTo>
                  <a:cubicBezTo>
                    <a:pt x="6265" y="14118"/>
                    <a:pt x="6162" y="13977"/>
                    <a:pt x="6027" y="13977"/>
                  </a:cubicBezTo>
                  <a:cubicBezTo>
                    <a:pt x="6014" y="13977"/>
                    <a:pt x="6001" y="13978"/>
                    <a:pt x="5987" y="13981"/>
                  </a:cubicBezTo>
                  <a:lnTo>
                    <a:pt x="2438" y="13981"/>
                  </a:lnTo>
                  <a:lnTo>
                    <a:pt x="2438" y="6019"/>
                  </a:lnTo>
                  <a:lnTo>
                    <a:pt x="12098" y="6019"/>
                  </a:lnTo>
                  <a:lnTo>
                    <a:pt x="12098" y="13981"/>
                  </a:lnTo>
                  <a:lnTo>
                    <a:pt x="8549" y="13981"/>
                  </a:lnTo>
                  <a:cubicBezTo>
                    <a:pt x="8394" y="13981"/>
                    <a:pt x="8271" y="14104"/>
                    <a:pt x="8271" y="14259"/>
                  </a:cubicBezTo>
                  <a:cubicBezTo>
                    <a:pt x="8240" y="14413"/>
                    <a:pt x="8394" y="14536"/>
                    <a:pt x="8549" y="14536"/>
                  </a:cubicBezTo>
                  <a:lnTo>
                    <a:pt x="12376" y="14536"/>
                  </a:lnTo>
                  <a:cubicBezTo>
                    <a:pt x="12530" y="14536"/>
                    <a:pt x="12653" y="14413"/>
                    <a:pt x="12653" y="14259"/>
                  </a:cubicBezTo>
                  <a:lnTo>
                    <a:pt x="12653" y="11142"/>
                  </a:lnTo>
                  <a:lnTo>
                    <a:pt x="13672" y="11142"/>
                  </a:lnTo>
                  <a:cubicBezTo>
                    <a:pt x="14135" y="11142"/>
                    <a:pt x="14536" y="10740"/>
                    <a:pt x="14536" y="10278"/>
                  </a:cubicBezTo>
                  <a:lnTo>
                    <a:pt x="14536" y="865"/>
                  </a:lnTo>
                  <a:cubicBezTo>
                    <a:pt x="14536" y="371"/>
                    <a:pt x="14135" y="1"/>
                    <a:pt x="136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95"/>
            <p:cNvSpPr/>
            <p:nvPr/>
          </p:nvSpPr>
          <p:spPr>
            <a:xfrm>
              <a:off x="1061875" y="2664650"/>
              <a:ext cx="126475" cy="14100"/>
            </a:xfrm>
            <a:custGeom>
              <a:rect b="b" l="l" r="r" t="t"/>
              <a:pathLst>
                <a:path extrusionOk="0" h="564" w="5059">
                  <a:moveTo>
                    <a:pt x="361" y="1"/>
                  </a:moveTo>
                  <a:cubicBezTo>
                    <a:pt x="1" y="1"/>
                    <a:pt x="1" y="564"/>
                    <a:pt x="361" y="564"/>
                  </a:cubicBezTo>
                  <a:cubicBezTo>
                    <a:pt x="378" y="564"/>
                    <a:pt x="396" y="563"/>
                    <a:pt x="415" y="560"/>
                  </a:cubicBezTo>
                  <a:lnTo>
                    <a:pt x="4674" y="560"/>
                  </a:lnTo>
                  <a:cubicBezTo>
                    <a:pt x="4691" y="563"/>
                    <a:pt x="4708" y="564"/>
                    <a:pt x="4724" y="564"/>
                  </a:cubicBezTo>
                  <a:cubicBezTo>
                    <a:pt x="5058" y="564"/>
                    <a:pt x="5058" y="1"/>
                    <a:pt x="4724" y="1"/>
                  </a:cubicBezTo>
                  <a:cubicBezTo>
                    <a:pt x="4708" y="1"/>
                    <a:pt x="4691" y="2"/>
                    <a:pt x="4674" y="4"/>
                  </a:cubicBezTo>
                  <a:lnTo>
                    <a:pt x="415" y="4"/>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95"/>
            <p:cNvSpPr/>
            <p:nvPr/>
          </p:nvSpPr>
          <p:spPr>
            <a:xfrm>
              <a:off x="1061875" y="2707075"/>
              <a:ext cx="191250" cy="14125"/>
            </a:xfrm>
            <a:custGeom>
              <a:rect b="b" l="l" r="r" t="t"/>
              <a:pathLst>
                <a:path extrusionOk="0" h="565" w="7650">
                  <a:moveTo>
                    <a:pt x="361" y="1"/>
                  </a:moveTo>
                  <a:cubicBezTo>
                    <a:pt x="1" y="1"/>
                    <a:pt x="1" y="564"/>
                    <a:pt x="361" y="564"/>
                  </a:cubicBezTo>
                  <a:cubicBezTo>
                    <a:pt x="378" y="564"/>
                    <a:pt x="396" y="563"/>
                    <a:pt x="415" y="560"/>
                  </a:cubicBezTo>
                  <a:lnTo>
                    <a:pt x="7235" y="560"/>
                  </a:lnTo>
                  <a:cubicBezTo>
                    <a:pt x="7254" y="563"/>
                    <a:pt x="7272" y="564"/>
                    <a:pt x="7289" y="564"/>
                  </a:cubicBezTo>
                  <a:cubicBezTo>
                    <a:pt x="7649" y="564"/>
                    <a:pt x="7649" y="1"/>
                    <a:pt x="7289" y="1"/>
                  </a:cubicBezTo>
                  <a:cubicBezTo>
                    <a:pt x="7272" y="1"/>
                    <a:pt x="7254" y="2"/>
                    <a:pt x="7235"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95"/>
            <p:cNvSpPr/>
            <p:nvPr/>
          </p:nvSpPr>
          <p:spPr>
            <a:xfrm>
              <a:off x="1061675" y="2749600"/>
              <a:ext cx="191650" cy="14725"/>
            </a:xfrm>
            <a:custGeom>
              <a:rect b="b" l="l" r="r" t="t"/>
              <a:pathLst>
                <a:path extrusionOk="0" h="589" w="7666">
                  <a:moveTo>
                    <a:pt x="393" y="0"/>
                  </a:moveTo>
                  <a:cubicBezTo>
                    <a:pt x="0" y="0"/>
                    <a:pt x="0" y="589"/>
                    <a:pt x="393" y="589"/>
                  </a:cubicBezTo>
                  <a:cubicBezTo>
                    <a:pt x="403" y="589"/>
                    <a:pt x="413" y="588"/>
                    <a:pt x="423" y="588"/>
                  </a:cubicBezTo>
                  <a:lnTo>
                    <a:pt x="7243" y="588"/>
                  </a:lnTo>
                  <a:cubicBezTo>
                    <a:pt x="7253" y="588"/>
                    <a:pt x="7263" y="589"/>
                    <a:pt x="7273" y="589"/>
                  </a:cubicBezTo>
                  <a:cubicBezTo>
                    <a:pt x="7665" y="589"/>
                    <a:pt x="7665" y="0"/>
                    <a:pt x="7273" y="0"/>
                  </a:cubicBezTo>
                  <a:cubicBezTo>
                    <a:pt x="7263" y="0"/>
                    <a:pt x="7253" y="1"/>
                    <a:pt x="7243" y="1"/>
                  </a:cubicBezTo>
                  <a:lnTo>
                    <a:pt x="423" y="1"/>
                  </a:lnTo>
                  <a:cubicBezTo>
                    <a:pt x="413" y="1"/>
                    <a:pt x="403" y="0"/>
                    <a:pt x="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95"/>
            <p:cNvSpPr/>
            <p:nvPr/>
          </p:nvSpPr>
          <p:spPr>
            <a:xfrm>
              <a:off x="1061675" y="2792025"/>
              <a:ext cx="191650" cy="14750"/>
            </a:xfrm>
            <a:custGeom>
              <a:rect b="b" l="l" r="r" t="t"/>
              <a:pathLst>
                <a:path extrusionOk="0" h="590" w="7666">
                  <a:moveTo>
                    <a:pt x="393" y="1"/>
                  </a:moveTo>
                  <a:cubicBezTo>
                    <a:pt x="0" y="1"/>
                    <a:pt x="0" y="589"/>
                    <a:pt x="393" y="589"/>
                  </a:cubicBezTo>
                  <a:cubicBezTo>
                    <a:pt x="403" y="589"/>
                    <a:pt x="413" y="589"/>
                    <a:pt x="423" y="588"/>
                  </a:cubicBezTo>
                  <a:lnTo>
                    <a:pt x="7243" y="588"/>
                  </a:lnTo>
                  <a:cubicBezTo>
                    <a:pt x="7253" y="589"/>
                    <a:pt x="7263" y="589"/>
                    <a:pt x="7273" y="589"/>
                  </a:cubicBezTo>
                  <a:cubicBezTo>
                    <a:pt x="7665" y="589"/>
                    <a:pt x="7665" y="1"/>
                    <a:pt x="7273" y="1"/>
                  </a:cubicBezTo>
                  <a:cubicBezTo>
                    <a:pt x="7263" y="1"/>
                    <a:pt x="7253" y="1"/>
                    <a:pt x="7243" y="2"/>
                  </a:cubicBezTo>
                  <a:lnTo>
                    <a:pt x="423" y="2"/>
                  </a:lnTo>
                  <a:cubicBezTo>
                    <a:pt x="413" y="1"/>
                    <a:pt x="403"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95"/>
            <p:cNvSpPr/>
            <p:nvPr/>
          </p:nvSpPr>
          <p:spPr>
            <a:xfrm>
              <a:off x="1149775" y="2835850"/>
              <a:ext cx="15450" cy="13900"/>
            </a:xfrm>
            <a:custGeom>
              <a:rect b="b" l="l" r="r" t="t"/>
              <a:pathLst>
                <a:path extrusionOk="0" h="556" w="618">
                  <a:moveTo>
                    <a:pt x="309" y="0"/>
                  </a:moveTo>
                  <a:cubicBezTo>
                    <a:pt x="178" y="0"/>
                    <a:pt x="47" y="85"/>
                    <a:pt x="16" y="255"/>
                  </a:cubicBezTo>
                  <a:cubicBezTo>
                    <a:pt x="0" y="455"/>
                    <a:pt x="155" y="556"/>
                    <a:pt x="309" y="556"/>
                  </a:cubicBezTo>
                  <a:cubicBezTo>
                    <a:pt x="463" y="556"/>
                    <a:pt x="618" y="455"/>
                    <a:pt x="602" y="255"/>
                  </a:cubicBezTo>
                  <a:cubicBezTo>
                    <a:pt x="571" y="85"/>
                    <a:pt x="440"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9" name="Google Shape;15759;p95"/>
          <p:cNvGrpSpPr/>
          <p:nvPr/>
        </p:nvGrpSpPr>
        <p:grpSpPr>
          <a:xfrm>
            <a:off x="1715416" y="2935421"/>
            <a:ext cx="364950" cy="363600"/>
            <a:chOff x="7722975" y="4171400"/>
            <a:chExt cx="364950" cy="363600"/>
          </a:xfrm>
        </p:grpSpPr>
        <p:sp>
          <p:nvSpPr>
            <p:cNvPr id="15760" name="Google Shape;15760;p95"/>
            <p:cNvSpPr/>
            <p:nvPr/>
          </p:nvSpPr>
          <p:spPr>
            <a:xfrm>
              <a:off x="7746100" y="4372400"/>
              <a:ext cx="90300" cy="77725"/>
            </a:xfrm>
            <a:custGeom>
              <a:rect b="b" l="l" r="r" t="t"/>
              <a:pathLst>
                <a:path extrusionOk="0" h="3109" w="3612">
                  <a:moveTo>
                    <a:pt x="1544" y="547"/>
                  </a:moveTo>
                  <a:cubicBezTo>
                    <a:pt x="2439" y="547"/>
                    <a:pt x="2871" y="1596"/>
                    <a:pt x="2254" y="2245"/>
                  </a:cubicBezTo>
                  <a:cubicBezTo>
                    <a:pt x="2054" y="2444"/>
                    <a:pt x="1806" y="2534"/>
                    <a:pt x="1562" y="2534"/>
                  </a:cubicBezTo>
                  <a:cubicBezTo>
                    <a:pt x="1051" y="2534"/>
                    <a:pt x="556" y="2140"/>
                    <a:pt x="556" y="1535"/>
                  </a:cubicBezTo>
                  <a:cubicBezTo>
                    <a:pt x="556" y="979"/>
                    <a:pt x="988" y="547"/>
                    <a:pt x="1544" y="547"/>
                  </a:cubicBezTo>
                  <a:close/>
                  <a:moveTo>
                    <a:pt x="1558" y="1"/>
                  </a:moveTo>
                  <a:cubicBezTo>
                    <a:pt x="770" y="1"/>
                    <a:pt x="22" y="600"/>
                    <a:pt x="1" y="1535"/>
                  </a:cubicBezTo>
                  <a:cubicBezTo>
                    <a:pt x="1" y="2399"/>
                    <a:pt x="680" y="3078"/>
                    <a:pt x="1544" y="3109"/>
                  </a:cubicBezTo>
                  <a:cubicBezTo>
                    <a:pt x="2902" y="3078"/>
                    <a:pt x="3612" y="1442"/>
                    <a:pt x="2655" y="455"/>
                  </a:cubicBezTo>
                  <a:cubicBezTo>
                    <a:pt x="2332" y="142"/>
                    <a:pt x="1940" y="1"/>
                    <a:pt x="1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95"/>
            <p:cNvSpPr/>
            <p:nvPr/>
          </p:nvSpPr>
          <p:spPr>
            <a:xfrm>
              <a:off x="7722975" y="4453975"/>
              <a:ext cx="123450" cy="81025"/>
            </a:xfrm>
            <a:custGeom>
              <a:rect b="b" l="l" r="r" t="t"/>
              <a:pathLst>
                <a:path extrusionOk="0" h="3241" w="4938">
                  <a:moveTo>
                    <a:pt x="2481" y="772"/>
                  </a:moveTo>
                  <a:cubicBezTo>
                    <a:pt x="3379" y="772"/>
                    <a:pt x="4274" y="1358"/>
                    <a:pt x="4321" y="2531"/>
                  </a:cubicBezTo>
                  <a:lnTo>
                    <a:pt x="4321" y="2685"/>
                  </a:lnTo>
                  <a:lnTo>
                    <a:pt x="617" y="2685"/>
                  </a:lnTo>
                  <a:lnTo>
                    <a:pt x="617" y="2531"/>
                  </a:lnTo>
                  <a:cubicBezTo>
                    <a:pt x="679" y="1358"/>
                    <a:pt x="1582" y="772"/>
                    <a:pt x="2481" y="772"/>
                  </a:cubicBezTo>
                  <a:close/>
                  <a:moveTo>
                    <a:pt x="2469" y="0"/>
                  </a:moveTo>
                  <a:cubicBezTo>
                    <a:pt x="1080" y="0"/>
                    <a:pt x="0" y="1142"/>
                    <a:pt x="62" y="2531"/>
                  </a:cubicBezTo>
                  <a:lnTo>
                    <a:pt x="62" y="2963"/>
                  </a:lnTo>
                  <a:cubicBezTo>
                    <a:pt x="62" y="3117"/>
                    <a:pt x="185" y="3240"/>
                    <a:pt x="339" y="3240"/>
                  </a:cubicBezTo>
                  <a:lnTo>
                    <a:pt x="4598" y="3240"/>
                  </a:lnTo>
                  <a:cubicBezTo>
                    <a:pt x="4753" y="3240"/>
                    <a:pt x="4876" y="3117"/>
                    <a:pt x="4876" y="2963"/>
                  </a:cubicBezTo>
                  <a:lnTo>
                    <a:pt x="4876" y="2531"/>
                  </a:lnTo>
                  <a:cubicBezTo>
                    <a:pt x="4938" y="1142"/>
                    <a:pt x="3827" y="0"/>
                    <a:pt x="24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95"/>
            <p:cNvSpPr/>
            <p:nvPr/>
          </p:nvSpPr>
          <p:spPr>
            <a:xfrm>
              <a:off x="7976025" y="4371400"/>
              <a:ext cx="90300" cy="77550"/>
            </a:xfrm>
            <a:custGeom>
              <a:rect b="b" l="l" r="r" t="t"/>
              <a:pathLst>
                <a:path extrusionOk="0" h="3102" w="3612">
                  <a:moveTo>
                    <a:pt x="2050" y="575"/>
                  </a:moveTo>
                  <a:cubicBezTo>
                    <a:pt x="2561" y="575"/>
                    <a:pt x="3056" y="969"/>
                    <a:pt x="3056" y="1575"/>
                  </a:cubicBezTo>
                  <a:cubicBezTo>
                    <a:pt x="3056" y="2130"/>
                    <a:pt x="2593" y="2562"/>
                    <a:pt x="2068" y="2562"/>
                  </a:cubicBezTo>
                  <a:cubicBezTo>
                    <a:pt x="1173" y="2562"/>
                    <a:pt x="711" y="1482"/>
                    <a:pt x="1359" y="865"/>
                  </a:cubicBezTo>
                  <a:cubicBezTo>
                    <a:pt x="1558" y="665"/>
                    <a:pt x="1806" y="575"/>
                    <a:pt x="2050" y="575"/>
                  </a:cubicBezTo>
                  <a:close/>
                  <a:moveTo>
                    <a:pt x="2068" y="1"/>
                  </a:moveTo>
                  <a:cubicBezTo>
                    <a:pt x="680" y="1"/>
                    <a:pt x="1" y="1667"/>
                    <a:pt x="957" y="2655"/>
                  </a:cubicBezTo>
                  <a:cubicBezTo>
                    <a:pt x="1275" y="2963"/>
                    <a:pt x="1663" y="3101"/>
                    <a:pt x="2043" y="3101"/>
                  </a:cubicBezTo>
                  <a:cubicBezTo>
                    <a:pt x="2845" y="3101"/>
                    <a:pt x="3612" y="2486"/>
                    <a:pt x="3612" y="1544"/>
                  </a:cubicBezTo>
                  <a:cubicBezTo>
                    <a:pt x="3612" y="711"/>
                    <a:pt x="2902" y="1"/>
                    <a:pt x="20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95"/>
            <p:cNvSpPr/>
            <p:nvPr/>
          </p:nvSpPr>
          <p:spPr>
            <a:xfrm>
              <a:off x="7967550" y="4457050"/>
              <a:ext cx="120375" cy="77950"/>
            </a:xfrm>
            <a:custGeom>
              <a:rect b="b" l="l" r="r" t="t"/>
              <a:pathLst>
                <a:path extrusionOk="0" h="3118" w="4815">
                  <a:moveTo>
                    <a:pt x="2377" y="0"/>
                  </a:moveTo>
                  <a:cubicBezTo>
                    <a:pt x="2382" y="0"/>
                    <a:pt x="2387" y="0"/>
                    <a:pt x="2392" y="1"/>
                  </a:cubicBezTo>
                  <a:lnTo>
                    <a:pt x="2392" y="1"/>
                  </a:lnTo>
                  <a:cubicBezTo>
                    <a:pt x="2397" y="0"/>
                    <a:pt x="2402" y="0"/>
                    <a:pt x="2407" y="0"/>
                  </a:cubicBezTo>
                  <a:close/>
                  <a:moveTo>
                    <a:pt x="2392" y="649"/>
                  </a:moveTo>
                  <a:cubicBezTo>
                    <a:pt x="3287" y="649"/>
                    <a:pt x="4182" y="1235"/>
                    <a:pt x="4228" y="2408"/>
                  </a:cubicBezTo>
                  <a:lnTo>
                    <a:pt x="4228" y="2531"/>
                  </a:lnTo>
                  <a:lnTo>
                    <a:pt x="556" y="2531"/>
                  </a:lnTo>
                  <a:lnTo>
                    <a:pt x="556" y="2408"/>
                  </a:lnTo>
                  <a:cubicBezTo>
                    <a:pt x="602" y="1235"/>
                    <a:pt x="1497" y="649"/>
                    <a:pt x="2392" y="649"/>
                  </a:cubicBezTo>
                  <a:close/>
                  <a:moveTo>
                    <a:pt x="2392" y="1"/>
                  </a:moveTo>
                  <a:cubicBezTo>
                    <a:pt x="1072" y="9"/>
                    <a:pt x="0" y="1086"/>
                    <a:pt x="0" y="2408"/>
                  </a:cubicBezTo>
                  <a:lnTo>
                    <a:pt x="0" y="2840"/>
                  </a:lnTo>
                  <a:cubicBezTo>
                    <a:pt x="0" y="2994"/>
                    <a:pt x="124" y="3117"/>
                    <a:pt x="278" y="3117"/>
                  </a:cubicBezTo>
                  <a:lnTo>
                    <a:pt x="4506" y="3117"/>
                  </a:lnTo>
                  <a:cubicBezTo>
                    <a:pt x="4660" y="3117"/>
                    <a:pt x="4815" y="2994"/>
                    <a:pt x="4815" y="2840"/>
                  </a:cubicBezTo>
                  <a:lnTo>
                    <a:pt x="4815" y="2408"/>
                  </a:lnTo>
                  <a:cubicBezTo>
                    <a:pt x="4784" y="1086"/>
                    <a:pt x="3743" y="9"/>
                    <a:pt x="23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95"/>
            <p:cNvSpPr/>
            <p:nvPr/>
          </p:nvSpPr>
          <p:spPr>
            <a:xfrm>
              <a:off x="7792400" y="4214000"/>
              <a:ext cx="229950" cy="14700"/>
            </a:xfrm>
            <a:custGeom>
              <a:rect b="b" l="l" r="r" t="t"/>
              <a:pathLst>
                <a:path extrusionOk="0" h="588" w="9198">
                  <a:moveTo>
                    <a:pt x="309" y="1"/>
                  </a:moveTo>
                  <a:cubicBezTo>
                    <a:pt x="124" y="1"/>
                    <a:pt x="1" y="124"/>
                    <a:pt x="1" y="279"/>
                  </a:cubicBezTo>
                  <a:cubicBezTo>
                    <a:pt x="1" y="433"/>
                    <a:pt x="124" y="587"/>
                    <a:pt x="309" y="587"/>
                  </a:cubicBezTo>
                  <a:lnTo>
                    <a:pt x="8796" y="587"/>
                  </a:lnTo>
                  <a:cubicBezTo>
                    <a:pt x="9197" y="587"/>
                    <a:pt x="9197" y="1"/>
                    <a:pt x="87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95"/>
            <p:cNvSpPr/>
            <p:nvPr/>
          </p:nvSpPr>
          <p:spPr>
            <a:xfrm>
              <a:off x="7789550" y="4256425"/>
              <a:ext cx="233325" cy="14725"/>
            </a:xfrm>
            <a:custGeom>
              <a:rect b="b" l="l" r="r" t="t"/>
              <a:pathLst>
                <a:path extrusionOk="0" h="589" w="9333">
                  <a:moveTo>
                    <a:pt x="394" y="0"/>
                  </a:moveTo>
                  <a:cubicBezTo>
                    <a:pt x="1" y="0"/>
                    <a:pt x="1" y="589"/>
                    <a:pt x="394" y="589"/>
                  </a:cubicBezTo>
                  <a:cubicBezTo>
                    <a:pt x="403" y="589"/>
                    <a:pt x="413" y="588"/>
                    <a:pt x="423" y="588"/>
                  </a:cubicBezTo>
                  <a:lnTo>
                    <a:pt x="8910" y="588"/>
                  </a:lnTo>
                  <a:cubicBezTo>
                    <a:pt x="8920" y="588"/>
                    <a:pt x="8930" y="589"/>
                    <a:pt x="8940" y="589"/>
                  </a:cubicBezTo>
                  <a:cubicBezTo>
                    <a:pt x="9332" y="589"/>
                    <a:pt x="9332" y="0"/>
                    <a:pt x="8940" y="0"/>
                  </a:cubicBezTo>
                  <a:cubicBezTo>
                    <a:pt x="8930" y="0"/>
                    <a:pt x="8920" y="1"/>
                    <a:pt x="8910" y="1"/>
                  </a:cubicBezTo>
                  <a:lnTo>
                    <a:pt x="423" y="1"/>
                  </a:lnTo>
                  <a:cubicBezTo>
                    <a:pt x="413" y="1"/>
                    <a:pt x="403"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95"/>
            <p:cNvSpPr/>
            <p:nvPr/>
          </p:nvSpPr>
          <p:spPr>
            <a:xfrm>
              <a:off x="7897975" y="4171400"/>
              <a:ext cx="16150" cy="14275"/>
            </a:xfrm>
            <a:custGeom>
              <a:rect b="b" l="l" r="r" t="t"/>
              <a:pathLst>
                <a:path extrusionOk="0" h="571" w="646">
                  <a:moveTo>
                    <a:pt x="323" y="0"/>
                  </a:moveTo>
                  <a:cubicBezTo>
                    <a:pt x="163" y="0"/>
                    <a:pt x="1" y="132"/>
                    <a:pt x="37" y="347"/>
                  </a:cubicBezTo>
                  <a:cubicBezTo>
                    <a:pt x="75" y="502"/>
                    <a:pt x="195" y="571"/>
                    <a:pt x="315" y="571"/>
                  </a:cubicBezTo>
                  <a:cubicBezTo>
                    <a:pt x="481" y="571"/>
                    <a:pt x="646" y="439"/>
                    <a:pt x="592" y="224"/>
                  </a:cubicBezTo>
                  <a:cubicBezTo>
                    <a:pt x="553" y="68"/>
                    <a:pt x="439" y="0"/>
                    <a:pt x="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95"/>
            <p:cNvSpPr/>
            <p:nvPr/>
          </p:nvSpPr>
          <p:spPr>
            <a:xfrm>
              <a:off x="7749975" y="4172250"/>
              <a:ext cx="311725" cy="184400"/>
            </a:xfrm>
            <a:custGeom>
              <a:rect b="b" l="l" r="r" t="t"/>
              <a:pathLst>
                <a:path extrusionOk="0" h="7376" w="12469">
                  <a:moveTo>
                    <a:pt x="5025" y="0"/>
                  </a:moveTo>
                  <a:cubicBezTo>
                    <a:pt x="5007" y="0"/>
                    <a:pt x="4989" y="2"/>
                    <a:pt x="4969" y="4"/>
                  </a:cubicBezTo>
                  <a:lnTo>
                    <a:pt x="864" y="4"/>
                  </a:lnTo>
                  <a:cubicBezTo>
                    <a:pt x="371" y="4"/>
                    <a:pt x="0" y="375"/>
                    <a:pt x="0" y="838"/>
                  </a:cubicBezTo>
                  <a:lnTo>
                    <a:pt x="0" y="4819"/>
                  </a:lnTo>
                  <a:cubicBezTo>
                    <a:pt x="0" y="5282"/>
                    <a:pt x="401" y="5652"/>
                    <a:pt x="864" y="5652"/>
                  </a:cubicBezTo>
                  <a:lnTo>
                    <a:pt x="2562" y="5652"/>
                  </a:lnTo>
                  <a:lnTo>
                    <a:pt x="2562" y="7072"/>
                  </a:lnTo>
                  <a:cubicBezTo>
                    <a:pt x="2562" y="7259"/>
                    <a:pt x="2688" y="7376"/>
                    <a:pt x="2826" y="7376"/>
                  </a:cubicBezTo>
                  <a:cubicBezTo>
                    <a:pt x="2894" y="7376"/>
                    <a:pt x="2964" y="7348"/>
                    <a:pt x="3025" y="7288"/>
                  </a:cubicBezTo>
                  <a:lnTo>
                    <a:pt x="4660" y="5652"/>
                  </a:lnTo>
                  <a:lnTo>
                    <a:pt x="7808" y="5652"/>
                  </a:lnTo>
                  <a:lnTo>
                    <a:pt x="9444" y="7288"/>
                  </a:lnTo>
                  <a:cubicBezTo>
                    <a:pt x="9504" y="7348"/>
                    <a:pt x="9578" y="7376"/>
                    <a:pt x="9650" y="7376"/>
                  </a:cubicBezTo>
                  <a:cubicBezTo>
                    <a:pt x="9798" y="7376"/>
                    <a:pt x="9938" y="7259"/>
                    <a:pt x="9938" y="7072"/>
                  </a:cubicBezTo>
                  <a:lnTo>
                    <a:pt x="9938" y="5652"/>
                  </a:lnTo>
                  <a:lnTo>
                    <a:pt x="11635" y="5652"/>
                  </a:lnTo>
                  <a:cubicBezTo>
                    <a:pt x="12098" y="5652"/>
                    <a:pt x="12468" y="5282"/>
                    <a:pt x="12468" y="4819"/>
                  </a:cubicBezTo>
                  <a:lnTo>
                    <a:pt x="12468" y="838"/>
                  </a:lnTo>
                  <a:cubicBezTo>
                    <a:pt x="12468" y="375"/>
                    <a:pt x="12098" y="4"/>
                    <a:pt x="11635" y="4"/>
                  </a:cubicBezTo>
                  <a:lnTo>
                    <a:pt x="7530" y="4"/>
                  </a:lnTo>
                  <a:cubicBezTo>
                    <a:pt x="7511" y="2"/>
                    <a:pt x="7492" y="0"/>
                    <a:pt x="7474" y="0"/>
                  </a:cubicBezTo>
                  <a:cubicBezTo>
                    <a:pt x="7108" y="0"/>
                    <a:pt x="7117" y="561"/>
                    <a:pt x="7501" y="561"/>
                  </a:cubicBezTo>
                  <a:cubicBezTo>
                    <a:pt x="7511" y="561"/>
                    <a:pt x="7520" y="561"/>
                    <a:pt x="7530" y="560"/>
                  </a:cubicBezTo>
                  <a:lnTo>
                    <a:pt x="11635" y="560"/>
                  </a:lnTo>
                  <a:cubicBezTo>
                    <a:pt x="11789" y="560"/>
                    <a:pt x="11913" y="683"/>
                    <a:pt x="11913" y="838"/>
                  </a:cubicBezTo>
                  <a:lnTo>
                    <a:pt x="11913" y="4819"/>
                  </a:lnTo>
                  <a:cubicBezTo>
                    <a:pt x="11913" y="4973"/>
                    <a:pt x="11789" y="5097"/>
                    <a:pt x="11635" y="5097"/>
                  </a:cubicBezTo>
                  <a:lnTo>
                    <a:pt x="9660" y="5097"/>
                  </a:lnTo>
                  <a:cubicBezTo>
                    <a:pt x="9506" y="5097"/>
                    <a:pt x="9382" y="5220"/>
                    <a:pt x="9382" y="5374"/>
                  </a:cubicBezTo>
                  <a:lnTo>
                    <a:pt x="9382" y="6393"/>
                  </a:lnTo>
                  <a:lnTo>
                    <a:pt x="8148" y="5189"/>
                  </a:lnTo>
                  <a:cubicBezTo>
                    <a:pt x="8086" y="5128"/>
                    <a:pt x="8024" y="5097"/>
                    <a:pt x="7963" y="5097"/>
                  </a:cubicBezTo>
                  <a:lnTo>
                    <a:pt x="4537" y="5097"/>
                  </a:lnTo>
                  <a:cubicBezTo>
                    <a:pt x="4475" y="5097"/>
                    <a:pt x="4383" y="5128"/>
                    <a:pt x="4352" y="5189"/>
                  </a:cubicBezTo>
                  <a:lnTo>
                    <a:pt x="3117" y="6393"/>
                  </a:lnTo>
                  <a:lnTo>
                    <a:pt x="3117" y="5374"/>
                  </a:lnTo>
                  <a:cubicBezTo>
                    <a:pt x="3117" y="5220"/>
                    <a:pt x="2994" y="5097"/>
                    <a:pt x="2839" y="5097"/>
                  </a:cubicBezTo>
                  <a:lnTo>
                    <a:pt x="864" y="5097"/>
                  </a:lnTo>
                  <a:cubicBezTo>
                    <a:pt x="710" y="5097"/>
                    <a:pt x="587" y="4973"/>
                    <a:pt x="587" y="4819"/>
                  </a:cubicBezTo>
                  <a:lnTo>
                    <a:pt x="587" y="838"/>
                  </a:lnTo>
                  <a:cubicBezTo>
                    <a:pt x="587" y="683"/>
                    <a:pt x="710" y="560"/>
                    <a:pt x="864" y="560"/>
                  </a:cubicBezTo>
                  <a:lnTo>
                    <a:pt x="4969" y="560"/>
                  </a:lnTo>
                  <a:cubicBezTo>
                    <a:pt x="4979" y="561"/>
                    <a:pt x="4989" y="561"/>
                    <a:pt x="4998" y="561"/>
                  </a:cubicBezTo>
                  <a:cubicBezTo>
                    <a:pt x="5382" y="561"/>
                    <a:pt x="5391" y="0"/>
                    <a:pt x="5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68" name="Google Shape;15768;p95"/>
          <p:cNvGrpSpPr/>
          <p:nvPr/>
        </p:nvGrpSpPr>
        <p:grpSpPr>
          <a:xfrm>
            <a:off x="2458353" y="2935508"/>
            <a:ext cx="363425" cy="363425"/>
            <a:chOff x="6979200" y="4171575"/>
            <a:chExt cx="363425" cy="363425"/>
          </a:xfrm>
        </p:grpSpPr>
        <p:sp>
          <p:nvSpPr>
            <p:cNvPr id="15769" name="Google Shape;15769;p95"/>
            <p:cNvSpPr/>
            <p:nvPr/>
          </p:nvSpPr>
          <p:spPr>
            <a:xfrm>
              <a:off x="7144300" y="4235625"/>
              <a:ext cx="66375" cy="56800"/>
            </a:xfrm>
            <a:custGeom>
              <a:rect b="b" l="l" r="r" t="t"/>
              <a:pathLst>
                <a:path extrusionOk="0" h="2272" w="2655">
                  <a:moveTo>
                    <a:pt x="1509" y="554"/>
                  </a:moveTo>
                  <a:cubicBezTo>
                    <a:pt x="1810" y="554"/>
                    <a:pt x="2099" y="783"/>
                    <a:pt x="2099" y="1142"/>
                  </a:cubicBezTo>
                  <a:cubicBezTo>
                    <a:pt x="2099" y="1451"/>
                    <a:pt x="1821" y="1698"/>
                    <a:pt x="1513" y="1698"/>
                  </a:cubicBezTo>
                  <a:cubicBezTo>
                    <a:pt x="1019" y="1698"/>
                    <a:pt x="741" y="1080"/>
                    <a:pt x="1112" y="710"/>
                  </a:cubicBezTo>
                  <a:cubicBezTo>
                    <a:pt x="1229" y="603"/>
                    <a:pt x="1370" y="554"/>
                    <a:pt x="1509" y="554"/>
                  </a:cubicBezTo>
                  <a:close/>
                  <a:moveTo>
                    <a:pt x="1513" y="0"/>
                  </a:moveTo>
                  <a:cubicBezTo>
                    <a:pt x="494" y="0"/>
                    <a:pt x="1" y="1204"/>
                    <a:pt x="710" y="1944"/>
                  </a:cubicBezTo>
                  <a:cubicBezTo>
                    <a:pt x="937" y="2171"/>
                    <a:pt x="1217" y="2272"/>
                    <a:pt x="1494" y="2272"/>
                  </a:cubicBezTo>
                  <a:cubicBezTo>
                    <a:pt x="2083" y="2272"/>
                    <a:pt x="2655" y="1814"/>
                    <a:pt x="2655" y="1142"/>
                  </a:cubicBezTo>
                  <a:cubicBezTo>
                    <a:pt x="2655" y="494"/>
                    <a:pt x="2161"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95"/>
            <p:cNvSpPr/>
            <p:nvPr/>
          </p:nvSpPr>
          <p:spPr>
            <a:xfrm>
              <a:off x="7172850" y="4520900"/>
              <a:ext cx="19325" cy="14100"/>
            </a:xfrm>
            <a:custGeom>
              <a:rect b="b" l="l" r="r" t="t"/>
              <a:pathLst>
                <a:path extrusionOk="0" h="564" w="773">
                  <a:moveTo>
                    <a:pt x="386" y="0"/>
                  </a:moveTo>
                  <a:cubicBezTo>
                    <a:pt x="317" y="0"/>
                    <a:pt x="247" y="23"/>
                    <a:pt x="186" y="70"/>
                  </a:cubicBezTo>
                  <a:cubicBezTo>
                    <a:pt x="1" y="255"/>
                    <a:pt x="124" y="563"/>
                    <a:pt x="371" y="563"/>
                  </a:cubicBezTo>
                  <a:cubicBezTo>
                    <a:pt x="649" y="563"/>
                    <a:pt x="772" y="255"/>
                    <a:pt x="587" y="70"/>
                  </a:cubicBezTo>
                  <a:cubicBezTo>
                    <a:pt x="525" y="23"/>
                    <a:pt x="456" y="0"/>
                    <a:pt x="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95"/>
            <p:cNvSpPr/>
            <p:nvPr/>
          </p:nvSpPr>
          <p:spPr>
            <a:xfrm>
              <a:off x="6979200" y="4171575"/>
              <a:ext cx="363425" cy="361875"/>
            </a:xfrm>
            <a:custGeom>
              <a:rect b="b" l="l" r="r" t="t"/>
              <a:pathLst>
                <a:path extrusionOk="0" h="14475" w="14537">
                  <a:moveTo>
                    <a:pt x="8703" y="556"/>
                  </a:moveTo>
                  <a:lnTo>
                    <a:pt x="8703" y="1297"/>
                  </a:lnTo>
                  <a:cubicBezTo>
                    <a:pt x="8672" y="1420"/>
                    <a:pt x="8765" y="1513"/>
                    <a:pt x="8888" y="1544"/>
                  </a:cubicBezTo>
                  <a:cubicBezTo>
                    <a:pt x="9135" y="1667"/>
                    <a:pt x="9382" y="1791"/>
                    <a:pt x="9598" y="1976"/>
                  </a:cubicBezTo>
                  <a:cubicBezTo>
                    <a:pt x="9655" y="2014"/>
                    <a:pt x="9724" y="2040"/>
                    <a:pt x="9791" y="2040"/>
                  </a:cubicBezTo>
                  <a:cubicBezTo>
                    <a:pt x="9832" y="2040"/>
                    <a:pt x="9871" y="2030"/>
                    <a:pt x="9907" y="2007"/>
                  </a:cubicBezTo>
                  <a:lnTo>
                    <a:pt x="10555" y="1636"/>
                  </a:lnTo>
                  <a:lnTo>
                    <a:pt x="11110" y="2624"/>
                  </a:lnTo>
                  <a:lnTo>
                    <a:pt x="10493" y="2963"/>
                  </a:lnTo>
                  <a:cubicBezTo>
                    <a:pt x="10370" y="3025"/>
                    <a:pt x="10339" y="3148"/>
                    <a:pt x="10339" y="3272"/>
                  </a:cubicBezTo>
                  <a:cubicBezTo>
                    <a:pt x="10401" y="3550"/>
                    <a:pt x="10401" y="3827"/>
                    <a:pt x="10339" y="4105"/>
                  </a:cubicBezTo>
                  <a:cubicBezTo>
                    <a:pt x="10339" y="4229"/>
                    <a:pt x="10370" y="4352"/>
                    <a:pt x="10493" y="4414"/>
                  </a:cubicBezTo>
                  <a:lnTo>
                    <a:pt x="11110" y="4753"/>
                  </a:lnTo>
                  <a:lnTo>
                    <a:pt x="10555" y="5741"/>
                  </a:lnTo>
                  <a:lnTo>
                    <a:pt x="9938" y="5371"/>
                  </a:lnTo>
                  <a:cubicBezTo>
                    <a:pt x="9891" y="5347"/>
                    <a:pt x="9843" y="5337"/>
                    <a:pt x="9798" y="5337"/>
                  </a:cubicBezTo>
                  <a:cubicBezTo>
                    <a:pt x="9724" y="5337"/>
                    <a:pt x="9655" y="5363"/>
                    <a:pt x="9598" y="5401"/>
                  </a:cubicBezTo>
                  <a:cubicBezTo>
                    <a:pt x="9382" y="5587"/>
                    <a:pt x="9166" y="5741"/>
                    <a:pt x="8888" y="5833"/>
                  </a:cubicBezTo>
                  <a:cubicBezTo>
                    <a:pt x="8765" y="5864"/>
                    <a:pt x="8703" y="5957"/>
                    <a:pt x="8703" y="6080"/>
                  </a:cubicBezTo>
                  <a:lnTo>
                    <a:pt x="8703" y="6821"/>
                  </a:lnTo>
                  <a:lnTo>
                    <a:pt x="7561" y="6821"/>
                  </a:lnTo>
                  <a:lnTo>
                    <a:pt x="7561" y="6080"/>
                  </a:lnTo>
                  <a:cubicBezTo>
                    <a:pt x="7561" y="5957"/>
                    <a:pt x="7500" y="5864"/>
                    <a:pt x="7376" y="5833"/>
                  </a:cubicBezTo>
                  <a:cubicBezTo>
                    <a:pt x="7129" y="5741"/>
                    <a:pt x="6882" y="5587"/>
                    <a:pt x="6666" y="5401"/>
                  </a:cubicBezTo>
                  <a:cubicBezTo>
                    <a:pt x="6609" y="5363"/>
                    <a:pt x="6540" y="5337"/>
                    <a:pt x="6467" y="5337"/>
                  </a:cubicBezTo>
                  <a:cubicBezTo>
                    <a:pt x="6421" y="5337"/>
                    <a:pt x="6374" y="5347"/>
                    <a:pt x="6327" y="5371"/>
                  </a:cubicBezTo>
                  <a:lnTo>
                    <a:pt x="5710" y="5741"/>
                  </a:lnTo>
                  <a:lnTo>
                    <a:pt x="5154" y="4753"/>
                  </a:lnTo>
                  <a:lnTo>
                    <a:pt x="5771" y="4414"/>
                  </a:lnTo>
                  <a:cubicBezTo>
                    <a:pt x="5864" y="4352"/>
                    <a:pt x="5926" y="4229"/>
                    <a:pt x="5895" y="4105"/>
                  </a:cubicBezTo>
                  <a:cubicBezTo>
                    <a:pt x="5864" y="3827"/>
                    <a:pt x="5864" y="3550"/>
                    <a:pt x="5895" y="3272"/>
                  </a:cubicBezTo>
                  <a:cubicBezTo>
                    <a:pt x="5926" y="3148"/>
                    <a:pt x="5864" y="3025"/>
                    <a:pt x="5771" y="2963"/>
                  </a:cubicBezTo>
                  <a:lnTo>
                    <a:pt x="5154" y="2624"/>
                  </a:lnTo>
                  <a:lnTo>
                    <a:pt x="5710" y="1636"/>
                  </a:lnTo>
                  <a:lnTo>
                    <a:pt x="6327" y="2007"/>
                  </a:lnTo>
                  <a:cubicBezTo>
                    <a:pt x="6374" y="2030"/>
                    <a:pt x="6421" y="2040"/>
                    <a:pt x="6467" y="2040"/>
                  </a:cubicBezTo>
                  <a:cubicBezTo>
                    <a:pt x="6540" y="2040"/>
                    <a:pt x="6609" y="2014"/>
                    <a:pt x="6666" y="1976"/>
                  </a:cubicBezTo>
                  <a:cubicBezTo>
                    <a:pt x="6882" y="1791"/>
                    <a:pt x="7129" y="1667"/>
                    <a:pt x="7376" y="1544"/>
                  </a:cubicBezTo>
                  <a:cubicBezTo>
                    <a:pt x="7500" y="1513"/>
                    <a:pt x="7561" y="1420"/>
                    <a:pt x="7561" y="1297"/>
                  </a:cubicBezTo>
                  <a:lnTo>
                    <a:pt x="7561" y="556"/>
                  </a:lnTo>
                  <a:close/>
                  <a:moveTo>
                    <a:pt x="1698" y="3982"/>
                  </a:moveTo>
                  <a:lnTo>
                    <a:pt x="1698" y="11419"/>
                  </a:lnTo>
                  <a:lnTo>
                    <a:pt x="1574" y="11419"/>
                  </a:lnTo>
                  <a:cubicBezTo>
                    <a:pt x="1204" y="11419"/>
                    <a:pt x="864" y="11543"/>
                    <a:pt x="587" y="11759"/>
                  </a:cubicBezTo>
                  <a:lnTo>
                    <a:pt x="587" y="4969"/>
                  </a:lnTo>
                  <a:cubicBezTo>
                    <a:pt x="587" y="4414"/>
                    <a:pt x="1019" y="3982"/>
                    <a:pt x="1574" y="3982"/>
                  </a:cubicBezTo>
                  <a:close/>
                  <a:moveTo>
                    <a:pt x="6975" y="11142"/>
                  </a:moveTo>
                  <a:lnTo>
                    <a:pt x="6975" y="12253"/>
                  </a:lnTo>
                  <a:lnTo>
                    <a:pt x="4136" y="12253"/>
                  </a:lnTo>
                  <a:lnTo>
                    <a:pt x="4136" y="11142"/>
                  </a:lnTo>
                  <a:close/>
                  <a:moveTo>
                    <a:pt x="12098" y="11142"/>
                  </a:moveTo>
                  <a:lnTo>
                    <a:pt x="12098" y="12253"/>
                  </a:lnTo>
                  <a:lnTo>
                    <a:pt x="9259" y="12253"/>
                  </a:lnTo>
                  <a:lnTo>
                    <a:pt x="9259" y="11142"/>
                  </a:lnTo>
                  <a:close/>
                  <a:moveTo>
                    <a:pt x="7253" y="1"/>
                  </a:moveTo>
                  <a:cubicBezTo>
                    <a:pt x="7098" y="1"/>
                    <a:pt x="6975" y="124"/>
                    <a:pt x="6975" y="278"/>
                  </a:cubicBezTo>
                  <a:lnTo>
                    <a:pt x="6975" y="1112"/>
                  </a:lnTo>
                  <a:cubicBezTo>
                    <a:pt x="6790" y="1173"/>
                    <a:pt x="6605" y="1297"/>
                    <a:pt x="6450" y="1420"/>
                  </a:cubicBezTo>
                  <a:lnTo>
                    <a:pt x="5740" y="1019"/>
                  </a:lnTo>
                  <a:cubicBezTo>
                    <a:pt x="5683" y="984"/>
                    <a:pt x="5625" y="967"/>
                    <a:pt x="5570" y="967"/>
                  </a:cubicBezTo>
                  <a:cubicBezTo>
                    <a:pt x="5479" y="967"/>
                    <a:pt x="5397" y="1015"/>
                    <a:pt x="5339" y="1112"/>
                  </a:cubicBezTo>
                  <a:lnTo>
                    <a:pt x="4506" y="2593"/>
                  </a:lnTo>
                  <a:cubicBezTo>
                    <a:pt x="4413" y="2716"/>
                    <a:pt x="4475" y="2902"/>
                    <a:pt x="4599" y="2963"/>
                  </a:cubicBezTo>
                  <a:lnTo>
                    <a:pt x="5308" y="3365"/>
                  </a:lnTo>
                  <a:cubicBezTo>
                    <a:pt x="5278" y="3457"/>
                    <a:pt x="5278" y="3550"/>
                    <a:pt x="5278" y="3673"/>
                  </a:cubicBezTo>
                  <a:cubicBezTo>
                    <a:pt x="5278" y="3766"/>
                    <a:pt x="5278" y="3889"/>
                    <a:pt x="5308" y="3982"/>
                  </a:cubicBezTo>
                  <a:lnTo>
                    <a:pt x="4599" y="4383"/>
                  </a:lnTo>
                  <a:cubicBezTo>
                    <a:pt x="4537" y="4414"/>
                    <a:pt x="4475" y="4476"/>
                    <a:pt x="4475" y="4537"/>
                  </a:cubicBezTo>
                  <a:cubicBezTo>
                    <a:pt x="4444" y="4630"/>
                    <a:pt x="4444" y="4692"/>
                    <a:pt x="4506" y="4753"/>
                  </a:cubicBezTo>
                  <a:lnTo>
                    <a:pt x="4660" y="5062"/>
                  </a:lnTo>
                  <a:lnTo>
                    <a:pt x="2253" y="5062"/>
                  </a:lnTo>
                  <a:lnTo>
                    <a:pt x="2253" y="3642"/>
                  </a:lnTo>
                  <a:cubicBezTo>
                    <a:pt x="2253" y="3488"/>
                    <a:pt x="2130" y="3365"/>
                    <a:pt x="1975" y="3365"/>
                  </a:cubicBezTo>
                  <a:lnTo>
                    <a:pt x="1543" y="3365"/>
                  </a:lnTo>
                  <a:cubicBezTo>
                    <a:pt x="710" y="3365"/>
                    <a:pt x="0" y="4074"/>
                    <a:pt x="0" y="4908"/>
                  </a:cubicBezTo>
                  <a:lnTo>
                    <a:pt x="0" y="12932"/>
                  </a:lnTo>
                  <a:cubicBezTo>
                    <a:pt x="0" y="13765"/>
                    <a:pt x="710" y="14475"/>
                    <a:pt x="1543" y="14475"/>
                  </a:cubicBezTo>
                  <a:lnTo>
                    <a:pt x="6852" y="14475"/>
                  </a:lnTo>
                  <a:cubicBezTo>
                    <a:pt x="7006" y="14475"/>
                    <a:pt x="7129" y="14351"/>
                    <a:pt x="7129" y="14197"/>
                  </a:cubicBezTo>
                  <a:cubicBezTo>
                    <a:pt x="7129" y="14043"/>
                    <a:pt x="7006" y="13919"/>
                    <a:pt x="6852" y="13919"/>
                  </a:cubicBezTo>
                  <a:lnTo>
                    <a:pt x="1574" y="13919"/>
                  </a:lnTo>
                  <a:cubicBezTo>
                    <a:pt x="309" y="13827"/>
                    <a:pt x="309" y="12006"/>
                    <a:pt x="1574" y="11913"/>
                  </a:cubicBezTo>
                  <a:lnTo>
                    <a:pt x="2006" y="11913"/>
                  </a:lnTo>
                  <a:cubicBezTo>
                    <a:pt x="2161" y="11913"/>
                    <a:pt x="2284" y="11790"/>
                    <a:pt x="2284" y="11635"/>
                  </a:cubicBezTo>
                  <a:lnTo>
                    <a:pt x="2284" y="5617"/>
                  </a:lnTo>
                  <a:lnTo>
                    <a:pt x="5000" y="5617"/>
                  </a:lnTo>
                  <a:lnTo>
                    <a:pt x="5370" y="6235"/>
                  </a:lnTo>
                  <a:cubicBezTo>
                    <a:pt x="5411" y="6317"/>
                    <a:pt x="5507" y="6358"/>
                    <a:pt x="5603" y="6358"/>
                  </a:cubicBezTo>
                  <a:cubicBezTo>
                    <a:pt x="5651" y="6358"/>
                    <a:pt x="5699" y="6348"/>
                    <a:pt x="5740" y="6327"/>
                  </a:cubicBezTo>
                  <a:lnTo>
                    <a:pt x="6450" y="5926"/>
                  </a:lnTo>
                  <a:cubicBezTo>
                    <a:pt x="6605" y="6049"/>
                    <a:pt x="6790" y="6142"/>
                    <a:pt x="6975" y="6235"/>
                  </a:cubicBezTo>
                  <a:lnTo>
                    <a:pt x="6975" y="7037"/>
                  </a:lnTo>
                  <a:cubicBezTo>
                    <a:pt x="6975" y="7191"/>
                    <a:pt x="7129" y="7315"/>
                    <a:pt x="7284" y="7315"/>
                  </a:cubicBezTo>
                  <a:lnTo>
                    <a:pt x="7839" y="7315"/>
                  </a:lnTo>
                  <a:lnTo>
                    <a:pt x="7839" y="8642"/>
                  </a:lnTo>
                  <a:lnTo>
                    <a:pt x="5586" y="8642"/>
                  </a:lnTo>
                  <a:cubicBezTo>
                    <a:pt x="5401" y="8642"/>
                    <a:pt x="5278" y="8765"/>
                    <a:pt x="5278" y="8920"/>
                  </a:cubicBezTo>
                  <a:lnTo>
                    <a:pt x="5278" y="10494"/>
                  </a:lnTo>
                  <a:lnTo>
                    <a:pt x="3858" y="10494"/>
                  </a:lnTo>
                  <a:cubicBezTo>
                    <a:pt x="3704" y="10494"/>
                    <a:pt x="3580" y="10617"/>
                    <a:pt x="3580" y="10802"/>
                  </a:cubicBezTo>
                  <a:lnTo>
                    <a:pt x="3580" y="12500"/>
                  </a:lnTo>
                  <a:cubicBezTo>
                    <a:pt x="3580" y="12654"/>
                    <a:pt x="3704" y="12777"/>
                    <a:pt x="3858" y="12777"/>
                  </a:cubicBezTo>
                  <a:lnTo>
                    <a:pt x="7284" y="12777"/>
                  </a:lnTo>
                  <a:cubicBezTo>
                    <a:pt x="7438" y="12777"/>
                    <a:pt x="7561" y="12654"/>
                    <a:pt x="7561" y="12500"/>
                  </a:cubicBezTo>
                  <a:lnTo>
                    <a:pt x="7561" y="10802"/>
                  </a:lnTo>
                  <a:cubicBezTo>
                    <a:pt x="7561" y="10617"/>
                    <a:pt x="7438" y="10494"/>
                    <a:pt x="7284" y="10494"/>
                  </a:cubicBezTo>
                  <a:lnTo>
                    <a:pt x="5864" y="10494"/>
                  </a:lnTo>
                  <a:lnTo>
                    <a:pt x="5864" y="9197"/>
                  </a:lnTo>
                  <a:lnTo>
                    <a:pt x="10401" y="9197"/>
                  </a:lnTo>
                  <a:lnTo>
                    <a:pt x="10401" y="10494"/>
                  </a:lnTo>
                  <a:lnTo>
                    <a:pt x="8981" y="10494"/>
                  </a:lnTo>
                  <a:cubicBezTo>
                    <a:pt x="8827" y="10494"/>
                    <a:pt x="8703" y="10617"/>
                    <a:pt x="8703" y="10802"/>
                  </a:cubicBezTo>
                  <a:lnTo>
                    <a:pt x="8703" y="12500"/>
                  </a:lnTo>
                  <a:cubicBezTo>
                    <a:pt x="8703" y="12654"/>
                    <a:pt x="8827" y="12777"/>
                    <a:pt x="8981" y="12777"/>
                  </a:cubicBezTo>
                  <a:lnTo>
                    <a:pt x="12376" y="12777"/>
                  </a:lnTo>
                  <a:cubicBezTo>
                    <a:pt x="12530" y="12777"/>
                    <a:pt x="12654" y="12654"/>
                    <a:pt x="12654" y="12500"/>
                  </a:cubicBezTo>
                  <a:lnTo>
                    <a:pt x="12654" y="10802"/>
                  </a:lnTo>
                  <a:cubicBezTo>
                    <a:pt x="12654" y="10617"/>
                    <a:pt x="12530" y="10494"/>
                    <a:pt x="12376" y="10494"/>
                  </a:cubicBezTo>
                  <a:lnTo>
                    <a:pt x="10956" y="10494"/>
                  </a:lnTo>
                  <a:lnTo>
                    <a:pt x="10956" y="8920"/>
                  </a:lnTo>
                  <a:cubicBezTo>
                    <a:pt x="10956" y="8765"/>
                    <a:pt x="10833" y="8642"/>
                    <a:pt x="10678" y="8642"/>
                  </a:cubicBezTo>
                  <a:lnTo>
                    <a:pt x="8395" y="8642"/>
                  </a:lnTo>
                  <a:lnTo>
                    <a:pt x="8395" y="7315"/>
                  </a:lnTo>
                  <a:lnTo>
                    <a:pt x="8981" y="7315"/>
                  </a:lnTo>
                  <a:cubicBezTo>
                    <a:pt x="9135" y="7315"/>
                    <a:pt x="9259" y="7191"/>
                    <a:pt x="9259" y="7037"/>
                  </a:cubicBezTo>
                  <a:lnTo>
                    <a:pt x="9259" y="6235"/>
                  </a:lnTo>
                  <a:cubicBezTo>
                    <a:pt x="9444" y="6142"/>
                    <a:pt x="9629" y="6049"/>
                    <a:pt x="9814" y="5926"/>
                  </a:cubicBezTo>
                  <a:lnTo>
                    <a:pt x="10493" y="6327"/>
                  </a:lnTo>
                  <a:cubicBezTo>
                    <a:pt x="10545" y="6348"/>
                    <a:pt x="10596" y="6358"/>
                    <a:pt x="10645" y="6358"/>
                  </a:cubicBezTo>
                  <a:cubicBezTo>
                    <a:pt x="10744" y="6358"/>
                    <a:pt x="10833" y="6317"/>
                    <a:pt x="10894" y="6235"/>
                  </a:cubicBezTo>
                  <a:lnTo>
                    <a:pt x="11234" y="5617"/>
                  </a:lnTo>
                  <a:lnTo>
                    <a:pt x="13981" y="5617"/>
                  </a:lnTo>
                  <a:lnTo>
                    <a:pt x="13981" y="13919"/>
                  </a:lnTo>
                  <a:lnTo>
                    <a:pt x="9413" y="13919"/>
                  </a:lnTo>
                  <a:cubicBezTo>
                    <a:pt x="9259" y="13919"/>
                    <a:pt x="9104" y="14043"/>
                    <a:pt x="9104" y="14197"/>
                  </a:cubicBezTo>
                  <a:cubicBezTo>
                    <a:pt x="9104" y="14351"/>
                    <a:pt x="9259" y="14475"/>
                    <a:pt x="9413" y="14475"/>
                  </a:cubicBezTo>
                  <a:lnTo>
                    <a:pt x="14258" y="14475"/>
                  </a:lnTo>
                  <a:cubicBezTo>
                    <a:pt x="14413" y="14475"/>
                    <a:pt x="14536" y="14351"/>
                    <a:pt x="14536" y="14197"/>
                  </a:cubicBezTo>
                  <a:lnTo>
                    <a:pt x="14536" y="5401"/>
                  </a:lnTo>
                  <a:cubicBezTo>
                    <a:pt x="14536" y="5247"/>
                    <a:pt x="14413" y="5124"/>
                    <a:pt x="14258" y="5124"/>
                  </a:cubicBezTo>
                  <a:lnTo>
                    <a:pt x="11543" y="5124"/>
                  </a:lnTo>
                  <a:lnTo>
                    <a:pt x="11728" y="4784"/>
                  </a:lnTo>
                  <a:cubicBezTo>
                    <a:pt x="11759" y="4722"/>
                    <a:pt x="11789" y="4661"/>
                    <a:pt x="11759" y="4568"/>
                  </a:cubicBezTo>
                  <a:cubicBezTo>
                    <a:pt x="11728" y="4506"/>
                    <a:pt x="11697" y="4445"/>
                    <a:pt x="11635" y="4414"/>
                  </a:cubicBezTo>
                  <a:lnTo>
                    <a:pt x="10925" y="4013"/>
                  </a:lnTo>
                  <a:cubicBezTo>
                    <a:pt x="10925" y="3920"/>
                    <a:pt x="10925" y="3827"/>
                    <a:pt x="10925" y="3704"/>
                  </a:cubicBezTo>
                  <a:cubicBezTo>
                    <a:pt x="10925" y="3611"/>
                    <a:pt x="10925" y="3488"/>
                    <a:pt x="10925" y="3395"/>
                  </a:cubicBezTo>
                  <a:lnTo>
                    <a:pt x="11635" y="2994"/>
                  </a:lnTo>
                  <a:cubicBezTo>
                    <a:pt x="11697" y="2963"/>
                    <a:pt x="11728" y="2902"/>
                    <a:pt x="11759" y="2840"/>
                  </a:cubicBezTo>
                  <a:cubicBezTo>
                    <a:pt x="11789" y="2747"/>
                    <a:pt x="11759" y="2686"/>
                    <a:pt x="11728" y="2624"/>
                  </a:cubicBezTo>
                  <a:lnTo>
                    <a:pt x="10894" y="1142"/>
                  </a:lnTo>
                  <a:cubicBezTo>
                    <a:pt x="10833" y="1060"/>
                    <a:pt x="10744" y="1005"/>
                    <a:pt x="10645" y="1005"/>
                  </a:cubicBezTo>
                  <a:cubicBezTo>
                    <a:pt x="10596" y="1005"/>
                    <a:pt x="10545" y="1019"/>
                    <a:pt x="10493" y="1050"/>
                  </a:cubicBezTo>
                  <a:lnTo>
                    <a:pt x="9783" y="1451"/>
                  </a:lnTo>
                  <a:cubicBezTo>
                    <a:pt x="9629" y="1328"/>
                    <a:pt x="9444" y="1235"/>
                    <a:pt x="9259" y="1142"/>
                  </a:cubicBezTo>
                  <a:lnTo>
                    <a:pt x="9259" y="278"/>
                  </a:lnTo>
                  <a:cubicBezTo>
                    <a:pt x="9259" y="124"/>
                    <a:pt x="9135"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2" name="Google Shape;15772;p95"/>
          <p:cNvGrpSpPr/>
          <p:nvPr/>
        </p:nvGrpSpPr>
        <p:grpSpPr>
          <a:xfrm>
            <a:off x="3317391" y="2935121"/>
            <a:ext cx="206025" cy="364200"/>
            <a:chOff x="7057900" y="3602175"/>
            <a:chExt cx="206025" cy="364200"/>
          </a:xfrm>
        </p:grpSpPr>
        <p:sp>
          <p:nvSpPr>
            <p:cNvPr id="15773" name="Google Shape;15773;p95"/>
            <p:cNvSpPr/>
            <p:nvPr/>
          </p:nvSpPr>
          <p:spPr>
            <a:xfrm>
              <a:off x="7151250" y="3909250"/>
              <a:ext cx="17000" cy="14075"/>
            </a:xfrm>
            <a:custGeom>
              <a:rect b="b" l="l" r="r" t="t"/>
              <a:pathLst>
                <a:path extrusionOk="0" h="563" w="680">
                  <a:moveTo>
                    <a:pt x="402" y="1"/>
                  </a:moveTo>
                  <a:cubicBezTo>
                    <a:pt x="124" y="1"/>
                    <a:pt x="0" y="309"/>
                    <a:pt x="186" y="494"/>
                  </a:cubicBezTo>
                  <a:cubicBezTo>
                    <a:pt x="242" y="541"/>
                    <a:pt x="309" y="562"/>
                    <a:pt x="376" y="562"/>
                  </a:cubicBezTo>
                  <a:cubicBezTo>
                    <a:pt x="530" y="562"/>
                    <a:pt x="679" y="450"/>
                    <a:pt x="679" y="278"/>
                  </a:cubicBezTo>
                  <a:cubicBezTo>
                    <a:pt x="679"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95"/>
            <p:cNvSpPr/>
            <p:nvPr/>
          </p:nvSpPr>
          <p:spPr>
            <a:xfrm>
              <a:off x="7130425" y="3645375"/>
              <a:ext cx="61750" cy="13925"/>
            </a:xfrm>
            <a:custGeom>
              <a:rect b="b" l="l" r="r" t="t"/>
              <a:pathLst>
                <a:path extrusionOk="0" h="557" w="2470">
                  <a:moveTo>
                    <a:pt x="370" y="1"/>
                  </a:moveTo>
                  <a:cubicBezTo>
                    <a:pt x="0" y="1"/>
                    <a:pt x="0" y="556"/>
                    <a:pt x="370" y="556"/>
                  </a:cubicBezTo>
                  <a:lnTo>
                    <a:pt x="2068" y="556"/>
                  </a:lnTo>
                  <a:cubicBezTo>
                    <a:pt x="2469" y="556"/>
                    <a:pt x="2469" y="1"/>
                    <a:pt x="20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95"/>
            <p:cNvSpPr/>
            <p:nvPr/>
          </p:nvSpPr>
          <p:spPr>
            <a:xfrm>
              <a:off x="7096475" y="3727175"/>
              <a:ext cx="130400" cy="114200"/>
            </a:xfrm>
            <a:custGeom>
              <a:rect b="b" l="l" r="r" t="t"/>
              <a:pathLst>
                <a:path extrusionOk="0" h="4568" w="5216">
                  <a:moveTo>
                    <a:pt x="3734" y="587"/>
                  </a:moveTo>
                  <a:cubicBezTo>
                    <a:pt x="4228" y="587"/>
                    <a:pt x="4629" y="1049"/>
                    <a:pt x="4599" y="1543"/>
                  </a:cubicBezTo>
                  <a:cubicBezTo>
                    <a:pt x="4599" y="2315"/>
                    <a:pt x="3734" y="2932"/>
                    <a:pt x="2593" y="3889"/>
                  </a:cubicBezTo>
                  <a:cubicBezTo>
                    <a:pt x="1389" y="2839"/>
                    <a:pt x="617" y="2284"/>
                    <a:pt x="617" y="1543"/>
                  </a:cubicBezTo>
                  <a:cubicBezTo>
                    <a:pt x="587" y="1049"/>
                    <a:pt x="957" y="587"/>
                    <a:pt x="1482" y="587"/>
                  </a:cubicBezTo>
                  <a:cubicBezTo>
                    <a:pt x="2099" y="587"/>
                    <a:pt x="2315" y="1358"/>
                    <a:pt x="2315" y="1358"/>
                  </a:cubicBezTo>
                  <a:cubicBezTo>
                    <a:pt x="2361" y="1497"/>
                    <a:pt x="2485" y="1566"/>
                    <a:pt x="2604" y="1566"/>
                  </a:cubicBezTo>
                  <a:cubicBezTo>
                    <a:pt x="2724" y="1566"/>
                    <a:pt x="2839" y="1497"/>
                    <a:pt x="2870" y="1358"/>
                  </a:cubicBezTo>
                  <a:cubicBezTo>
                    <a:pt x="2870" y="1358"/>
                    <a:pt x="3086" y="587"/>
                    <a:pt x="3734" y="587"/>
                  </a:cubicBezTo>
                  <a:close/>
                  <a:moveTo>
                    <a:pt x="1482" y="0"/>
                  </a:moveTo>
                  <a:cubicBezTo>
                    <a:pt x="648" y="0"/>
                    <a:pt x="0" y="710"/>
                    <a:pt x="62" y="1543"/>
                  </a:cubicBezTo>
                  <a:cubicBezTo>
                    <a:pt x="62" y="2623"/>
                    <a:pt x="1019" y="3272"/>
                    <a:pt x="2407" y="4475"/>
                  </a:cubicBezTo>
                  <a:cubicBezTo>
                    <a:pt x="2469" y="4537"/>
                    <a:pt x="2539" y="4568"/>
                    <a:pt x="2608" y="4568"/>
                  </a:cubicBezTo>
                  <a:cubicBezTo>
                    <a:pt x="2677" y="4568"/>
                    <a:pt x="2747" y="4537"/>
                    <a:pt x="2809" y="4475"/>
                  </a:cubicBezTo>
                  <a:cubicBezTo>
                    <a:pt x="4197" y="3272"/>
                    <a:pt x="5185" y="2623"/>
                    <a:pt x="5185" y="1543"/>
                  </a:cubicBezTo>
                  <a:lnTo>
                    <a:pt x="5154" y="1543"/>
                  </a:lnTo>
                  <a:cubicBezTo>
                    <a:pt x="5216" y="710"/>
                    <a:pt x="4568" y="0"/>
                    <a:pt x="3734" y="0"/>
                  </a:cubicBezTo>
                  <a:cubicBezTo>
                    <a:pt x="3472" y="417"/>
                    <a:pt x="3032" y="625"/>
                    <a:pt x="2596" y="625"/>
                  </a:cubicBezTo>
                  <a:cubicBezTo>
                    <a:pt x="2161" y="625"/>
                    <a:pt x="1728" y="417"/>
                    <a:pt x="1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95"/>
            <p:cNvSpPr/>
            <p:nvPr/>
          </p:nvSpPr>
          <p:spPr>
            <a:xfrm>
              <a:off x="7153550" y="3951675"/>
              <a:ext cx="14700" cy="13925"/>
            </a:xfrm>
            <a:custGeom>
              <a:rect b="b" l="l" r="r" t="t"/>
              <a:pathLst>
                <a:path extrusionOk="0" h="557" w="588">
                  <a:moveTo>
                    <a:pt x="294" y="1"/>
                  </a:moveTo>
                  <a:cubicBezTo>
                    <a:pt x="148" y="1"/>
                    <a:pt x="1" y="94"/>
                    <a:pt x="1" y="279"/>
                  </a:cubicBezTo>
                  <a:cubicBezTo>
                    <a:pt x="1" y="464"/>
                    <a:pt x="148" y="556"/>
                    <a:pt x="294" y="556"/>
                  </a:cubicBezTo>
                  <a:cubicBezTo>
                    <a:pt x="441" y="556"/>
                    <a:pt x="587" y="464"/>
                    <a:pt x="587" y="279"/>
                  </a:cubicBezTo>
                  <a:cubicBezTo>
                    <a:pt x="587" y="94"/>
                    <a:pt x="441"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95"/>
            <p:cNvSpPr/>
            <p:nvPr/>
          </p:nvSpPr>
          <p:spPr>
            <a:xfrm>
              <a:off x="7057900" y="3602175"/>
              <a:ext cx="206025" cy="364200"/>
            </a:xfrm>
            <a:custGeom>
              <a:rect b="b" l="l" r="r" t="t"/>
              <a:pathLst>
                <a:path extrusionOk="0" h="14568" w="8241">
                  <a:moveTo>
                    <a:pt x="7376" y="1"/>
                  </a:moveTo>
                  <a:lnTo>
                    <a:pt x="7376" y="31"/>
                  </a:lnTo>
                  <a:lnTo>
                    <a:pt x="864" y="31"/>
                  </a:lnTo>
                  <a:cubicBezTo>
                    <a:pt x="401" y="31"/>
                    <a:pt x="0" y="402"/>
                    <a:pt x="0" y="896"/>
                  </a:cubicBezTo>
                  <a:lnTo>
                    <a:pt x="0" y="13703"/>
                  </a:lnTo>
                  <a:cubicBezTo>
                    <a:pt x="0" y="14197"/>
                    <a:pt x="401" y="14567"/>
                    <a:pt x="864" y="14567"/>
                  </a:cubicBezTo>
                  <a:lnTo>
                    <a:pt x="2839" y="14567"/>
                  </a:lnTo>
                  <a:cubicBezTo>
                    <a:pt x="2994" y="14567"/>
                    <a:pt x="3117" y="14444"/>
                    <a:pt x="3117" y="14290"/>
                  </a:cubicBezTo>
                  <a:cubicBezTo>
                    <a:pt x="3117" y="14149"/>
                    <a:pt x="3014" y="14008"/>
                    <a:pt x="2879" y="14008"/>
                  </a:cubicBezTo>
                  <a:cubicBezTo>
                    <a:pt x="2866" y="14008"/>
                    <a:pt x="2853" y="14009"/>
                    <a:pt x="2839" y="14012"/>
                  </a:cubicBezTo>
                  <a:lnTo>
                    <a:pt x="864" y="14012"/>
                  </a:lnTo>
                  <a:cubicBezTo>
                    <a:pt x="710" y="14012"/>
                    <a:pt x="556" y="13858"/>
                    <a:pt x="556" y="13703"/>
                  </a:cubicBezTo>
                  <a:lnTo>
                    <a:pt x="556" y="865"/>
                  </a:lnTo>
                  <a:cubicBezTo>
                    <a:pt x="556" y="710"/>
                    <a:pt x="710" y="587"/>
                    <a:pt x="864" y="587"/>
                  </a:cubicBezTo>
                  <a:lnTo>
                    <a:pt x="7376" y="587"/>
                  </a:lnTo>
                  <a:cubicBezTo>
                    <a:pt x="7530" y="587"/>
                    <a:pt x="7654" y="710"/>
                    <a:pt x="7654" y="865"/>
                  </a:cubicBezTo>
                  <a:lnTo>
                    <a:pt x="7654" y="13703"/>
                  </a:lnTo>
                  <a:cubicBezTo>
                    <a:pt x="7654" y="13858"/>
                    <a:pt x="7530" y="13981"/>
                    <a:pt x="7376" y="13981"/>
                  </a:cubicBezTo>
                  <a:lnTo>
                    <a:pt x="5401" y="13981"/>
                  </a:lnTo>
                  <a:cubicBezTo>
                    <a:pt x="5247" y="13981"/>
                    <a:pt x="5092" y="14104"/>
                    <a:pt x="5123" y="14259"/>
                  </a:cubicBezTo>
                  <a:cubicBezTo>
                    <a:pt x="5123" y="14413"/>
                    <a:pt x="5247" y="14536"/>
                    <a:pt x="5401" y="14536"/>
                  </a:cubicBezTo>
                  <a:lnTo>
                    <a:pt x="7376" y="14536"/>
                  </a:lnTo>
                  <a:cubicBezTo>
                    <a:pt x="7839" y="14536"/>
                    <a:pt x="8240" y="14166"/>
                    <a:pt x="8240" y="13703"/>
                  </a:cubicBezTo>
                  <a:lnTo>
                    <a:pt x="8240" y="865"/>
                  </a:lnTo>
                  <a:cubicBezTo>
                    <a:pt x="8240" y="402"/>
                    <a:pt x="7839" y="1"/>
                    <a:pt x="73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8" name="Google Shape;15778;p95"/>
          <p:cNvGrpSpPr/>
          <p:nvPr/>
        </p:nvGrpSpPr>
        <p:grpSpPr>
          <a:xfrm>
            <a:off x="3991391" y="2935508"/>
            <a:ext cx="363425" cy="363425"/>
            <a:chOff x="6242375" y="4171575"/>
            <a:chExt cx="363425" cy="363425"/>
          </a:xfrm>
        </p:grpSpPr>
        <p:sp>
          <p:nvSpPr>
            <p:cNvPr id="15779" name="Google Shape;15779;p95"/>
            <p:cNvSpPr/>
            <p:nvPr/>
          </p:nvSpPr>
          <p:spPr>
            <a:xfrm>
              <a:off x="6479225" y="4367550"/>
              <a:ext cx="86450" cy="13900"/>
            </a:xfrm>
            <a:custGeom>
              <a:rect b="b" l="l" r="r" t="t"/>
              <a:pathLst>
                <a:path extrusionOk="0" h="556" w="3458">
                  <a:moveTo>
                    <a:pt x="371" y="0"/>
                  </a:moveTo>
                  <a:cubicBezTo>
                    <a:pt x="1" y="0"/>
                    <a:pt x="1" y="556"/>
                    <a:pt x="371" y="556"/>
                  </a:cubicBezTo>
                  <a:lnTo>
                    <a:pt x="3087" y="556"/>
                  </a:lnTo>
                  <a:cubicBezTo>
                    <a:pt x="3457" y="556"/>
                    <a:pt x="3457" y="0"/>
                    <a:pt x="3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95"/>
            <p:cNvSpPr/>
            <p:nvPr/>
          </p:nvSpPr>
          <p:spPr>
            <a:xfrm>
              <a:off x="6499700" y="4409875"/>
              <a:ext cx="67050" cy="14125"/>
            </a:xfrm>
            <a:custGeom>
              <a:rect b="b" l="l" r="r" t="t"/>
              <a:pathLst>
                <a:path extrusionOk="0" h="565" w="2682">
                  <a:moveTo>
                    <a:pt x="335" y="1"/>
                  </a:moveTo>
                  <a:cubicBezTo>
                    <a:pt x="1" y="1"/>
                    <a:pt x="1" y="564"/>
                    <a:pt x="335" y="564"/>
                  </a:cubicBezTo>
                  <a:cubicBezTo>
                    <a:pt x="351" y="564"/>
                    <a:pt x="368" y="563"/>
                    <a:pt x="385" y="560"/>
                  </a:cubicBezTo>
                  <a:lnTo>
                    <a:pt x="2268" y="560"/>
                  </a:lnTo>
                  <a:cubicBezTo>
                    <a:pt x="2287" y="563"/>
                    <a:pt x="2305" y="564"/>
                    <a:pt x="2322" y="564"/>
                  </a:cubicBezTo>
                  <a:cubicBezTo>
                    <a:pt x="2682" y="564"/>
                    <a:pt x="2682" y="1"/>
                    <a:pt x="2322" y="1"/>
                  </a:cubicBezTo>
                  <a:cubicBezTo>
                    <a:pt x="2305" y="1"/>
                    <a:pt x="2287" y="2"/>
                    <a:pt x="2268" y="5"/>
                  </a:cubicBezTo>
                  <a:lnTo>
                    <a:pt x="385" y="5"/>
                  </a:lnTo>
                  <a:cubicBezTo>
                    <a:pt x="368" y="2"/>
                    <a:pt x="351" y="1"/>
                    <a:pt x="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95"/>
            <p:cNvSpPr/>
            <p:nvPr/>
          </p:nvSpPr>
          <p:spPr>
            <a:xfrm>
              <a:off x="6477925" y="4452400"/>
              <a:ext cx="89050" cy="14725"/>
            </a:xfrm>
            <a:custGeom>
              <a:rect b="b" l="l" r="r" t="t"/>
              <a:pathLst>
                <a:path extrusionOk="0" h="589" w="3562">
                  <a:moveTo>
                    <a:pt x="394" y="0"/>
                  </a:moveTo>
                  <a:cubicBezTo>
                    <a:pt x="1" y="0"/>
                    <a:pt x="1" y="589"/>
                    <a:pt x="394" y="589"/>
                  </a:cubicBezTo>
                  <a:cubicBezTo>
                    <a:pt x="403" y="589"/>
                    <a:pt x="413" y="588"/>
                    <a:pt x="423" y="588"/>
                  </a:cubicBezTo>
                  <a:lnTo>
                    <a:pt x="3139" y="588"/>
                  </a:lnTo>
                  <a:cubicBezTo>
                    <a:pt x="3149" y="588"/>
                    <a:pt x="3159" y="589"/>
                    <a:pt x="3168" y="589"/>
                  </a:cubicBezTo>
                  <a:cubicBezTo>
                    <a:pt x="3561" y="589"/>
                    <a:pt x="3561" y="0"/>
                    <a:pt x="3168" y="0"/>
                  </a:cubicBezTo>
                  <a:cubicBezTo>
                    <a:pt x="3159" y="0"/>
                    <a:pt x="3149" y="1"/>
                    <a:pt x="3139" y="1"/>
                  </a:cubicBezTo>
                  <a:lnTo>
                    <a:pt x="423" y="1"/>
                  </a:lnTo>
                  <a:cubicBezTo>
                    <a:pt x="413" y="1"/>
                    <a:pt x="403"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95"/>
            <p:cNvSpPr/>
            <p:nvPr/>
          </p:nvSpPr>
          <p:spPr>
            <a:xfrm>
              <a:off x="6459950" y="4520325"/>
              <a:ext cx="14675" cy="14675"/>
            </a:xfrm>
            <a:custGeom>
              <a:rect b="b" l="l" r="r" t="t"/>
              <a:pathLst>
                <a:path extrusionOk="0" h="587" w="587">
                  <a:moveTo>
                    <a:pt x="278" y="0"/>
                  </a:moveTo>
                  <a:cubicBezTo>
                    <a:pt x="124" y="0"/>
                    <a:pt x="0" y="154"/>
                    <a:pt x="0" y="309"/>
                  </a:cubicBezTo>
                  <a:cubicBezTo>
                    <a:pt x="0" y="463"/>
                    <a:pt x="124" y="586"/>
                    <a:pt x="278" y="586"/>
                  </a:cubicBezTo>
                  <a:cubicBezTo>
                    <a:pt x="432" y="586"/>
                    <a:pt x="587" y="463"/>
                    <a:pt x="587" y="309"/>
                  </a:cubicBezTo>
                  <a:cubicBezTo>
                    <a:pt x="587" y="154"/>
                    <a:pt x="432"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95"/>
            <p:cNvSpPr/>
            <p:nvPr/>
          </p:nvSpPr>
          <p:spPr>
            <a:xfrm>
              <a:off x="6242375" y="4171575"/>
              <a:ext cx="363425" cy="363425"/>
            </a:xfrm>
            <a:custGeom>
              <a:rect b="b" l="l" r="r" t="t"/>
              <a:pathLst>
                <a:path extrusionOk="0" h="14537" w="14537">
                  <a:moveTo>
                    <a:pt x="8703" y="556"/>
                  </a:moveTo>
                  <a:lnTo>
                    <a:pt x="8703" y="1698"/>
                  </a:lnTo>
                  <a:lnTo>
                    <a:pt x="617" y="1698"/>
                  </a:lnTo>
                  <a:lnTo>
                    <a:pt x="617" y="865"/>
                  </a:lnTo>
                  <a:cubicBezTo>
                    <a:pt x="617" y="710"/>
                    <a:pt x="741" y="556"/>
                    <a:pt x="895" y="556"/>
                  </a:cubicBezTo>
                  <a:close/>
                  <a:moveTo>
                    <a:pt x="10123" y="556"/>
                  </a:moveTo>
                  <a:cubicBezTo>
                    <a:pt x="10277" y="556"/>
                    <a:pt x="10401" y="710"/>
                    <a:pt x="10401" y="865"/>
                  </a:cubicBezTo>
                  <a:lnTo>
                    <a:pt x="10401" y="1698"/>
                  </a:lnTo>
                  <a:lnTo>
                    <a:pt x="9290" y="1698"/>
                  </a:lnTo>
                  <a:lnTo>
                    <a:pt x="9290" y="556"/>
                  </a:lnTo>
                  <a:close/>
                  <a:moveTo>
                    <a:pt x="12283" y="4815"/>
                  </a:moveTo>
                  <a:lnTo>
                    <a:pt x="12283" y="5957"/>
                  </a:lnTo>
                  <a:lnTo>
                    <a:pt x="4166" y="5957"/>
                  </a:lnTo>
                  <a:lnTo>
                    <a:pt x="4166" y="5124"/>
                  </a:lnTo>
                  <a:cubicBezTo>
                    <a:pt x="4166" y="4938"/>
                    <a:pt x="4290" y="4815"/>
                    <a:pt x="4444" y="4815"/>
                  </a:cubicBezTo>
                  <a:close/>
                  <a:moveTo>
                    <a:pt x="13703" y="4815"/>
                  </a:moveTo>
                  <a:cubicBezTo>
                    <a:pt x="13857" y="4815"/>
                    <a:pt x="13981" y="4938"/>
                    <a:pt x="13981" y="5124"/>
                  </a:cubicBezTo>
                  <a:lnTo>
                    <a:pt x="13981" y="5957"/>
                  </a:lnTo>
                  <a:lnTo>
                    <a:pt x="12839" y="5957"/>
                  </a:lnTo>
                  <a:lnTo>
                    <a:pt x="12839" y="4815"/>
                  </a:lnTo>
                  <a:close/>
                  <a:moveTo>
                    <a:pt x="10401" y="2284"/>
                  </a:moveTo>
                  <a:lnTo>
                    <a:pt x="10401" y="4260"/>
                  </a:lnTo>
                  <a:lnTo>
                    <a:pt x="4444" y="4260"/>
                  </a:lnTo>
                  <a:cubicBezTo>
                    <a:pt x="3981" y="4260"/>
                    <a:pt x="3611" y="4630"/>
                    <a:pt x="3611" y="5124"/>
                  </a:cubicBezTo>
                  <a:lnTo>
                    <a:pt x="3611" y="8673"/>
                  </a:lnTo>
                  <a:lnTo>
                    <a:pt x="2870" y="8673"/>
                  </a:lnTo>
                  <a:cubicBezTo>
                    <a:pt x="2853" y="8674"/>
                    <a:pt x="2836" y="8675"/>
                    <a:pt x="2819" y="8675"/>
                  </a:cubicBezTo>
                  <a:cubicBezTo>
                    <a:pt x="2506" y="8675"/>
                    <a:pt x="2284" y="8410"/>
                    <a:pt x="2284" y="8117"/>
                  </a:cubicBezTo>
                  <a:cubicBezTo>
                    <a:pt x="2315" y="7901"/>
                    <a:pt x="2160" y="7793"/>
                    <a:pt x="2006" y="7793"/>
                  </a:cubicBezTo>
                  <a:cubicBezTo>
                    <a:pt x="1852" y="7793"/>
                    <a:pt x="1697" y="7901"/>
                    <a:pt x="1728" y="8117"/>
                  </a:cubicBezTo>
                  <a:lnTo>
                    <a:pt x="1728" y="9537"/>
                  </a:lnTo>
                  <a:lnTo>
                    <a:pt x="864" y="9537"/>
                  </a:lnTo>
                  <a:cubicBezTo>
                    <a:pt x="710" y="9537"/>
                    <a:pt x="586" y="9413"/>
                    <a:pt x="586" y="9259"/>
                  </a:cubicBezTo>
                  <a:lnTo>
                    <a:pt x="586" y="2284"/>
                  </a:lnTo>
                  <a:close/>
                  <a:moveTo>
                    <a:pt x="6728" y="8642"/>
                  </a:moveTo>
                  <a:lnTo>
                    <a:pt x="8487" y="9815"/>
                  </a:lnTo>
                  <a:lnTo>
                    <a:pt x="6728" y="10957"/>
                  </a:lnTo>
                  <a:lnTo>
                    <a:pt x="6728" y="10648"/>
                  </a:lnTo>
                  <a:cubicBezTo>
                    <a:pt x="6728" y="10494"/>
                    <a:pt x="6605" y="10370"/>
                    <a:pt x="6450" y="10370"/>
                  </a:cubicBezTo>
                  <a:lnTo>
                    <a:pt x="2870" y="10370"/>
                  </a:lnTo>
                  <a:cubicBezTo>
                    <a:pt x="2531" y="10370"/>
                    <a:pt x="2284" y="10092"/>
                    <a:pt x="2284" y="9784"/>
                  </a:cubicBezTo>
                  <a:lnTo>
                    <a:pt x="2284" y="9074"/>
                  </a:lnTo>
                  <a:cubicBezTo>
                    <a:pt x="2469" y="9167"/>
                    <a:pt x="2654" y="9228"/>
                    <a:pt x="2870" y="9228"/>
                  </a:cubicBezTo>
                  <a:lnTo>
                    <a:pt x="6450" y="9259"/>
                  </a:lnTo>
                  <a:cubicBezTo>
                    <a:pt x="6605" y="9259"/>
                    <a:pt x="6728" y="9136"/>
                    <a:pt x="6728" y="8981"/>
                  </a:cubicBezTo>
                  <a:lnTo>
                    <a:pt x="6728" y="8642"/>
                  </a:lnTo>
                  <a:close/>
                  <a:moveTo>
                    <a:pt x="864" y="1"/>
                  </a:moveTo>
                  <a:cubicBezTo>
                    <a:pt x="401" y="1"/>
                    <a:pt x="0" y="371"/>
                    <a:pt x="0" y="865"/>
                  </a:cubicBezTo>
                  <a:lnTo>
                    <a:pt x="0" y="9259"/>
                  </a:lnTo>
                  <a:cubicBezTo>
                    <a:pt x="0" y="9722"/>
                    <a:pt x="401" y="10092"/>
                    <a:pt x="864" y="10092"/>
                  </a:cubicBezTo>
                  <a:lnTo>
                    <a:pt x="1759" y="10092"/>
                  </a:lnTo>
                  <a:cubicBezTo>
                    <a:pt x="1883" y="10586"/>
                    <a:pt x="2346" y="10957"/>
                    <a:pt x="2839" y="10957"/>
                  </a:cubicBezTo>
                  <a:lnTo>
                    <a:pt x="3580" y="10957"/>
                  </a:lnTo>
                  <a:lnTo>
                    <a:pt x="3580" y="13672"/>
                  </a:lnTo>
                  <a:cubicBezTo>
                    <a:pt x="3580" y="14166"/>
                    <a:pt x="3981" y="14536"/>
                    <a:pt x="4444" y="14536"/>
                  </a:cubicBezTo>
                  <a:lnTo>
                    <a:pt x="7716" y="14536"/>
                  </a:lnTo>
                  <a:cubicBezTo>
                    <a:pt x="7870" y="14536"/>
                    <a:pt x="7993" y="14413"/>
                    <a:pt x="7993" y="14259"/>
                  </a:cubicBezTo>
                  <a:cubicBezTo>
                    <a:pt x="7993" y="14104"/>
                    <a:pt x="7870" y="13950"/>
                    <a:pt x="7716" y="13950"/>
                  </a:cubicBezTo>
                  <a:lnTo>
                    <a:pt x="4444" y="13950"/>
                  </a:lnTo>
                  <a:cubicBezTo>
                    <a:pt x="4290" y="13950"/>
                    <a:pt x="4166" y="13827"/>
                    <a:pt x="4166" y="13672"/>
                  </a:cubicBezTo>
                  <a:lnTo>
                    <a:pt x="4166" y="10957"/>
                  </a:lnTo>
                  <a:lnTo>
                    <a:pt x="6142" y="10957"/>
                  </a:lnTo>
                  <a:lnTo>
                    <a:pt x="6142" y="11512"/>
                  </a:lnTo>
                  <a:cubicBezTo>
                    <a:pt x="6142" y="11635"/>
                    <a:pt x="6203" y="11728"/>
                    <a:pt x="6296" y="11759"/>
                  </a:cubicBezTo>
                  <a:cubicBezTo>
                    <a:pt x="6342" y="11790"/>
                    <a:pt x="6388" y="11805"/>
                    <a:pt x="6435" y="11805"/>
                  </a:cubicBezTo>
                  <a:cubicBezTo>
                    <a:pt x="6481" y="11805"/>
                    <a:pt x="6527" y="11790"/>
                    <a:pt x="6574" y="11759"/>
                  </a:cubicBezTo>
                  <a:lnTo>
                    <a:pt x="9135" y="10062"/>
                  </a:lnTo>
                  <a:cubicBezTo>
                    <a:pt x="9320" y="9969"/>
                    <a:pt x="9320" y="9722"/>
                    <a:pt x="9135" y="9599"/>
                  </a:cubicBezTo>
                  <a:lnTo>
                    <a:pt x="6574" y="7901"/>
                  </a:lnTo>
                  <a:cubicBezTo>
                    <a:pt x="6523" y="7867"/>
                    <a:pt x="6468" y="7852"/>
                    <a:pt x="6414" y="7852"/>
                  </a:cubicBezTo>
                  <a:cubicBezTo>
                    <a:pt x="6272" y="7852"/>
                    <a:pt x="6142" y="7960"/>
                    <a:pt x="6142" y="8117"/>
                  </a:cubicBezTo>
                  <a:lnTo>
                    <a:pt x="6142" y="8673"/>
                  </a:lnTo>
                  <a:lnTo>
                    <a:pt x="4166" y="8673"/>
                  </a:lnTo>
                  <a:lnTo>
                    <a:pt x="4166" y="6543"/>
                  </a:lnTo>
                  <a:lnTo>
                    <a:pt x="13981" y="6543"/>
                  </a:lnTo>
                  <a:lnTo>
                    <a:pt x="13981" y="13672"/>
                  </a:lnTo>
                  <a:cubicBezTo>
                    <a:pt x="13981" y="13827"/>
                    <a:pt x="13857" y="13981"/>
                    <a:pt x="13703" y="13981"/>
                  </a:cubicBezTo>
                  <a:lnTo>
                    <a:pt x="10246" y="13981"/>
                  </a:lnTo>
                  <a:cubicBezTo>
                    <a:pt x="10092" y="13981"/>
                    <a:pt x="9968" y="14104"/>
                    <a:pt x="9968" y="14259"/>
                  </a:cubicBezTo>
                  <a:cubicBezTo>
                    <a:pt x="9968" y="14413"/>
                    <a:pt x="10092" y="14536"/>
                    <a:pt x="10246" y="14536"/>
                  </a:cubicBezTo>
                  <a:lnTo>
                    <a:pt x="13703" y="14536"/>
                  </a:lnTo>
                  <a:cubicBezTo>
                    <a:pt x="14166" y="14536"/>
                    <a:pt x="14536" y="14166"/>
                    <a:pt x="14536" y="13672"/>
                  </a:cubicBezTo>
                  <a:lnTo>
                    <a:pt x="14536" y="5124"/>
                  </a:lnTo>
                  <a:cubicBezTo>
                    <a:pt x="14536" y="4630"/>
                    <a:pt x="14166" y="4260"/>
                    <a:pt x="13703" y="4260"/>
                  </a:cubicBezTo>
                  <a:lnTo>
                    <a:pt x="10987" y="4260"/>
                  </a:lnTo>
                  <a:lnTo>
                    <a:pt x="10987" y="865"/>
                  </a:lnTo>
                  <a:cubicBezTo>
                    <a:pt x="10987" y="371"/>
                    <a:pt x="10586" y="1"/>
                    <a:pt x="10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4" name="Google Shape;15784;p95"/>
          <p:cNvGrpSpPr/>
          <p:nvPr/>
        </p:nvGrpSpPr>
        <p:grpSpPr>
          <a:xfrm>
            <a:off x="4752266" y="2935508"/>
            <a:ext cx="363425" cy="363425"/>
            <a:chOff x="5497050" y="4171575"/>
            <a:chExt cx="363425" cy="363425"/>
          </a:xfrm>
        </p:grpSpPr>
        <p:sp>
          <p:nvSpPr>
            <p:cNvPr id="15785" name="Google Shape;15785;p95"/>
            <p:cNvSpPr/>
            <p:nvPr/>
          </p:nvSpPr>
          <p:spPr>
            <a:xfrm>
              <a:off x="5769400" y="4214000"/>
              <a:ext cx="40150" cy="14700"/>
            </a:xfrm>
            <a:custGeom>
              <a:rect b="b" l="l" r="r" t="t"/>
              <a:pathLst>
                <a:path extrusionOk="0" h="588" w="1606">
                  <a:moveTo>
                    <a:pt x="371" y="1"/>
                  </a:moveTo>
                  <a:cubicBezTo>
                    <a:pt x="1" y="1"/>
                    <a:pt x="1" y="587"/>
                    <a:pt x="371" y="587"/>
                  </a:cubicBezTo>
                  <a:lnTo>
                    <a:pt x="1235" y="587"/>
                  </a:lnTo>
                  <a:cubicBezTo>
                    <a:pt x="1606" y="587"/>
                    <a:pt x="1606" y="1"/>
                    <a:pt x="1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95"/>
            <p:cNvSpPr/>
            <p:nvPr/>
          </p:nvSpPr>
          <p:spPr>
            <a:xfrm>
              <a:off x="5497050" y="4171575"/>
              <a:ext cx="363425" cy="363425"/>
            </a:xfrm>
            <a:custGeom>
              <a:rect b="b" l="l" r="r" t="t"/>
              <a:pathLst>
                <a:path extrusionOk="0" h="14537" w="14537">
                  <a:moveTo>
                    <a:pt x="13395" y="587"/>
                  </a:moveTo>
                  <a:cubicBezTo>
                    <a:pt x="13703" y="587"/>
                    <a:pt x="13950" y="834"/>
                    <a:pt x="13981" y="1142"/>
                  </a:cubicBezTo>
                  <a:lnTo>
                    <a:pt x="13981" y="6975"/>
                  </a:lnTo>
                  <a:lnTo>
                    <a:pt x="9413" y="6975"/>
                  </a:lnTo>
                  <a:lnTo>
                    <a:pt x="9413" y="1142"/>
                  </a:lnTo>
                  <a:cubicBezTo>
                    <a:pt x="9413" y="834"/>
                    <a:pt x="9691" y="587"/>
                    <a:pt x="10000" y="587"/>
                  </a:cubicBezTo>
                  <a:close/>
                  <a:moveTo>
                    <a:pt x="13981" y="7562"/>
                  </a:moveTo>
                  <a:lnTo>
                    <a:pt x="13981" y="8117"/>
                  </a:lnTo>
                  <a:cubicBezTo>
                    <a:pt x="13981" y="8426"/>
                    <a:pt x="13703" y="8673"/>
                    <a:pt x="13395" y="8673"/>
                  </a:cubicBezTo>
                  <a:lnTo>
                    <a:pt x="13395" y="8704"/>
                  </a:lnTo>
                  <a:lnTo>
                    <a:pt x="10000" y="8704"/>
                  </a:lnTo>
                  <a:cubicBezTo>
                    <a:pt x="9691" y="8704"/>
                    <a:pt x="9413" y="8457"/>
                    <a:pt x="9413" y="8148"/>
                  </a:cubicBezTo>
                  <a:lnTo>
                    <a:pt x="9413" y="7562"/>
                  </a:lnTo>
                  <a:close/>
                  <a:moveTo>
                    <a:pt x="8858" y="3148"/>
                  </a:moveTo>
                  <a:lnTo>
                    <a:pt x="8858" y="8117"/>
                  </a:lnTo>
                  <a:cubicBezTo>
                    <a:pt x="8858" y="8734"/>
                    <a:pt x="9383" y="9228"/>
                    <a:pt x="10000" y="9259"/>
                  </a:cubicBezTo>
                  <a:lnTo>
                    <a:pt x="12253" y="9259"/>
                  </a:lnTo>
                  <a:lnTo>
                    <a:pt x="12253" y="10401"/>
                  </a:lnTo>
                  <a:lnTo>
                    <a:pt x="7685" y="10401"/>
                  </a:lnTo>
                  <a:cubicBezTo>
                    <a:pt x="7676" y="10400"/>
                    <a:pt x="7667" y="10400"/>
                    <a:pt x="7658" y="10400"/>
                  </a:cubicBezTo>
                  <a:cubicBezTo>
                    <a:pt x="7293" y="10400"/>
                    <a:pt x="7293" y="10988"/>
                    <a:pt x="7658" y="10988"/>
                  </a:cubicBezTo>
                  <a:cubicBezTo>
                    <a:pt x="7667" y="10988"/>
                    <a:pt x="7676" y="10988"/>
                    <a:pt x="7685" y="10987"/>
                  </a:cubicBezTo>
                  <a:lnTo>
                    <a:pt x="12253" y="10987"/>
                  </a:lnTo>
                  <a:lnTo>
                    <a:pt x="12253" y="11821"/>
                  </a:lnTo>
                  <a:cubicBezTo>
                    <a:pt x="12253" y="11975"/>
                    <a:pt x="12129" y="12098"/>
                    <a:pt x="11975" y="12098"/>
                  </a:cubicBezTo>
                  <a:lnTo>
                    <a:pt x="865" y="12098"/>
                  </a:lnTo>
                  <a:cubicBezTo>
                    <a:pt x="679" y="12098"/>
                    <a:pt x="556" y="11975"/>
                    <a:pt x="556" y="11821"/>
                  </a:cubicBezTo>
                  <a:lnTo>
                    <a:pt x="556" y="10987"/>
                  </a:lnTo>
                  <a:lnTo>
                    <a:pt x="5124" y="10987"/>
                  </a:lnTo>
                  <a:cubicBezTo>
                    <a:pt x="5463" y="10926"/>
                    <a:pt x="5463" y="10432"/>
                    <a:pt x="5124" y="10401"/>
                  </a:cubicBezTo>
                  <a:lnTo>
                    <a:pt x="587" y="10401"/>
                  </a:lnTo>
                  <a:lnTo>
                    <a:pt x="587" y="3426"/>
                  </a:lnTo>
                  <a:cubicBezTo>
                    <a:pt x="587" y="3272"/>
                    <a:pt x="710" y="3148"/>
                    <a:pt x="865" y="3148"/>
                  </a:cubicBezTo>
                  <a:close/>
                  <a:moveTo>
                    <a:pt x="7839" y="12685"/>
                  </a:moveTo>
                  <a:lnTo>
                    <a:pt x="7839" y="13981"/>
                  </a:lnTo>
                  <a:lnTo>
                    <a:pt x="5000" y="13981"/>
                  </a:lnTo>
                  <a:lnTo>
                    <a:pt x="5000" y="12685"/>
                  </a:lnTo>
                  <a:close/>
                  <a:moveTo>
                    <a:pt x="13395" y="1"/>
                  </a:moveTo>
                  <a:lnTo>
                    <a:pt x="13395" y="31"/>
                  </a:lnTo>
                  <a:lnTo>
                    <a:pt x="10000" y="31"/>
                  </a:lnTo>
                  <a:cubicBezTo>
                    <a:pt x="9383" y="31"/>
                    <a:pt x="8858" y="525"/>
                    <a:pt x="8858" y="1142"/>
                  </a:cubicBezTo>
                  <a:lnTo>
                    <a:pt x="8858" y="2562"/>
                  </a:lnTo>
                  <a:lnTo>
                    <a:pt x="865" y="2562"/>
                  </a:lnTo>
                  <a:cubicBezTo>
                    <a:pt x="371" y="2562"/>
                    <a:pt x="1" y="2963"/>
                    <a:pt x="1" y="3426"/>
                  </a:cubicBezTo>
                  <a:lnTo>
                    <a:pt x="1" y="11821"/>
                  </a:lnTo>
                  <a:cubicBezTo>
                    <a:pt x="1" y="12284"/>
                    <a:pt x="371" y="12685"/>
                    <a:pt x="865" y="12685"/>
                  </a:cubicBezTo>
                  <a:lnTo>
                    <a:pt x="4414" y="12685"/>
                  </a:lnTo>
                  <a:lnTo>
                    <a:pt x="4414" y="13981"/>
                  </a:lnTo>
                  <a:lnTo>
                    <a:pt x="2994" y="13981"/>
                  </a:lnTo>
                  <a:cubicBezTo>
                    <a:pt x="2840" y="13981"/>
                    <a:pt x="2716" y="14104"/>
                    <a:pt x="2716" y="14259"/>
                  </a:cubicBezTo>
                  <a:cubicBezTo>
                    <a:pt x="2716" y="14413"/>
                    <a:pt x="2840" y="14536"/>
                    <a:pt x="2994" y="14536"/>
                  </a:cubicBezTo>
                  <a:lnTo>
                    <a:pt x="9815" y="14536"/>
                  </a:lnTo>
                  <a:cubicBezTo>
                    <a:pt x="9969" y="14536"/>
                    <a:pt x="10092" y="14413"/>
                    <a:pt x="10092" y="14259"/>
                  </a:cubicBezTo>
                  <a:cubicBezTo>
                    <a:pt x="10092" y="14104"/>
                    <a:pt x="9969" y="13981"/>
                    <a:pt x="9815" y="13981"/>
                  </a:cubicBezTo>
                  <a:lnTo>
                    <a:pt x="8395" y="13981"/>
                  </a:lnTo>
                  <a:lnTo>
                    <a:pt x="8395" y="12685"/>
                  </a:lnTo>
                  <a:lnTo>
                    <a:pt x="11975" y="12685"/>
                  </a:lnTo>
                  <a:cubicBezTo>
                    <a:pt x="12438" y="12685"/>
                    <a:pt x="12839" y="12284"/>
                    <a:pt x="12808" y="11821"/>
                  </a:cubicBezTo>
                  <a:lnTo>
                    <a:pt x="12808" y="9259"/>
                  </a:lnTo>
                  <a:lnTo>
                    <a:pt x="13395" y="9259"/>
                  </a:lnTo>
                  <a:cubicBezTo>
                    <a:pt x="14012" y="9259"/>
                    <a:pt x="14536" y="8765"/>
                    <a:pt x="14536" y="8148"/>
                  </a:cubicBezTo>
                  <a:lnTo>
                    <a:pt x="14536" y="1142"/>
                  </a:lnTo>
                  <a:cubicBezTo>
                    <a:pt x="14536" y="494"/>
                    <a:pt x="14012" y="1"/>
                    <a:pt x="13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95"/>
            <p:cNvSpPr/>
            <p:nvPr/>
          </p:nvSpPr>
          <p:spPr>
            <a:xfrm>
              <a:off x="5647500" y="4431600"/>
              <a:ext cx="17000" cy="13825"/>
            </a:xfrm>
            <a:custGeom>
              <a:rect b="b" l="l" r="r" t="t"/>
              <a:pathLst>
                <a:path extrusionOk="0" h="553" w="680">
                  <a:moveTo>
                    <a:pt x="402" y="0"/>
                  </a:moveTo>
                  <a:cubicBezTo>
                    <a:pt x="155" y="0"/>
                    <a:pt x="1" y="309"/>
                    <a:pt x="186" y="463"/>
                  </a:cubicBezTo>
                  <a:cubicBezTo>
                    <a:pt x="247" y="525"/>
                    <a:pt x="323" y="552"/>
                    <a:pt x="396" y="552"/>
                  </a:cubicBezTo>
                  <a:cubicBezTo>
                    <a:pt x="542" y="552"/>
                    <a:pt x="680" y="442"/>
                    <a:pt x="680" y="278"/>
                  </a:cubicBezTo>
                  <a:cubicBezTo>
                    <a:pt x="680" y="123"/>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8" name="Google Shape;15788;p95"/>
          <p:cNvGrpSpPr/>
          <p:nvPr/>
        </p:nvGrpSpPr>
        <p:grpSpPr>
          <a:xfrm>
            <a:off x="5465841" y="2960958"/>
            <a:ext cx="363425" cy="312525"/>
            <a:chOff x="4747100" y="4197050"/>
            <a:chExt cx="363425" cy="312525"/>
          </a:xfrm>
        </p:grpSpPr>
        <p:sp>
          <p:nvSpPr>
            <p:cNvPr id="15789" name="Google Shape;15789;p95"/>
            <p:cNvSpPr/>
            <p:nvPr/>
          </p:nvSpPr>
          <p:spPr>
            <a:xfrm>
              <a:off x="5006350" y="4323950"/>
              <a:ext cx="15075" cy="78525"/>
            </a:xfrm>
            <a:custGeom>
              <a:rect b="b" l="l" r="r" t="t"/>
              <a:pathLst>
                <a:path extrusionOk="0" h="3141" w="603">
                  <a:moveTo>
                    <a:pt x="297" y="1"/>
                  </a:moveTo>
                  <a:cubicBezTo>
                    <a:pt x="147" y="1"/>
                    <a:pt x="0" y="109"/>
                    <a:pt x="31" y="325"/>
                  </a:cubicBezTo>
                  <a:lnTo>
                    <a:pt x="31" y="2886"/>
                  </a:lnTo>
                  <a:cubicBezTo>
                    <a:pt x="47" y="3056"/>
                    <a:pt x="178" y="3141"/>
                    <a:pt x="309" y="3141"/>
                  </a:cubicBezTo>
                  <a:cubicBezTo>
                    <a:pt x="440" y="3141"/>
                    <a:pt x="571" y="3056"/>
                    <a:pt x="587" y="2886"/>
                  </a:cubicBezTo>
                  <a:lnTo>
                    <a:pt x="587" y="325"/>
                  </a:lnTo>
                  <a:cubicBezTo>
                    <a:pt x="602" y="109"/>
                    <a:pt x="448" y="1"/>
                    <a:pt x="2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95"/>
            <p:cNvSpPr/>
            <p:nvPr/>
          </p:nvSpPr>
          <p:spPr>
            <a:xfrm>
              <a:off x="5049550" y="4303700"/>
              <a:ext cx="13925" cy="120200"/>
            </a:xfrm>
            <a:custGeom>
              <a:rect b="b" l="l" r="r" t="t"/>
              <a:pathLst>
                <a:path extrusionOk="0" h="4808" w="557">
                  <a:moveTo>
                    <a:pt x="278" y="1"/>
                  </a:moveTo>
                  <a:cubicBezTo>
                    <a:pt x="140" y="1"/>
                    <a:pt x="1" y="101"/>
                    <a:pt x="1" y="302"/>
                  </a:cubicBezTo>
                  <a:lnTo>
                    <a:pt x="1" y="4530"/>
                  </a:lnTo>
                  <a:cubicBezTo>
                    <a:pt x="1" y="4715"/>
                    <a:pt x="140" y="4807"/>
                    <a:pt x="278" y="4807"/>
                  </a:cubicBezTo>
                  <a:cubicBezTo>
                    <a:pt x="417" y="4807"/>
                    <a:pt x="556" y="4715"/>
                    <a:pt x="556" y="4530"/>
                  </a:cubicBezTo>
                  <a:lnTo>
                    <a:pt x="556" y="302"/>
                  </a:lnTo>
                  <a:cubicBezTo>
                    <a:pt x="556" y="101"/>
                    <a:pt x="417" y="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95"/>
            <p:cNvSpPr/>
            <p:nvPr/>
          </p:nvSpPr>
          <p:spPr>
            <a:xfrm>
              <a:off x="4781050" y="4282350"/>
              <a:ext cx="197550" cy="184750"/>
            </a:xfrm>
            <a:custGeom>
              <a:rect b="b" l="l" r="r" t="t"/>
              <a:pathLst>
                <a:path extrusionOk="0" h="7390" w="7902">
                  <a:moveTo>
                    <a:pt x="4198" y="2267"/>
                  </a:moveTo>
                  <a:lnTo>
                    <a:pt x="4198" y="4242"/>
                  </a:lnTo>
                  <a:lnTo>
                    <a:pt x="2068" y="4242"/>
                  </a:lnTo>
                  <a:cubicBezTo>
                    <a:pt x="1513" y="4242"/>
                    <a:pt x="1081" y="3810"/>
                    <a:pt x="1081" y="3254"/>
                  </a:cubicBezTo>
                  <a:cubicBezTo>
                    <a:pt x="1050" y="2699"/>
                    <a:pt x="1513" y="2267"/>
                    <a:pt x="2068" y="2267"/>
                  </a:cubicBezTo>
                  <a:close/>
                  <a:moveTo>
                    <a:pt x="7315" y="754"/>
                  </a:moveTo>
                  <a:lnTo>
                    <a:pt x="7315" y="5754"/>
                  </a:lnTo>
                  <a:lnTo>
                    <a:pt x="4753" y="4365"/>
                  </a:lnTo>
                  <a:lnTo>
                    <a:pt x="4753" y="2143"/>
                  </a:lnTo>
                  <a:lnTo>
                    <a:pt x="7315" y="754"/>
                  </a:lnTo>
                  <a:close/>
                  <a:moveTo>
                    <a:pt x="3334" y="4828"/>
                  </a:moveTo>
                  <a:lnTo>
                    <a:pt x="3334" y="6803"/>
                  </a:lnTo>
                  <a:lnTo>
                    <a:pt x="2778" y="6803"/>
                  </a:lnTo>
                  <a:lnTo>
                    <a:pt x="2778" y="4828"/>
                  </a:lnTo>
                  <a:close/>
                  <a:moveTo>
                    <a:pt x="7612" y="1"/>
                  </a:moveTo>
                  <a:cubicBezTo>
                    <a:pt x="7564" y="1"/>
                    <a:pt x="7515" y="14"/>
                    <a:pt x="7469" y="45"/>
                  </a:cubicBezTo>
                  <a:lnTo>
                    <a:pt x="4414" y="1711"/>
                  </a:lnTo>
                  <a:lnTo>
                    <a:pt x="2068" y="1711"/>
                  </a:lnTo>
                  <a:cubicBezTo>
                    <a:pt x="1" y="1711"/>
                    <a:pt x="1" y="4828"/>
                    <a:pt x="2068" y="4828"/>
                  </a:cubicBezTo>
                  <a:lnTo>
                    <a:pt x="2223" y="4828"/>
                  </a:lnTo>
                  <a:lnTo>
                    <a:pt x="2223" y="7081"/>
                  </a:lnTo>
                  <a:cubicBezTo>
                    <a:pt x="2223" y="7235"/>
                    <a:pt x="2346" y="7390"/>
                    <a:pt x="2501" y="7390"/>
                  </a:cubicBezTo>
                  <a:lnTo>
                    <a:pt x="3642" y="7390"/>
                  </a:lnTo>
                  <a:cubicBezTo>
                    <a:pt x="3797" y="7390"/>
                    <a:pt x="3920" y="7235"/>
                    <a:pt x="3920" y="7081"/>
                  </a:cubicBezTo>
                  <a:lnTo>
                    <a:pt x="3920" y="4828"/>
                  </a:lnTo>
                  <a:lnTo>
                    <a:pt x="4414" y="4828"/>
                  </a:lnTo>
                  <a:lnTo>
                    <a:pt x="7469" y="6495"/>
                  </a:lnTo>
                  <a:cubicBezTo>
                    <a:pt x="7512" y="6516"/>
                    <a:pt x="7557" y="6526"/>
                    <a:pt x="7603" y="6526"/>
                  </a:cubicBezTo>
                  <a:cubicBezTo>
                    <a:pt x="7755" y="6526"/>
                    <a:pt x="7901" y="6414"/>
                    <a:pt x="7901" y="6248"/>
                  </a:cubicBezTo>
                  <a:lnTo>
                    <a:pt x="7901" y="291"/>
                  </a:lnTo>
                  <a:cubicBezTo>
                    <a:pt x="7901" y="128"/>
                    <a:pt x="7761" y="1"/>
                    <a:pt x="76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95"/>
            <p:cNvSpPr/>
            <p:nvPr/>
          </p:nvSpPr>
          <p:spPr>
            <a:xfrm>
              <a:off x="4919150" y="4494850"/>
              <a:ext cx="17000" cy="14600"/>
            </a:xfrm>
            <a:custGeom>
              <a:rect b="b" l="l" r="r" t="t"/>
              <a:pathLst>
                <a:path extrusionOk="0" h="584" w="680">
                  <a:moveTo>
                    <a:pt x="371" y="1"/>
                  </a:moveTo>
                  <a:cubicBezTo>
                    <a:pt x="124" y="1"/>
                    <a:pt x="1" y="309"/>
                    <a:pt x="186" y="494"/>
                  </a:cubicBezTo>
                  <a:cubicBezTo>
                    <a:pt x="248" y="556"/>
                    <a:pt x="323" y="584"/>
                    <a:pt x="396" y="584"/>
                  </a:cubicBezTo>
                  <a:cubicBezTo>
                    <a:pt x="543" y="584"/>
                    <a:pt x="680" y="474"/>
                    <a:pt x="680" y="309"/>
                  </a:cubicBezTo>
                  <a:cubicBezTo>
                    <a:pt x="649" y="124"/>
                    <a:pt x="526"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95"/>
            <p:cNvSpPr/>
            <p:nvPr/>
          </p:nvSpPr>
          <p:spPr>
            <a:xfrm>
              <a:off x="4747100" y="4197050"/>
              <a:ext cx="363425" cy="312525"/>
            </a:xfrm>
            <a:custGeom>
              <a:rect b="b" l="l" r="r" t="t"/>
              <a:pathLst>
                <a:path extrusionOk="0" h="12501" w="14537">
                  <a:moveTo>
                    <a:pt x="10401" y="586"/>
                  </a:moveTo>
                  <a:lnTo>
                    <a:pt x="10401" y="1697"/>
                  </a:lnTo>
                  <a:lnTo>
                    <a:pt x="556" y="1697"/>
                  </a:lnTo>
                  <a:lnTo>
                    <a:pt x="556" y="864"/>
                  </a:lnTo>
                  <a:cubicBezTo>
                    <a:pt x="556" y="710"/>
                    <a:pt x="680" y="586"/>
                    <a:pt x="834" y="586"/>
                  </a:cubicBezTo>
                  <a:close/>
                  <a:moveTo>
                    <a:pt x="13673" y="586"/>
                  </a:moveTo>
                  <a:cubicBezTo>
                    <a:pt x="13827" y="586"/>
                    <a:pt x="13950" y="710"/>
                    <a:pt x="13950" y="864"/>
                  </a:cubicBezTo>
                  <a:lnTo>
                    <a:pt x="13950" y="1697"/>
                  </a:lnTo>
                  <a:lnTo>
                    <a:pt x="10957" y="1697"/>
                  </a:lnTo>
                  <a:lnTo>
                    <a:pt x="10957" y="586"/>
                  </a:lnTo>
                  <a:close/>
                  <a:moveTo>
                    <a:pt x="865" y="0"/>
                  </a:moveTo>
                  <a:cubicBezTo>
                    <a:pt x="371" y="0"/>
                    <a:pt x="1" y="370"/>
                    <a:pt x="1" y="864"/>
                  </a:cubicBezTo>
                  <a:lnTo>
                    <a:pt x="1" y="11635"/>
                  </a:lnTo>
                  <a:cubicBezTo>
                    <a:pt x="1" y="12098"/>
                    <a:pt x="371" y="12499"/>
                    <a:pt x="865" y="12499"/>
                  </a:cubicBezTo>
                  <a:lnTo>
                    <a:pt x="5988" y="12499"/>
                  </a:lnTo>
                  <a:cubicBezTo>
                    <a:pt x="6327" y="12437"/>
                    <a:pt x="6327" y="11974"/>
                    <a:pt x="5988" y="11913"/>
                  </a:cubicBezTo>
                  <a:lnTo>
                    <a:pt x="865" y="11913"/>
                  </a:lnTo>
                  <a:cubicBezTo>
                    <a:pt x="680" y="11913"/>
                    <a:pt x="556" y="11789"/>
                    <a:pt x="556" y="11635"/>
                  </a:cubicBezTo>
                  <a:lnTo>
                    <a:pt x="556" y="2284"/>
                  </a:lnTo>
                  <a:lnTo>
                    <a:pt x="13950" y="2284"/>
                  </a:lnTo>
                  <a:lnTo>
                    <a:pt x="13950" y="11635"/>
                  </a:lnTo>
                  <a:cubicBezTo>
                    <a:pt x="13950" y="11789"/>
                    <a:pt x="13827" y="11913"/>
                    <a:pt x="13673" y="11913"/>
                  </a:cubicBezTo>
                  <a:lnTo>
                    <a:pt x="8550" y="11913"/>
                  </a:lnTo>
                  <a:cubicBezTo>
                    <a:pt x="8539" y="11912"/>
                    <a:pt x="8530" y="11912"/>
                    <a:pt x="8520" y="11912"/>
                  </a:cubicBezTo>
                  <a:cubicBezTo>
                    <a:pt x="8127" y="11912"/>
                    <a:pt x="8127" y="12500"/>
                    <a:pt x="8520" y="12500"/>
                  </a:cubicBezTo>
                  <a:cubicBezTo>
                    <a:pt x="8530" y="12500"/>
                    <a:pt x="8539" y="12500"/>
                    <a:pt x="8550" y="12499"/>
                  </a:cubicBezTo>
                  <a:lnTo>
                    <a:pt x="13673" y="12499"/>
                  </a:lnTo>
                  <a:cubicBezTo>
                    <a:pt x="14136" y="12499"/>
                    <a:pt x="14537" y="12098"/>
                    <a:pt x="14537" y="11635"/>
                  </a:cubicBezTo>
                  <a:lnTo>
                    <a:pt x="14537" y="864"/>
                  </a:lnTo>
                  <a:cubicBezTo>
                    <a:pt x="14537" y="370"/>
                    <a:pt x="14136" y="0"/>
                    <a:pt x="13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4" name="Google Shape;15794;p95"/>
          <p:cNvGrpSpPr/>
          <p:nvPr/>
        </p:nvGrpSpPr>
        <p:grpSpPr>
          <a:xfrm>
            <a:off x="6200834" y="2935471"/>
            <a:ext cx="422625" cy="363500"/>
            <a:chOff x="3971700" y="4171500"/>
            <a:chExt cx="422625" cy="363500"/>
          </a:xfrm>
        </p:grpSpPr>
        <p:sp>
          <p:nvSpPr>
            <p:cNvPr id="15795" name="Google Shape;15795;p95"/>
            <p:cNvSpPr/>
            <p:nvPr/>
          </p:nvSpPr>
          <p:spPr>
            <a:xfrm>
              <a:off x="3971700" y="4176500"/>
              <a:ext cx="422625" cy="358500"/>
            </a:xfrm>
            <a:custGeom>
              <a:rect b="b" l="l" r="r" t="t"/>
              <a:pathLst>
                <a:path extrusionOk="0" h="14340" w="16905">
                  <a:moveTo>
                    <a:pt x="11024" y="5690"/>
                  </a:moveTo>
                  <a:cubicBezTo>
                    <a:pt x="14170" y="5690"/>
                    <a:pt x="16418" y="9597"/>
                    <a:pt x="14012" y="12395"/>
                  </a:cubicBezTo>
                  <a:lnTo>
                    <a:pt x="13981" y="12395"/>
                  </a:lnTo>
                  <a:cubicBezTo>
                    <a:pt x="13919" y="12488"/>
                    <a:pt x="13919" y="12642"/>
                    <a:pt x="13981" y="12735"/>
                  </a:cubicBezTo>
                  <a:lnTo>
                    <a:pt x="14722" y="13784"/>
                  </a:lnTo>
                  <a:lnTo>
                    <a:pt x="11018" y="13784"/>
                  </a:lnTo>
                  <a:cubicBezTo>
                    <a:pt x="11007" y="13784"/>
                    <a:pt x="10996" y="13784"/>
                    <a:pt x="10984" y="13784"/>
                  </a:cubicBezTo>
                  <a:cubicBezTo>
                    <a:pt x="6660" y="13784"/>
                    <a:pt x="5350" y="7915"/>
                    <a:pt x="9259" y="6099"/>
                  </a:cubicBezTo>
                  <a:cubicBezTo>
                    <a:pt x="9862" y="5817"/>
                    <a:pt x="10457" y="5690"/>
                    <a:pt x="11024" y="5690"/>
                  </a:cubicBezTo>
                  <a:close/>
                  <a:moveTo>
                    <a:pt x="6785" y="0"/>
                  </a:moveTo>
                  <a:cubicBezTo>
                    <a:pt x="6668" y="0"/>
                    <a:pt x="6568" y="83"/>
                    <a:pt x="6543" y="205"/>
                  </a:cubicBezTo>
                  <a:cubicBezTo>
                    <a:pt x="6482" y="328"/>
                    <a:pt x="6574" y="513"/>
                    <a:pt x="6729" y="544"/>
                  </a:cubicBezTo>
                  <a:cubicBezTo>
                    <a:pt x="8827" y="1192"/>
                    <a:pt x="10000" y="3445"/>
                    <a:pt x="9321" y="5575"/>
                  </a:cubicBezTo>
                  <a:cubicBezTo>
                    <a:pt x="8148" y="6038"/>
                    <a:pt x="7222" y="6933"/>
                    <a:pt x="6759" y="8105"/>
                  </a:cubicBezTo>
                  <a:cubicBezTo>
                    <a:pt x="6389" y="8260"/>
                    <a:pt x="5957" y="8321"/>
                    <a:pt x="5556" y="8321"/>
                  </a:cubicBezTo>
                  <a:lnTo>
                    <a:pt x="1821" y="8321"/>
                  </a:lnTo>
                  <a:lnTo>
                    <a:pt x="2562" y="7272"/>
                  </a:lnTo>
                  <a:cubicBezTo>
                    <a:pt x="2655" y="7180"/>
                    <a:pt x="2655" y="7025"/>
                    <a:pt x="2562" y="6933"/>
                  </a:cubicBezTo>
                  <a:cubicBezTo>
                    <a:pt x="680" y="4772"/>
                    <a:pt x="1636" y="1378"/>
                    <a:pt x="4383" y="544"/>
                  </a:cubicBezTo>
                  <a:cubicBezTo>
                    <a:pt x="4717" y="461"/>
                    <a:pt x="4599" y="2"/>
                    <a:pt x="4325" y="2"/>
                  </a:cubicBezTo>
                  <a:cubicBezTo>
                    <a:pt x="4295" y="2"/>
                    <a:pt x="4262" y="7"/>
                    <a:pt x="4229" y="20"/>
                  </a:cubicBezTo>
                  <a:cubicBezTo>
                    <a:pt x="1143" y="915"/>
                    <a:pt x="1" y="4649"/>
                    <a:pt x="2007" y="7149"/>
                  </a:cubicBezTo>
                  <a:lnTo>
                    <a:pt x="1050" y="8445"/>
                  </a:lnTo>
                  <a:cubicBezTo>
                    <a:pt x="988" y="8537"/>
                    <a:pt x="988" y="8661"/>
                    <a:pt x="1050" y="8754"/>
                  </a:cubicBezTo>
                  <a:cubicBezTo>
                    <a:pt x="1081" y="8846"/>
                    <a:pt x="1173" y="8908"/>
                    <a:pt x="1297" y="8908"/>
                  </a:cubicBezTo>
                  <a:lnTo>
                    <a:pt x="5525" y="8908"/>
                  </a:lnTo>
                  <a:cubicBezTo>
                    <a:pt x="5895" y="8908"/>
                    <a:pt x="6235" y="8877"/>
                    <a:pt x="6574" y="8784"/>
                  </a:cubicBezTo>
                  <a:lnTo>
                    <a:pt x="6574" y="8784"/>
                  </a:lnTo>
                  <a:cubicBezTo>
                    <a:pt x="5899" y="11608"/>
                    <a:pt x="8032" y="14340"/>
                    <a:pt x="10939" y="14340"/>
                  </a:cubicBezTo>
                  <a:cubicBezTo>
                    <a:pt x="10955" y="14340"/>
                    <a:pt x="10971" y="14340"/>
                    <a:pt x="10987" y="14339"/>
                  </a:cubicBezTo>
                  <a:lnTo>
                    <a:pt x="15216" y="14339"/>
                  </a:lnTo>
                  <a:cubicBezTo>
                    <a:pt x="15339" y="14339"/>
                    <a:pt x="15432" y="14278"/>
                    <a:pt x="15462" y="14185"/>
                  </a:cubicBezTo>
                  <a:cubicBezTo>
                    <a:pt x="15524" y="14093"/>
                    <a:pt x="15524" y="14000"/>
                    <a:pt x="15462" y="13907"/>
                  </a:cubicBezTo>
                  <a:lnTo>
                    <a:pt x="14537" y="12611"/>
                  </a:lnTo>
                  <a:cubicBezTo>
                    <a:pt x="16905" y="9628"/>
                    <a:pt x="14798" y="5266"/>
                    <a:pt x="11027" y="5266"/>
                  </a:cubicBezTo>
                  <a:cubicBezTo>
                    <a:pt x="11014" y="5266"/>
                    <a:pt x="11001" y="5266"/>
                    <a:pt x="10987" y="5266"/>
                  </a:cubicBezTo>
                  <a:cubicBezTo>
                    <a:pt x="10648" y="5266"/>
                    <a:pt x="10308" y="5297"/>
                    <a:pt x="9969" y="5359"/>
                  </a:cubicBezTo>
                  <a:cubicBezTo>
                    <a:pt x="10525" y="3044"/>
                    <a:pt x="9167" y="699"/>
                    <a:pt x="6883" y="20"/>
                  </a:cubicBezTo>
                  <a:cubicBezTo>
                    <a:pt x="6850" y="6"/>
                    <a:pt x="6817" y="0"/>
                    <a:pt x="67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95"/>
            <p:cNvSpPr/>
            <p:nvPr/>
          </p:nvSpPr>
          <p:spPr>
            <a:xfrm>
              <a:off x="4174625" y="4414625"/>
              <a:ext cx="144300" cy="13900"/>
            </a:xfrm>
            <a:custGeom>
              <a:rect b="b" l="l" r="r" t="t"/>
              <a:pathLst>
                <a:path extrusionOk="0" h="556" w="5772">
                  <a:moveTo>
                    <a:pt x="340" y="0"/>
                  </a:moveTo>
                  <a:cubicBezTo>
                    <a:pt x="0" y="31"/>
                    <a:pt x="0" y="525"/>
                    <a:pt x="340" y="556"/>
                  </a:cubicBezTo>
                  <a:lnTo>
                    <a:pt x="5432" y="556"/>
                  </a:lnTo>
                  <a:cubicBezTo>
                    <a:pt x="5771" y="525"/>
                    <a:pt x="5771" y="31"/>
                    <a:pt x="54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95"/>
            <p:cNvSpPr/>
            <p:nvPr/>
          </p:nvSpPr>
          <p:spPr>
            <a:xfrm>
              <a:off x="4194675" y="4457050"/>
              <a:ext cx="104200" cy="13900"/>
            </a:xfrm>
            <a:custGeom>
              <a:rect b="b" l="l" r="r" t="t"/>
              <a:pathLst>
                <a:path extrusionOk="0" h="556" w="4168">
                  <a:moveTo>
                    <a:pt x="371" y="0"/>
                  </a:moveTo>
                  <a:cubicBezTo>
                    <a:pt x="1" y="0"/>
                    <a:pt x="1" y="556"/>
                    <a:pt x="371" y="556"/>
                  </a:cubicBezTo>
                  <a:lnTo>
                    <a:pt x="3797" y="556"/>
                  </a:lnTo>
                  <a:cubicBezTo>
                    <a:pt x="4167" y="556"/>
                    <a:pt x="4167" y="0"/>
                    <a:pt x="3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95"/>
            <p:cNvSpPr/>
            <p:nvPr/>
          </p:nvSpPr>
          <p:spPr>
            <a:xfrm>
              <a:off x="4195450" y="4371400"/>
              <a:ext cx="102650" cy="14700"/>
            </a:xfrm>
            <a:custGeom>
              <a:rect b="b" l="l" r="r" t="t"/>
              <a:pathLst>
                <a:path extrusionOk="0" h="588" w="4106">
                  <a:moveTo>
                    <a:pt x="340" y="1"/>
                  </a:moveTo>
                  <a:cubicBezTo>
                    <a:pt x="1" y="63"/>
                    <a:pt x="1" y="525"/>
                    <a:pt x="340" y="587"/>
                  </a:cubicBezTo>
                  <a:lnTo>
                    <a:pt x="3766" y="587"/>
                  </a:lnTo>
                  <a:cubicBezTo>
                    <a:pt x="4105" y="525"/>
                    <a:pt x="4105" y="63"/>
                    <a:pt x="3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95"/>
            <p:cNvSpPr/>
            <p:nvPr/>
          </p:nvSpPr>
          <p:spPr>
            <a:xfrm>
              <a:off x="4099925" y="4171500"/>
              <a:ext cx="18400" cy="13400"/>
            </a:xfrm>
            <a:custGeom>
              <a:rect b="b" l="l" r="r" t="t"/>
              <a:pathLst>
                <a:path extrusionOk="0" h="536" w="736">
                  <a:moveTo>
                    <a:pt x="469" y="1"/>
                  </a:moveTo>
                  <a:cubicBezTo>
                    <a:pt x="267" y="1"/>
                    <a:pt x="1" y="346"/>
                    <a:pt x="242" y="467"/>
                  </a:cubicBezTo>
                  <a:cubicBezTo>
                    <a:pt x="288" y="513"/>
                    <a:pt x="357" y="536"/>
                    <a:pt x="427" y="536"/>
                  </a:cubicBezTo>
                  <a:cubicBezTo>
                    <a:pt x="496" y="536"/>
                    <a:pt x="566" y="513"/>
                    <a:pt x="612" y="467"/>
                  </a:cubicBezTo>
                  <a:cubicBezTo>
                    <a:pt x="735" y="374"/>
                    <a:pt x="735" y="189"/>
                    <a:pt x="612" y="96"/>
                  </a:cubicBezTo>
                  <a:cubicBezTo>
                    <a:pt x="578" y="28"/>
                    <a:pt x="526" y="1"/>
                    <a:pt x="4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0" name="Google Shape;15800;p95"/>
          <p:cNvGrpSpPr/>
          <p:nvPr/>
        </p:nvGrpSpPr>
        <p:grpSpPr>
          <a:xfrm>
            <a:off x="6958266" y="2960971"/>
            <a:ext cx="362650" cy="312500"/>
            <a:chOff x="3247225" y="4197050"/>
            <a:chExt cx="362650" cy="312500"/>
          </a:xfrm>
        </p:grpSpPr>
        <p:sp>
          <p:nvSpPr>
            <p:cNvPr id="15801" name="Google Shape;15801;p95"/>
            <p:cNvSpPr/>
            <p:nvPr/>
          </p:nvSpPr>
          <p:spPr>
            <a:xfrm>
              <a:off x="3357550" y="4282575"/>
              <a:ext cx="57125" cy="56450"/>
            </a:xfrm>
            <a:custGeom>
              <a:rect b="b" l="l" r="r" t="t"/>
              <a:pathLst>
                <a:path extrusionOk="0" h="2258" w="2285">
                  <a:moveTo>
                    <a:pt x="1698" y="560"/>
                  </a:moveTo>
                  <a:lnTo>
                    <a:pt x="1698" y="1702"/>
                  </a:lnTo>
                  <a:lnTo>
                    <a:pt x="556" y="1702"/>
                  </a:lnTo>
                  <a:lnTo>
                    <a:pt x="556" y="560"/>
                  </a:lnTo>
                  <a:close/>
                  <a:moveTo>
                    <a:pt x="239" y="1"/>
                  </a:moveTo>
                  <a:cubicBezTo>
                    <a:pt x="103" y="1"/>
                    <a:pt x="1" y="142"/>
                    <a:pt x="1" y="282"/>
                  </a:cubicBezTo>
                  <a:lnTo>
                    <a:pt x="1" y="1980"/>
                  </a:lnTo>
                  <a:cubicBezTo>
                    <a:pt x="1" y="2134"/>
                    <a:pt x="124" y="2258"/>
                    <a:pt x="278" y="2258"/>
                  </a:cubicBezTo>
                  <a:lnTo>
                    <a:pt x="1976" y="2258"/>
                  </a:lnTo>
                  <a:cubicBezTo>
                    <a:pt x="2130" y="2258"/>
                    <a:pt x="2284" y="2134"/>
                    <a:pt x="2284" y="1980"/>
                  </a:cubicBezTo>
                  <a:lnTo>
                    <a:pt x="2284" y="282"/>
                  </a:lnTo>
                  <a:cubicBezTo>
                    <a:pt x="2284" y="142"/>
                    <a:pt x="2156" y="1"/>
                    <a:pt x="2016" y="1"/>
                  </a:cubicBezTo>
                  <a:cubicBezTo>
                    <a:pt x="2003" y="1"/>
                    <a:pt x="1989" y="2"/>
                    <a:pt x="1976" y="5"/>
                  </a:cubicBezTo>
                  <a:lnTo>
                    <a:pt x="278" y="5"/>
                  </a:lnTo>
                  <a:cubicBezTo>
                    <a:pt x="265" y="2"/>
                    <a:pt x="25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95"/>
            <p:cNvSpPr/>
            <p:nvPr/>
          </p:nvSpPr>
          <p:spPr>
            <a:xfrm>
              <a:off x="3441650" y="4282675"/>
              <a:ext cx="59425" cy="13925"/>
            </a:xfrm>
            <a:custGeom>
              <a:rect b="b" l="l" r="r" t="t"/>
              <a:pathLst>
                <a:path extrusionOk="0" h="557" w="2377">
                  <a:moveTo>
                    <a:pt x="340" y="1"/>
                  </a:moveTo>
                  <a:cubicBezTo>
                    <a:pt x="1" y="32"/>
                    <a:pt x="1" y="525"/>
                    <a:pt x="340" y="556"/>
                  </a:cubicBezTo>
                  <a:lnTo>
                    <a:pt x="2037" y="556"/>
                  </a:lnTo>
                  <a:cubicBezTo>
                    <a:pt x="2377" y="525"/>
                    <a:pt x="2377" y="32"/>
                    <a:pt x="2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95"/>
            <p:cNvSpPr/>
            <p:nvPr/>
          </p:nvSpPr>
          <p:spPr>
            <a:xfrm>
              <a:off x="3441650" y="4325125"/>
              <a:ext cx="59425" cy="13900"/>
            </a:xfrm>
            <a:custGeom>
              <a:rect b="b" l="l" r="r" t="t"/>
              <a:pathLst>
                <a:path extrusionOk="0" h="556" w="2377">
                  <a:moveTo>
                    <a:pt x="340" y="0"/>
                  </a:moveTo>
                  <a:cubicBezTo>
                    <a:pt x="1" y="31"/>
                    <a:pt x="1" y="525"/>
                    <a:pt x="340" y="556"/>
                  </a:cubicBezTo>
                  <a:lnTo>
                    <a:pt x="2037" y="556"/>
                  </a:lnTo>
                  <a:cubicBezTo>
                    <a:pt x="2377" y="525"/>
                    <a:pt x="2377" y="31"/>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95"/>
            <p:cNvSpPr/>
            <p:nvPr/>
          </p:nvSpPr>
          <p:spPr>
            <a:xfrm>
              <a:off x="3355225" y="4367550"/>
              <a:ext cx="146625" cy="13900"/>
            </a:xfrm>
            <a:custGeom>
              <a:rect b="b" l="l" r="r" t="t"/>
              <a:pathLst>
                <a:path extrusionOk="0" h="556" w="5865">
                  <a:moveTo>
                    <a:pt x="371" y="0"/>
                  </a:moveTo>
                  <a:cubicBezTo>
                    <a:pt x="1" y="0"/>
                    <a:pt x="1" y="556"/>
                    <a:pt x="371" y="556"/>
                  </a:cubicBezTo>
                  <a:lnTo>
                    <a:pt x="5494" y="556"/>
                  </a:lnTo>
                  <a:cubicBezTo>
                    <a:pt x="5865" y="556"/>
                    <a:pt x="5865" y="0"/>
                    <a:pt x="54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95"/>
            <p:cNvSpPr/>
            <p:nvPr/>
          </p:nvSpPr>
          <p:spPr>
            <a:xfrm>
              <a:off x="3419275" y="4495425"/>
              <a:ext cx="19325" cy="14125"/>
            </a:xfrm>
            <a:custGeom>
              <a:rect b="b" l="l" r="r" t="t"/>
              <a:pathLst>
                <a:path extrusionOk="0" h="565" w="773">
                  <a:moveTo>
                    <a:pt x="371" y="1"/>
                  </a:moveTo>
                  <a:cubicBezTo>
                    <a:pt x="301" y="1"/>
                    <a:pt x="232" y="24"/>
                    <a:pt x="186" y="70"/>
                  </a:cubicBezTo>
                  <a:cubicBezTo>
                    <a:pt x="1" y="255"/>
                    <a:pt x="124" y="564"/>
                    <a:pt x="371" y="564"/>
                  </a:cubicBezTo>
                  <a:cubicBezTo>
                    <a:pt x="649" y="564"/>
                    <a:pt x="772" y="255"/>
                    <a:pt x="556" y="70"/>
                  </a:cubicBezTo>
                  <a:cubicBezTo>
                    <a:pt x="510" y="24"/>
                    <a:pt x="440"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95"/>
            <p:cNvSpPr/>
            <p:nvPr/>
          </p:nvSpPr>
          <p:spPr>
            <a:xfrm>
              <a:off x="3247225" y="4197050"/>
              <a:ext cx="362650" cy="311825"/>
            </a:xfrm>
            <a:custGeom>
              <a:rect b="b" l="l" r="r" t="t"/>
              <a:pathLst>
                <a:path extrusionOk="0" h="12473" w="14506">
                  <a:moveTo>
                    <a:pt x="3549" y="556"/>
                  </a:moveTo>
                  <a:lnTo>
                    <a:pt x="3549" y="586"/>
                  </a:lnTo>
                  <a:lnTo>
                    <a:pt x="9537" y="586"/>
                  </a:lnTo>
                  <a:lnTo>
                    <a:pt x="9537" y="1697"/>
                  </a:lnTo>
                  <a:lnTo>
                    <a:pt x="3272" y="1697"/>
                  </a:lnTo>
                  <a:lnTo>
                    <a:pt x="3272" y="864"/>
                  </a:lnTo>
                  <a:cubicBezTo>
                    <a:pt x="3272" y="679"/>
                    <a:pt x="3395" y="556"/>
                    <a:pt x="3549" y="556"/>
                  </a:cubicBezTo>
                  <a:close/>
                  <a:moveTo>
                    <a:pt x="10925" y="556"/>
                  </a:moveTo>
                  <a:cubicBezTo>
                    <a:pt x="11080" y="556"/>
                    <a:pt x="11234" y="679"/>
                    <a:pt x="11234" y="864"/>
                  </a:cubicBezTo>
                  <a:lnTo>
                    <a:pt x="11234" y="1697"/>
                  </a:lnTo>
                  <a:lnTo>
                    <a:pt x="10092" y="1697"/>
                  </a:lnTo>
                  <a:lnTo>
                    <a:pt x="10092" y="556"/>
                  </a:lnTo>
                  <a:close/>
                  <a:moveTo>
                    <a:pt x="11234" y="2284"/>
                  </a:moveTo>
                  <a:lnTo>
                    <a:pt x="11234" y="8240"/>
                  </a:lnTo>
                  <a:cubicBezTo>
                    <a:pt x="11234" y="8394"/>
                    <a:pt x="11080" y="8518"/>
                    <a:pt x="10925" y="8518"/>
                  </a:cubicBezTo>
                  <a:lnTo>
                    <a:pt x="3549" y="8518"/>
                  </a:lnTo>
                  <a:cubicBezTo>
                    <a:pt x="3395" y="8518"/>
                    <a:pt x="3272" y="8394"/>
                    <a:pt x="3272" y="8240"/>
                  </a:cubicBezTo>
                  <a:lnTo>
                    <a:pt x="3272" y="2284"/>
                  </a:lnTo>
                  <a:close/>
                  <a:moveTo>
                    <a:pt x="12808" y="3981"/>
                  </a:moveTo>
                  <a:cubicBezTo>
                    <a:pt x="12962" y="3981"/>
                    <a:pt x="13086" y="4105"/>
                    <a:pt x="13086" y="4259"/>
                  </a:cubicBezTo>
                  <a:lnTo>
                    <a:pt x="13086" y="10215"/>
                  </a:lnTo>
                  <a:lnTo>
                    <a:pt x="1420" y="10215"/>
                  </a:lnTo>
                  <a:lnTo>
                    <a:pt x="1389" y="4259"/>
                  </a:lnTo>
                  <a:cubicBezTo>
                    <a:pt x="1389" y="4105"/>
                    <a:pt x="1513" y="3981"/>
                    <a:pt x="1698" y="3981"/>
                  </a:cubicBezTo>
                  <a:lnTo>
                    <a:pt x="2716" y="3981"/>
                  </a:lnTo>
                  <a:lnTo>
                    <a:pt x="2716" y="8209"/>
                  </a:lnTo>
                  <a:cubicBezTo>
                    <a:pt x="2716" y="8703"/>
                    <a:pt x="3087" y="9073"/>
                    <a:pt x="3549" y="9073"/>
                  </a:cubicBezTo>
                  <a:lnTo>
                    <a:pt x="10925" y="9073"/>
                  </a:lnTo>
                  <a:cubicBezTo>
                    <a:pt x="11419" y="9073"/>
                    <a:pt x="11790" y="8703"/>
                    <a:pt x="11790" y="8209"/>
                  </a:cubicBezTo>
                  <a:lnTo>
                    <a:pt x="11790" y="3981"/>
                  </a:lnTo>
                  <a:close/>
                  <a:moveTo>
                    <a:pt x="3549" y="0"/>
                  </a:moveTo>
                  <a:cubicBezTo>
                    <a:pt x="3087" y="0"/>
                    <a:pt x="2716" y="401"/>
                    <a:pt x="2716" y="864"/>
                  </a:cubicBezTo>
                  <a:lnTo>
                    <a:pt x="2716" y="3426"/>
                  </a:lnTo>
                  <a:lnTo>
                    <a:pt x="1698" y="3426"/>
                  </a:lnTo>
                  <a:cubicBezTo>
                    <a:pt x="1681" y="3425"/>
                    <a:pt x="1664" y="3424"/>
                    <a:pt x="1648" y="3424"/>
                  </a:cubicBezTo>
                  <a:cubicBezTo>
                    <a:pt x="1206" y="3424"/>
                    <a:pt x="834" y="3813"/>
                    <a:pt x="834" y="4259"/>
                  </a:cubicBezTo>
                  <a:lnTo>
                    <a:pt x="834" y="10215"/>
                  </a:lnTo>
                  <a:lnTo>
                    <a:pt x="278" y="10215"/>
                  </a:lnTo>
                  <a:cubicBezTo>
                    <a:pt x="124" y="10215"/>
                    <a:pt x="0" y="10339"/>
                    <a:pt x="0" y="10493"/>
                  </a:cubicBezTo>
                  <a:lnTo>
                    <a:pt x="0" y="11357"/>
                  </a:lnTo>
                  <a:cubicBezTo>
                    <a:pt x="0" y="11974"/>
                    <a:pt x="525" y="12468"/>
                    <a:pt x="1142" y="12468"/>
                  </a:cubicBezTo>
                  <a:lnTo>
                    <a:pt x="5988" y="12468"/>
                  </a:lnTo>
                  <a:cubicBezTo>
                    <a:pt x="6296" y="12437"/>
                    <a:pt x="6296" y="11944"/>
                    <a:pt x="5988" y="11913"/>
                  </a:cubicBezTo>
                  <a:lnTo>
                    <a:pt x="1111" y="11913"/>
                  </a:lnTo>
                  <a:cubicBezTo>
                    <a:pt x="803" y="11913"/>
                    <a:pt x="556" y="11635"/>
                    <a:pt x="587" y="11357"/>
                  </a:cubicBezTo>
                  <a:lnTo>
                    <a:pt x="587" y="10771"/>
                  </a:lnTo>
                  <a:lnTo>
                    <a:pt x="13981" y="10771"/>
                  </a:lnTo>
                  <a:lnTo>
                    <a:pt x="13981" y="11357"/>
                  </a:lnTo>
                  <a:cubicBezTo>
                    <a:pt x="13981" y="11666"/>
                    <a:pt x="13703" y="11913"/>
                    <a:pt x="13394" y="11913"/>
                  </a:cubicBezTo>
                  <a:lnTo>
                    <a:pt x="8518" y="11913"/>
                  </a:lnTo>
                  <a:cubicBezTo>
                    <a:pt x="8501" y="11910"/>
                    <a:pt x="8484" y="11909"/>
                    <a:pt x="8468" y="11909"/>
                  </a:cubicBezTo>
                  <a:cubicBezTo>
                    <a:pt x="8134" y="11909"/>
                    <a:pt x="8134" y="12472"/>
                    <a:pt x="8468" y="12472"/>
                  </a:cubicBezTo>
                  <a:cubicBezTo>
                    <a:pt x="8484" y="12472"/>
                    <a:pt x="8501" y="12471"/>
                    <a:pt x="8518" y="12468"/>
                  </a:cubicBezTo>
                  <a:lnTo>
                    <a:pt x="13394" y="12468"/>
                  </a:lnTo>
                  <a:cubicBezTo>
                    <a:pt x="14012" y="12468"/>
                    <a:pt x="14505" y="11974"/>
                    <a:pt x="14505" y="11357"/>
                  </a:cubicBezTo>
                  <a:lnTo>
                    <a:pt x="14505" y="10493"/>
                  </a:lnTo>
                  <a:cubicBezTo>
                    <a:pt x="14505" y="10339"/>
                    <a:pt x="14382" y="10215"/>
                    <a:pt x="14228" y="10215"/>
                  </a:cubicBezTo>
                  <a:lnTo>
                    <a:pt x="13672" y="10215"/>
                  </a:lnTo>
                  <a:lnTo>
                    <a:pt x="13672" y="4259"/>
                  </a:lnTo>
                  <a:cubicBezTo>
                    <a:pt x="13672" y="3796"/>
                    <a:pt x="13271" y="3426"/>
                    <a:pt x="12808" y="3426"/>
                  </a:cubicBezTo>
                  <a:lnTo>
                    <a:pt x="11790" y="3426"/>
                  </a:lnTo>
                  <a:lnTo>
                    <a:pt x="11790" y="864"/>
                  </a:lnTo>
                  <a:cubicBezTo>
                    <a:pt x="11790" y="370"/>
                    <a:pt x="11419" y="0"/>
                    <a:pt x="109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7" name="Google Shape;15807;p95"/>
          <p:cNvGrpSpPr/>
          <p:nvPr/>
        </p:nvGrpSpPr>
        <p:grpSpPr>
          <a:xfrm>
            <a:off x="7728272" y="2935508"/>
            <a:ext cx="366525" cy="363425"/>
            <a:chOff x="2491100" y="4171575"/>
            <a:chExt cx="366525" cy="363425"/>
          </a:xfrm>
        </p:grpSpPr>
        <p:sp>
          <p:nvSpPr>
            <p:cNvPr id="15808" name="Google Shape;15808;p95"/>
            <p:cNvSpPr/>
            <p:nvPr/>
          </p:nvSpPr>
          <p:spPr>
            <a:xfrm>
              <a:off x="2636150" y="4303500"/>
              <a:ext cx="66375" cy="57025"/>
            </a:xfrm>
            <a:custGeom>
              <a:rect b="b" l="l" r="r" t="t"/>
              <a:pathLst>
                <a:path extrusionOk="0" h="2281" w="2655">
                  <a:moveTo>
                    <a:pt x="1528" y="564"/>
                  </a:moveTo>
                  <a:cubicBezTo>
                    <a:pt x="1822" y="564"/>
                    <a:pt x="2099" y="791"/>
                    <a:pt x="2099" y="1143"/>
                  </a:cubicBezTo>
                  <a:cubicBezTo>
                    <a:pt x="2099" y="1451"/>
                    <a:pt x="1852" y="1698"/>
                    <a:pt x="1513" y="1698"/>
                  </a:cubicBezTo>
                  <a:cubicBezTo>
                    <a:pt x="1019" y="1698"/>
                    <a:pt x="741" y="1081"/>
                    <a:pt x="1112" y="742"/>
                  </a:cubicBezTo>
                  <a:cubicBezTo>
                    <a:pt x="1234" y="619"/>
                    <a:pt x="1383" y="564"/>
                    <a:pt x="1528" y="564"/>
                  </a:cubicBezTo>
                  <a:close/>
                  <a:moveTo>
                    <a:pt x="1513" y="1"/>
                  </a:moveTo>
                  <a:cubicBezTo>
                    <a:pt x="525" y="1"/>
                    <a:pt x="1" y="1205"/>
                    <a:pt x="711" y="1945"/>
                  </a:cubicBezTo>
                  <a:cubicBezTo>
                    <a:pt x="942" y="2177"/>
                    <a:pt x="1230" y="2280"/>
                    <a:pt x="1512" y="2280"/>
                  </a:cubicBezTo>
                  <a:cubicBezTo>
                    <a:pt x="2094" y="2280"/>
                    <a:pt x="2655" y="1839"/>
                    <a:pt x="2655" y="1174"/>
                  </a:cubicBezTo>
                  <a:cubicBezTo>
                    <a:pt x="2655" y="526"/>
                    <a:pt x="2161" y="1"/>
                    <a:pt x="1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95"/>
            <p:cNvSpPr/>
            <p:nvPr/>
          </p:nvSpPr>
          <p:spPr>
            <a:xfrm>
              <a:off x="2491100" y="4171575"/>
              <a:ext cx="366525" cy="363425"/>
            </a:xfrm>
            <a:custGeom>
              <a:rect b="b" l="l" r="r" t="t"/>
              <a:pathLst>
                <a:path extrusionOk="0" h="14537" w="14661">
                  <a:moveTo>
                    <a:pt x="7037" y="2439"/>
                  </a:moveTo>
                  <a:lnTo>
                    <a:pt x="7037" y="3581"/>
                  </a:lnTo>
                  <a:cubicBezTo>
                    <a:pt x="5216" y="3735"/>
                    <a:pt x="3797" y="5185"/>
                    <a:pt x="3642" y="6975"/>
                  </a:cubicBezTo>
                  <a:lnTo>
                    <a:pt x="2501" y="6975"/>
                  </a:lnTo>
                  <a:cubicBezTo>
                    <a:pt x="2655" y="4537"/>
                    <a:pt x="4599" y="2593"/>
                    <a:pt x="7037" y="2439"/>
                  </a:cubicBezTo>
                  <a:close/>
                  <a:moveTo>
                    <a:pt x="7624" y="2439"/>
                  </a:moveTo>
                  <a:cubicBezTo>
                    <a:pt x="10062" y="2593"/>
                    <a:pt x="12006" y="4537"/>
                    <a:pt x="12129" y="6975"/>
                  </a:cubicBezTo>
                  <a:lnTo>
                    <a:pt x="11018" y="6975"/>
                  </a:lnTo>
                  <a:cubicBezTo>
                    <a:pt x="10864" y="5185"/>
                    <a:pt x="9414" y="3735"/>
                    <a:pt x="7624" y="3581"/>
                  </a:cubicBezTo>
                  <a:lnTo>
                    <a:pt x="7624" y="2439"/>
                  </a:lnTo>
                  <a:close/>
                  <a:moveTo>
                    <a:pt x="7315" y="4136"/>
                  </a:moveTo>
                  <a:cubicBezTo>
                    <a:pt x="10247" y="4136"/>
                    <a:pt x="11574" y="7809"/>
                    <a:pt x="9321" y="9691"/>
                  </a:cubicBezTo>
                  <a:cubicBezTo>
                    <a:pt x="9228" y="8457"/>
                    <a:pt x="8279" y="7839"/>
                    <a:pt x="7330" y="7839"/>
                  </a:cubicBezTo>
                  <a:cubicBezTo>
                    <a:pt x="6381" y="7839"/>
                    <a:pt x="5432" y="8457"/>
                    <a:pt x="5340" y="9691"/>
                  </a:cubicBezTo>
                  <a:cubicBezTo>
                    <a:pt x="3087" y="7809"/>
                    <a:pt x="4414" y="4136"/>
                    <a:pt x="7315" y="4136"/>
                  </a:cubicBezTo>
                  <a:close/>
                  <a:moveTo>
                    <a:pt x="7315" y="8403"/>
                  </a:moveTo>
                  <a:cubicBezTo>
                    <a:pt x="8025" y="8403"/>
                    <a:pt x="8735" y="8873"/>
                    <a:pt x="8735" y="9815"/>
                  </a:cubicBezTo>
                  <a:lnTo>
                    <a:pt x="8735" y="10062"/>
                  </a:lnTo>
                  <a:cubicBezTo>
                    <a:pt x="8303" y="10278"/>
                    <a:pt x="7816" y="10386"/>
                    <a:pt x="7327" y="10386"/>
                  </a:cubicBezTo>
                  <a:cubicBezTo>
                    <a:pt x="6837" y="10386"/>
                    <a:pt x="6343" y="10278"/>
                    <a:pt x="5895" y="10062"/>
                  </a:cubicBezTo>
                  <a:lnTo>
                    <a:pt x="5895" y="9815"/>
                  </a:lnTo>
                  <a:cubicBezTo>
                    <a:pt x="5895" y="8873"/>
                    <a:pt x="6605" y="8403"/>
                    <a:pt x="7315" y="8403"/>
                  </a:cubicBezTo>
                  <a:close/>
                  <a:moveTo>
                    <a:pt x="3673" y="7562"/>
                  </a:moveTo>
                  <a:cubicBezTo>
                    <a:pt x="3797" y="9352"/>
                    <a:pt x="5247" y="10802"/>
                    <a:pt x="7068" y="10957"/>
                  </a:cubicBezTo>
                  <a:lnTo>
                    <a:pt x="7068" y="12068"/>
                  </a:lnTo>
                  <a:cubicBezTo>
                    <a:pt x="4630" y="11944"/>
                    <a:pt x="2686" y="10000"/>
                    <a:pt x="2531" y="7562"/>
                  </a:cubicBezTo>
                  <a:close/>
                  <a:moveTo>
                    <a:pt x="7330" y="1"/>
                  </a:moveTo>
                  <a:cubicBezTo>
                    <a:pt x="7184" y="1"/>
                    <a:pt x="7037" y="93"/>
                    <a:pt x="7037" y="278"/>
                  </a:cubicBezTo>
                  <a:lnTo>
                    <a:pt x="7037" y="1883"/>
                  </a:lnTo>
                  <a:cubicBezTo>
                    <a:pt x="4291" y="2037"/>
                    <a:pt x="2099" y="4229"/>
                    <a:pt x="1945" y="6975"/>
                  </a:cubicBezTo>
                  <a:lnTo>
                    <a:pt x="340" y="6975"/>
                  </a:lnTo>
                  <a:cubicBezTo>
                    <a:pt x="1" y="7037"/>
                    <a:pt x="1" y="7500"/>
                    <a:pt x="340" y="7562"/>
                  </a:cubicBezTo>
                  <a:lnTo>
                    <a:pt x="1945" y="7562"/>
                  </a:lnTo>
                  <a:cubicBezTo>
                    <a:pt x="2099" y="10308"/>
                    <a:pt x="4291" y="12500"/>
                    <a:pt x="7037" y="12654"/>
                  </a:cubicBezTo>
                  <a:lnTo>
                    <a:pt x="7037" y="14259"/>
                  </a:lnTo>
                  <a:cubicBezTo>
                    <a:pt x="7037" y="14444"/>
                    <a:pt x="7184" y="14536"/>
                    <a:pt x="7330" y="14536"/>
                  </a:cubicBezTo>
                  <a:cubicBezTo>
                    <a:pt x="7477" y="14536"/>
                    <a:pt x="7624" y="14444"/>
                    <a:pt x="7624" y="14259"/>
                  </a:cubicBezTo>
                  <a:lnTo>
                    <a:pt x="7624" y="12654"/>
                  </a:lnTo>
                  <a:cubicBezTo>
                    <a:pt x="8611" y="12592"/>
                    <a:pt x="9599" y="12253"/>
                    <a:pt x="10432" y="11666"/>
                  </a:cubicBezTo>
                  <a:cubicBezTo>
                    <a:pt x="10555" y="11574"/>
                    <a:pt x="10586" y="11419"/>
                    <a:pt x="10494" y="11296"/>
                  </a:cubicBezTo>
                  <a:cubicBezTo>
                    <a:pt x="10438" y="11221"/>
                    <a:pt x="10359" y="11180"/>
                    <a:pt x="10278" y="11180"/>
                  </a:cubicBezTo>
                  <a:cubicBezTo>
                    <a:pt x="10226" y="11180"/>
                    <a:pt x="10172" y="11198"/>
                    <a:pt x="10123" y="11234"/>
                  </a:cubicBezTo>
                  <a:cubicBezTo>
                    <a:pt x="9383" y="11728"/>
                    <a:pt x="8519" y="12037"/>
                    <a:pt x="7624" y="12098"/>
                  </a:cubicBezTo>
                  <a:lnTo>
                    <a:pt x="7624" y="10957"/>
                  </a:lnTo>
                  <a:cubicBezTo>
                    <a:pt x="9444" y="10802"/>
                    <a:pt x="10864" y="9383"/>
                    <a:pt x="11018" y="7562"/>
                  </a:cubicBezTo>
                  <a:lnTo>
                    <a:pt x="12160" y="7562"/>
                  </a:lnTo>
                  <a:cubicBezTo>
                    <a:pt x="12129" y="8210"/>
                    <a:pt x="11975" y="8827"/>
                    <a:pt x="11666" y="9413"/>
                  </a:cubicBezTo>
                  <a:cubicBezTo>
                    <a:pt x="11523" y="9639"/>
                    <a:pt x="11733" y="9850"/>
                    <a:pt x="11935" y="9850"/>
                  </a:cubicBezTo>
                  <a:cubicBezTo>
                    <a:pt x="12038" y="9850"/>
                    <a:pt x="12139" y="9795"/>
                    <a:pt x="12191" y="9660"/>
                  </a:cubicBezTo>
                  <a:cubicBezTo>
                    <a:pt x="12500" y="9012"/>
                    <a:pt x="12685" y="8302"/>
                    <a:pt x="12716" y="7562"/>
                  </a:cubicBezTo>
                  <a:lnTo>
                    <a:pt x="14321" y="7562"/>
                  </a:lnTo>
                  <a:cubicBezTo>
                    <a:pt x="14660" y="7531"/>
                    <a:pt x="14660" y="7037"/>
                    <a:pt x="14321" y="7006"/>
                  </a:cubicBezTo>
                  <a:lnTo>
                    <a:pt x="14321" y="6975"/>
                  </a:lnTo>
                  <a:lnTo>
                    <a:pt x="12716" y="6975"/>
                  </a:lnTo>
                  <a:cubicBezTo>
                    <a:pt x="12561" y="4229"/>
                    <a:pt x="10370" y="2037"/>
                    <a:pt x="7624" y="1883"/>
                  </a:cubicBezTo>
                  <a:lnTo>
                    <a:pt x="7624" y="278"/>
                  </a:lnTo>
                  <a:cubicBezTo>
                    <a:pt x="7624" y="93"/>
                    <a:pt x="7477" y="1"/>
                    <a:pt x="73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95"/>
            <p:cNvSpPr/>
            <p:nvPr/>
          </p:nvSpPr>
          <p:spPr>
            <a:xfrm>
              <a:off x="2518100" y="4431600"/>
              <a:ext cx="81575" cy="77975"/>
            </a:xfrm>
            <a:custGeom>
              <a:rect b="b" l="l" r="r" t="t"/>
              <a:pathLst>
                <a:path extrusionOk="0" h="3119" w="3263">
                  <a:moveTo>
                    <a:pt x="279" y="0"/>
                  </a:moveTo>
                  <a:cubicBezTo>
                    <a:pt x="124" y="0"/>
                    <a:pt x="1" y="123"/>
                    <a:pt x="1" y="278"/>
                  </a:cubicBezTo>
                  <a:lnTo>
                    <a:pt x="1" y="2839"/>
                  </a:lnTo>
                  <a:cubicBezTo>
                    <a:pt x="1" y="2994"/>
                    <a:pt x="124" y="3117"/>
                    <a:pt x="279" y="3117"/>
                  </a:cubicBezTo>
                  <a:lnTo>
                    <a:pt x="2840" y="3117"/>
                  </a:lnTo>
                  <a:cubicBezTo>
                    <a:pt x="2850" y="3118"/>
                    <a:pt x="2860" y="3118"/>
                    <a:pt x="2870" y="3118"/>
                  </a:cubicBezTo>
                  <a:cubicBezTo>
                    <a:pt x="3262" y="3118"/>
                    <a:pt x="3262" y="2530"/>
                    <a:pt x="2870" y="2530"/>
                  </a:cubicBezTo>
                  <a:cubicBezTo>
                    <a:pt x="2860" y="2530"/>
                    <a:pt x="2850" y="2530"/>
                    <a:pt x="2840" y="2531"/>
                  </a:cubicBezTo>
                  <a:lnTo>
                    <a:pt x="587" y="2531"/>
                  </a:lnTo>
                  <a:lnTo>
                    <a:pt x="587" y="278"/>
                  </a:lnTo>
                  <a:cubicBezTo>
                    <a:pt x="556" y="123"/>
                    <a:pt x="433"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95"/>
            <p:cNvSpPr/>
            <p:nvPr/>
          </p:nvSpPr>
          <p:spPr>
            <a:xfrm>
              <a:off x="2752650" y="4431000"/>
              <a:ext cx="77950" cy="78550"/>
            </a:xfrm>
            <a:custGeom>
              <a:rect b="b" l="l" r="r" t="t"/>
              <a:pathLst>
                <a:path extrusionOk="0" h="3142" w="3118">
                  <a:moveTo>
                    <a:pt x="2825" y="1"/>
                  </a:moveTo>
                  <a:cubicBezTo>
                    <a:pt x="2678" y="1"/>
                    <a:pt x="2532" y="101"/>
                    <a:pt x="2532" y="302"/>
                  </a:cubicBezTo>
                  <a:lnTo>
                    <a:pt x="2532" y="2555"/>
                  </a:lnTo>
                  <a:lnTo>
                    <a:pt x="279" y="2555"/>
                  </a:lnTo>
                  <a:cubicBezTo>
                    <a:pt x="124" y="2555"/>
                    <a:pt x="1" y="2678"/>
                    <a:pt x="1" y="2863"/>
                  </a:cubicBezTo>
                  <a:cubicBezTo>
                    <a:pt x="1" y="3018"/>
                    <a:pt x="124" y="3141"/>
                    <a:pt x="279" y="3141"/>
                  </a:cubicBezTo>
                  <a:lnTo>
                    <a:pt x="2840" y="3141"/>
                  </a:lnTo>
                  <a:cubicBezTo>
                    <a:pt x="2994" y="3141"/>
                    <a:pt x="3118" y="3018"/>
                    <a:pt x="3118" y="2863"/>
                  </a:cubicBezTo>
                  <a:lnTo>
                    <a:pt x="3118" y="302"/>
                  </a:lnTo>
                  <a:cubicBezTo>
                    <a:pt x="3118" y="101"/>
                    <a:pt x="2971" y="1"/>
                    <a:pt x="28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95"/>
            <p:cNvSpPr/>
            <p:nvPr/>
          </p:nvSpPr>
          <p:spPr>
            <a:xfrm>
              <a:off x="2518100" y="4197700"/>
              <a:ext cx="81575" cy="78050"/>
            </a:xfrm>
            <a:custGeom>
              <a:rect b="b" l="l" r="r" t="t"/>
              <a:pathLst>
                <a:path extrusionOk="0" h="3122" w="3263">
                  <a:moveTo>
                    <a:pt x="2896" y="1"/>
                  </a:moveTo>
                  <a:cubicBezTo>
                    <a:pt x="2879" y="1"/>
                    <a:pt x="2860" y="2"/>
                    <a:pt x="2840" y="5"/>
                  </a:cubicBezTo>
                  <a:lnTo>
                    <a:pt x="279" y="5"/>
                  </a:lnTo>
                  <a:cubicBezTo>
                    <a:pt x="124" y="5"/>
                    <a:pt x="1" y="128"/>
                    <a:pt x="1" y="283"/>
                  </a:cubicBezTo>
                  <a:lnTo>
                    <a:pt x="1" y="2844"/>
                  </a:lnTo>
                  <a:cubicBezTo>
                    <a:pt x="1" y="2998"/>
                    <a:pt x="124" y="3122"/>
                    <a:pt x="279" y="3122"/>
                  </a:cubicBezTo>
                  <a:cubicBezTo>
                    <a:pt x="433" y="3122"/>
                    <a:pt x="556" y="2998"/>
                    <a:pt x="587" y="2844"/>
                  </a:cubicBezTo>
                  <a:lnTo>
                    <a:pt x="587" y="560"/>
                  </a:lnTo>
                  <a:lnTo>
                    <a:pt x="2840" y="560"/>
                  </a:lnTo>
                  <a:cubicBezTo>
                    <a:pt x="2850" y="561"/>
                    <a:pt x="2860" y="561"/>
                    <a:pt x="2870" y="561"/>
                  </a:cubicBezTo>
                  <a:cubicBezTo>
                    <a:pt x="3253" y="561"/>
                    <a:pt x="3262" y="1"/>
                    <a:pt x="28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95"/>
            <p:cNvSpPr/>
            <p:nvPr/>
          </p:nvSpPr>
          <p:spPr>
            <a:xfrm>
              <a:off x="2749050" y="4197000"/>
              <a:ext cx="81550" cy="78750"/>
            </a:xfrm>
            <a:custGeom>
              <a:rect b="b" l="l" r="r" t="t"/>
              <a:pathLst>
                <a:path extrusionOk="0" h="3150" w="3262">
                  <a:moveTo>
                    <a:pt x="393" y="1"/>
                  </a:moveTo>
                  <a:cubicBezTo>
                    <a:pt x="0" y="1"/>
                    <a:pt x="0" y="589"/>
                    <a:pt x="393" y="589"/>
                  </a:cubicBezTo>
                  <a:cubicBezTo>
                    <a:pt x="403" y="589"/>
                    <a:pt x="413" y="589"/>
                    <a:pt x="423" y="588"/>
                  </a:cubicBezTo>
                  <a:lnTo>
                    <a:pt x="2676" y="588"/>
                  </a:lnTo>
                  <a:lnTo>
                    <a:pt x="2676" y="2872"/>
                  </a:lnTo>
                  <a:cubicBezTo>
                    <a:pt x="2676" y="3026"/>
                    <a:pt x="2799" y="3150"/>
                    <a:pt x="2984" y="3150"/>
                  </a:cubicBezTo>
                  <a:lnTo>
                    <a:pt x="2984" y="3119"/>
                  </a:lnTo>
                  <a:cubicBezTo>
                    <a:pt x="3138" y="3119"/>
                    <a:pt x="3262" y="2996"/>
                    <a:pt x="3262" y="2841"/>
                  </a:cubicBezTo>
                  <a:lnTo>
                    <a:pt x="3262" y="280"/>
                  </a:lnTo>
                  <a:cubicBezTo>
                    <a:pt x="3262" y="125"/>
                    <a:pt x="3138" y="2"/>
                    <a:pt x="2984" y="2"/>
                  </a:cubicBezTo>
                  <a:lnTo>
                    <a:pt x="423" y="2"/>
                  </a:lnTo>
                  <a:cubicBezTo>
                    <a:pt x="413" y="1"/>
                    <a:pt x="403"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95"/>
            <p:cNvSpPr/>
            <p:nvPr/>
          </p:nvSpPr>
          <p:spPr>
            <a:xfrm>
              <a:off x="2763075" y="4429500"/>
              <a:ext cx="16625" cy="13875"/>
            </a:xfrm>
            <a:custGeom>
              <a:rect b="b" l="l" r="r" t="t"/>
              <a:pathLst>
                <a:path extrusionOk="0" h="555" w="665">
                  <a:moveTo>
                    <a:pt x="332" y="0"/>
                  </a:moveTo>
                  <a:cubicBezTo>
                    <a:pt x="139" y="0"/>
                    <a:pt x="0" y="186"/>
                    <a:pt x="78" y="393"/>
                  </a:cubicBezTo>
                  <a:cubicBezTo>
                    <a:pt x="124" y="501"/>
                    <a:pt x="232" y="555"/>
                    <a:pt x="340" y="555"/>
                  </a:cubicBezTo>
                  <a:cubicBezTo>
                    <a:pt x="448" y="555"/>
                    <a:pt x="556" y="501"/>
                    <a:pt x="602" y="393"/>
                  </a:cubicBezTo>
                  <a:cubicBezTo>
                    <a:pt x="664" y="238"/>
                    <a:pt x="602" y="53"/>
                    <a:pt x="448" y="22"/>
                  </a:cubicBezTo>
                  <a:cubicBezTo>
                    <a:pt x="408" y="7"/>
                    <a:pt x="369" y="0"/>
                    <a:pt x="3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5" name="Google Shape;15815;p95"/>
          <p:cNvGrpSpPr/>
          <p:nvPr/>
        </p:nvGrpSpPr>
        <p:grpSpPr>
          <a:xfrm>
            <a:off x="7729822" y="3454994"/>
            <a:ext cx="363425" cy="363225"/>
            <a:chOff x="1734225" y="4171575"/>
            <a:chExt cx="363425" cy="363225"/>
          </a:xfrm>
        </p:grpSpPr>
        <p:sp>
          <p:nvSpPr>
            <p:cNvPr id="15816" name="Google Shape;15816;p95"/>
            <p:cNvSpPr/>
            <p:nvPr/>
          </p:nvSpPr>
          <p:spPr>
            <a:xfrm>
              <a:off x="1753500" y="4341325"/>
              <a:ext cx="37725" cy="23000"/>
            </a:xfrm>
            <a:custGeom>
              <a:rect b="b" l="l" r="r" t="t"/>
              <a:pathLst>
                <a:path extrusionOk="0" h="920" w="1509">
                  <a:moveTo>
                    <a:pt x="988" y="0"/>
                  </a:moveTo>
                  <a:lnTo>
                    <a:pt x="217" y="371"/>
                  </a:lnTo>
                  <a:cubicBezTo>
                    <a:pt x="62" y="432"/>
                    <a:pt x="1" y="617"/>
                    <a:pt x="62" y="772"/>
                  </a:cubicBezTo>
                  <a:cubicBezTo>
                    <a:pt x="108" y="862"/>
                    <a:pt x="219" y="919"/>
                    <a:pt x="336" y="919"/>
                  </a:cubicBezTo>
                  <a:cubicBezTo>
                    <a:pt x="379" y="919"/>
                    <a:pt x="422" y="912"/>
                    <a:pt x="464" y="895"/>
                  </a:cubicBezTo>
                  <a:lnTo>
                    <a:pt x="1235" y="556"/>
                  </a:lnTo>
                  <a:cubicBezTo>
                    <a:pt x="1508" y="392"/>
                    <a:pt x="1371" y="10"/>
                    <a:pt x="1100" y="10"/>
                  </a:cubicBezTo>
                  <a:cubicBezTo>
                    <a:pt x="1065" y="10"/>
                    <a:pt x="1027" y="17"/>
                    <a:pt x="988" y="31"/>
                  </a:cubicBezTo>
                  <a:lnTo>
                    <a:pt x="9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95"/>
            <p:cNvSpPr/>
            <p:nvPr/>
          </p:nvSpPr>
          <p:spPr>
            <a:xfrm>
              <a:off x="2040725" y="4206325"/>
              <a:ext cx="38925" cy="22875"/>
            </a:xfrm>
            <a:custGeom>
              <a:rect b="b" l="l" r="r" t="t"/>
              <a:pathLst>
                <a:path extrusionOk="0" h="915" w="1557">
                  <a:moveTo>
                    <a:pt x="1189" y="1"/>
                  </a:moveTo>
                  <a:cubicBezTo>
                    <a:pt x="1153" y="1"/>
                    <a:pt x="1113" y="10"/>
                    <a:pt x="1073" y="30"/>
                  </a:cubicBezTo>
                  <a:lnTo>
                    <a:pt x="301" y="370"/>
                  </a:lnTo>
                  <a:cubicBezTo>
                    <a:pt x="1" y="534"/>
                    <a:pt x="135" y="915"/>
                    <a:pt x="405" y="915"/>
                  </a:cubicBezTo>
                  <a:cubicBezTo>
                    <a:pt x="441" y="915"/>
                    <a:pt x="478" y="909"/>
                    <a:pt x="517" y="894"/>
                  </a:cubicBezTo>
                  <a:lnTo>
                    <a:pt x="1289" y="524"/>
                  </a:lnTo>
                  <a:cubicBezTo>
                    <a:pt x="1556" y="390"/>
                    <a:pt x="1429" y="1"/>
                    <a:pt x="1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95"/>
            <p:cNvSpPr/>
            <p:nvPr/>
          </p:nvSpPr>
          <p:spPr>
            <a:xfrm>
              <a:off x="1750425" y="4205875"/>
              <a:ext cx="40025" cy="23325"/>
            </a:xfrm>
            <a:custGeom>
              <a:rect b="b" l="l" r="r" t="t"/>
              <a:pathLst>
                <a:path extrusionOk="0" h="933" w="1601">
                  <a:moveTo>
                    <a:pt x="406" y="1"/>
                  </a:moveTo>
                  <a:cubicBezTo>
                    <a:pt x="147" y="1"/>
                    <a:pt x="0" y="437"/>
                    <a:pt x="340" y="542"/>
                  </a:cubicBezTo>
                  <a:lnTo>
                    <a:pt x="1111" y="912"/>
                  </a:lnTo>
                  <a:cubicBezTo>
                    <a:pt x="1147" y="927"/>
                    <a:pt x="1181" y="933"/>
                    <a:pt x="1213" y="933"/>
                  </a:cubicBezTo>
                  <a:cubicBezTo>
                    <a:pt x="1463" y="933"/>
                    <a:pt x="1600" y="552"/>
                    <a:pt x="1327" y="388"/>
                  </a:cubicBezTo>
                  <a:lnTo>
                    <a:pt x="556" y="48"/>
                  </a:lnTo>
                  <a:cubicBezTo>
                    <a:pt x="504" y="15"/>
                    <a:pt x="453" y="1"/>
                    <a:pt x="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95"/>
            <p:cNvSpPr/>
            <p:nvPr/>
          </p:nvSpPr>
          <p:spPr>
            <a:xfrm>
              <a:off x="2041400" y="4340800"/>
              <a:ext cx="36950" cy="23500"/>
            </a:xfrm>
            <a:custGeom>
              <a:rect b="b" l="l" r="r" t="t"/>
              <a:pathLst>
                <a:path extrusionOk="0" h="940" w="1478">
                  <a:moveTo>
                    <a:pt x="409" y="1"/>
                  </a:moveTo>
                  <a:cubicBezTo>
                    <a:pt x="139" y="1"/>
                    <a:pt x="1" y="382"/>
                    <a:pt x="274" y="546"/>
                  </a:cubicBezTo>
                  <a:lnTo>
                    <a:pt x="1046" y="916"/>
                  </a:lnTo>
                  <a:cubicBezTo>
                    <a:pt x="1077" y="932"/>
                    <a:pt x="1113" y="940"/>
                    <a:pt x="1150" y="940"/>
                  </a:cubicBezTo>
                  <a:cubicBezTo>
                    <a:pt x="1256" y="940"/>
                    <a:pt x="1370" y="876"/>
                    <a:pt x="1416" y="762"/>
                  </a:cubicBezTo>
                  <a:cubicBezTo>
                    <a:pt x="1478" y="638"/>
                    <a:pt x="1416" y="453"/>
                    <a:pt x="1292" y="392"/>
                  </a:cubicBezTo>
                  <a:lnTo>
                    <a:pt x="521" y="21"/>
                  </a:lnTo>
                  <a:cubicBezTo>
                    <a:pt x="482" y="7"/>
                    <a:pt x="444" y="1"/>
                    <a:pt x="4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95"/>
            <p:cNvSpPr/>
            <p:nvPr/>
          </p:nvSpPr>
          <p:spPr>
            <a:xfrm>
              <a:off x="1734225" y="4278050"/>
              <a:ext cx="39375" cy="13925"/>
            </a:xfrm>
            <a:custGeom>
              <a:rect b="b" l="l" r="r" t="t"/>
              <a:pathLst>
                <a:path extrusionOk="0" h="557" w="1575">
                  <a:moveTo>
                    <a:pt x="278" y="1"/>
                  </a:moveTo>
                  <a:cubicBezTo>
                    <a:pt x="124" y="1"/>
                    <a:pt x="0" y="124"/>
                    <a:pt x="0" y="278"/>
                  </a:cubicBezTo>
                  <a:cubicBezTo>
                    <a:pt x="0" y="433"/>
                    <a:pt x="124" y="556"/>
                    <a:pt x="278" y="556"/>
                  </a:cubicBezTo>
                  <a:lnTo>
                    <a:pt x="1296" y="556"/>
                  </a:lnTo>
                  <a:cubicBezTo>
                    <a:pt x="1451" y="556"/>
                    <a:pt x="1574" y="433"/>
                    <a:pt x="1574" y="278"/>
                  </a:cubicBezTo>
                  <a:cubicBezTo>
                    <a:pt x="1574" y="124"/>
                    <a:pt x="1451" y="1"/>
                    <a:pt x="12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95"/>
            <p:cNvSpPr/>
            <p:nvPr/>
          </p:nvSpPr>
          <p:spPr>
            <a:xfrm>
              <a:off x="2057500" y="4278050"/>
              <a:ext cx="40150" cy="13925"/>
            </a:xfrm>
            <a:custGeom>
              <a:rect b="b" l="l" r="r" t="t"/>
              <a:pathLst>
                <a:path extrusionOk="0" h="557" w="1606">
                  <a:moveTo>
                    <a:pt x="278" y="1"/>
                  </a:moveTo>
                  <a:cubicBezTo>
                    <a:pt x="124" y="1"/>
                    <a:pt x="0" y="124"/>
                    <a:pt x="0" y="278"/>
                  </a:cubicBezTo>
                  <a:cubicBezTo>
                    <a:pt x="0" y="433"/>
                    <a:pt x="124" y="556"/>
                    <a:pt x="278" y="556"/>
                  </a:cubicBezTo>
                  <a:lnTo>
                    <a:pt x="1327" y="556"/>
                  </a:lnTo>
                  <a:cubicBezTo>
                    <a:pt x="1482" y="556"/>
                    <a:pt x="1605" y="433"/>
                    <a:pt x="1605" y="278"/>
                  </a:cubicBezTo>
                  <a:cubicBezTo>
                    <a:pt x="1605" y="124"/>
                    <a:pt x="1482" y="1"/>
                    <a:pt x="1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95"/>
            <p:cNvSpPr/>
            <p:nvPr/>
          </p:nvSpPr>
          <p:spPr>
            <a:xfrm>
              <a:off x="1906275" y="4171575"/>
              <a:ext cx="17000" cy="14425"/>
            </a:xfrm>
            <a:custGeom>
              <a:rect b="b" l="l" r="r" t="t"/>
              <a:pathLst>
                <a:path extrusionOk="0" h="577" w="680">
                  <a:moveTo>
                    <a:pt x="371" y="1"/>
                  </a:moveTo>
                  <a:cubicBezTo>
                    <a:pt x="124" y="1"/>
                    <a:pt x="0" y="309"/>
                    <a:pt x="186" y="494"/>
                  </a:cubicBezTo>
                  <a:cubicBezTo>
                    <a:pt x="242" y="551"/>
                    <a:pt x="311" y="576"/>
                    <a:pt x="379" y="576"/>
                  </a:cubicBezTo>
                  <a:cubicBezTo>
                    <a:pt x="531" y="576"/>
                    <a:pt x="679" y="449"/>
                    <a:pt x="679" y="278"/>
                  </a:cubicBezTo>
                  <a:cubicBezTo>
                    <a:pt x="679"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95"/>
            <p:cNvSpPr/>
            <p:nvPr/>
          </p:nvSpPr>
          <p:spPr>
            <a:xfrm>
              <a:off x="1772800" y="4175600"/>
              <a:ext cx="286275" cy="359200"/>
            </a:xfrm>
            <a:custGeom>
              <a:rect b="b" l="l" r="r" t="t"/>
              <a:pathLst>
                <a:path extrusionOk="0" h="14368" w="11451">
                  <a:moveTo>
                    <a:pt x="7129" y="8913"/>
                  </a:moveTo>
                  <a:lnTo>
                    <a:pt x="7129" y="10240"/>
                  </a:lnTo>
                  <a:lnTo>
                    <a:pt x="4290" y="10240"/>
                  </a:lnTo>
                  <a:lnTo>
                    <a:pt x="4290" y="8913"/>
                  </a:lnTo>
                  <a:close/>
                  <a:moveTo>
                    <a:pt x="7129" y="10796"/>
                  </a:moveTo>
                  <a:lnTo>
                    <a:pt x="7129" y="12092"/>
                  </a:lnTo>
                  <a:lnTo>
                    <a:pt x="4290" y="12092"/>
                  </a:lnTo>
                  <a:lnTo>
                    <a:pt x="4290" y="10796"/>
                  </a:lnTo>
                  <a:close/>
                  <a:moveTo>
                    <a:pt x="6296" y="12678"/>
                  </a:moveTo>
                  <a:lnTo>
                    <a:pt x="6296" y="13234"/>
                  </a:lnTo>
                  <a:cubicBezTo>
                    <a:pt x="6296" y="13604"/>
                    <a:pt x="6011" y="13789"/>
                    <a:pt x="5725" y="13789"/>
                  </a:cubicBezTo>
                  <a:cubicBezTo>
                    <a:pt x="5440" y="13789"/>
                    <a:pt x="5154" y="13604"/>
                    <a:pt x="5154" y="13234"/>
                  </a:cubicBezTo>
                  <a:lnTo>
                    <a:pt x="5154" y="12678"/>
                  </a:lnTo>
                  <a:close/>
                  <a:moveTo>
                    <a:pt x="4498" y="0"/>
                  </a:moveTo>
                  <a:cubicBezTo>
                    <a:pt x="4462" y="0"/>
                    <a:pt x="4424" y="8"/>
                    <a:pt x="4383" y="25"/>
                  </a:cubicBezTo>
                  <a:cubicBezTo>
                    <a:pt x="556" y="1198"/>
                    <a:pt x="0" y="6382"/>
                    <a:pt x="3488" y="8357"/>
                  </a:cubicBezTo>
                  <a:cubicBezTo>
                    <a:pt x="3642" y="8450"/>
                    <a:pt x="3735" y="8635"/>
                    <a:pt x="3735" y="8820"/>
                  </a:cubicBezTo>
                  <a:lnTo>
                    <a:pt x="3735" y="12400"/>
                  </a:lnTo>
                  <a:cubicBezTo>
                    <a:pt x="3735" y="12555"/>
                    <a:pt x="3858" y="12678"/>
                    <a:pt x="4012" y="12678"/>
                  </a:cubicBezTo>
                  <a:lnTo>
                    <a:pt x="4599" y="12678"/>
                  </a:lnTo>
                  <a:lnTo>
                    <a:pt x="4599" y="13234"/>
                  </a:lnTo>
                  <a:cubicBezTo>
                    <a:pt x="4599" y="13990"/>
                    <a:pt x="5162" y="14368"/>
                    <a:pt x="5725" y="14368"/>
                  </a:cubicBezTo>
                  <a:cubicBezTo>
                    <a:pt x="6288" y="14368"/>
                    <a:pt x="6852" y="13990"/>
                    <a:pt x="6852" y="13234"/>
                  </a:cubicBezTo>
                  <a:lnTo>
                    <a:pt x="6852" y="12678"/>
                  </a:lnTo>
                  <a:lnTo>
                    <a:pt x="7438" y="12678"/>
                  </a:lnTo>
                  <a:cubicBezTo>
                    <a:pt x="7592" y="12678"/>
                    <a:pt x="7716" y="12555"/>
                    <a:pt x="7716" y="12400"/>
                  </a:cubicBezTo>
                  <a:lnTo>
                    <a:pt x="7716" y="8790"/>
                  </a:lnTo>
                  <a:cubicBezTo>
                    <a:pt x="7716" y="8573"/>
                    <a:pt x="7839" y="8419"/>
                    <a:pt x="7994" y="8327"/>
                  </a:cubicBezTo>
                  <a:cubicBezTo>
                    <a:pt x="11450" y="6351"/>
                    <a:pt x="10864" y="1228"/>
                    <a:pt x="7099" y="56"/>
                  </a:cubicBezTo>
                  <a:cubicBezTo>
                    <a:pt x="7062" y="43"/>
                    <a:pt x="7027" y="38"/>
                    <a:pt x="6994" y="38"/>
                  </a:cubicBezTo>
                  <a:cubicBezTo>
                    <a:pt x="6697" y="38"/>
                    <a:pt x="6580" y="497"/>
                    <a:pt x="6913" y="580"/>
                  </a:cubicBezTo>
                  <a:cubicBezTo>
                    <a:pt x="10216" y="1630"/>
                    <a:pt x="10709" y="6074"/>
                    <a:pt x="7747" y="7833"/>
                  </a:cubicBezTo>
                  <a:cubicBezTo>
                    <a:pt x="7531" y="7925"/>
                    <a:pt x="7345" y="8141"/>
                    <a:pt x="7253" y="8357"/>
                  </a:cubicBezTo>
                  <a:lnTo>
                    <a:pt x="6018" y="8357"/>
                  </a:lnTo>
                  <a:lnTo>
                    <a:pt x="6018" y="6166"/>
                  </a:lnTo>
                  <a:lnTo>
                    <a:pt x="6821" y="4500"/>
                  </a:lnTo>
                  <a:cubicBezTo>
                    <a:pt x="6943" y="4275"/>
                    <a:pt x="6755" y="4090"/>
                    <a:pt x="6568" y="4090"/>
                  </a:cubicBezTo>
                  <a:cubicBezTo>
                    <a:pt x="6473" y="4090"/>
                    <a:pt x="6379" y="4138"/>
                    <a:pt x="6327" y="4253"/>
                  </a:cubicBezTo>
                  <a:lnTo>
                    <a:pt x="5710" y="5456"/>
                  </a:lnTo>
                  <a:lnTo>
                    <a:pt x="5123" y="4253"/>
                  </a:lnTo>
                  <a:cubicBezTo>
                    <a:pt x="5061" y="4138"/>
                    <a:pt x="4963" y="4090"/>
                    <a:pt x="4867" y="4090"/>
                  </a:cubicBezTo>
                  <a:cubicBezTo>
                    <a:pt x="4679" y="4090"/>
                    <a:pt x="4496" y="4275"/>
                    <a:pt x="4599" y="4500"/>
                  </a:cubicBezTo>
                  <a:lnTo>
                    <a:pt x="5432" y="6166"/>
                  </a:lnTo>
                  <a:lnTo>
                    <a:pt x="5432" y="8357"/>
                  </a:lnTo>
                  <a:lnTo>
                    <a:pt x="4228" y="8357"/>
                  </a:lnTo>
                  <a:cubicBezTo>
                    <a:pt x="4136" y="8111"/>
                    <a:pt x="3951" y="7956"/>
                    <a:pt x="3765" y="7833"/>
                  </a:cubicBezTo>
                  <a:cubicBezTo>
                    <a:pt x="741" y="6105"/>
                    <a:pt x="1204" y="1599"/>
                    <a:pt x="4537" y="580"/>
                  </a:cubicBezTo>
                  <a:cubicBezTo>
                    <a:pt x="4894" y="498"/>
                    <a:pt x="4787" y="0"/>
                    <a:pt x="44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4" name="Google Shape;15824;p95"/>
          <p:cNvGrpSpPr/>
          <p:nvPr/>
        </p:nvGrpSpPr>
        <p:grpSpPr>
          <a:xfrm>
            <a:off x="6230447" y="3480306"/>
            <a:ext cx="363400" cy="312600"/>
            <a:chOff x="975800" y="4197050"/>
            <a:chExt cx="363400" cy="312600"/>
          </a:xfrm>
        </p:grpSpPr>
        <p:sp>
          <p:nvSpPr>
            <p:cNvPr id="15825" name="Google Shape;15825;p95"/>
            <p:cNvSpPr/>
            <p:nvPr/>
          </p:nvSpPr>
          <p:spPr>
            <a:xfrm>
              <a:off x="1169450" y="4282575"/>
              <a:ext cx="16225" cy="13925"/>
            </a:xfrm>
            <a:custGeom>
              <a:rect b="b" l="l" r="r" t="t"/>
              <a:pathLst>
                <a:path extrusionOk="0" h="557" w="649">
                  <a:moveTo>
                    <a:pt x="410" y="1"/>
                  </a:moveTo>
                  <a:cubicBezTo>
                    <a:pt x="397" y="1"/>
                    <a:pt x="384" y="2"/>
                    <a:pt x="371" y="5"/>
                  </a:cubicBezTo>
                  <a:cubicBezTo>
                    <a:pt x="124" y="5"/>
                    <a:pt x="0" y="313"/>
                    <a:pt x="186" y="468"/>
                  </a:cubicBezTo>
                  <a:cubicBezTo>
                    <a:pt x="237" y="529"/>
                    <a:pt x="306" y="557"/>
                    <a:pt x="374" y="557"/>
                  </a:cubicBezTo>
                  <a:cubicBezTo>
                    <a:pt x="511" y="557"/>
                    <a:pt x="648" y="447"/>
                    <a:pt x="648" y="282"/>
                  </a:cubicBezTo>
                  <a:cubicBezTo>
                    <a:pt x="648" y="142"/>
                    <a:pt x="546" y="1"/>
                    <a:pt x="4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95"/>
            <p:cNvSpPr/>
            <p:nvPr/>
          </p:nvSpPr>
          <p:spPr>
            <a:xfrm>
              <a:off x="1169450" y="4325125"/>
              <a:ext cx="16225" cy="13825"/>
            </a:xfrm>
            <a:custGeom>
              <a:rect b="b" l="l" r="r" t="t"/>
              <a:pathLst>
                <a:path extrusionOk="0" h="553" w="649">
                  <a:moveTo>
                    <a:pt x="371" y="0"/>
                  </a:moveTo>
                  <a:cubicBezTo>
                    <a:pt x="124" y="0"/>
                    <a:pt x="0" y="309"/>
                    <a:pt x="155" y="463"/>
                  </a:cubicBezTo>
                  <a:cubicBezTo>
                    <a:pt x="216" y="525"/>
                    <a:pt x="292" y="552"/>
                    <a:pt x="365" y="552"/>
                  </a:cubicBezTo>
                  <a:cubicBezTo>
                    <a:pt x="511" y="552"/>
                    <a:pt x="648" y="442"/>
                    <a:pt x="648" y="278"/>
                  </a:cubicBezTo>
                  <a:cubicBezTo>
                    <a:pt x="648"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95"/>
            <p:cNvSpPr/>
            <p:nvPr/>
          </p:nvSpPr>
          <p:spPr>
            <a:xfrm>
              <a:off x="1169450" y="4367550"/>
              <a:ext cx="16225" cy="14075"/>
            </a:xfrm>
            <a:custGeom>
              <a:rect b="b" l="l" r="r" t="t"/>
              <a:pathLst>
                <a:path extrusionOk="0" h="563" w="649">
                  <a:moveTo>
                    <a:pt x="371" y="0"/>
                  </a:moveTo>
                  <a:cubicBezTo>
                    <a:pt x="124" y="0"/>
                    <a:pt x="0" y="309"/>
                    <a:pt x="155" y="494"/>
                  </a:cubicBezTo>
                  <a:cubicBezTo>
                    <a:pt x="211" y="541"/>
                    <a:pt x="278" y="562"/>
                    <a:pt x="345" y="562"/>
                  </a:cubicBezTo>
                  <a:cubicBezTo>
                    <a:pt x="499" y="562"/>
                    <a:pt x="648" y="450"/>
                    <a:pt x="648" y="278"/>
                  </a:cubicBezTo>
                  <a:cubicBezTo>
                    <a:pt x="648"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95"/>
            <p:cNvSpPr/>
            <p:nvPr/>
          </p:nvSpPr>
          <p:spPr>
            <a:xfrm>
              <a:off x="1021300" y="4282675"/>
              <a:ext cx="187525" cy="184425"/>
            </a:xfrm>
            <a:custGeom>
              <a:rect b="b" l="l" r="r" t="t"/>
              <a:pathLst>
                <a:path extrusionOk="0" h="7377" w="7501">
                  <a:moveTo>
                    <a:pt x="2655" y="3118"/>
                  </a:moveTo>
                  <a:lnTo>
                    <a:pt x="2655" y="6790"/>
                  </a:lnTo>
                  <a:lnTo>
                    <a:pt x="1482" y="6790"/>
                  </a:lnTo>
                  <a:lnTo>
                    <a:pt x="1482" y="3118"/>
                  </a:lnTo>
                  <a:close/>
                  <a:moveTo>
                    <a:pt x="4322" y="556"/>
                  </a:moveTo>
                  <a:lnTo>
                    <a:pt x="4322" y="6790"/>
                  </a:lnTo>
                  <a:lnTo>
                    <a:pt x="3210" y="6790"/>
                  </a:lnTo>
                  <a:lnTo>
                    <a:pt x="3210" y="556"/>
                  </a:lnTo>
                  <a:close/>
                  <a:moveTo>
                    <a:pt x="6019" y="5648"/>
                  </a:moveTo>
                  <a:lnTo>
                    <a:pt x="6019" y="6790"/>
                  </a:lnTo>
                  <a:lnTo>
                    <a:pt x="4877" y="6790"/>
                  </a:lnTo>
                  <a:lnTo>
                    <a:pt x="4877" y="5648"/>
                  </a:lnTo>
                  <a:close/>
                  <a:moveTo>
                    <a:pt x="2902" y="1"/>
                  </a:moveTo>
                  <a:cubicBezTo>
                    <a:pt x="2748" y="1"/>
                    <a:pt x="2624" y="124"/>
                    <a:pt x="2624" y="278"/>
                  </a:cubicBezTo>
                  <a:lnTo>
                    <a:pt x="2624" y="2531"/>
                  </a:lnTo>
                  <a:lnTo>
                    <a:pt x="1204" y="2531"/>
                  </a:lnTo>
                  <a:cubicBezTo>
                    <a:pt x="1019" y="2531"/>
                    <a:pt x="896" y="2655"/>
                    <a:pt x="896" y="2809"/>
                  </a:cubicBezTo>
                  <a:lnTo>
                    <a:pt x="896" y="6790"/>
                  </a:lnTo>
                  <a:lnTo>
                    <a:pt x="340" y="6790"/>
                  </a:lnTo>
                  <a:cubicBezTo>
                    <a:pt x="1" y="6821"/>
                    <a:pt x="1" y="7315"/>
                    <a:pt x="340" y="7377"/>
                  </a:cubicBezTo>
                  <a:lnTo>
                    <a:pt x="7161" y="7377"/>
                  </a:lnTo>
                  <a:cubicBezTo>
                    <a:pt x="7500" y="7315"/>
                    <a:pt x="7500" y="6821"/>
                    <a:pt x="7161" y="6790"/>
                  </a:cubicBezTo>
                  <a:lnTo>
                    <a:pt x="6574" y="6790"/>
                  </a:lnTo>
                  <a:lnTo>
                    <a:pt x="6574" y="5371"/>
                  </a:lnTo>
                  <a:cubicBezTo>
                    <a:pt x="6574" y="5216"/>
                    <a:pt x="6451" y="5093"/>
                    <a:pt x="6297" y="5093"/>
                  </a:cubicBezTo>
                  <a:lnTo>
                    <a:pt x="4877" y="5093"/>
                  </a:lnTo>
                  <a:lnTo>
                    <a:pt x="4877" y="278"/>
                  </a:lnTo>
                  <a:cubicBezTo>
                    <a:pt x="4877" y="124"/>
                    <a:pt x="4754" y="1"/>
                    <a:pt x="4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95"/>
            <p:cNvSpPr/>
            <p:nvPr/>
          </p:nvSpPr>
          <p:spPr>
            <a:xfrm>
              <a:off x="1212650" y="4282675"/>
              <a:ext cx="84900" cy="13925"/>
            </a:xfrm>
            <a:custGeom>
              <a:rect b="b" l="l" r="r" t="t"/>
              <a:pathLst>
                <a:path extrusionOk="0" h="557" w="3396">
                  <a:moveTo>
                    <a:pt x="340" y="1"/>
                  </a:moveTo>
                  <a:cubicBezTo>
                    <a:pt x="1" y="32"/>
                    <a:pt x="1" y="525"/>
                    <a:pt x="340" y="556"/>
                  </a:cubicBezTo>
                  <a:lnTo>
                    <a:pt x="3056" y="556"/>
                  </a:lnTo>
                  <a:cubicBezTo>
                    <a:pt x="3395" y="525"/>
                    <a:pt x="3395" y="32"/>
                    <a:pt x="30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95"/>
            <p:cNvSpPr/>
            <p:nvPr/>
          </p:nvSpPr>
          <p:spPr>
            <a:xfrm>
              <a:off x="1212650" y="4325125"/>
              <a:ext cx="84900" cy="13900"/>
            </a:xfrm>
            <a:custGeom>
              <a:rect b="b" l="l" r="r" t="t"/>
              <a:pathLst>
                <a:path extrusionOk="0" h="556" w="3396">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95"/>
            <p:cNvSpPr/>
            <p:nvPr/>
          </p:nvSpPr>
          <p:spPr>
            <a:xfrm>
              <a:off x="1211875" y="4367550"/>
              <a:ext cx="87225" cy="13900"/>
            </a:xfrm>
            <a:custGeom>
              <a:rect b="b" l="l" r="r" t="t"/>
              <a:pathLst>
                <a:path extrusionOk="0" h="556" w="3489">
                  <a:moveTo>
                    <a:pt x="371" y="0"/>
                  </a:moveTo>
                  <a:cubicBezTo>
                    <a:pt x="1" y="0"/>
                    <a:pt x="1" y="556"/>
                    <a:pt x="371" y="556"/>
                  </a:cubicBezTo>
                  <a:lnTo>
                    <a:pt x="3087" y="556"/>
                  </a:lnTo>
                  <a:cubicBezTo>
                    <a:pt x="3488" y="556"/>
                    <a:pt x="3488" y="0"/>
                    <a:pt x="3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95"/>
            <p:cNvSpPr/>
            <p:nvPr/>
          </p:nvSpPr>
          <p:spPr>
            <a:xfrm>
              <a:off x="1147850" y="4494850"/>
              <a:ext cx="17000" cy="14600"/>
            </a:xfrm>
            <a:custGeom>
              <a:rect b="b" l="l" r="r" t="t"/>
              <a:pathLst>
                <a:path extrusionOk="0" h="584" w="680">
                  <a:moveTo>
                    <a:pt x="371" y="1"/>
                  </a:moveTo>
                  <a:cubicBezTo>
                    <a:pt x="124" y="1"/>
                    <a:pt x="0" y="309"/>
                    <a:pt x="185" y="494"/>
                  </a:cubicBezTo>
                  <a:cubicBezTo>
                    <a:pt x="247" y="556"/>
                    <a:pt x="323" y="584"/>
                    <a:pt x="396" y="584"/>
                  </a:cubicBezTo>
                  <a:cubicBezTo>
                    <a:pt x="542" y="584"/>
                    <a:pt x="679" y="474"/>
                    <a:pt x="679" y="309"/>
                  </a:cubicBezTo>
                  <a:cubicBezTo>
                    <a:pt x="679"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95"/>
            <p:cNvSpPr/>
            <p:nvPr/>
          </p:nvSpPr>
          <p:spPr>
            <a:xfrm>
              <a:off x="975800" y="4197050"/>
              <a:ext cx="363400" cy="312600"/>
            </a:xfrm>
            <a:custGeom>
              <a:rect b="b" l="l" r="r" t="t"/>
              <a:pathLst>
                <a:path extrusionOk="0" h="12504" w="14536">
                  <a:moveTo>
                    <a:pt x="10400" y="586"/>
                  </a:moveTo>
                  <a:lnTo>
                    <a:pt x="10400" y="1697"/>
                  </a:lnTo>
                  <a:lnTo>
                    <a:pt x="556" y="1697"/>
                  </a:lnTo>
                  <a:lnTo>
                    <a:pt x="556" y="864"/>
                  </a:lnTo>
                  <a:cubicBezTo>
                    <a:pt x="556" y="710"/>
                    <a:pt x="679" y="586"/>
                    <a:pt x="864" y="586"/>
                  </a:cubicBezTo>
                  <a:close/>
                  <a:moveTo>
                    <a:pt x="13672" y="556"/>
                  </a:moveTo>
                  <a:cubicBezTo>
                    <a:pt x="13826" y="556"/>
                    <a:pt x="13980" y="679"/>
                    <a:pt x="13980" y="864"/>
                  </a:cubicBezTo>
                  <a:lnTo>
                    <a:pt x="13980" y="1697"/>
                  </a:lnTo>
                  <a:lnTo>
                    <a:pt x="10956" y="1697"/>
                  </a:lnTo>
                  <a:lnTo>
                    <a:pt x="10956" y="556"/>
                  </a:lnTo>
                  <a:close/>
                  <a:moveTo>
                    <a:pt x="864" y="0"/>
                  </a:moveTo>
                  <a:cubicBezTo>
                    <a:pt x="370" y="0"/>
                    <a:pt x="0" y="370"/>
                    <a:pt x="0" y="864"/>
                  </a:cubicBezTo>
                  <a:lnTo>
                    <a:pt x="0" y="11635"/>
                  </a:lnTo>
                  <a:cubicBezTo>
                    <a:pt x="0" y="12098"/>
                    <a:pt x="370" y="12499"/>
                    <a:pt x="864" y="12499"/>
                  </a:cubicBezTo>
                  <a:lnTo>
                    <a:pt x="5987" y="12499"/>
                  </a:lnTo>
                  <a:cubicBezTo>
                    <a:pt x="6006" y="12502"/>
                    <a:pt x="6024" y="12503"/>
                    <a:pt x="6041" y="12503"/>
                  </a:cubicBezTo>
                  <a:cubicBezTo>
                    <a:pt x="6401" y="12503"/>
                    <a:pt x="6401" y="11940"/>
                    <a:pt x="6041" y="11940"/>
                  </a:cubicBezTo>
                  <a:cubicBezTo>
                    <a:pt x="6024" y="11940"/>
                    <a:pt x="6006" y="11941"/>
                    <a:pt x="5987" y="11944"/>
                  </a:cubicBezTo>
                  <a:lnTo>
                    <a:pt x="864" y="11944"/>
                  </a:lnTo>
                  <a:cubicBezTo>
                    <a:pt x="710" y="11944"/>
                    <a:pt x="556" y="11789"/>
                    <a:pt x="556" y="11635"/>
                  </a:cubicBezTo>
                  <a:lnTo>
                    <a:pt x="556" y="2284"/>
                  </a:lnTo>
                  <a:lnTo>
                    <a:pt x="13980" y="2284"/>
                  </a:lnTo>
                  <a:lnTo>
                    <a:pt x="13980" y="11635"/>
                  </a:lnTo>
                  <a:cubicBezTo>
                    <a:pt x="13980" y="11789"/>
                    <a:pt x="13826" y="11913"/>
                    <a:pt x="13672" y="11913"/>
                  </a:cubicBezTo>
                  <a:lnTo>
                    <a:pt x="8549" y="11913"/>
                  </a:lnTo>
                  <a:cubicBezTo>
                    <a:pt x="8209" y="11974"/>
                    <a:pt x="8209" y="12437"/>
                    <a:pt x="8549" y="12499"/>
                  </a:cubicBezTo>
                  <a:lnTo>
                    <a:pt x="13672" y="12499"/>
                  </a:lnTo>
                  <a:cubicBezTo>
                    <a:pt x="14166" y="12499"/>
                    <a:pt x="14536" y="12098"/>
                    <a:pt x="14536" y="11635"/>
                  </a:cubicBezTo>
                  <a:lnTo>
                    <a:pt x="14536" y="864"/>
                  </a:lnTo>
                  <a:cubicBezTo>
                    <a:pt x="14536" y="370"/>
                    <a:pt x="14166" y="0"/>
                    <a:pt x="136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4" name="Google Shape;15834;p95"/>
          <p:cNvGrpSpPr/>
          <p:nvPr/>
        </p:nvGrpSpPr>
        <p:grpSpPr>
          <a:xfrm>
            <a:off x="5502491" y="3454606"/>
            <a:ext cx="290125" cy="364000"/>
            <a:chOff x="5523275" y="3601800"/>
            <a:chExt cx="290125" cy="364000"/>
          </a:xfrm>
        </p:grpSpPr>
        <p:sp>
          <p:nvSpPr>
            <p:cNvPr id="15835" name="Google Shape;15835;p95"/>
            <p:cNvSpPr/>
            <p:nvPr/>
          </p:nvSpPr>
          <p:spPr>
            <a:xfrm>
              <a:off x="5670650" y="3951525"/>
              <a:ext cx="16225" cy="14275"/>
            </a:xfrm>
            <a:custGeom>
              <a:rect b="b" l="l" r="r" t="t"/>
              <a:pathLst>
                <a:path extrusionOk="0" h="571" w="649">
                  <a:moveTo>
                    <a:pt x="308" y="1"/>
                  </a:moveTo>
                  <a:cubicBezTo>
                    <a:pt x="288" y="1"/>
                    <a:pt x="268" y="3"/>
                    <a:pt x="247" y="7"/>
                  </a:cubicBezTo>
                  <a:cubicBezTo>
                    <a:pt x="93" y="69"/>
                    <a:pt x="0" y="223"/>
                    <a:pt x="62" y="377"/>
                  </a:cubicBezTo>
                  <a:cubicBezTo>
                    <a:pt x="88" y="506"/>
                    <a:pt x="199" y="570"/>
                    <a:pt x="325" y="570"/>
                  </a:cubicBezTo>
                  <a:cubicBezTo>
                    <a:pt x="350" y="570"/>
                    <a:pt x="376" y="568"/>
                    <a:pt x="402" y="562"/>
                  </a:cubicBezTo>
                  <a:cubicBezTo>
                    <a:pt x="556" y="501"/>
                    <a:pt x="649" y="346"/>
                    <a:pt x="587" y="192"/>
                  </a:cubicBezTo>
                  <a:cubicBezTo>
                    <a:pt x="560" y="85"/>
                    <a:pt x="440"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95"/>
            <p:cNvSpPr/>
            <p:nvPr/>
          </p:nvSpPr>
          <p:spPr>
            <a:xfrm>
              <a:off x="5523275" y="3601800"/>
              <a:ext cx="290125" cy="360100"/>
            </a:xfrm>
            <a:custGeom>
              <a:rect b="b" l="l" r="r" t="t"/>
              <a:pathLst>
                <a:path extrusionOk="0" h="14404" w="11605">
                  <a:moveTo>
                    <a:pt x="7685" y="787"/>
                  </a:moveTo>
                  <a:lnTo>
                    <a:pt x="7685" y="3102"/>
                  </a:lnTo>
                  <a:lnTo>
                    <a:pt x="6266" y="4521"/>
                  </a:lnTo>
                  <a:lnTo>
                    <a:pt x="4815" y="3102"/>
                  </a:lnTo>
                  <a:lnTo>
                    <a:pt x="4815" y="787"/>
                  </a:lnTo>
                  <a:lnTo>
                    <a:pt x="5988" y="1343"/>
                  </a:lnTo>
                  <a:lnTo>
                    <a:pt x="5988" y="2022"/>
                  </a:lnTo>
                  <a:cubicBezTo>
                    <a:pt x="5957" y="2238"/>
                    <a:pt x="6104" y="2346"/>
                    <a:pt x="6254" y="2346"/>
                  </a:cubicBezTo>
                  <a:cubicBezTo>
                    <a:pt x="6405" y="2346"/>
                    <a:pt x="6559" y="2238"/>
                    <a:pt x="6544" y="2022"/>
                  </a:cubicBezTo>
                  <a:lnTo>
                    <a:pt x="6544" y="1343"/>
                  </a:lnTo>
                  <a:lnTo>
                    <a:pt x="7685" y="787"/>
                  </a:lnTo>
                  <a:close/>
                  <a:moveTo>
                    <a:pt x="5957" y="7793"/>
                  </a:moveTo>
                  <a:lnTo>
                    <a:pt x="5957" y="9182"/>
                  </a:lnTo>
                  <a:cubicBezTo>
                    <a:pt x="5957" y="9336"/>
                    <a:pt x="6081" y="9459"/>
                    <a:pt x="6235" y="9459"/>
                  </a:cubicBezTo>
                  <a:cubicBezTo>
                    <a:pt x="6389" y="9459"/>
                    <a:pt x="6513" y="9336"/>
                    <a:pt x="6513" y="9182"/>
                  </a:cubicBezTo>
                  <a:lnTo>
                    <a:pt x="6513" y="7793"/>
                  </a:lnTo>
                  <a:lnTo>
                    <a:pt x="6513" y="7793"/>
                  </a:lnTo>
                  <a:cubicBezTo>
                    <a:pt x="8210" y="8132"/>
                    <a:pt x="7932" y="10601"/>
                    <a:pt x="6235" y="10601"/>
                  </a:cubicBezTo>
                  <a:cubicBezTo>
                    <a:pt x="4538" y="10601"/>
                    <a:pt x="4260" y="8132"/>
                    <a:pt x="5957" y="7793"/>
                  </a:cubicBezTo>
                  <a:close/>
                  <a:moveTo>
                    <a:pt x="6513" y="6064"/>
                  </a:moveTo>
                  <a:cubicBezTo>
                    <a:pt x="8118" y="6219"/>
                    <a:pt x="9352" y="7546"/>
                    <a:pt x="9352" y="9182"/>
                  </a:cubicBezTo>
                  <a:cubicBezTo>
                    <a:pt x="9352" y="11049"/>
                    <a:pt x="7835" y="12303"/>
                    <a:pt x="6235" y="12303"/>
                  </a:cubicBezTo>
                  <a:cubicBezTo>
                    <a:pt x="5508" y="12303"/>
                    <a:pt x="4763" y="12044"/>
                    <a:pt x="4136" y="11465"/>
                  </a:cubicBezTo>
                  <a:cubicBezTo>
                    <a:pt x="2130" y="9644"/>
                    <a:pt x="3241" y="6311"/>
                    <a:pt x="5957" y="6064"/>
                  </a:cubicBezTo>
                  <a:lnTo>
                    <a:pt x="5957" y="7206"/>
                  </a:lnTo>
                  <a:cubicBezTo>
                    <a:pt x="3488" y="7577"/>
                    <a:pt x="3766" y="11157"/>
                    <a:pt x="6235" y="11157"/>
                  </a:cubicBezTo>
                  <a:cubicBezTo>
                    <a:pt x="8704" y="11157"/>
                    <a:pt x="8982" y="7577"/>
                    <a:pt x="6513" y="7206"/>
                  </a:cubicBezTo>
                  <a:lnTo>
                    <a:pt x="6513" y="6064"/>
                  </a:lnTo>
                  <a:close/>
                  <a:moveTo>
                    <a:pt x="4511" y="0"/>
                  </a:moveTo>
                  <a:cubicBezTo>
                    <a:pt x="4460" y="0"/>
                    <a:pt x="4414" y="16"/>
                    <a:pt x="4383" y="46"/>
                  </a:cubicBezTo>
                  <a:cubicBezTo>
                    <a:pt x="4291" y="108"/>
                    <a:pt x="4229" y="201"/>
                    <a:pt x="4229" y="293"/>
                  </a:cubicBezTo>
                  <a:lnTo>
                    <a:pt x="4229" y="3194"/>
                  </a:lnTo>
                  <a:cubicBezTo>
                    <a:pt x="4229" y="3256"/>
                    <a:pt x="4260" y="3318"/>
                    <a:pt x="4321" y="3380"/>
                  </a:cubicBezTo>
                  <a:lnTo>
                    <a:pt x="4846" y="3935"/>
                  </a:lnTo>
                  <a:cubicBezTo>
                    <a:pt x="2501" y="4552"/>
                    <a:pt x="834" y="6682"/>
                    <a:pt x="834" y="9151"/>
                  </a:cubicBezTo>
                  <a:lnTo>
                    <a:pt x="834" y="9182"/>
                  </a:lnTo>
                  <a:cubicBezTo>
                    <a:pt x="834" y="11620"/>
                    <a:pt x="2501" y="13780"/>
                    <a:pt x="4877" y="14397"/>
                  </a:cubicBezTo>
                  <a:cubicBezTo>
                    <a:pt x="4897" y="14401"/>
                    <a:pt x="4917" y="14403"/>
                    <a:pt x="4937" y="14403"/>
                  </a:cubicBezTo>
                  <a:cubicBezTo>
                    <a:pt x="5069" y="14403"/>
                    <a:pt x="5190" y="14316"/>
                    <a:pt x="5216" y="14181"/>
                  </a:cubicBezTo>
                  <a:cubicBezTo>
                    <a:pt x="5278" y="14027"/>
                    <a:pt x="5186" y="13873"/>
                    <a:pt x="5031" y="13842"/>
                  </a:cubicBezTo>
                  <a:cubicBezTo>
                    <a:pt x="1" y="12576"/>
                    <a:pt x="248" y="5386"/>
                    <a:pt x="5340" y="4429"/>
                  </a:cubicBezTo>
                  <a:lnTo>
                    <a:pt x="5926" y="5046"/>
                  </a:lnTo>
                  <a:lnTo>
                    <a:pt x="5926" y="5509"/>
                  </a:lnTo>
                  <a:cubicBezTo>
                    <a:pt x="3951" y="5632"/>
                    <a:pt x="2470" y="7330"/>
                    <a:pt x="2532" y="9305"/>
                  </a:cubicBezTo>
                  <a:cubicBezTo>
                    <a:pt x="2624" y="11280"/>
                    <a:pt x="4229" y="12854"/>
                    <a:pt x="6235" y="12854"/>
                  </a:cubicBezTo>
                  <a:cubicBezTo>
                    <a:pt x="8210" y="12854"/>
                    <a:pt x="9815" y="11280"/>
                    <a:pt x="9907" y="9305"/>
                  </a:cubicBezTo>
                  <a:cubicBezTo>
                    <a:pt x="9969" y="7330"/>
                    <a:pt x="8488" y="5632"/>
                    <a:pt x="6513" y="5509"/>
                  </a:cubicBezTo>
                  <a:lnTo>
                    <a:pt x="6513" y="5046"/>
                  </a:lnTo>
                  <a:lnTo>
                    <a:pt x="7099" y="4429"/>
                  </a:lnTo>
                  <a:cubicBezTo>
                    <a:pt x="9321" y="4830"/>
                    <a:pt x="10988" y="6743"/>
                    <a:pt x="11049" y="8996"/>
                  </a:cubicBezTo>
                  <a:cubicBezTo>
                    <a:pt x="11111" y="11280"/>
                    <a:pt x="9599" y="13286"/>
                    <a:pt x="7408" y="13842"/>
                  </a:cubicBezTo>
                  <a:cubicBezTo>
                    <a:pt x="7253" y="13873"/>
                    <a:pt x="7161" y="14027"/>
                    <a:pt x="7223" y="14181"/>
                  </a:cubicBezTo>
                  <a:cubicBezTo>
                    <a:pt x="7249" y="14316"/>
                    <a:pt x="7370" y="14403"/>
                    <a:pt x="7502" y="14403"/>
                  </a:cubicBezTo>
                  <a:cubicBezTo>
                    <a:pt x="7522" y="14403"/>
                    <a:pt x="7542" y="14401"/>
                    <a:pt x="7562" y="14397"/>
                  </a:cubicBezTo>
                  <a:cubicBezTo>
                    <a:pt x="9938" y="13780"/>
                    <a:pt x="11574" y="11620"/>
                    <a:pt x="11605" y="9182"/>
                  </a:cubicBezTo>
                  <a:cubicBezTo>
                    <a:pt x="11605" y="6743"/>
                    <a:pt x="9938" y="4583"/>
                    <a:pt x="7593" y="3966"/>
                  </a:cubicBezTo>
                  <a:lnTo>
                    <a:pt x="8118" y="3410"/>
                  </a:lnTo>
                  <a:cubicBezTo>
                    <a:pt x="8179" y="3349"/>
                    <a:pt x="8210" y="3287"/>
                    <a:pt x="8210" y="3225"/>
                  </a:cubicBezTo>
                  <a:lnTo>
                    <a:pt x="8210" y="324"/>
                  </a:lnTo>
                  <a:cubicBezTo>
                    <a:pt x="8210" y="161"/>
                    <a:pt x="8087" y="33"/>
                    <a:pt x="7947" y="33"/>
                  </a:cubicBezTo>
                  <a:cubicBezTo>
                    <a:pt x="7902" y="33"/>
                    <a:pt x="7854" y="47"/>
                    <a:pt x="7809" y="77"/>
                  </a:cubicBezTo>
                  <a:lnTo>
                    <a:pt x="6513" y="695"/>
                  </a:lnTo>
                  <a:lnTo>
                    <a:pt x="6513" y="324"/>
                  </a:lnTo>
                  <a:cubicBezTo>
                    <a:pt x="6528" y="108"/>
                    <a:pt x="6374" y="0"/>
                    <a:pt x="6220" y="0"/>
                  </a:cubicBezTo>
                  <a:cubicBezTo>
                    <a:pt x="6065" y="0"/>
                    <a:pt x="5911" y="108"/>
                    <a:pt x="5926" y="324"/>
                  </a:cubicBezTo>
                  <a:lnTo>
                    <a:pt x="5926" y="695"/>
                  </a:lnTo>
                  <a:lnTo>
                    <a:pt x="4661" y="46"/>
                  </a:lnTo>
                  <a:cubicBezTo>
                    <a:pt x="4615" y="16"/>
                    <a:pt x="4561" y="0"/>
                    <a:pt x="4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7" name="Google Shape;15837;p95"/>
          <p:cNvGrpSpPr/>
          <p:nvPr/>
        </p:nvGrpSpPr>
        <p:grpSpPr>
          <a:xfrm>
            <a:off x="6957878" y="3480344"/>
            <a:ext cx="363425" cy="312525"/>
            <a:chOff x="7724500" y="1950300"/>
            <a:chExt cx="363425" cy="312525"/>
          </a:xfrm>
        </p:grpSpPr>
        <p:sp>
          <p:nvSpPr>
            <p:cNvPr id="15838" name="Google Shape;15838;p95"/>
            <p:cNvSpPr/>
            <p:nvPr/>
          </p:nvSpPr>
          <p:spPr>
            <a:xfrm>
              <a:off x="7766950" y="2035950"/>
              <a:ext cx="278550" cy="77950"/>
            </a:xfrm>
            <a:custGeom>
              <a:rect b="b" l="l" r="r" t="t"/>
              <a:pathLst>
                <a:path extrusionOk="0" h="3118" w="11142">
                  <a:moveTo>
                    <a:pt x="10555" y="586"/>
                  </a:moveTo>
                  <a:lnTo>
                    <a:pt x="10555" y="2531"/>
                  </a:lnTo>
                  <a:lnTo>
                    <a:pt x="587" y="2531"/>
                  </a:lnTo>
                  <a:lnTo>
                    <a:pt x="587" y="586"/>
                  </a:lnTo>
                  <a:close/>
                  <a:moveTo>
                    <a:pt x="278" y="0"/>
                  </a:moveTo>
                  <a:cubicBezTo>
                    <a:pt x="124" y="0"/>
                    <a:pt x="0" y="124"/>
                    <a:pt x="0" y="278"/>
                  </a:cubicBezTo>
                  <a:lnTo>
                    <a:pt x="0" y="2809"/>
                  </a:lnTo>
                  <a:cubicBezTo>
                    <a:pt x="0" y="2963"/>
                    <a:pt x="124" y="3117"/>
                    <a:pt x="278" y="3117"/>
                  </a:cubicBezTo>
                  <a:lnTo>
                    <a:pt x="10864" y="3117"/>
                  </a:lnTo>
                  <a:cubicBezTo>
                    <a:pt x="11018" y="3117"/>
                    <a:pt x="11141" y="2963"/>
                    <a:pt x="11141" y="2809"/>
                  </a:cubicBezTo>
                  <a:lnTo>
                    <a:pt x="11141" y="278"/>
                  </a:lnTo>
                  <a:cubicBezTo>
                    <a:pt x="11141" y="124"/>
                    <a:pt x="10987" y="0"/>
                    <a:pt x="108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95"/>
            <p:cNvSpPr/>
            <p:nvPr/>
          </p:nvSpPr>
          <p:spPr>
            <a:xfrm>
              <a:off x="7766950" y="2141650"/>
              <a:ext cx="125000" cy="78725"/>
            </a:xfrm>
            <a:custGeom>
              <a:rect b="b" l="l" r="r" t="t"/>
              <a:pathLst>
                <a:path extrusionOk="0" h="3149" w="5000">
                  <a:moveTo>
                    <a:pt x="4444" y="587"/>
                  </a:moveTo>
                  <a:lnTo>
                    <a:pt x="4444" y="2562"/>
                  </a:lnTo>
                  <a:lnTo>
                    <a:pt x="587" y="2562"/>
                  </a:lnTo>
                  <a:lnTo>
                    <a:pt x="587" y="587"/>
                  </a:lnTo>
                  <a:close/>
                  <a:moveTo>
                    <a:pt x="278" y="0"/>
                  </a:moveTo>
                  <a:cubicBezTo>
                    <a:pt x="124" y="0"/>
                    <a:pt x="0" y="154"/>
                    <a:pt x="0" y="309"/>
                  </a:cubicBezTo>
                  <a:lnTo>
                    <a:pt x="0" y="2839"/>
                  </a:lnTo>
                  <a:cubicBezTo>
                    <a:pt x="0" y="2994"/>
                    <a:pt x="124" y="3148"/>
                    <a:pt x="278" y="3148"/>
                  </a:cubicBezTo>
                  <a:lnTo>
                    <a:pt x="4722" y="3148"/>
                  </a:lnTo>
                  <a:cubicBezTo>
                    <a:pt x="4876" y="3148"/>
                    <a:pt x="5000" y="2994"/>
                    <a:pt x="5000" y="2839"/>
                  </a:cubicBezTo>
                  <a:lnTo>
                    <a:pt x="5000" y="309"/>
                  </a:lnTo>
                  <a:cubicBezTo>
                    <a:pt x="5000" y="154"/>
                    <a:pt x="4876" y="0"/>
                    <a:pt x="47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95"/>
            <p:cNvSpPr/>
            <p:nvPr/>
          </p:nvSpPr>
          <p:spPr>
            <a:xfrm>
              <a:off x="7920475" y="2141650"/>
              <a:ext cx="125025" cy="78725"/>
            </a:xfrm>
            <a:custGeom>
              <a:rect b="b" l="l" r="r" t="t"/>
              <a:pathLst>
                <a:path extrusionOk="0" h="3149" w="5001">
                  <a:moveTo>
                    <a:pt x="4414" y="587"/>
                  </a:moveTo>
                  <a:lnTo>
                    <a:pt x="4414" y="2562"/>
                  </a:lnTo>
                  <a:lnTo>
                    <a:pt x="556" y="2562"/>
                  </a:lnTo>
                  <a:lnTo>
                    <a:pt x="556" y="587"/>
                  </a:lnTo>
                  <a:close/>
                  <a:moveTo>
                    <a:pt x="278" y="0"/>
                  </a:moveTo>
                  <a:cubicBezTo>
                    <a:pt x="124" y="0"/>
                    <a:pt x="1" y="154"/>
                    <a:pt x="1" y="309"/>
                  </a:cubicBezTo>
                  <a:lnTo>
                    <a:pt x="1" y="2839"/>
                  </a:lnTo>
                  <a:cubicBezTo>
                    <a:pt x="1" y="2994"/>
                    <a:pt x="124" y="3148"/>
                    <a:pt x="278" y="3148"/>
                  </a:cubicBezTo>
                  <a:lnTo>
                    <a:pt x="4723" y="3148"/>
                  </a:lnTo>
                  <a:cubicBezTo>
                    <a:pt x="4877" y="3148"/>
                    <a:pt x="5000" y="2994"/>
                    <a:pt x="5000" y="2839"/>
                  </a:cubicBezTo>
                  <a:lnTo>
                    <a:pt x="5000" y="309"/>
                  </a:lnTo>
                  <a:cubicBezTo>
                    <a:pt x="5000" y="154"/>
                    <a:pt x="4877" y="0"/>
                    <a:pt x="47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95"/>
            <p:cNvSpPr/>
            <p:nvPr/>
          </p:nvSpPr>
          <p:spPr>
            <a:xfrm>
              <a:off x="7896550" y="2248700"/>
              <a:ext cx="19325" cy="14100"/>
            </a:xfrm>
            <a:custGeom>
              <a:rect b="b" l="l" r="r" t="t"/>
              <a:pathLst>
                <a:path extrusionOk="0" h="564" w="773">
                  <a:moveTo>
                    <a:pt x="387" y="0"/>
                  </a:moveTo>
                  <a:cubicBezTo>
                    <a:pt x="317" y="0"/>
                    <a:pt x="248" y="23"/>
                    <a:pt x="186" y="70"/>
                  </a:cubicBezTo>
                  <a:cubicBezTo>
                    <a:pt x="1" y="255"/>
                    <a:pt x="124" y="563"/>
                    <a:pt x="402" y="563"/>
                  </a:cubicBezTo>
                  <a:cubicBezTo>
                    <a:pt x="649" y="563"/>
                    <a:pt x="772" y="255"/>
                    <a:pt x="587" y="70"/>
                  </a:cubicBezTo>
                  <a:cubicBezTo>
                    <a:pt x="526" y="23"/>
                    <a:pt x="456"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95"/>
            <p:cNvSpPr/>
            <p:nvPr/>
          </p:nvSpPr>
          <p:spPr>
            <a:xfrm>
              <a:off x="7724500" y="1950300"/>
              <a:ext cx="363425" cy="312525"/>
            </a:xfrm>
            <a:custGeom>
              <a:rect b="b" l="l" r="r" t="t"/>
              <a:pathLst>
                <a:path extrusionOk="0" h="12501" w="14537">
                  <a:moveTo>
                    <a:pt x="10401" y="556"/>
                  </a:moveTo>
                  <a:lnTo>
                    <a:pt x="10401" y="1698"/>
                  </a:lnTo>
                  <a:lnTo>
                    <a:pt x="556" y="1698"/>
                  </a:lnTo>
                  <a:lnTo>
                    <a:pt x="556" y="865"/>
                  </a:lnTo>
                  <a:cubicBezTo>
                    <a:pt x="556" y="710"/>
                    <a:pt x="680" y="556"/>
                    <a:pt x="865" y="556"/>
                  </a:cubicBezTo>
                  <a:close/>
                  <a:moveTo>
                    <a:pt x="13673" y="587"/>
                  </a:moveTo>
                  <a:cubicBezTo>
                    <a:pt x="13827" y="587"/>
                    <a:pt x="13950" y="710"/>
                    <a:pt x="13950" y="865"/>
                  </a:cubicBezTo>
                  <a:lnTo>
                    <a:pt x="13950" y="1698"/>
                  </a:lnTo>
                  <a:lnTo>
                    <a:pt x="10957" y="1698"/>
                  </a:lnTo>
                  <a:lnTo>
                    <a:pt x="10957" y="587"/>
                  </a:lnTo>
                  <a:close/>
                  <a:moveTo>
                    <a:pt x="865" y="0"/>
                  </a:moveTo>
                  <a:cubicBezTo>
                    <a:pt x="402" y="0"/>
                    <a:pt x="1" y="371"/>
                    <a:pt x="1" y="865"/>
                  </a:cubicBezTo>
                  <a:lnTo>
                    <a:pt x="1" y="11666"/>
                  </a:lnTo>
                  <a:cubicBezTo>
                    <a:pt x="32" y="12129"/>
                    <a:pt x="402" y="12499"/>
                    <a:pt x="865" y="12499"/>
                  </a:cubicBezTo>
                  <a:lnTo>
                    <a:pt x="5988" y="12499"/>
                  </a:lnTo>
                  <a:cubicBezTo>
                    <a:pt x="5998" y="12500"/>
                    <a:pt x="6008" y="12501"/>
                    <a:pt x="6017" y="12501"/>
                  </a:cubicBezTo>
                  <a:cubicBezTo>
                    <a:pt x="6410" y="12501"/>
                    <a:pt x="6410" y="11912"/>
                    <a:pt x="6017" y="11912"/>
                  </a:cubicBezTo>
                  <a:cubicBezTo>
                    <a:pt x="6008" y="11912"/>
                    <a:pt x="5998" y="11912"/>
                    <a:pt x="5988" y="11913"/>
                  </a:cubicBezTo>
                  <a:lnTo>
                    <a:pt x="865" y="11913"/>
                  </a:lnTo>
                  <a:cubicBezTo>
                    <a:pt x="711" y="11913"/>
                    <a:pt x="587" y="11790"/>
                    <a:pt x="587" y="11635"/>
                  </a:cubicBezTo>
                  <a:lnTo>
                    <a:pt x="587" y="2284"/>
                  </a:lnTo>
                  <a:lnTo>
                    <a:pt x="13981" y="2284"/>
                  </a:lnTo>
                  <a:lnTo>
                    <a:pt x="13981" y="11635"/>
                  </a:lnTo>
                  <a:cubicBezTo>
                    <a:pt x="13981" y="11790"/>
                    <a:pt x="13858" y="11913"/>
                    <a:pt x="13703" y="11913"/>
                  </a:cubicBezTo>
                  <a:lnTo>
                    <a:pt x="8549" y="11913"/>
                  </a:lnTo>
                  <a:cubicBezTo>
                    <a:pt x="8539" y="11912"/>
                    <a:pt x="8530" y="11912"/>
                    <a:pt x="8520" y="11912"/>
                  </a:cubicBezTo>
                  <a:cubicBezTo>
                    <a:pt x="8127" y="11912"/>
                    <a:pt x="8127" y="12501"/>
                    <a:pt x="8520" y="12501"/>
                  </a:cubicBezTo>
                  <a:cubicBezTo>
                    <a:pt x="8530" y="12501"/>
                    <a:pt x="8539" y="12500"/>
                    <a:pt x="8549" y="12499"/>
                  </a:cubicBezTo>
                  <a:lnTo>
                    <a:pt x="13673" y="12499"/>
                  </a:lnTo>
                  <a:cubicBezTo>
                    <a:pt x="14166" y="12499"/>
                    <a:pt x="14537" y="12098"/>
                    <a:pt x="14537" y="11635"/>
                  </a:cubicBezTo>
                  <a:lnTo>
                    <a:pt x="14537" y="865"/>
                  </a:lnTo>
                  <a:cubicBezTo>
                    <a:pt x="14537" y="371"/>
                    <a:pt x="14166" y="0"/>
                    <a:pt x="13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3" name="Google Shape;15843;p95"/>
          <p:cNvGrpSpPr/>
          <p:nvPr/>
        </p:nvGrpSpPr>
        <p:grpSpPr>
          <a:xfrm>
            <a:off x="4771941" y="3454069"/>
            <a:ext cx="324075" cy="365075"/>
            <a:chOff x="4775650" y="3601675"/>
            <a:chExt cx="324075" cy="365075"/>
          </a:xfrm>
        </p:grpSpPr>
        <p:sp>
          <p:nvSpPr>
            <p:cNvPr id="15844" name="Google Shape;15844;p95"/>
            <p:cNvSpPr/>
            <p:nvPr/>
          </p:nvSpPr>
          <p:spPr>
            <a:xfrm>
              <a:off x="4900125" y="3687825"/>
              <a:ext cx="66900" cy="56975"/>
            </a:xfrm>
            <a:custGeom>
              <a:rect b="b" l="l" r="r" t="t"/>
              <a:pathLst>
                <a:path extrusionOk="0" h="2279" w="2676">
                  <a:moveTo>
                    <a:pt x="1132" y="556"/>
                  </a:moveTo>
                  <a:cubicBezTo>
                    <a:pt x="1472" y="556"/>
                    <a:pt x="1719" y="803"/>
                    <a:pt x="1719" y="1142"/>
                  </a:cubicBezTo>
                  <a:cubicBezTo>
                    <a:pt x="1719" y="1478"/>
                    <a:pt x="1432" y="1700"/>
                    <a:pt x="1133" y="1700"/>
                  </a:cubicBezTo>
                  <a:cubicBezTo>
                    <a:pt x="992" y="1700"/>
                    <a:pt x="849" y="1652"/>
                    <a:pt x="731" y="1543"/>
                  </a:cubicBezTo>
                  <a:cubicBezTo>
                    <a:pt x="392" y="1173"/>
                    <a:pt x="639" y="556"/>
                    <a:pt x="1132" y="556"/>
                  </a:cubicBezTo>
                  <a:close/>
                  <a:moveTo>
                    <a:pt x="1132" y="0"/>
                  </a:moveTo>
                  <a:cubicBezTo>
                    <a:pt x="515" y="0"/>
                    <a:pt x="21" y="494"/>
                    <a:pt x="21" y="1142"/>
                  </a:cubicBezTo>
                  <a:cubicBezTo>
                    <a:pt x="0" y="1830"/>
                    <a:pt x="557" y="2279"/>
                    <a:pt x="1139" y="2279"/>
                  </a:cubicBezTo>
                  <a:cubicBezTo>
                    <a:pt x="1419" y="2279"/>
                    <a:pt x="1704" y="2175"/>
                    <a:pt x="1935" y="1945"/>
                  </a:cubicBezTo>
                  <a:cubicBezTo>
                    <a:pt x="2675" y="1235"/>
                    <a:pt x="2151"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95"/>
            <p:cNvSpPr/>
            <p:nvPr/>
          </p:nvSpPr>
          <p:spPr>
            <a:xfrm>
              <a:off x="4835075" y="3645375"/>
              <a:ext cx="216825" cy="184525"/>
            </a:xfrm>
            <a:custGeom>
              <a:rect b="b" l="l" r="r" t="t"/>
              <a:pathLst>
                <a:path extrusionOk="0" h="7381" w="8673">
                  <a:moveTo>
                    <a:pt x="3764" y="570"/>
                  </a:moveTo>
                  <a:cubicBezTo>
                    <a:pt x="5404" y="570"/>
                    <a:pt x="6882" y="1872"/>
                    <a:pt x="6882" y="3673"/>
                  </a:cubicBezTo>
                  <a:cubicBezTo>
                    <a:pt x="6882" y="4630"/>
                    <a:pt x="6450" y="5494"/>
                    <a:pt x="5740" y="6081"/>
                  </a:cubicBezTo>
                  <a:cubicBezTo>
                    <a:pt x="5632" y="4862"/>
                    <a:pt x="4683" y="4252"/>
                    <a:pt x="3738" y="4252"/>
                  </a:cubicBezTo>
                  <a:cubicBezTo>
                    <a:pt x="2793" y="4252"/>
                    <a:pt x="1852" y="4862"/>
                    <a:pt x="1759" y="6081"/>
                  </a:cubicBezTo>
                  <a:cubicBezTo>
                    <a:pt x="0" y="4630"/>
                    <a:pt x="370" y="1853"/>
                    <a:pt x="2438" y="865"/>
                  </a:cubicBezTo>
                  <a:cubicBezTo>
                    <a:pt x="2875" y="663"/>
                    <a:pt x="3325" y="570"/>
                    <a:pt x="3764" y="570"/>
                  </a:cubicBezTo>
                  <a:close/>
                  <a:moveTo>
                    <a:pt x="3734" y="4823"/>
                  </a:moveTo>
                  <a:cubicBezTo>
                    <a:pt x="4444" y="4823"/>
                    <a:pt x="5154" y="5294"/>
                    <a:pt x="5154" y="6235"/>
                  </a:cubicBezTo>
                  <a:lnTo>
                    <a:pt x="5154" y="6451"/>
                  </a:lnTo>
                  <a:cubicBezTo>
                    <a:pt x="4706" y="6682"/>
                    <a:pt x="4220" y="6798"/>
                    <a:pt x="3734" y="6798"/>
                  </a:cubicBezTo>
                  <a:cubicBezTo>
                    <a:pt x="3248" y="6798"/>
                    <a:pt x="2762" y="6682"/>
                    <a:pt x="2315" y="6451"/>
                  </a:cubicBezTo>
                  <a:lnTo>
                    <a:pt x="2315" y="6235"/>
                  </a:lnTo>
                  <a:cubicBezTo>
                    <a:pt x="2315" y="5294"/>
                    <a:pt x="3025" y="4823"/>
                    <a:pt x="3734" y="4823"/>
                  </a:cubicBezTo>
                  <a:close/>
                  <a:moveTo>
                    <a:pt x="3734" y="1"/>
                  </a:moveTo>
                  <a:cubicBezTo>
                    <a:pt x="1697" y="1"/>
                    <a:pt x="62" y="1637"/>
                    <a:pt x="62" y="3673"/>
                  </a:cubicBezTo>
                  <a:cubicBezTo>
                    <a:pt x="62" y="5908"/>
                    <a:pt x="1886" y="7380"/>
                    <a:pt x="3782" y="7380"/>
                  </a:cubicBezTo>
                  <a:cubicBezTo>
                    <a:pt x="4688" y="7380"/>
                    <a:pt x="5610" y="7045"/>
                    <a:pt x="6358" y="6297"/>
                  </a:cubicBezTo>
                  <a:cubicBezTo>
                    <a:pt x="8672" y="3951"/>
                    <a:pt x="7037" y="1"/>
                    <a:pt x="37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95"/>
            <p:cNvSpPr/>
            <p:nvPr/>
          </p:nvSpPr>
          <p:spPr>
            <a:xfrm>
              <a:off x="4775650" y="3601675"/>
              <a:ext cx="324075" cy="361750"/>
            </a:xfrm>
            <a:custGeom>
              <a:rect b="b" l="l" r="r" t="t"/>
              <a:pathLst>
                <a:path extrusionOk="0" h="14470" w="12963">
                  <a:moveTo>
                    <a:pt x="6087" y="572"/>
                  </a:moveTo>
                  <a:cubicBezTo>
                    <a:pt x="8595" y="572"/>
                    <a:pt x="10957" y="2556"/>
                    <a:pt x="10957" y="5421"/>
                  </a:cubicBezTo>
                  <a:cubicBezTo>
                    <a:pt x="10957" y="7643"/>
                    <a:pt x="9444" y="9557"/>
                    <a:pt x="7284" y="10112"/>
                  </a:cubicBezTo>
                  <a:cubicBezTo>
                    <a:pt x="7222" y="10112"/>
                    <a:pt x="7161" y="10174"/>
                    <a:pt x="7130" y="10236"/>
                  </a:cubicBezTo>
                  <a:lnTo>
                    <a:pt x="6358" y="11594"/>
                  </a:lnTo>
                  <a:lnTo>
                    <a:pt x="6111" y="11995"/>
                  </a:lnTo>
                  <a:lnTo>
                    <a:pt x="5124" y="10236"/>
                  </a:lnTo>
                  <a:cubicBezTo>
                    <a:pt x="5093" y="10143"/>
                    <a:pt x="5031" y="10112"/>
                    <a:pt x="4939" y="10082"/>
                  </a:cubicBezTo>
                  <a:cubicBezTo>
                    <a:pt x="1050" y="9094"/>
                    <a:pt x="1" y="4063"/>
                    <a:pt x="3149" y="1595"/>
                  </a:cubicBezTo>
                  <a:cubicBezTo>
                    <a:pt x="4057" y="889"/>
                    <a:pt x="5083" y="572"/>
                    <a:pt x="6087" y="572"/>
                  </a:cubicBezTo>
                  <a:close/>
                  <a:moveTo>
                    <a:pt x="6162" y="0"/>
                  </a:moveTo>
                  <a:cubicBezTo>
                    <a:pt x="3351" y="0"/>
                    <a:pt x="719" y="2210"/>
                    <a:pt x="741" y="5421"/>
                  </a:cubicBezTo>
                  <a:cubicBezTo>
                    <a:pt x="741" y="7859"/>
                    <a:pt x="2346" y="9989"/>
                    <a:pt x="4692" y="10637"/>
                  </a:cubicBezTo>
                  <a:lnTo>
                    <a:pt x="5185" y="11501"/>
                  </a:lnTo>
                  <a:cubicBezTo>
                    <a:pt x="4167" y="11594"/>
                    <a:pt x="2439" y="11995"/>
                    <a:pt x="2439" y="13013"/>
                  </a:cubicBezTo>
                  <a:cubicBezTo>
                    <a:pt x="2439" y="13908"/>
                    <a:pt x="3889" y="14340"/>
                    <a:pt x="4815" y="14464"/>
                  </a:cubicBezTo>
                  <a:cubicBezTo>
                    <a:pt x="4835" y="14468"/>
                    <a:pt x="4854" y="14470"/>
                    <a:pt x="4873" y="14470"/>
                  </a:cubicBezTo>
                  <a:cubicBezTo>
                    <a:pt x="5000" y="14470"/>
                    <a:pt x="5097" y="14382"/>
                    <a:pt x="5124" y="14248"/>
                  </a:cubicBezTo>
                  <a:cubicBezTo>
                    <a:pt x="5155" y="14094"/>
                    <a:pt x="5031" y="13939"/>
                    <a:pt x="4877" y="13908"/>
                  </a:cubicBezTo>
                  <a:cubicBezTo>
                    <a:pt x="3673" y="13723"/>
                    <a:pt x="2994" y="13322"/>
                    <a:pt x="2994" y="13013"/>
                  </a:cubicBezTo>
                  <a:cubicBezTo>
                    <a:pt x="2994" y="12705"/>
                    <a:pt x="3889" y="12149"/>
                    <a:pt x="5494" y="12026"/>
                  </a:cubicBezTo>
                  <a:lnTo>
                    <a:pt x="5864" y="12705"/>
                  </a:lnTo>
                  <a:cubicBezTo>
                    <a:pt x="5926" y="12797"/>
                    <a:pt x="6019" y="12859"/>
                    <a:pt x="6111" y="12859"/>
                  </a:cubicBezTo>
                  <a:cubicBezTo>
                    <a:pt x="6235" y="12859"/>
                    <a:pt x="6327" y="12797"/>
                    <a:pt x="6358" y="12705"/>
                  </a:cubicBezTo>
                  <a:lnTo>
                    <a:pt x="6759" y="12026"/>
                  </a:lnTo>
                  <a:cubicBezTo>
                    <a:pt x="8364" y="12149"/>
                    <a:pt x="9228" y="12674"/>
                    <a:pt x="9228" y="13013"/>
                  </a:cubicBezTo>
                  <a:cubicBezTo>
                    <a:pt x="9228" y="13353"/>
                    <a:pt x="8580" y="13723"/>
                    <a:pt x="7346" y="13908"/>
                  </a:cubicBezTo>
                  <a:cubicBezTo>
                    <a:pt x="7016" y="13968"/>
                    <a:pt x="7094" y="14465"/>
                    <a:pt x="7410" y="14465"/>
                  </a:cubicBezTo>
                  <a:cubicBezTo>
                    <a:pt x="7419" y="14465"/>
                    <a:pt x="7429" y="14465"/>
                    <a:pt x="7438" y="14464"/>
                  </a:cubicBezTo>
                  <a:cubicBezTo>
                    <a:pt x="8333" y="14340"/>
                    <a:pt x="9815" y="13908"/>
                    <a:pt x="9815" y="13013"/>
                  </a:cubicBezTo>
                  <a:cubicBezTo>
                    <a:pt x="9815" y="11995"/>
                    <a:pt x="8086" y="11594"/>
                    <a:pt x="7068" y="11501"/>
                  </a:cubicBezTo>
                  <a:lnTo>
                    <a:pt x="7562" y="10637"/>
                  </a:lnTo>
                  <a:cubicBezTo>
                    <a:pt x="11883" y="9433"/>
                    <a:pt x="12963" y="3817"/>
                    <a:pt x="9414" y="1101"/>
                  </a:cubicBezTo>
                  <a:cubicBezTo>
                    <a:pt x="8403" y="342"/>
                    <a:pt x="7268"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95"/>
            <p:cNvSpPr/>
            <p:nvPr/>
          </p:nvSpPr>
          <p:spPr>
            <a:xfrm>
              <a:off x="4921100" y="3952275"/>
              <a:ext cx="15450" cy="14475"/>
            </a:xfrm>
            <a:custGeom>
              <a:rect b="b" l="l" r="r" t="t"/>
              <a:pathLst>
                <a:path extrusionOk="0" h="579" w="618">
                  <a:moveTo>
                    <a:pt x="297" y="0"/>
                  </a:moveTo>
                  <a:cubicBezTo>
                    <a:pt x="162" y="0"/>
                    <a:pt x="31" y="85"/>
                    <a:pt x="16" y="255"/>
                  </a:cubicBezTo>
                  <a:cubicBezTo>
                    <a:pt x="0" y="471"/>
                    <a:pt x="154" y="579"/>
                    <a:pt x="309" y="579"/>
                  </a:cubicBezTo>
                  <a:cubicBezTo>
                    <a:pt x="463" y="579"/>
                    <a:pt x="617" y="471"/>
                    <a:pt x="602" y="255"/>
                  </a:cubicBezTo>
                  <a:cubicBezTo>
                    <a:pt x="571" y="85"/>
                    <a:pt x="432" y="0"/>
                    <a:pt x="2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8" name="Google Shape;15848;p95"/>
          <p:cNvGrpSpPr/>
          <p:nvPr/>
        </p:nvGrpSpPr>
        <p:grpSpPr>
          <a:xfrm>
            <a:off x="3991016" y="3480319"/>
            <a:ext cx="364175" cy="312575"/>
            <a:chOff x="6979200" y="1950250"/>
            <a:chExt cx="364175" cy="312575"/>
          </a:xfrm>
        </p:grpSpPr>
        <p:sp>
          <p:nvSpPr>
            <p:cNvPr id="15849" name="Google Shape;15849;p95"/>
            <p:cNvSpPr/>
            <p:nvPr/>
          </p:nvSpPr>
          <p:spPr>
            <a:xfrm>
              <a:off x="7249225" y="2205675"/>
              <a:ext cx="17000" cy="13825"/>
            </a:xfrm>
            <a:custGeom>
              <a:rect b="b" l="l" r="r" t="t"/>
              <a:pathLst>
                <a:path extrusionOk="0" h="553" w="680">
                  <a:moveTo>
                    <a:pt x="402" y="1"/>
                  </a:moveTo>
                  <a:cubicBezTo>
                    <a:pt x="124" y="1"/>
                    <a:pt x="1" y="278"/>
                    <a:pt x="186" y="464"/>
                  </a:cubicBezTo>
                  <a:cubicBezTo>
                    <a:pt x="248" y="525"/>
                    <a:pt x="323" y="553"/>
                    <a:pt x="396" y="553"/>
                  </a:cubicBezTo>
                  <a:cubicBezTo>
                    <a:pt x="543" y="553"/>
                    <a:pt x="680" y="443"/>
                    <a:pt x="680" y="278"/>
                  </a:cubicBezTo>
                  <a:cubicBezTo>
                    <a:pt x="680"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95"/>
            <p:cNvSpPr/>
            <p:nvPr/>
          </p:nvSpPr>
          <p:spPr>
            <a:xfrm>
              <a:off x="7053475" y="2205625"/>
              <a:ext cx="16775" cy="13875"/>
            </a:xfrm>
            <a:custGeom>
              <a:rect b="b" l="l" r="r" t="t"/>
              <a:pathLst>
                <a:path extrusionOk="0" h="555" w="671">
                  <a:moveTo>
                    <a:pt x="355" y="1"/>
                  </a:moveTo>
                  <a:cubicBezTo>
                    <a:pt x="104" y="1"/>
                    <a:pt x="1" y="289"/>
                    <a:pt x="177" y="466"/>
                  </a:cubicBezTo>
                  <a:cubicBezTo>
                    <a:pt x="239" y="527"/>
                    <a:pt x="314" y="555"/>
                    <a:pt x="387" y="555"/>
                  </a:cubicBezTo>
                  <a:cubicBezTo>
                    <a:pt x="534" y="555"/>
                    <a:pt x="671" y="445"/>
                    <a:pt x="671" y="280"/>
                  </a:cubicBezTo>
                  <a:cubicBezTo>
                    <a:pt x="671" y="126"/>
                    <a:pt x="547" y="3"/>
                    <a:pt x="393" y="3"/>
                  </a:cubicBezTo>
                  <a:cubicBezTo>
                    <a:pt x="380" y="1"/>
                    <a:pt x="367" y="1"/>
                    <a:pt x="3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95"/>
            <p:cNvSpPr/>
            <p:nvPr/>
          </p:nvSpPr>
          <p:spPr>
            <a:xfrm>
              <a:off x="7034750" y="1992725"/>
              <a:ext cx="57100" cy="13925"/>
            </a:xfrm>
            <a:custGeom>
              <a:rect b="b" l="l" r="r" t="t"/>
              <a:pathLst>
                <a:path extrusionOk="0" h="557" w="2284">
                  <a:moveTo>
                    <a:pt x="309" y="1"/>
                  </a:moveTo>
                  <a:cubicBezTo>
                    <a:pt x="124" y="1"/>
                    <a:pt x="0" y="124"/>
                    <a:pt x="0" y="279"/>
                  </a:cubicBezTo>
                  <a:cubicBezTo>
                    <a:pt x="0" y="433"/>
                    <a:pt x="124" y="556"/>
                    <a:pt x="309" y="556"/>
                  </a:cubicBezTo>
                  <a:lnTo>
                    <a:pt x="1975" y="556"/>
                  </a:lnTo>
                  <a:cubicBezTo>
                    <a:pt x="2130" y="556"/>
                    <a:pt x="2284" y="433"/>
                    <a:pt x="2284" y="279"/>
                  </a:cubicBezTo>
                  <a:cubicBezTo>
                    <a:pt x="2284" y="124"/>
                    <a:pt x="2130" y="1"/>
                    <a:pt x="1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95"/>
            <p:cNvSpPr/>
            <p:nvPr/>
          </p:nvSpPr>
          <p:spPr>
            <a:xfrm>
              <a:off x="7230725" y="1992725"/>
              <a:ext cx="56350" cy="13925"/>
            </a:xfrm>
            <a:custGeom>
              <a:rect b="b" l="l" r="r" t="t"/>
              <a:pathLst>
                <a:path extrusionOk="0" h="557" w="2254">
                  <a:moveTo>
                    <a:pt x="278" y="1"/>
                  </a:moveTo>
                  <a:cubicBezTo>
                    <a:pt x="124" y="1"/>
                    <a:pt x="0" y="124"/>
                    <a:pt x="0" y="279"/>
                  </a:cubicBezTo>
                  <a:cubicBezTo>
                    <a:pt x="0" y="433"/>
                    <a:pt x="124" y="556"/>
                    <a:pt x="278" y="556"/>
                  </a:cubicBezTo>
                  <a:lnTo>
                    <a:pt x="1975" y="556"/>
                  </a:lnTo>
                  <a:cubicBezTo>
                    <a:pt x="2130" y="556"/>
                    <a:pt x="2253" y="433"/>
                    <a:pt x="2253" y="279"/>
                  </a:cubicBezTo>
                  <a:cubicBezTo>
                    <a:pt x="2253" y="124"/>
                    <a:pt x="2130" y="1"/>
                    <a:pt x="1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95"/>
            <p:cNvSpPr/>
            <p:nvPr/>
          </p:nvSpPr>
          <p:spPr>
            <a:xfrm>
              <a:off x="7023175" y="2063725"/>
              <a:ext cx="79675" cy="99250"/>
            </a:xfrm>
            <a:custGeom>
              <a:rect b="b" l="l" r="r" t="t"/>
              <a:pathLst>
                <a:path extrusionOk="0" h="3970" w="3187">
                  <a:moveTo>
                    <a:pt x="1605" y="1080"/>
                  </a:moveTo>
                  <a:lnTo>
                    <a:pt x="2161" y="2562"/>
                  </a:lnTo>
                  <a:lnTo>
                    <a:pt x="1050" y="2562"/>
                  </a:lnTo>
                  <a:lnTo>
                    <a:pt x="1605" y="1080"/>
                  </a:lnTo>
                  <a:close/>
                  <a:moveTo>
                    <a:pt x="1605" y="0"/>
                  </a:moveTo>
                  <a:cubicBezTo>
                    <a:pt x="1482" y="0"/>
                    <a:pt x="1358" y="62"/>
                    <a:pt x="1327" y="185"/>
                  </a:cubicBezTo>
                  <a:lnTo>
                    <a:pt x="62" y="3580"/>
                  </a:lnTo>
                  <a:cubicBezTo>
                    <a:pt x="0" y="3734"/>
                    <a:pt x="62" y="3889"/>
                    <a:pt x="216" y="3950"/>
                  </a:cubicBezTo>
                  <a:cubicBezTo>
                    <a:pt x="249" y="3964"/>
                    <a:pt x="282" y="3970"/>
                    <a:pt x="314" y="3970"/>
                  </a:cubicBezTo>
                  <a:cubicBezTo>
                    <a:pt x="432" y="3970"/>
                    <a:pt x="538" y="3887"/>
                    <a:pt x="587" y="3765"/>
                  </a:cubicBezTo>
                  <a:lnTo>
                    <a:pt x="834" y="3117"/>
                  </a:lnTo>
                  <a:lnTo>
                    <a:pt x="2346" y="3117"/>
                  </a:lnTo>
                  <a:lnTo>
                    <a:pt x="2624" y="3765"/>
                  </a:lnTo>
                  <a:cubicBezTo>
                    <a:pt x="2670" y="3881"/>
                    <a:pt x="2764" y="3932"/>
                    <a:pt x="2861" y="3932"/>
                  </a:cubicBezTo>
                  <a:cubicBezTo>
                    <a:pt x="3021" y="3932"/>
                    <a:pt x="3187" y="3792"/>
                    <a:pt x="3148" y="3580"/>
                  </a:cubicBezTo>
                  <a:lnTo>
                    <a:pt x="1852" y="185"/>
                  </a:lnTo>
                  <a:cubicBezTo>
                    <a:pt x="1821" y="62"/>
                    <a:pt x="1729" y="0"/>
                    <a:pt x="1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95"/>
            <p:cNvSpPr/>
            <p:nvPr/>
          </p:nvSpPr>
          <p:spPr>
            <a:xfrm>
              <a:off x="7219925" y="2063725"/>
              <a:ext cx="77950" cy="98775"/>
            </a:xfrm>
            <a:custGeom>
              <a:rect b="b" l="l" r="r" t="t"/>
              <a:pathLst>
                <a:path extrusionOk="0" h="3951" w="3118">
                  <a:moveTo>
                    <a:pt x="1142" y="556"/>
                  </a:moveTo>
                  <a:cubicBezTo>
                    <a:pt x="1883" y="556"/>
                    <a:pt x="1883" y="1698"/>
                    <a:pt x="1142" y="1698"/>
                  </a:cubicBezTo>
                  <a:lnTo>
                    <a:pt x="556" y="1698"/>
                  </a:lnTo>
                  <a:lnTo>
                    <a:pt x="556" y="556"/>
                  </a:lnTo>
                  <a:close/>
                  <a:moveTo>
                    <a:pt x="1975" y="2253"/>
                  </a:moveTo>
                  <a:cubicBezTo>
                    <a:pt x="2747" y="2253"/>
                    <a:pt x="2747" y="3395"/>
                    <a:pt x="1975" y="3395"/>
                  </a:cubicBezTo>
                  <a:lnTo>
                    <a:pt x="556" y="3395"/>
                  </a:lnTo>
                  <a:lnTo>
                    <a:pt x="556" y="2253"/>
                  </a:lnTo>
                  <a:close/>
                  <a:moveTo>
                    <a:pt x="278" y="0"/>
                  </a:moveTo>
                  <a:cubicBezTo>
                    <a:pt x="124" y="0"/>
                    <a:pt x="0" y="124"/>
                    <a:pt x="0" y="278"/>
                  </a:cubicBezTo>
                  <a:lnTo>
                    <a:pt x="0" y="3673"/>
                  </a:lnTo>
                  <a:cubicBezTo>
                    <a:pt x="0" y="3827"/>
                    <a:pt x="124" y="3950"/>
                    <a:pt x="278" y="3950"/>
                  </a:cubicBezTo>
                  <a:lnTo>
                    <a:pt x="1975" y="3950"/>
                  </a:lnTo>
                  <a:cubicBezTo>
                    <a:pt x="2623" y="3950"/>
                    <a:pt x="3117" y="3457"/>
                    <a:pt x="3117" y="2839"/>
                  </a:cubicBezTo>
                  <a:cubicBezTo>
                    <a:pt x="3117" y="2253"/>
                    <a:pt x="2685" y="1759"/>
                    <a:pt x="2099" y="1698"/>
                  </a:cubicBezTo>
                  <a:cubicBezTo>
                    <a:pt x="2222" y="1512"/>
                    <a:pt x="2284" y="1327"/>
                    <a:pt x="2253" y="1111"/>
                  </a:cubicBezTo>
                  <a:cubicBezTo>
                    <a:pt x="2253" y="494"/>
                    <a:pt x="1759" y="0"/>
                    <a:pt x="11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95"/>
            <p:cNvSpPr/>
            <p:nvPr/>
          </p:nvSpPr>
          <p:spPr>
            <a:xfrm>
              <a:off x="7053250" y="2248125"/>
              <a:ext cx="17000" cy="14050"/>
            </a:xfrm>
            <a:custGeom>
              <a:rect b="b" l="l" r="r" t="t"/>
              <a:pathLst>
                <a:path extrusionOk="0" h="562" w="680">
                  <a:moveTo>
                    <a:pt x="402" y="0"/>
                  </a:moveTo>
                  <a:cubicBezTo>
                    <a:pt x="124" y="0"/>
                    <a:pt x="1" y="309"/>
                    <a:pt x="186" y="494"/>
                  </a:cubicBezTo>
                  <a:cubicBezTo>
                    <a:pt x="242" y="541"/>
                    <a:pt x="310" y="562"/>
                    <a:pt x="377" y="562"/>
                  </a:cubicBezTo>
                  <a:cubicBezTo>
                    <a:pt x="530" y="562"/>
                    <a:pt x="680" y="450"/>
                    <a:pt x="680" y="278"/>
                  </a:cubicBezTo>
                  <a:cubicBezTo>
                    <a:pt x="680"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95"/>
            <p:cNvSpPr/>
            <p:nvPr/>
          </p:nvSpPr>
          <p:spPr>
            <a:xfrm>
              <a:off x="7250775" y="2247975"/>
              <a:ext cx="15875" cy="14025"/>
            </a:xfrm>
            <a:custGeom>
              <a:rect b="b" l="l" r="r" t="t"/>
              <a:pathLst>
                <a:path extrusionOk="0" h="561" w="635">
                  <a:moveTo>
                    <a:pt x="338" y="0"/>
                  </a:moveTo>
                  <a:cubicBezTo>
                    <a:pt x="318" y="0"/>
                    <a:pt x="298" y="2"/>
                    <a:pt x="278" y="6"/>
                  </a:cubicBezTo>
                  <a:cubicBezTo>
                    <a:pt x="124" y="37"/>
                    <a:pt x="1" y="160"/>
                    <a:pt x="31" y="315"/>
                  </a:cubicBezTo>
                  <a:cubicBezTo>
                    <a:pt x="59" y="481"/>
                    <a:pt x="187" y="561"/>
                    <a:pt x="317" y="561"/>
                  </a:cubicBezTo>
                  <a:cubicBezTo>
                    <a:pt x="475" y="561"/>
                    <a:pt x="635" y="443"/>
                    <a:pt x="618" y="222"/>
                  </a:cubicBezTo>
                  <a:cubicBezTo>
                    <a:pt x="591" y="88"/>
                    <a:pt x="470" y="0"/>
                    <a:pt x="3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95"/>
            <p:cNvSpPr/>
            <p:nvPr/>
          </p:nvSpPr>
          <p:spPr>
            <a:xfrm>
              <a:off x="6979200" y="1950250"/>
              <a:ext cx="167450" cy="312575"/>
            </a:xfrm>
            <a:custGeom>
              <a:rect b="b" l="l" r="r" t="t"/>
              <a:pathLst>
                <a:path extrusionOk="0" h="12503" w="6698">
                  <a:moveTo>
                    <a:pt x="5914" y="1"/>
                  </a:moveTo>
                  <a:cubicBezTo>
                    <a:pt x="5897" y="1"/>
                    <a:pt x="5881" y="1"/>
                    <a:pt x="5864" y="2"/>
                  </a:cubicBezTo>
                  <a:lnTo>
                    <a:pt x="864" y="2"/>
                  </a:lnTo>
                  <a:cubicBezTo>
                    <a:pt x="401" y="2"/>
                    <a:pt x="0" y="373"/>
                    <a:pt x="0" y="836"/>
                  </a:cubicBezTo>
                  <a:lnTo>
                    <a:pt x="0" y="11637"/>
                  </a:lnTo>
                  <a:cubicBezTo>
                    <a:pt x="0" y="12100"/>
                    <a:pt x="401" y="12471"/>
                    <a:pt x="864" y="12501"/>
                  </a:cubicBezTo>
                  <a:lnTo>
                    <a:pt x="2068" y="12501"/>
                  </a:lnTo>
                  <a:cubicBezTo>
                    <a:pt x="2407" y="12440"/>
                    <a:pt x="2407" y="11946"/>
                    <a:pt x="2068" y="11915"/>
                  </a:cubicBezTo>
                  <a:lnTo>
                    <a:pt x="864" y="11915"/>
                  </a:lnTo>
                  <a:cubicBezTo>
                    <a:pt x="710" y="11915"/>
                    <a:pt x="587" y="11792"/>
                    <a:pt x="587" y="11637"/>
                  </a:cubicBezTo>
                  <a:lnTo>
                    <a:pt x="587" y="836"/>
                  </a:lnTo>
                  <a:cubicBezTo>
                    <a:pt x="587" y="681"/>
                    <a:pt x="710" y="558"/>
                    <a:pt x="864" y="558"/>
                  </a:cubicBezTo>
                  <a:lnTo>
                    <a:pt x="5864" y="558"/>
                  </a:lnTo>
                  <a:cubicBezTo>
                    <a:pt x="6018" y="558"/>
                    <a:pt x="6142" y="681"/>
                    <a:pt x="6142" y="836"/>
                  </a:cubicBezTo>
                  <a:lnTo>
                    <a:pt x="6142" y="11637"/>
                  </a:lnTo>
                  <a:cubicBezTo>
                    <a:pt x="6142" y="11792"/>
                    <a:pt x="6018" y="11915"/>
                    <a:pt x="5864" y="11915"/>
                  </a:cubicBezTo>
                  <a:lnTo>
                    <a:pt x="4629" y="11915"/>
                  </a:lnTo>
                  <a:cubicBezTo>
                    <a:pt x="4619" y="11914"/>
                    <a:pt x="4610" y="11914"/>
                    <a:pt x="4600" y="11914"/>
                  </a:cubicBezTo>
                  <a:cubicBezTo>
                    <a:pt x="4207" y="11914"/>
                    <a:pt x="4207" y="12503"/>
                    <a:pt x="4600" y="12503"/>
                  </a:cubicBezTo>
                  <a:cubicBezTo>
                    <a:pt x="4610" y="12503"/>
                    <a:pt x="4619" y="12502"/>
                    <a:pt x="4629" y="12501"/>
                  </a:cubicBezTo>
                  <a:lnTo>
                    <a:pt x="5864" y="12501"/>
                  </a:lnTo>
                  <a:cubicBezTo>
                    <a:pt x="6327" y="12501"/>
                    <a:pt x="6697" y="12100"/>
                    <a:pt x="6697" y="11637"/>
                  </a:cubicBezTo>
                  <a:lnTo>
                    <a:pt x="6697" y="836"/>
                  </a:lnTo>
                  <a:cubicBezTo>
                    <a:pt x="6697" y="390"/>
                    <a:pt x="6353" y="1"/>
                    <a:pt x="5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95"/>
            <p:cNvSpPr/>
            <p:nvPr/>
          </p:nvSpPr>
          <p:spPr>
            <a:xfrm>
              <a:off x="7175175" y="1950300"/>
              <a:ext cx="168200" cy="312525"/>
            </a:xfrm>
            <a:custGeom>
              <a:rect b="b" l="l" r="r" t="t"/>
              <a:pathLst>
                <a:path extrusionOk="0" h="12501" w="6728">
                  <a:moveTo>
                    <a:pt x="864" y="0"/>
                  </a:moveTo>
                  <a:cubicBezTo>
                    <a:pt x="370" y="0"/>
                    <a:pt x="0" y="371"/>
                    <a:pt x="0" y="834"/>
                  </a:cubicBezTo>
                  <a:lnTo>
                    <a:pt x="0" y="11635"/>
                  </a:lnTo>
                  <a:cubicBezTo>
                    <a:pt x="0" y="12098"/>
                    <a:pt x="370" y="12499"/>
                    <a:pt x="864" y="12499"/>
                  </a:cubicBezTo>
                  <a:lnTo>
                    <a:pt x="2068" y="12499"/>
                  </a:lnTo>
                  <a:cubicBezTo>
                    <a:pt x="2078" y="12500"/>
                    <a:pt x="2088" y="12501"/>
                    <a:pt x="2097" y="12501"/>
                  </a:cubicBezTo>
                  <a:cubicBezTo>
                    <a:pt x="2490" y="12501"/>
                    <a:pt x="2490" y="11912"/>
                    <a:pt x="2097" y="11912"/>
                  </a:cubicBezTo>
                  <a:cubicBezTo>
                    <a:pt x="2088" y="11912"/>
                    <a:pt x="2078" y="11912"/>
                    <a:pt x="2068" y="11913"/>
                  </a:cubicBezTo>
                  <a:lnTo>
                    <a:pt x="864" y="11913"/>
                  </a:lnTo>
                  <a:cubicBezTo>
                    <a:pt x="679" y="11913"/>
                    <a:pt x="556" y="11790"/>
                    <a:pt x="556" y="11635"/>
                  </a:cubicBezTo>
                  <a:lnTo>
                    <a:pt x="556" y="834"/>
                  </a:lnTo>
                  <a:cubicBezTo>
                    <a:pt x="556" y="679"/>
                    <a:pt x="679" y="556"/>
                    <a:pt x="864" y="556"/>
                  </a:cubicBezTo>
                  <a:lnTo>
                    <a:pt x="5864" y="556"/>
                  </a:lnTo>
                  <a:cubicBezTo>
                    <a:pt x="6018" y="556"/>
                    <a:pt x="6142" y="679"/>
                    <a:pt x="6142" y="834"/>
                  </a:cubicBezTo>
                  <a:lnTo>
                    <a:pt x="6142" y="11635"/>
                  </a:lnTo>
                  <a:cubicBezTo>
                    <a:pt x="6142" y="11790"/>
                    <a:pt x="6018" y="11913"/>
                    <a:pt x="5864" y="11913"/>
                  </a:cubicBezTo>
                  <a:lnTo>
                    <a:pt x="4629" y="11913"/>
                  </a:lnTo>
                  <a:cubicBezTo>
                    <a:pt x="4290" y="11975"/>
                    <a:pt x="4290" y="12438"/>
                    <a:pt x="4629" y="12499"/>
                  </a:cubicBezTo>
                  <a:lnTo>
                    <a:pt x="5864" y="12499"/>
                  </a:lnTo>
                  <a:cubicBezTo>
                    <a:pt x="6327" y="12499"/>
                    <a:pt x="6728" y="12098"/>
                    <a:pt x="6728" y="11635"/>
                  </a:cubicBezTo>
                  <a:lnTo>
                    <a:pt x="6728" y="834"/>
                  </a:lnTo>
                  <a:cubicBezTo>
                    <a:pt x="6728" y="371"/>
                    <a:pt x="6327"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9" name="Google Shape;15859;p95"/>
          <p:cNvGrpSpPr/>
          <p:nvPr/>
        </p:nvGrpSpPr>
        <p:grpSpPr>
          <a:xfrm>
            <a:off x="3234453" y="3454519"/>
            <a:ext cx="371900" cy="364175"/>
            <a:chOff x="6242375" y="1924850"/>
            <a:chExt cx="371900" cy="364175"/>
          </a:xfrm>
        </p:grpSpPr>
        <p:sp>
          <p:nvSpPr>
            <p:cNvPr id="15860" name="Google Shape;15860;p95"/>
            <p:cNvSpPr/>
            <p:nvPr/>
          </p:nvSpPr>
          <p:spPr>
            <a:xfrm>
              <a:off x="6395900" y="2056675"/>
              <a:ext cx="66375" cy="57225"/>
            </a:xfrm>
            <a:custGeom>
              <a:rect b="b" l="l" r="r" t="t"/>
              <a:pathLst>
                <a:path extrusionOk="0" h="2289" w="2655">
                  <a:moveTo>
                    <a:pt x="1173" y="560"/>
                  </a:moveTo>
                  <a:cubicBezTo>
                    <a:pt x="1667" y="560"/>
                    <a:pt x="1914" y="1177"/>
                    <a:pt x="1575" y="1547"/>
                  </a:cubicBezTo>
                  <a:cubicBezTo>
                    <a:pt x="1456" y="1666"/>
                    <a:pt x="1312" y="1718"/>
                    <a:pt x="1172" y="1718"/>
                  </a:cubicBezTo>
                  <a:cubicBezTo>
                    <a:pt x="873" y="1718"/>
                    <a:pt x="587" y="1482"/>
                    <a:pt x="587" y="1146"/>
                  </a:cubicBezTo>
                  <a:cubicBezTo>
                    <a:pt x="587" y="838"/>
                    <a:pt x="834" y="560"/>
                    <a:pt x="1173" y="560"/>
                  </a:cubicBezTo>
                  <a:close/>
                  <a:moveTo>
                    <a:pt x="1153" y="0"/>
                  </a:moveTo>
                  <a:cubicBezTo>
                    <a:pt x="562" y="0"/>
                    <a:pt x="1" y="451"/>
                    <a:pt x="1" y="1146"/>
                  </a:cubicBezTo>
                  <a:cubicBezTo>
                    <a:pt x="1" y="1763"/>
                    <a:pt x="525" y="2288"/>
                    <a:pt x="1173" y="2288"/>
                  </a:cubicBezTo>
                  <a:cubicBezTo>
                    <a:pt x="2161" y="2257"/>
                    <a:pt x="2655" y="1023"/>
                    <a:pt x="1945" y="313"/>
                  </a:cubicBezTo>
                  <a:cubicBezTo>
                    <a:pt x="1710" y="98"/>
                    <a:pt x="1428" y="0"/>
                    <a:pt x="11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95"/>
            <p:cNvSpPr/>
            <p:nvPr/>
          </p:nvSpPr>
          <p:spPr>
            <a:xfrm>
              <a:off x="6242375" y="1924850"/>
              <a:ext cx="371900" cy="364175"/>
            </a:xfrm>
            <a:custGeom>
              <a:rect b="b" l="l" r="r" t="t"/>
              <a:pathLst>
                <a:path extrusionOk="0" h="14567" w="14876">
                  <a:moveTo>
                    <a:pt x="7276" y="563"/>
                  </a:moveTo>
                  <a:cubicBezTo>
                    <a:pt x="7417" y="563"/>
                    <a:pt x="7563" y="618"/>
                    <a:pt x="7685" y="741"/>
                  </a:cubicBezTo>
                  <a:cubicBezTo>
                    <a:pt x="8055" y="1080"/>
                    <a:pt x="7808" y="1697"/>
                    <a:pt x="7314" y="1697"/>
                  </a:cubicBezTo>
                  <a:cubicBezTo>
                    <a:pt x="6975" y="1697"/>
                    <a:pt x="6728" y="1451"/>
                    <a:pt x="6728" y="1142"/>
                  </a:cubicBezTo>
                  <a:cubicBezTo>
                    <a:pt x="6728" y="790"/>
                    <a:pt x="6991" y="563"/>
                    <a:pt x="7276" y="563"/>
                  </a:cubicBezTo>
                  <a:close/>
                  <a:moveTo>
                    <a:pt x="13427" y="2422"/>
                  </a:moveTo>
                  <a:cubicBezTo>
                    <a:pt x="13726" y="2422"/>
                    <a:pt x="14011" y="2658"/>
                    <a:pt x="14011" y="2994"/>
                  </a:cubicBezTo>
                  <a:cubicBezTo>
                    <a:pt x="14011" y="3302"/>
                    <a:pt x="13764" y="3549"/>
                    <a:pt x="13425" y="3549"/>
                  </a:cubicBezTo>
                  <a:cubicBezTo>
                    <a:pt x="12931" y="3549"/>
                    <a:pt x="12684" y="2963"/>
                    <a:pt x="13024" y="2592"/>
                  </a:cubicBezTo>
                  <a:cubicBezTo>
                    <a:pt x="13142" y="2474"/>
                    <a:pt x="13286" y="2422"/>
                    <a:pt x="13427" y="2422"/>
                  </a:cubicBezTo>
                  <a:close/>
                  <a:moveTo>
                    <a:pt x="1166" y="2446"/>
                  </a:moveTo>
                  <a:cubicBezTo>
                    <a:pt x="1451" y="2446"/>
                    <a:pt x="1728" y="2673"/>
                    <a:pt x="1728" y="3024"/>
                  </a:cubicBezTo>
                  <a:cubicBezTo>
                    <a:pt x="1728" y="3333"/>
                    <a:pt x="1481" y="3580"/>
                    <a:pt x="1173" y="3580"/>
                  </a:cubicBezTo>
                  <a:cubicBezTo>
                    <a:pt x="648" y="3580"/>
                    <a:pt x="401" y="2963"/>
                    <a:pt x="772" y="2623"/>
                  </a:cubicBezTo>
                  <a:cubicBezTo>
                    <a:pt x="884" y="2501"/>
                    <a:pt x="1026" y="2446"/>
                    <a:pt x="1166" y="2446"/>
                  </a:cubicBezTo>
                  <a:close/>
                  <a:moveTo>
                    <a:pt x="7370" y="4166"/>
                  </a:moveTo>
                  <a:cubicBezTo>
                    <a:pt x="9043" y="4166"/>
                    <a:pt x="10431" y="5543"/>
                    <a:pt x="10431" y="7253"/>
                  </a:cubicBezTo>
                  <a:cubicBezTo>
                    <a:pt x="10401" y="8209"/>
                    <a:pt x="9999" y="9073"/>
                    <a:pt x="9259" y="9691"/>
                  </a:cubicBezTo>
                  <a:cubicBezTo>
                    <a:pt x="9166" y="8456"/>
                    <a:pt x="8225" y="7839"/>
                    <a:pt x="7283" y="7839"/>
                  </a:cubicBezTo>
                  <a:cubicBezTo>
                    <a:pt x="6342" y="7839"/>
                    <a:pt x="5401" y="8456"/>
                    <a:pt x="5308" y="9691"/>
                  </a:cubicBezTo>
                  <a:cubicBezTo>
                    <a:pt x="4568" y="9073"/>
                    <a:pt x="4136" y="8209"/>
                    <a:pt x="4136" y="7253"/>
                  </a:cubicBezTo>
                  <a:cubicBezTo>
                    <a:pt x="4136" y="5543"/>
                    <a:pt x="5494" y="4166"/>
                    <a:pt x="7226" y="4166"/>
                  </a:cubicBezTo>
                  <a:cubicBezTo>
                    <a:pt x="7245" y="4166"/>
                    <a:pt x="7264" y="4166"/>
                    <a:pt x="7283" y="4166"/>
                  </a:cubicBezTo>
                  <a:lnTo>
                    <a:pt x="7314" y="4166"/>
                  </a:lnTo>
                  <a:cubicBezTo>
                    <a:pt x="7333" y="4166"/>
                    <a:pt x="7351" y="4166"/>
                    <a:pt x="7370" y="4166"/>
                  </a:cubicBezTo>
                  <a:close/>
                  <a:moveTo>
                    <a:pt x="7283" y="8379"/>
                  </a:moveTo>
                  <a:cubicBezTo>
                    <a:pt x="7993" y="8379"/>
                    <a:pt x="8703" y="8857"/>
                    <a:pt x="8703" y="9814"/>
                  </a:cubicBezTo>
                  <a:lnTo>
                    <a:pt x="8703" y="10030"/>
                  </a:lnTo>
                  <a:cubicBezTo>
                    <a:pt x="8256" y="10262"/>
                    <a:pt x="7770" y="10377"/>
                    <a:pt x="7283" y="10377"/>
                  </a:cubicBezTo>
                  <a:cubicBezTo>
                    <a:pt x="6797" y="10377"/>
                    <a:pt x="6311" y="10262"/>
                    <a:pt x="5864" y="10030"/>
                  </a:cubicBezTo>
                  <a:lnTo>
                    <a:pt x="5864" y="9814"/>
                  </a:lnTo>
                  <a:cubicBezTo>
                    <a:pt x="5864" y="8857"/>
                    <a:pt x="6574" y="8379"/>
                    <a:pt x="7283" y="8379"/>
                  </a:cubicBezTo>
                  <a:close/>
                  <a:moveTo>
                    <a:pt x="12005" y="6697"/>
                  </a:moveTo>
                  <a:cubicBezTo>
                    <a:pt x="12160" y="6697"/>
                    <a:pt x="12283" y="6820"/>
                    <a:pt x="12283" y="6975"/>
                  </a:cubicBezTo>
                  <a:lnTo>
                    <a:pt x="12283" y="12252"/>
                  </a:lnTo>
                  <a:lnTo>
                    <a:pt x="2284" y="12252"/>
                  </a:lnTo>
                  <a:lnTo>
                    <a:pt x="2284" y="6975"/>
                  </a:lnTo>
                  <a:cubicBezTo>
                    <a:pt x="2284" y="6820"/>
                    <a:pt x="2407" y="6697"/>
                    <a:pt x="2562" y="6697"/>
                  </a:cubicBezTo>
                  <a:lnTo>
                    <a:pt x="3642" y="6697"/>
                  </a:lnTo>
                  <a:cubicBezTo>
                    <a:pt x="3611" y="6882"/>
                    <a:pt x="3580" y="7067"/>
                    <a:pt x="3580" y="7253"/>
                  </a:cubicBezTo>
                  <a:cubicBezTo>
                    <a:pt x="3518" y="9351"/>
                    <a:pt x="5185" y="11079"/>
                    <a:pt x="7283" y="11079"/>
                  </a:cubicBezTo>
                  <a:cubicBezTo>
                    <a:pt x="9351" y="11079"/>
                    <a:pt x="11049" y="9351"/>
                    <a:pt x="10956" y="7253"/>
                  </a:cubicBezTo>
                  <a:cubicBezTo>
                    <a:pt x="10956" y="7067"/>
                    <a:pt x="10956" y="6882"/>
                    <a:pt x="10925" y="6697"/>
                  </a:cubicBezTo>
                  <a:close/>
                  <a:moveTo>
                    <a:pt x="7283" y="0"/>
                  </a:moveTo>
                  <a:cubicBezTo>
                    <a:pt x="5956" y="0"/>
                    <a:pt x="5710" y="1913"/>
                    <a:pt x="7006" y="2222"/>
                  </a:cubicBezTo>
                  <a:lnTo>
                    <a:pt x="7006" y="3580"/>
                  </a:lnTo>
                  <a:cubicBezTo>
                    <a:pt x="6296" y="3642"/>
                    <a:pt x="5617" y="3889"/>
                    <a:pt x="5031" y="4352"/>
                  </a:cubicBezTo>
                  <a:lnTo>
                    <a:pt x="5031" y="3024"/>
                  </a:lnTo>
                  <a:cubicBezTo>
                    <a:pt x="5031" y="2839"/>
                    <a:pt x="4907" y="2716"/>
                    <a:pt x="4753" y="2716"/>
                  </a:cubicBezTo>
                  <a:lnTo>
                    <a:pt x="2253" y="2716"/>
                  </a:lnTo>
                  <a:cubicBezTo>
                    <a:pt x="2100" y="2132"/>
                    <a:pt x="1628" y="1861"/>
                    <a:pt x="1155" y="1861"/>
                  </a:cubicBezTo>
                  <a:cubicBezTo>
                    <a:pt x="578" y="1861"/>
                    <a:pt x="0" y="2264"/>
                    <a:pt x="0" y="2994"/>
                  </a:cubicBezTo>
                  <a:cubicBezTo>
                    <a:pt x="0" y="3743"/>
                    <a:pt x="583" y="4154"/>
                    <a:pt x="1162" y="4154"/>
                  </a:cubicBezTo>
                  <a:cubicBezTo>
                    <a:pt x="1633" y="4154"/>
                    <a:pt x="2101" y="3883"/>
                    <a:pt x="2253" y="3302"/>
                  </a:cubicBezTo>
                  <a:lnTo>
                    <a:pt x="4475" y="3302"/>
                  </a:lnTo>
                  <a:lnTo>
                    <a:pt x="4475" y="4876"/>
                  </a:lnTo>
                  <a:cubicBezTo>
                    <a:pt x="4166" y="5247"/>
                    <a:pt x="3920" y="5679"/>
                    <a:pt x="3765" y="6142"/>
                  </a:cubicBezTo>
                  <a:lnTo>
                    <a:pt x="2562" y="6142"/>
                  </a:lnTo>
                  <a:cubicBezTo>
                    <a:pt x="2099" y="6142"/>
                    <a:pt x="1728" y="6512"/>
                    <a:pt x="1728" y="6975"/>
                  </a:cubicBezTo>
                  <a:lnTo>
                    <a:pt x="1728" y="12252"/>
                  </a:lnTo>
                  <a:lnTo>
                    <a:pt x="1142" y="12252"/>
                  </a:lnTo>
                  <a:cubicBezTo>
                    <a:pt x="988" y="12252"/>
                    <a:pt x="864" y="12376"/>
                    <a:pt x="864" y="12561"/>
                  </a:cubicBezTo>
                  <a:lnTo>
                    <a:pt x="864" y="13394"/>
                  </a:lnTo>
                  <a:cubicBezTo>
                    <a:pt x="864" y="14011"/>
                    <a:pt x="1358" y="14536"/>
                    <a:pt x="2006" y="14567"/>
                  </a:cubicBezTo>
                  <a:lnTo>
                    <a:pt x="6018" y="14567"/>
                  </a:lnTo>
                  <a:cubicBezTo>
                    <a:pt x="6172" y="14536"/>
                    <a:pt x="6296" y="14412"/>
                    <a:pt x="6296" y="14258"/>
                  </a:cubicBezTo>
                  <a:cubicBezTo>
                    <a:pt x="6296" y="14104"/>
                    <a:pt x="6172" y="13980"/>
                    <a:pt x="6018" y="13980"/>
                  </a:cubicBezTo>
                  <a:lnTo>
                    <a:pt x="2006" y="13980"/>
                  </a:lnTo>
                  <a:cubicBezTo>
                    <a:pt x="1697" y="13980"/>
                    <a:pt x="1451" y="13734"/>
                    <a:pt x="1451" y="13425"/>
                  </a:cubicBezTo>
                  <a:lnTo>
                    <a:pt x="1451" y="12839"/>
                  </a:lnTo>
                  <a:lnTo>
                    <a:pt x="13116" y="12839"/>
                  </a:lnTo>
                  <a:lnTo>
                    <a:pt x="13116" y="13394"/>
                  </a:lnTo>
                  <a:cubicBezTo>
                    <a:pt x="13146" y="13687"/>
                    <a:pt x="12897" y="13952"/>
                    <a:pt x="12608" y="13952"/>
                  </a:cubicBezTo>
                  <a:cubicBezTo>
                    <a:pt x="12592" y="13952"/>
                    <a:pt x="12577" y="13951"/>
                    <a:pt x="12561" y="13950"/>
                  </a:cubicBezTo>
                  <a:lnTo>
                    <a:pt x="8580" y="13950"/>
                  </a:lnTo>
                  <a:cubicBezTo>
                    <a:pt x="8395" y="13950"/>
                    <a:pt x="8271" y="14104"/>
                    <a:pt x="8271" y="14258"/>
                  </a:cubicBezTo>
                  <a:cubicBezTo>
                    <a:pt x="8271" y="14412"/>
                    <a:pt x="8395" y="14536"/>
                    <a:pt x="8580" y="14536"/>
                  </a:cubicBezTo>
                  <a:lnTo>
                    <a:pt x="12561" y="14536"/>
                  </a:lnTo>
                  <a:cubicBezTo>
                    <a:pt x="13209" y="14505"/>
                    <a:pt x="13703" y="14011"/>
                    <a:pt x="13703" y="13363"/>
                  </a:cubicBezTo>
                  <a:lnTo>
                    <a:pt x="13703" y="12530"/>
                  </a:lnTo>
                  <a:cubicBezTo>
                    <a:pt x="13703" y="12376"/>
                    <a:pt x="13579" y="12252"/>
                    <a:pt x="13425" y="12252"/>
                  </a:cubicBezTo>
                  <a:lnTo>
                    <a:pt x="12839" y="12252"/>
                  </a:lnTo>
                  <a:lnTo>
                    <a:pt x="12839" y="6975"/>
                  </a:lnTo>
                  <a:cubicBezTo>
                    <a:pt x="12839" y="6512"/>
                    <a:pt x="12468" y="6142"/>
                    <a:pt x="12005" y="6142"/>
                  </a:cubicBezTo>
                  <a:lnTo>
                    <a:pt x="10802" y="6142"/>
                  </a:lnTo>
                  <a:cubicBezTo>
                    <a:pt x="10647" y="5679"/>
                    <a:pt x="10431" y="5277"/>
                    <a:pt x="10123" y="4907"/>
                  </a:cubicBezTo>
                  <a:lnTo>
                    <a:pt x="10123" y="3302"/>
                  </a:lnTo>
                  <a:lnTo>
                    <a:pt x="12314" y="3302"/>
                  </a:lnTo>
                  <a:cubicBezTo>
                    <a:pt x="12461" y="3837"/>
                    <a:pt x="12939" y="4140"/>
                    <a:pt x="13425" y="4140"/>
                  </a:cubicBezTo>
                  <a:cubicBezTo>
                    <a:pt x="13752" y="4140"/>
                    <a:pt x="14084" y="4002"/>
                    <a:pt x="14320" y="3703"/>
                  </a:cubicBezTo>
                  <a:cubicBezTo>
                    <a:pt x="14876" y="2963"/>
                    <a:pt x="14351" y="1883"/>
                    <a:pt x="13425" y="1883"/>
                  </a:cubicBezTo>
                  <a:cubicBezTo>
                    <a:pt x="12900" y="1883"/>
                    <a:pt x="12437" y="2222"/>
                    <a:pt x="12314" y="2716"/>
                  </a:cubicBezTo>
                  <a:lnTo>
                    <a:pt x="9845" y="2716"/>
                  </a:lnTo>
                  <a:cubicBezTo>
                    <a:pt x="9691" y="2716"/>
                    <a:pt x="9567" y="2839"/>
                    <a:pt x="9567" y="3024"/>
                  </a:cubicBezTo>
                  <a:lnTo>
                    <a:pt x="9567" y="4352"/>
                  </a:lnTo>
                  <a:cubicBezTo>
                    <a:pt x="8981" y="3919"/>
                    <a:pt x="8302" y="3642"/>
                    <a:pt x="7561" y="3580"/>
                  </a:cubicBezTo>
                  <a:lnTo>
                    <a:pt x="7561" y="2222"/>
                  </a:lnTo>
                  <a:cubicBezTo>
                    <a:pt x="8857" y="1913"/>
                    <a:pt x="8611" y="0"/>
                    <a:pt x="7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95"/>
            <p:cNvSpPr/>
            <p:nvPr/>
          </p:nvSpPr>
          <p:spPr>
            <a:xfrm>
              <a:off x="6415375" y="2274300"/>
              <a:ext cx="16050" cy="13875"/>
            </a:xfrm>
            <a:custGeom>
              <a:rect b="b" l="l" r="r" t="t"/>
              <a:pathLst>
                <a:path extrusionOk="0" h="555" w="642">
                  <a:moveTo>
                    <a:pt x="330" y="0"/>
                  </a:moveTo>
                  <a:cubicBezTo>
                    <a:pt x="106" y="0"/>
                    <a:pt x="0" y="289"/>
                    <a:pt x="147" y="465"/>
                  </a:cubicBezTo>
                  <a:cubicBezTo>
                    <a:pt x="209" y="527"/>
                    <a:pt x="285" y="554"/>
                    <a:pt x="358" y="554"/>
                  </a:cubicBezTo>
                  <a:cubicBezTo>
                    <a:pt x="504" y="554"/>
                    <a:pt x="641" y="445"/>
                    <a:pt x="641" y="280"/>
                  </a:cubicBezTo>
                  <a:cubicBezTo>
                    <a:pt x="641" y="126"/>
                    <a:pt x="518" y="2"/>
                    <a:pt x="363" y="2"/>
                  </a:cubicBezTo>
                  <a:cubicBezTo>
                    <a:pt x="352" y="1"/>
                    <a:pt x="341" y="0"/>
                    <a:pt x="3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3" name="Google Shape;15863;p95"/>
          <p:cNvGrpSpPr/>
          <p:nvPr/>
        </p:nvGrpSpPr>
        <p:grpSpPr>
          <a:xfrm>
            <a:off x="2458353" y="3454906"/>
            <a:ext cx="363425" cy="363400"/>
            <a:chOff x="5497050" y="1924850"/>
            <a:chExt cx="363425" cy="363400"/>
          </a:xfrm>
        </p:grpSpPr>
        <p:sp>
          <p:nvSpPr>
            <p:cNvPr id="15864" name="Google Shape;15864;p95"/>
            <p:cNvSpPr/>
            <p:nvPr/>
          </p:nvSpPr>
          <p:spPr>
            <a:xfrm>
              <a:off x="5605075" y="2009700"/>
              <a:ext cx="17000" cy="14600"/>
            </a:xfrm>
            <a:custGeom>
              <a:rect b="b" l="l" r="r" t="t"/>
              <a:pathLst>
                <a:path extrusionOk="0" h="584" w="680">
                  <a:moveTo>
                    <a:pt x="401" y="1"/>
                  </a:moveTo>
                  <a:cubicBezTo>
                    <a:pt x="124" y="1"/>
                    <a:pt x="0" y="309"/>
                    <a:pt x="185" y="495"/>
                  </a:cubicBezTo>
                  <a:cubicBezTo>
                    <a:pt x="247" y="556"/>
                    <a:pt x="323" y="584"/>
                    <a:pt x="396" y="584"/>
                  </a:cubicBezTo>
                  <a:cubicBezTo>
                    <a:pt x="542" y="584"/>
                    <a:pt x="679" y="474"/>
                    <a:pt x="679" y="309"/>
                  </a:cubicBezTo>
                  <a:cubicBezTo>
                    <a:pt x="679" y="124"/>
                    <a:pt x="556"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95"/>
            <p:cNvSpPr/>
            <p:nvPr/>
          </p:nvSpPr>
          <p:spPr>
            <a:xfrm>
              <a:off x="5605075" y="2052925"/>
              <a:ext cx="17000" cy="14050"/>
            </a:xfrm>
            <a:custGeom>
              <a:rect b="b" l="l" r="r" t="t"/>
              <a:pathLst>
                <a:path extrusionOk="0" h="562" w="680">
                  <a:moveTo>
                    <a:pt x="401" y="0"/>
                  </a:moveTo>
                  <a:cubicBezTo>
                    <a:pt x="155"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95"/>
            <p:cNvSpPr/>
            <p:nvPr/>
          </p:nvSpPr>
          <p:spPr>
            <a:xfrm>
              <a:off x="5605075" y="2095350"/>
              <a:ext cx="17000" cy="14075"/>
            </a:xfrm>
            <a:custGeom>
              <a:rect b="b" l="l" r="r" t="t"/>
              <a:pathLst>
                <a:path extrusionOk="0" h="563" w="680">
                  <a:moveTo>
                    <a:pt x="401" y="0"/>
                  </a:moveTo>
                  <a:cubicBezTo>
                    <a:pt x="124"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95"/>
            <p:cNvSpPr/>
            <p:nvPr/>
          </p:nvSpPr>
          <p:spPr>
            <a:xfrm>
              <a:off x="5605075" y="2137775"/>
              <a:ext cx="17000" cy="14075"/>
            </a:xfrm>
            <a:custGeom>
              <a:rect b="b" l="l" r="r" t="t"/>
              <a:pathLst>
                <a:path extrusionOk="0" h="563" w="680">
                  <a:moveTo>
                    <a:pt x="401" y="1"/>
                  </a:moveTo>
                  <a:cubicBezTo>
                    <a:pt x="155" y="1"/>
                    <a:pt x="0" y="309"/>
                    <a:pt x="185" y="495"/>
                  </a:cubicBezTo>
                  <a:cubicBezTo>
                    <a:pt x="242" y="541"/>
                    <a:pt x="309" y="563"/>
                    <a:pt x="376" y="563"/>
                  </a:cubicBezTo>
                  <a:cubicBezTo>
                    <a:pt x="529" y="563"/>
                    <a:pt x="679" y="451"/>
                    <a:pt x="679" y="279"/>
                  </a:cubicBezTo>
                  <a:cubicBezTo>
                    <a:pt x="679" y="124"/>
                    <a:pt x="556"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95"/>
            <p:cNvSpPr/>
            <p:nvPr/>
          </p:nvSpPr>
          <p:spPr>
            <a:xfrm>
              <a:off x="5497050" y="1924850"/>
              <a:ext cx="363425" cy="363400"/>
            </a:xfrm>
            <a:custGeom>
              <a:rect b="b" l="l" r="r" t="t"/>
              <a:pathLst>
                <a:path extrusionOk="0" h="14536" w="14537">
                  <a:moveTo>
                    <a:pt x="8426" y="556"/>
                  </a:moveTo>
                  <a:cubicBezTo>
                    <a:pt x="8580" y="556"/>
                    <a:pt x="8704" y="710"/>
                    <a:pt x="8704" y="864"/>
                  </a:cubicBezTo>
                  <a:lnTo>
                    <a:pt x="8704" y="1420"/>
                  </a:lnTo>
                  <a:cubicBezTo>
                    <a:pt x="8704" y="1574"/>
                    <a:pt x="8580" y="1697"/>
                    <a:pt x="8426" y="1697"/>
                  </a:cubicBezTo>
                  <a:lnTo>
                    <a:pt x="6142" y="1697"/>
                  </a:lnTo>
                  <a:cubicBezTo>
                    <a:pt x="5988" y="1697"/>
                    <a:pt x="5864" y="1574"/>
                    <a:pt x="5864" y="1420"/>
                  </a:cubicBezTo>
                  <a:lnTo>
                    <a:pt x="5864" y="864"/>
                  </a:lnTo>
                  <a:cubicBezTo>
                    <a:pt x="5864" y="710"/>
                    <a:pt x="5988" y="556"/>
                    <a:pt x="6142" y="556"/>
                  </a:cubicBezTo>
                  <a:close/>
                  <a:moveTo>
                    <a:pt x="2716" y="3117"/>
                  </a:moveTo>
                  <a:lnTo>
                    <a:pt x="2716" y="10215"/>
                  </a:lnTo>
                  <a:lnTo>
                    <a:pt x="556" y="10215"/>
                  </a:lnTo>
                  <a:lnTo>
                    <a:pt x="556" y="3395"/>
                  </a:lnTo>
                  <a:cubicBezTo>
                    <a:pt x="556" y="3240"/>
                    <a:pt x="679" y="3117"/>
                    <a:pt x="865" y="3117"/>
                  </a:cubicBezTo>
                  <a:close/>
                  <a:moveTo>
                    <a:pt x="13672" y="3117"/>
                  </a:moveTo>
                  <a:cubicBezTo>
                    <a:pt x="13827" y="3117"/>
                    <a:pt x="13981" y="3240"/>
                    <a:pt x="13981" y="3395"/>
                  </a:cubicBezTo>
                  <a:lnTo>
                    <a:pt x="13981" y="10215"/>
                  </a:lnTo>
                  <a:lnTo>
                    <a:pt x="11821" y="10215"/>
                  </a:lnTo>
                  <a:lnTo>
                    <a:pt x="11821" y="3117"/>
                  </a:lnTo>
                  <a:close/>
                  <a:moveTo>
                    <a:pt x="10956" y="1420"/>
                  </a:moveTo>
                  <a:cubicBezTo>
                    <a:pt x="11111" y="1420"/>
                    <a:pt x="11234" y="1543"/>
                    <a:pt x="11234" y="1697"/>
                  </a:cubicBezTo>
                  <a:lnTo>
                    <a:pt x="11234" y="10215"/>
                  </a:lnTo>
                  <a:lnTo>
                    <a:pt x="8518" y="10215"/>
                  </a:lnTo>
                  <a:cubicBezTo>
                    <a:pt x="8158" y="10245"/>
                    <a:pt x="8178" y="10803"/>
                    <a:pt x="8550" y="10803"/>
                  </a:cubicBezTo>
                  <a:cubicBezTo>
                    <a:pt x="8560" y="10803"/>
                    <a:pt x="8570" y="10802"/>
                    <a:pt x="8580" y="10802"/>
                  </a:cubicBezTo>
                  <a:lnTo>
                    <a:pt x="13981" y="10802"/>
                  </a:lnTo>
                  <a:lnTo>
                    <a:pt x="13981" y="11820"/>
                  </a:lnTo>
                  <a:cubicBezTo>
                    <a:pt x="13981" y="11974"/>
                    <a:pt x="13827" y="12098"/>
                    <a:pt x="13672" y="12098"/>
                  </a:cubicBezTo>
                  <a:lnTo>
                    <a:pt x="865" y="12098"/>
                  </a:lnTo>
                  <a:cubicBezTo>
                    <a:pt x="679" y="12098"/>
                    <a:pt x="556" y="11974"/>
                    <a:pt x="556" y="11820"/>
                  </a:cubicBezTo>
                  <a:lnTo>
                    <a:pt x="556" y="10802"/>
                  </a:lnTo>
                  <a:lnTo>
                    <a:pt x="5988" y="10802"/>
                  </a:lnTo>
                  <a:cubicBezTo>
                    <a:pt x="6358" y="10802"/>
                    <a:pt x="6358" y="10246"/>
                    <a:pt x="5988" y="10246"/>
                  </a:cubicBezTo>
                  <a:lnTo>
                    <a:pt x="3272" y="10246"/>
                  </a:lnTo>
                  <a:lnTo>
                    <a:pt x="3272" y="1697"/>
                  </a:lnTo>
                  <a:cubicBezTo>
                    <a:pt x="3272" y="1543"/>
                    <a:pt x="3426" y="1420"/>
                    <a:pt x="3581" y="1420"/>
                  </a:cubicBezTo>
                  <a:lnTo>
                    <a:pt x="5278" y="1420"/>
                  </a:lnTo>
                  <a:cubicBezTo>
                    <a:pt x="5278" y="1883"/>
                    <a:pt x="5648" y="2284"/>
                    <a:pt x="6111" y="2284"/>
                  </a:cubicBezTo>
                  <a:lnTo>
                    <a:pt x="8395" y="2284"/>
                  </a:lnTo>
                  <a:cubicBezTo>
                    <a:pt x="8858" y="2284"/>
                    <a:pt x="9259" y="1883"/>
                    <a:pt x="9259" y="1420"/>
                  </a:cubicBezTo>
                  <a:close/>
                  <a:moveTo>
                    <a:pt x="8704" y="12653"/>
                  </a:moveTo>
                  <a:lnTo>
                    <a:pt x="8673" y="13980"/>
                  </a:lnTo>
                  <a:lnTo>
                    <a:pt x="5864" y="13980"/>
                  </a:lnTo>
                  <a:lnTo>
                    <a:pt x="5864" y="12653"/>
                  </a:lnTo>
                  <a:close/>
                  <a:moveTo>
                    <a:pt x="6142" y="0"/>
                  </a:moveTo>
                  <a:cubicBezTo>
                    <a:pt x="5648" y="0"/>
                    <a:pt x="5278" y="370"/>
                    <a:pt x="5278" y="864"/>
                  </a:cubicBezTo>
                  <a:lnTo>
                    <a:pt x="3581" y="864"/>
                  </a:lnTo>
                  <a:cubicBezTo>
                    <a:pt x="3118" y="864"/>
                    <a:pt x="2716" y="1234"/>
                    <a:pt x="2716" y="1697"/>
                  </a:cubicBezTo>
                  <a:lnTo>
                    <a:pt x="2716" y="2562"/>
                  </a:lnTo>
                  <a:lnTo>
                    <a:pt x="865" y="2562"/>
                  </a:lnTo>
                  <a:cubicBezTo>
                    <a:pt x="371" y="2562"/>
                    <a:pt x="1" y="2932"/>
                    <a:pt x="1" y="3395"/>
                  </a:cubicBezTo>
                  <a:lnTo>
                    <a:pt x="1" y="11820"/>
                  </a:lnTo>
                  <a:cubicBezTo>
                    <a:pt x="1" y="12283"/>
                    <a:pt x="371" y="12653"/>
                    <a:pt x="865" y="12653"/>
                  </a:cubicBezTo>
                  <a:lnTo>
                    <a:pt x="5278" y="12653"/>
                  </a:lnTo>
                  <a:lnTo>
                    <a:pt x="5278" y="13980"/>
                  </a:lnTo>
                  <a:lnTo>
                    <a:pt x="3858" y="13980"/>
                  </a:lnTo>
                  <a:cubicBezTo>
                    <a:pt x="3704" y="13980"/>
                    <a:pt x="3581" y="14104"/>
                    <a:pt x="3581" y="14258"/>
                  </a:cubicBezTo>
                  <a:cubicBezTo>
                    <a:pt x="3581" y="14412"/>
                    <a:pt x="3704" y="14536"/>
                    <a:pt x="3858" y="14536"/>
                  </a:cubicBezTo>
                  <a:lnTo>
                    <a:pt x="10679" y="14536"/>
                  </a:lnTo>
                  <a:cubicBezTo>
                    <a:pt x="10833" y="14536"/>
                    <a:pt x="10956" y="14412"/>
                    <a:pt x="10956" y="14258"/>
                  </a:cubicBezTo>
                  <a:cubicBezTo>
                    <a:pt x="10956" y="14117"/>
                    <a:pt x="10854" y="13976"/>
                    <a:pt x="10718" y="13976"/>
                  </a:cubicBezTo>
                  <a:cubicBezTo>
                    <a:pt x="10705" y="13976"/>
                    <a:pt x="10692" y="13978"/>
                    <a:pt x="10679" y="13980"/>
                  </a:cubicBezTo>
                  <a:lnTo>
                    <a:pt x="9259" y="13980"/>
                  </a:lnTo>
                  <a:lnTo>
                    <a:pt x="9259" y="12653"/>
                  </a:lnTo>
                  <a:lnTo>
                    <a:pt x="13672" y="12653"/>
                  </a:lnTo>
                  <a:cubicBezTo>
                    <a:pt x="14135" y="12653"/>
                    <a:pt x="14536" y="12283"/>
                    <a:pt x="14536" y="11820"/>
                  </a:cubicBezTo>
                  <a:lnTo>
                    <a:pt x="14536" y="3395"/>
                  </a:lnTo>
                  <a:cubicBezTo>
                    <a:pt x="14536" y="2932"/>
                    <a:pt x="14135" y="2562"/>
                    <a:pt x="13672" y="2562"/>
                  </a:cubicBezTo>
                  <a:lnTo>
                    <a:pt x="11821" y="2562"/>
                  </a:lnTo>
                  <a:lnTo>
                    <a:pt x="11821" y="1697"/>
                  </a:lnTo>
                  <a:cubicBezTo>
                    <a:pt x="11821" y="1234"/>
                    <a:pt x="11419" y="864"/>
                    <a:pt x="10956" y="864"/>
                  </a:cubicBezTo>
                  <a:lnTo>
                    <a:pt x="9259" y="864"/>
                  </a:lnTo>
                  <a:cubicBezTo>
                    <a:pt x="9259" y="370"/>
                    <a:pt x="8889" y="0"/>
                    <a:pt x="8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95"/>
            <p:cNvSpPr/>
            <p:nvPr/>
          </p:nvSpPr>
          <p:spPr>
            <a:xfrm>
              <a:off x="5646975" y="2009675"/>
              <a:ext cx="106000" cy="14750"/>
            </a:xfrm>
            <a:custGeom>
              <a:rect b="b" l="l" r="r" t="t"/>
              <a:pathLst>
                <a:path extrusionOk="0" h="590" w="4240">
                  <a:moveTo>
                    <a:pt x="393" y="1"/>
                  </a:moveTo>
                  <a:cubicBezTo>
                    <a:pt x="1" y="1"/>
                    <a:pt x="1" y="589"/>
                    <a:pt x="393" y="589"/>
                  </a:cubicBezTo>
                  <a:cubicBezTo>
                    <a:pt x="403" y="589"/>
                    <a:pt x="413" y="589"/>
                    <a:pt x="423" y="588"/>
                  </a:cubicBezTo>
                  <a:lnTo>
                    <a:pt x="3818" y="588"/>
                  </a:lnTo>
                  <a:cubicBezTo>
                    <a:pt x="3828" y="589"/>
                    <a:pt x="3837" y="589"/>
                    <a:pt x="3847" y="589"/>
                  </a:cubicBezTo>
                  <a:cubicBezTo>
                    <a:pt x="4240" y="589"/>
                    <a:pt x="4240" y="1"/>
                    <a:pt x="3847" y="1"/>
                  </a:cubicBezTo>
                  <a:cubicBezTo>
                    <a:pt x="3837" y="1"/>
                    <a:pt x="3828" y="1"/>
                    <a:pt x="3818" y="2"/>
                  </a:cubicBezTo>
                  <a:lnTo>
                    <a:pt x="423" y="2"/>
                  </a:lnTo>
                  <a:cubicBezTo>
                    <a:pt x="413" y="1"/>
                    <a:pt x="403"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95"/>
            <p:cNvSpPr/>
            <p:nvPr/>
          </p:nvSpPr>
          <p:spPr>
            <a:xfrm>
              <a:off x="5646975" y="2052800"/>
              <a:ext cx="106000" cy="14050"/>
            </a:xfrm>
            <a:custGeom>
              <a:rect b="b" l="l" r="r" t="t"/>
              <a:pathLst>
                <a:path extrusionOk="0" h="562" w="4240">
                  <a:moveTo>
                    <a:pt x="367" y="1"/>
                  </a:moveTo>
                  <a:cubicBezTo>
                    <a:pt x="1" y="1"/>
                    <a:pt x="10" y="562"/>
                    <a:pt x="393" y="562"/>
                  </a:cubicBezTo>
                  <a:cubicBezTo>
                    <a:pt x="403" y="562"/>
                    <a:pt x="413" y="561"/>
                    <a:pt x="423" y="561"/>
                  </a:cubicBezTo>
                  <a:lnTo>
                    <a:pt x="3818" y="561"/>
                  </a:lnTo>
                  <a:cubicBezTo>
                    <a:pt x="3828" y="561"/>
                    <a:pt x="3837" y="562"/>
                    <a:pt x="3847" y="562"/>
                  </a:cubicBezTo>
                  <a:cubicBezTo>
                    <a:pt x="4231" y="562"/>
                    <a:pt x="4240" y="1"/>
                    <a:pt x="3874" y="1"/>
                  </a:cubicBezTo>
                  <a:cubicBezTo>
                    <a:pt x="3856" y="1"/>
                    <a:pt x="3837" y="2"/>
                    <a:pt x="3818" y="5"/>
                  </a:cubicBezTo>
                  <a:lnTo>
                    <a:pt x="423" y="5"/>
                  </a:lnTo>
                  <a:cubicBezTo>
                    <a:pt x="403" y="2"/>
                    <a:pt x="384" y="1"/>
                    <a:pt x="3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95"/>
            <p:cNvSpPr/>
            <p:nvPr/>
          </p:nvSpPr>
          <p:spPr>
            <a:xfrm>
              <a:off x="5647175" y="2095250"/>
              <a:ext cx="105600" cy="14100"/>
            </a:xfrm>
            <a:custGeom>
              <a:rect b="b" l="l" r="r" t="t"/>
              <a:pathLst>
                <a:path extrusionOk="0" h="564" w="4224">
                  <a:moveTo>
                    <a:pt x="361" y="0"/>
                  </a:moveTo>
                  <a:cubicBezTo>
                    <a:pt x="1" y="0"/>
                    <a:pt x="1" y="564"/>
                    <a:pt x="361" y="564"/>
                  </a:cubicBezTo>
                  <a:cubicBezTo>
                    <a:pt x="378" y="564"/>
                    <a:pt x="396" y="563"/>
                    <a:pt x="415" y="560"/>
                  </a:cubicBezTo>
                  <a:lnTo>
                    <a:pt x="3810" y="560"/>
                  </a:lnTo>
                  <a:cubicBezTo>
                    <a:pt x="3828" y="563"/>
                    <a:pt x="3846" y="564"/>
                    <a:pt x="3864" y="564"/>
                  </a:cubicBezTo>
                  <a:cubicBezTo>
                    <a:pt x="4224" y="564"/>
                    <a:pt x="4224" y="0"/>
                    <a:pt x="3864" y="0"/>
                  </a:cubicBezTo>
                  <a:cubicBezTo>
                    <a:pt x="3846" y="0"/>
                    <a:pt x="3828" y="2"/>
                    <a:pt x="3810" y="4"/>
                  </a:cubicBezTo>
                  <a:lnTo>
                    <a:pt x="415" y="4"/>
                  </a:lnTo>
                  <a:cubicBezTo>
                    <a:pt x="396" y="2"/>
                    <a:pt x="378" y="0"/>
                    <a:pt x="3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95"/>
            <p:cNvSpPr/>
            <p:nvPr/>
          </p:nvSpPr>
          <p:spPr>
            <a:xfrm>
              <a:off x="5647175" y="2137675"/>
              <a:ext cx="102975" cy="14125"/>
            </a:xfrm>
            <a:custGeom>
              <a:rect b="b" l="l" r="r" t="t"/>
              <a:pathLst>
                <a:path extrusionOk="0" h="565" w="4119">
                  <a:moveTo>
                    <a:pt x="361" y="1"/>
                  </a:moveTo>
                  <a:cubicBezTo>
                    <a:pt x="1" y="1"/>
                    <a:pt x="1" y="564"/>
                    <a:pt x="361" y="564"/>
                  </a:cubicBezTo>
                  <a:cubicBezTo>
                    <a:pt x="378" y="564"/>
                    <a:pt x="396" y="563"/>
                    <a:pt x="415" y="560"/>
                  </a:cubicBezTo>
                  <a:lnTo>
                    <a:pt x="3810" y="560"/>
                  </a:lnTo>
                  <a:cubicBezTo>
                    <a:pt x="3964" y="560"/>
                    <a:pt x="4087" y="437"/>
                    <a:pt x="4118" y="283"/>
                  </a:cubicBezTo>
                  <a:cubicBezTo>
                    <a:pt x="4118" y="128"/>
                    <a:pt x="3964" y="5"/>
                    <a:pt x="3810"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95"/>
            <p:cNvSpPr/>
            <p:nvPr/>
          </p:nvSpPr>
          <p:spPr>
            <a:xfrm>
              <a:off x="5669100" y="2180225"/>
              <a:ext cx="17550" cy="14250"/>
            </a:xfrm>
            <a:custGeom>
              <a:rect b="b" l="l" r="r" t="t"/>
              <a:pathLst>
                <a:path extrusionOk="0" h="570" w="702">
                  <a:moveTo>
                    <a:pt x="371" y="0"/>
                  </a:moveTo>
                  <a:cubicBezTo>
                    <a:pt x="124" y="31"/>
                    <a:pt x="1" y="340"/>
                    <a:pt x="217" y="494"/>
                  </a:cubicBezTo>
                  <a:cubicBezTo>
                    <a:pt x="269" y="547"/>
                    <a:pt x="332" y="569"/>
                    <a:pt x="393" y="569"/>
                  </a:cubicBezTo>
                  <a:cubicBezTo>
                    <a:pt x="550" y="569"/>
                    <a:pt x="702" y="424"/>
                    <a:pt x="680" y="247"/>
                  </a:cubicBezTo>
                  <a:cubicBezTo>
                    <a:pt x="649" y="93"/>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4" name="Google Shape;15874;p95"/>
          <p:cNvGrpSpPr/>
          <p:nvPr/>
        </p:nvGrpSpPr>
        <p:grpSpPr>
          <a:xfrm>
            <a:off x="1695578" y="3454981"/>
            <a:ext cx="404625" cy="363250"/>
            <a:chOff x="4736000" y="1924850"/>
            <a:chExt cx="404625" cy="363250"/>
          </a:xfrm>
        </p:grpSpPr>
        <p:sp>
          <p:nvSpPr>
            <p:cNvPr id="15875" name="Google Shape;15875;p95"/>
            <p:cNvSpPr/>
            <p:nvPr/>
          </p:nvSpPr>
          <p:spPr>
            <a:xfrm>
              <a:off x="4852050" y="1967200"/>
              <a:ext cx="216050" cy="185275"/>
            </a:xfrm>
            <a:custGeom>
              <a:rect b="b" l="l" r="r" t="t"/>
              <a:pathLst>
                <a:path extrusionOk="0" h="7411" w="8642">
                  <a:moveTo>
                    <a:pt x="4956" y="566"/>
                  </a:moveTo>
                  <a:cubicBezTo>
                    <a:pt x="6521" y="566"/>
                    <a:pt x="7890" y="1773"/>
                    <a:pt x="8055" y="3398"/>
                  </a:cubicBezTo>
                  <a:lnTo>
                    <a:pt x="8055" y="3429"/>
                  </a:lnTo>
                  <a:lnTo>
                    <a:pt x="6635" y="3429"/>
                  </a:lnTo>
                  <a:cubicBezTo>
                    <a:pt x="6327" y="3429"/>
                    <a:pt x="6080" y="3182"/>
                    <a:pt x="6080" y="2843"/>
                  </a:cubicBezTo>
                  <a:cubicBezTo>
                    <a:pt x="6049" y="2225"/>
                    <a:pt x="5555" y="1732"/>
                    <a:pt x="4938" y="1732"/>
                  </a:cubicBezTo>
                  <a:cubicBezTo>
                    <a:pt x="4629" y="1732"/>
                    <a:pt x="4382" y="1454"/>
                    <a:pt x="4382" y="1145"/>
                  </a:cubicBezTo>
                  <a:lnTo>
                    <a:pt x="4382" y="621"/>
                  </a:lnTo>
                  <a:cubicBezTo>
                    <a:pt x="4575" y="584"/>
                    <a:pt x="4767" y="566"/>
                    <a:pt x="4956" y="566"/>
                  </a:cubicBezTo>
                  <a:close/>
                  <a:moveTo>
                    <a:pt x="4105" y="3985"/>
                  </a:moveTo>
                  <a:cubicBezTo>
                    <a:pt x="4784" y="4046"/>
                    <a:pt x="4784" y="5065"/>
                    <a:pt x="4105" y="5126"/>
                  </a:cubicBezTo>
                  <a:cubicBezTo>
                    <a:pt x="3518" y="5126"/>
                    <a:pt x="3024" y="5559"/>
                    <a:pt x="2963" y="6114"/>
                  </a:cubicBezTo>
                  <a:cubicBezTo>
                    <a:pt x="2315" y="5589"/>
                    <a:pt x="1913" y="4818"/>
                    <a:pt x="1821" y="3985"/>
                  </a:cubicBezTo>
                  <a:close/>
                  <a:moveTo>
                    <a:pt x="3796" y="806"/>
                  </a:moveTo>
                  <a:lnTo>
                    <a:pt x="3796" y="1145"/>
                  </a:lnTo>
                  <a:cubicBezTo>
                    <a:pt x="3796" y="1763"/>
                    <a:pt x="4321" y="2287"/>
                    <a:pt x="4938" y="2287"/>
                  </a:cubicBezTo>
                  <a:cubicBezTo>
                    <a:pt x="5247" y="2287"/>
                    <a:pt x="5493" y="2534"/>
                    <a:pt x="5493" y="2843"/>
                  </a:cubicBezTo>
                  <a:cubicBezTo>
                    <a:pt x="5524" y="3460"/>
                    <a:pt x="6018" y="3985"/>
                    <a:pt x="6635" y="3985"/>
                  </a:cubicBezTo>
                  <a:lnTo>
                    <a:pt x="8055" y="3985"/>
                  </a:lnTo>
                  <a:cubicBezTo>
                    <a:pt x="7901" y="5589"/>
                    <a:pt x="6543" y="6824"/>
                    <a:pt x="4938" y="6824"/>
                  </a:cubicBezTo>
                  <a:cubicBezTo>
                    <a:pt x="4444" y="6824"/>
                    <a:pt x="3950" y="6700"/>
                    <a:pt x="3518" y="6484"/>
                  </a:cubicBezTo>
                  <a:lnTo>
                    <a:pt x="3518" y="6268"/>
                  </a:lnTo>
                  <a:cubicBezTo>
                    <a:pt x="3518" y="5929"/>
                    <a:pt x="3765" y="5682"/>
                    <a:pt x="4105" y="5682"/>
                  </a:cubicBezTo>
                  <a:cubicBezTo>
                    <a:pt x="5524" y="5589"/>
                    <a:pt x="5524" y="3491"/>
                    <a:pt x="4105" y="3429"/>
                  </a:cubicBezTo>
                  <a:lnTo>
                    <a:pt x="1821" y="3429"/>
                  </a:lnTo>
                  <a:cubicBezTo>
                    <a:pt x="1944" y="2225"/>
                    <a:pt x="2716" y="1207"/>
                    <a:pt x="3796" y="806"/>
                  </a:cubicBezTo>
                  <a:close/>
                  <a:moveTo>
                    <a:pt x="4911" y="0"/>
                  </a:moveTo>
                  <a:cubicBezTo>
                    <a:pt x="4001" y="0"/>
                    <a:pt x="3073" y="336"/>
                    <a:pt x="2315" y="1084"/>
                  </a:cubicBezTo>
                  <a:cubicBezTo>
                    <a:pt x="0" y="3429"/>
                    <a:pt x="1636" y="7379"/>
                    <a:pt x="4938" y="7410"/>
                  </a:cubicBezTo>
                  <a:cubicBezTo>
                    <a:pt x="6975" y="7379"/>
                    <a:pt x="8610" y="5744"/>
                    <a:pt x="8641" y="3707"/>
                  </a:cubicBezTo>
                  <a:cubicBezTo>
                    <a:pt x="8641" y="1472"/>
                    <a:pt x="6817" y="0"/>
                    <a:pt x="49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95"/>
            <p:cNvSpPr/>
            <p:nvPr/>
          </p:nvSpPr>
          <p:spPr>
            <a:xfrm>
              <a:off x="5062675" y="2134700"/>
              <a:ext cx="16225" cy="14575"/>
            </a:xfrm>
            <a:custGeom>
              <a:rect b="b" l="l" r="r" t="t"/>
              <a:pathLst>
                <a:path extrusionOk="0" h="583" w="649">
                  <a:moveTo>
                    <a:pt x="371" y="0"/>
                  </a:moveTo>
                  <a:cubicBezTo>
                    <a:pt x="124" y="0"/>
                    <a:pt x="0" y="309"/>
                    <a:pt x="155" y="494"/>
                  </a:cubicBezTo>
                  <a:cubicBezTo>
                    <a:pt x="215" y="555"/>
                    <a:pt x="289" y="582"/>
                    <a:pt x="361" y="582"/>
                  </a:cubicBezTo>
                  <a:cubicBezTo>
                    <a:pt x="508" y="582"/>
                    <a:pt x="648" y="465"/>
                    <a:pt x="648" y="278"/>
                  </a:cubicBezTo>
                  <a:cubicBezTo>
                    <a:pt x="648"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95"/>
            <p:cNvSpPr/>
            <p:nvPr/>
          </p:nvSpPr>
          <p:spPr>
            <a:xfrm>
              <a:off x="4736000" y="1924850"/>
              <a:ext cx="404625" cy="363250"/>
            </a:xfrm>
            <a:custGeom>
              <a:rect b="b" l="l" r="r" t="t"/>
              <a:pathLst>
                <a:path extrusionOk="0" h="14530" w="16185">
                  <a:moveTo>
                    <a:pt x="5383" y="8796"/>
                  </a:moveTo>
                  <a:cubicBezTo>
                    <a:pt x="5630" y="9073"/>
                    <a:pt x="5876" y="9351"/>
                    <a:pt x="6185" y="9598"/>
                  </a:cubicBezTo>
                  <a:lnTo>
                    <a:pt x="5383" y="10400"/>
                  </a:lnTo>
                  <a:cubicBezTo>
                    <a:pt x="5074" y="10154"/>
                    <a:pt x="4827" y="9876"/>
                    <a:pt x="4580" y="9598"/>
                  </a:cubicBezTo>
                  <a:lnTo>
                    <a:pt x="5383" y="8796"/>
                  </a:lnTo>
                  <a:close/>
                  <a:moveTo>
                    <a:pt x="4179" y="9999"/>
                  </a:moveTo>
                  <a:cubicBezTo>
                    <a:pt x="4426" y="10277"/>
                    <a:pt x="4704" y="10555"/>
                    <a:pt x="4981" y="10802"/>
                  </a:cubicBezTo>
                  <a:lnTo>
                    <a:pt x="1988" y="13795"/>
                  </a:lnTo>
                  <a:cubicBezTo>
                    <a:pt x="1856" y="13927"/>
                    <a:pt x="1709" y="13983"/>
                    <a:pt x="1570" y="13983"/>
                  </a:cubicBezTo>
                  <a:cubicBezTo>
                    <a:pt x="1126" y="13983"/>
                    <a:pt x="755" y="13416"/>
                    <a:pt x="1155" y="12993"/>
                  </a:cubicBezTo>
                  <a:lnTo>
                    <a:pt x="4179" y="9999"/>
                  </a:lnTo>
                  <a:close/>
                  <a:moveTo>
                    <a:pt x="9580" y="0"/>
                  </a:moveTo>
                  <a:cubicBezTo>
                    <a:pt x="5321" y="31"/>
                    <a:pt x="2759" y="4722"/>
                    <a:pt x="5074" y="8333"/>
                  </a:cubicBezTo>
                  <a:lnTo>
                    <a:pt x="784" y="12592"/>
                  </a:lnTo>
                  <a:cubicBezTo>
                    <a:pt x="0" y="13423"/>
                    <a:pt x="735" y="14529"/>
                    <a:pt x="1607" y="14529"/>
                  </a:cubicBezTo>
                  <a:cubicBezTo>
                    <a:pt x="1868" y="14529"/>
                    <a:pt x="2141" y="14431"/>
                    <a:pt x="2389" y="14196"/>
                  </a:cubicBezTo>
                  <a:lnTo>
                    <a:pt x="6648" y="9938"/>
                  </a:lnTo>
                  <a:cubicBezTo>
                    <a:pt x="7545" y="10505"/>
                    <a:pt x="8564" y="10791"/>
                    <a:pt x="9584" y="10791"/>
                  </a:cubicBezTo>
                  <a:cubicBezTo>
                    <a:pt x="10671" y="10791"/>
                    <a:pt x="11758" y="10467"/>
                    <a:pt x="12697" y="9814"/>
                  </a:cubicBezTo>
                  <a:cubicBezTo>
                    <a:pt x="12820" y="9721"/>
                    <a:pt x="12820" y="9536"/>
                    <a:pt x="12759" y="9413"/>
                  </a:cubicBezTo>
                  <a:cubicBezTo>
                    <a:pt x="12703" y="9338"/>
                    <a:pt x="12613" y="9297"/>
                    <a:pt x="12523" y="9297"/>
                  </a:cubicBezTo>
                  <a:cubicBezTo>
                    <a:pt x="12464" y="9297"/>
                    <a:pt x="12406" y="9315"/>
                    <a:pt x="12357" y="9351"/>
                  </a:cubicBezTo>
                  <a:cubicBezTo>
                    <a:pt x="11512" y="9959"/>
                    <a:pt x="10530" y="10256"/>
                    <a:pt x="9553" y="10256"/>
                  </a:cubicBezTo>
                  <a:cubicBezTo>
                    <a:pt x="8249" y="10256"/>
                    <a:pt x="6953" y="9727"/>
                    <a:pt x="6000" y="8703"/>
                  </a:cubicBezTo>
                  <a:cubicBezTo>
                    <a:pt x="4364" y="6913"/>
                    <a:pt x="4303" y="4166"/>
                    <a:pt x="5876" y="2315"/>
                  </a:cubicBezTo>
                  <a:cubicBezTo>
                    <a:pt x="6829" y="1176"/>
                    <a:pt x="8199" y="579"/>
                    <a:pt x="9583" y="579"/>
                  </a:cubicBezTo>
                  <a:cubicBezTo>
                    <a:pt x="10488" y="579"/>
                    <a:pt x="11398" y="834"/>
                    <a:pt x="12203" y="1358"/>
                  </a:cubicBezTo>
                  <a:cubicBezTo>
                    <a:pt x="14240" y="2685"/>
                    <a:pt x="14981" y="5339"/>
                    <a:pt x="13901" y="7530"/>
                  </a:cubicBezTo>
                  <a:cubicBezTo>
                    <a:pt x="13839" y="7654"/>
                    <a:pt x="13901" y="7839"/>
                    <a:pt x="14055" y="7901"/>
                  </a:cubicBezTo>
                  <a:cubicBezTo>
                    <a:pt x="14094" y="7930"/>
                    <a:pt x="14140" y="7944"/>
                    <a:pt x="14187" y="7944"/>
                  </a:cubicBezTo>
                  <a:cubicBezTo>
                    <a:pt x="14284" y="7944"/>
                    <a:pt x="14383" y="7882"/>
                    <a:pt x="14425" y="7777"/>
                  </a:cubicBezTo>
                  <a:cubicBezTo>
                    <a:pt x="16184" y="4197"/>
                    <a:pt x="13561" y="0"/>
                    <a:pt x="95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8" name="Google Shape;15878;p95"/>
          <p:cNvGrpSpPr/>
          <p:nvPr/>
        </p:nvGrpSpPr>
        <p:grpSpPr>
          <a:xfrm>
            <a:off x="1100116" y="3454644"/>
            <a:ext cx="270075" cy="363925"/>
            <a:chOff x="4043450" y="3602175"/>
            <a:chExt cx="270075" cy="363925"/>
          </a:xfrm>
        </p:grpSpPr>
        <p:sp>
          <p:nvSpPr>
            <p:cNvPr id="15879" name="Google Shape;15879;p95"/>
            <p:cNvSpPr/>
            <p:nvPr/>
          </p:nvSpPr>
          <p:spPr>
            <a:xfrm>
              <a:off x="4078950" y="3646150"/>
              <a:ext cx="25475" cy="21100"/>
            </a:xfrm>
            <a:custGeom>
              <a:rect b="b" l="l" r="r" t="t"/>
              <a:pathLst>
                <a:path extrusionOk="0" h="844" w="1019">
                  <a:moveTo>
                    <a:pt x="587" y="1"/>
                  </a:moveTo>
                  <a:cubicBezTo>
                    <a:pt x="186" y="1"/>
                    <a:pt x="0" y="464"/>
                    <a:pt x="278" y="711"/>
                  </a:cubicBezTo>
                  <a:cubicBezTo>
                    <a:pt x="370" y="802"/>
                    <a:pt x="481" y="843"/>
                    <a:pt x="589" y="843"/>
                  </a:cubicBezTo>
                  <a:cubicBezTo>
                    <a:pt x="810" y="843"/>
                    <a:pt x="1019" y="671"/>
                    <a:pt x="1019" y="402"/>
                  </a:cubicBezTo>
                  <a:cubicBezTo>
                    <a:pt x="1019" y="186"/>
                    <a:pt x="803" y="1"/>
                    <a:pt x="5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95"/>
            <p:cNvSpPr/>
            <p:nvPr/>
          </p:nvSpPr>
          <p:spPr>
            <a:xfrm>
              <a:off x="4083575" y="3692450"/>
              <a:ext cx="17000" cy="14075"/>
            </a:xfrm>
            <a:custGeom>
              <a:rect b="b" l="l" r="r" t="t"/>
              <a:pathLst>
                <a:path extrusionOk="0" h="563" w="680">
                  <a:moveTo>
                    <a:pt x="402" y="0"/>
                  </a:moveTo>
                  <a:cubicBezTo>
                    <a:pt x="155" y="0"/>
                    <a:pt x="1" y="309"/>
                    <a:pt x="186" y="494"/>
                  </a:cubicBezTo>
                  <a:cubicBezTo>
                    <a:pt x="242" y="541"/>
                    <a:pt x="309" y="562"/>
                    <a:pt x="376" y="562"/>
                  </a:cubicBezTo>
                  <a:cubicBezTo>
                    <a:pt x="530" y="562"/>
                    <a:pt x="680" y="450"/>
                    <a:pt x="680" y="278"/>
                  </a:cubicBezTo>
                  <a:cubicBezTo>
                    <a:pt x="680"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95"/>
            <p:cNvSpPr/>
            <p:nvPr/>
          </p:nvSpPr>
          <p:spPr>
            <a:xfrm>
              <a:off x="4086675" y="3734100"/>
              <a:ext cx="184425" cy="184425"/>
            </a:xfrm>
            <a:custGeom>
              <a:rect b="b" l="l" r="r" t="t"/>
              <a:pathLst>
                <a:path extrusionOk="0" h="7377" w="7377">
                  <a:moveTo>
                    <a:pt x="6790" y="2285"/>
                  </a:moveTo>
                  <a:lnTo>
                    <a:pt x="6790" y="3427"/>
                  </a:lnTo>
                  <a:lnTo>
                    <a:pt x="556" y="3427"/>
                  </a:lnTo>
                  <a:lnTo>
                    <a:pt x="556" y="2285"/>
                  </a:lnTo>
                  <a:close/>
                  <a:moveTo>
                    <a:pt x="2531" y="5710"/>
                  </a:moveTo>
                  <a:lnTo>
                    <a:pt x="2531" y="6821"/>
                  </a:lnTo>
                  <a:lnTo>
                    <a:pt x="556" y="6821"/>
                  </a:lnTo>
                  <a:lnTo>
                    <a:pt x="556" y="5710"/>
                  </a:lnTo>
                  <a:close/>
                  <a:moveTo>
                    <a:pt x="6790" y="5710"/>
                  </a:moveTo>
                  <a:lnTo>
                    <a:pt x="6790" y="6821"/>
                  </a:lnTo>
                  <a:lnTo>
                    <a:pt x="4814" y="6821"/>
                  </a:lnTo>
                  <a:lnTo>
                    <a:pt x="4814" y="5710"/>
                  </a:lnTo>
                  <a:close/>
                  <a:moveTo>
                    <a:pt x="1975" y="1"/>
                  </a:moveTo>
                  <a:cubicBezTo>
                    <a:pt x="1821" y="1"/>
                    <a:pt x="1697" y="124"/>
                    <a:pt x="1697" y="279"/>
                  </a:cubicBezTo>
                  <a:cubicBezTo>
                    <a:pt x="1697" y="433"/>
                    <a:pt x="1821" y="556"/>
                    <a:pt x="1975" y="556"/>
                  </a:cubicBezTo>
                  <a:lnTo>
                    <a:pt x="3395" y="556"/>
                  </a:lnTo>
                  <a:lnTo>
                    <a:pt x="3395" y="1698"/>
                  </a:lnTo>
                  <a:lnTo>
                    <a:pt x="278" y="1698"/>
                  </a:lnTo>
                  <a:cubicBezTo>
                    <a:pt x="123" y="1698"/>
                    <a:pt x="0" y="1822"/>
                    <a:pt x="0" y="1976"/>
                  </a:cubicBezTo>
                  <a:lnTo>
                    <a:pt x="0" y="3704"/>
                  </a:lnTo>
                  <a:cubicBezTo>
                    <a:pt x="0" y="3859"/>
                    <a:pt x="123" y="3982"/>
                    <a:pt x="278" y="3982"/>
                  </a:cubicBezTo>
                  <a:lnTo>
                    <a:pt x="833" y="3982"/>
                  </a:lnTo>
                  <a:lnTo>
                    <a:pt x="833" y="5124"/>
                  </a:lnTo>
                  <a:lnTo>
                    <a:pt x="278" y="5124"/>
                  </a:lnTo>
                  <a:cubicBezTo>
                    <a:pt x="123" y="5124"/>
                    <a:pt x="0" y="5247"/>
                    <a:pt x="0" y="5402"/>
                  </a:cubicBezTo>
                  <a:lnTo>
                    <a:pt x="0" y="7099"/>
                  </a:lnTo>
                  <a:cubicBezTo>
                    <a:pt x="0" y="7253"/>
                    <a:pt x="123" y="7377"/>
                    <a:pt x="278" y="7377"/>
                  </a:cubicBezTo>
                  <a:lnTo>
                    <a:pt x="2839" y="7377"/>
                  </a:lnTo>
                  <a:cubicBezTo>
                    <a:pt x="2994" y="7377"/>
                    <a:pt x="3117" y="7253"/>
                    <a:pt x="3117" y="7099"/>
                  </a:cubicBezTo>
                  <a:lnTo>
                    <a:pt x="3117" y="5402"/>
                  </a:lnTo>
                  <a:cubicBezTo>
                    <a:pt x="3117" y="5247"/>
                    <a:pt x="2994" y="5124"/>
                    <a:pt x="2839" y="5124"/>
                  </a:cubicBezTo>
                  <a:lnTo>
                    <a:pt x="1420" y="5124"/>
                  </a:lnTo>
                  <a:lnTo>
                    <a:pt x="1420" y="3982"/>
                  </a:lnTo>
                  <a:lnTo>
                    <a:pt x="5956" y="3982"/>
                  </a:lnTo>
                  <a:lnTo>
                    <a:pt x="5956" y="5124"/>
                  </a:lnTo>
                  <a:lnTo>
                    <a:pt x="4537" y="5124"/>
                  </a:lnTo>
                  <a:cubicBezTo>
                    <a:pt x="4382" y="5124"/>
                    <a:pt x="4259" y="5247"/>
                    <a:pt x="4259" y="5402"/>
                  </a:cubicBezTo>
                  <a:lnTo>
                    <a:pt x="4259" y="7099"/>
                  </a:lnTo>
                  <a:cubicBezTo>
                    <a:pt x="4259" y="7253"/>
                    <a:pt x="4382" y="7377"/>
                    <a:pt x="4537" y="7377"/>
                  </a:cubicBezTo>
                  <a:lnTo>
                    <a:pt x="7098" y="7377"/>
                  </a:lnTo>
                  <a:cubicBezTo>
                    <a:pt x="7253" y="7377"/>
                    <a:pt x="7376" y="7253"/>
                    <a:pt x="7376" y="7099"/>
                  </a:cubicBezTo>
                  <a:lnTo>
                    <a:pt x="7376" y="5402"/>
                  </a:lnTo>
                  <a:cubicBezTo>
                    <a:pt x="7376" y="5247"/>
                    <a:pt x="7253" y="5124"/>
                    <a:pt x="7098" y="5124"/>
                  </a:cubicBezTo>
                  <a:lnTo>
                    <a:pt x="6512" y="5124"/>
                  </a:lnTo>
                  <a:lnTo>
                    <a:pt x="6512" y="3982"/>
                  </a:lnTo>
                  <a:lnTo>
                    <a:pt x="7098" y="3982"/>
                  </a:lnTo>
                  <a:cubicBezTo>
                    <a:pt x="7253" y="3982"/>
                    <a:pt x="7376" y="3859"/>
                    <a:pt x="7376" y="3704"/>
                  </a:cubicBezTo>
                  <a:lnTo>
                    <a:pt x="7376" y="1976"/>
                  </a:lnTo>
                  <a:cubicBezTo>
                    <a:pt x="7376" y="1822"/>
                    <a:pt x="7253" y="1698"/>
                    <a:pt x="7098" y="1698"/>
                  </a:cubicBezTo>
                  <a:lnTo>
                    <a:pt x="3950" y="1698"/>
                  </a:lnTo>
                  <a:lnTo>
                    <a:pt x="3950" y="556"/>
                  </a:lnTo>
                  <a:lnTo>
                    <a:pt x="5370" y="556"/>
                  </a:lnTo>
                  <a:cubicBezTo>
                    <a:pt x="5524" y="556"/>
                    <a:pt x="5679" y="433"/>
                    <a:pt x="5679" y="279"/>
                  </a:cubicBezTo>
                  <a:cubicBezTo>
                    <a:pt x="5679" y="124"/>
                    <a:pt x="552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95"/>
            <p:cNvSpPr/>
            <p:nvPr/>
          </p:nvSpPr>
          <p:spPr>
            <a:xfrm>
              <a:off x="4125475" y="3691650"/>
              <a:ext cx="85175" cy="14725"/>
            </a:xfrm>
            <a:custGeom>
              <a:rect b="b" l="l" r="r" t="t"/>
              <a:pathLst>
                <a:path extrusionOk="0" h="589" w="3407">
                  <a:moveTo>
                    <a:pt x="394" y="0"/>
                  </a:moveTo>
                  <a:cubicBezTo>
                    <a:pt x="1" y="0"/>
                    <a:pt x="1" y="589"/>
                    <a:pt x="394" y="589"/>
                  </a:cubicBezTo>
                  <a:cubicBezTo>
                    <a:pt x="403" y="589"/>
                    <a:pt x="413" y="589"/>
                    <a:pt x="423" y="588"/>
                  </a:cubicBezTo>
                  <a:lnTo>
                    <a:pt x="2985" y="588"/>
                  </a:lnTo>
                  <a:cubicBezTo>
                    <a:pt x="2995" y="589"/>
                    <a:pt x="3005" y="589"/>
                    <a:pt x="3014" y="589"/>
                  </a:cubicBezTo>
                  <a:cubicBezTo>
                    <a:pt x="3407" y="589"/>
                    <a:pt x="3407" y="0"/>
                    <a:pt x="3014" y="0"/>
                  </a:cubicBezTo>
                  <a:cubicBezTo>
                    <a:pt x="3005" y="0"/>
                    <a:pt x="2995" y="1"/>
                    <a:pt x="2985" y="2"/>
                  </a:cubicBezTo>
                  <a:lnTo>
                    <a:pt x="423" y="2"/>
                  </a:lnTo>
                  <a:cubicBezTo>
                    <a:pt x="413" y="1"/>
                    <a:pt x="403"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95"/>
            <p:cNvSpPr/>
            <p:nvPr/>
          </p:nvSpPr>
          <p:spPr>
            <a:xfrm>
              <a:off x="4129100" y="3649250"/>
              <a:ext cx="77950" cy="14675"/>
            </a:xfrm>
            <a:custGeom>
              <a:rect b="b" l="l" r="r" t="t"/>
              <a:pathLst>
                <a:path extrusionOk="0" h="587" w="3118">
                  <a:moveTo>
                    <a:pt x="278" y="0"/>
                  </a:moveTo>
                  <a:cubicBezTo>
                    <a:pt x="124" y="0"/>
                    <a:pt x="0" y="124"/>
                    <a:pt x="0" y="278"/>
                  </a:cubicBezTo>
                  <a:cubicBezTo>
                    <a:pt x="0" y="432"/>
                    <a:pt x="124" y="587"/>
                    <a:pt x="278" y="587"/>
                  </a:cubicBezTo>
                  <a:lnTo>
                    <a:pt x="2840" y="587"/>
                  </a:lnTo>
                  <a:cubicBezTo>
                    <a:pt x="2994" y="587"/>
                    <a:pt x="3117" y="432"/>
                    <a:pt x="3117" y="278"/>
                  </a:cubicBezTo>
                  <a:cubicBezTo>
                    <a:pt x="3117" y="124"/>
                    <a:pt x="2994" y="0"/>
                    <a:pt x="28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95"/>
            <p:cNvSpPr/>
            <p:nvPr/>
          </p:nvSpPr>
          <p:spPr>
            <a:xfrm>
              <a:off x="4171525" y="3951675"/>
              <a:ext cx="17000" cy="14425"/>
            </a:xfrm>
            <a:custGeom>
              <a:rect b="b" l="l" r="r" t="t"/>
              <a:pathLst>
                <a:path extrusionOk="0" h="577" w="680">
                  <a:moveTo>
                    <a:pt x="279" y="1"/>
                  </a:moveTo>
                  <a:cubicBezTo>
                    <a:pt x="124" y="1"/>
                    <a:pt x="1" y="124"/>
                    <a:pt x="1" y="279"/>
                  </a:cubicBezTo>
                  <a:cubicBezTo>
                    <a:pt x="1" y="450"/>
                    <a:pt x="149" y="576"/>
                    <a:pt x="302" y="576"/>
                  </a:cubicBezTo>
                  <a:cubicBezTo>
                    <a:pt x="369" y="576"/>
                    <a:pt x="438" y="552"/>
                    <a:pt x="495" y="495"/>
                  </a:cubicBezTo>
                  <a:cubicBezTo>
                    <a:pt x="680" y="310"/>
                    <a:pt x="526"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95"/>
            <p:cNvSpPr/>
            <p:nvPr/>
          </p:nvSpPr>
          <p:spPr>
            <a:xfrm>
              <a:off x="4043450" y="3602175"/>
              <a:ext cx="270075" cy="363425"/>
            </a:xfrm>
            <a:custGeom>
              <a:rect b="b" l="l" r="r" t="t"/>
              <a:pathLst>
                <a:path extrusionOk="0" h="14537" w="10803">
                  <a:moveTo>
                    <a:pt x="8241" y="988"/>
                  </a:moveTo>
                  <a:lnTo>
                    <a:pt x="9846" y="2562"/>
                  </a:lnTo>
                  <a:lnTo>
                    <a:pt x="8241" y="2562"/>
                  </a:lnTo>
                  <a:lnTo>
                    <a:pt x="8241" y="988"/>
                  </a:lnTo>
                  <a:close/>
                  <a:moveTo>
                    <a:pt x="309" y="1"/>
                  </a:moveTo>
                  <a:cubicBezTo>
                    <a:pt x="155" y="1"/>
                    <a:pt x="1" y="155"/>
                    <a:pt x="1" y="309"/>
                  </a:cubicBezTo>
                  <a:lnTo>
                    <a:pt x="1" y="14259"/>
                  </a:lnTo>
                  <a:cubicBezTo>
                    <a:pt x="1" y="14413"/>
                    <a:pt x="155" y="14536"/>
                    <a:pt x="309" y="14536"/>
                  </a:cubicBezTo>
                  <a:lnTo>
                    <a:pt x="4136" y="14536"/>
                  </a:lnTo>
                  <a:cubicBezTo>
                    <a:pt x="4291" y="14536"/>
                    <a:pt x="4414" y="14413"/>
                    <a:pt x="4414" y="14259"/>
                  </a:cubicBezTo>
                  <a:cubicBezTo>
                    <a:pt x="4414" y="14104"/>
                    <a:pt x="4291" y="13981"/>
                    <a:pt x="4136" y="13981"/>
                  </a:cubicBezTo>
                  <a:lnTo>
                    <a:pt x="587" y="13981"/>
                  </a:lnTo>
                  <a:lnTo>
                    <a:pt x="587" y="587"/>
                  </a:lnTo>
                  <a:lnTo>
                    <a:pt x="7685" y="587"/>
                  </a:lnTo>
                  <a:lnTo>
                    <a:pt x="7685" y="2871"/>
                  </a:lnTo>
                  <a:cubicBezTo>
                    <a:pt x="7685" y="3025"/>
                    <a:pt x="7809" y="3148"/>
                    <a:pt x="7963" y="3148"/>
                  </a:cubicBezTo>
                  <a:lnTo>
                    <a:pt x="10247" y="3148"/>
                  </a:lnTo>
                  <a:lnTo>
                    <a:pt x="10247" y="13981"/>
                  </a:lnTo>
                  <a:lnTo>
                    <a:pt x="6698" y="13981"/>
                  </a:lnTo>
                  <a:cubicBezTo>
                    <a:pt x="6543" y="13981"/>
                    <a:pt x="6420" y="14104"/>
                    <a:pt x="6420" y="14259"/>
                  </a:cubicBezTo>
                  <a:cubicBezTo>
                    <a:pt x="6420" y="14413"/>
                    <a:pt x="6543" y="14536"/>
                    <a:pt x="6698" y="14536"/>
                  </a:cubicBezTo>
                  <a:lnTo>
                    <a:pt x="10525" y="14536"/>
                  </a:lnTo>
                  <a:cubicBezTo>
                    <a:pt x="10679" y="14536"/>
                    <a:pt x="10802" y="14413"/>
                    <a:pt x="10802" y="14259"/>
                  </a:cubicBezTo>
                  <a:lnTo>
                    <a:pt x="10802" y="2871"/>
                  </a:lnTo>
                  <a:cubicBezTo>
                    <a:pt x="10802" y="2778"/>
                    <a:pt x="10772" y="2716"/>
                    <a:pt x="10710" y="2655"/>
                  </a:cubicBezTo>
                  <a:lnTo>
                    <a:pt x="8148" y="93"/>
                  </a:lnTo>
                  <a:cubicBezTo>
                    <a:pt x="8117" y="31"/>
                    <a:pt x="8025" y="31"/>
                    <a:pt x="7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86" name="Google Shape;15886;p95"/>
          <p:cNvGrpSpPr/>
          <p:nvPr/>
        </p:nvGrpSpPr>
        <p:grpSpPr>
          <a:xfrm>
            <a:off x="1053453" y="4013725"/>
            <a:ext cx="363400" cy="237175"/>
            <a:chOff x="3997175" y="1988000"/>
            <a:chExt cx="363400" cy="237175"/>
          </a:xfrm>
        </p:grpSpPr>
        <p:sp>
          <p:nvSpPr>
            <p:cNvPr id="15887" name="Google Shape;15887;p95"/>
            <p:cNvSpPr/>
            <p:nvPr/>
          </p:nvSpPr>
          <p:spPr>
            <a:xfrm>
              <a:off x="4254100" y="1988100"/>
              <a:ext cx="17000" cy="14425"/>
            </a:xfrm>
            <a:custGeom>
              <a:rect b="b" l="l" r="r" t="t"/>
              <a:pathLst>
                <a:path extrusionOk="0" h="577" w="680">
                  <a:moveTo>
                    <a:pt x="401" y="1"/>
                  </a:moveTo>
                  <a:cubicBezTo>
                    <a:pt x="124" y="1"/>
                    <a:pt x="0" y="309"/>
                    <a:pt x="185" y="494"/>
                  </a:cubicBezTo>
                  <a:cubicBezTo>
                    <a:pt x="242" y="551"/>
                    <a:pt x="311" y="576"/>
                    <a:pt x="378" y="576"/>
                  </a:cubicBezTo>
                  <a:cubicBezTo>
                    <a:pt x="531" y="576"/>
                    <a:pt x="679" y="450"/>
                    <a:pt x="679" y="278"/>
                  </a:cubicBezTo>
                  <a:cubicBezTo>
                    <a:pt x="679" y="124"/>
                    <a:pt x="556"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95"/>
            <p:cNvSpPr/>
            <p:nvPr/>
          </p:nvSpPr>
          <p:spPr>
            <a:xfrm>
              <a:off x="3997175" y="1988000"/>
              <a:ext cx="363400" cy="237175"/>
            </a:xfrm>
            <a:custGeom>
              <a:rect b="b" l="l" r="r" t="t"/>
              <a:pathLst>
                <a:path extrusionOk="0" h="9487" w="14536">
                  <a:moveTo>
                    <a:pt x="6635" y="560"/>
                  </a:moveTo>
                  <a:lnTo>
                    <a:pt x="4475" y="2690"/>
                  </a:lnTo>
                  <a:cubicBezTo>
                    <a:pt x="4444" y="2751"/>
                    <a:pt x="4413" y="2813"/>
                    <a:pt x="4413" y="2906"/>
                  </a:cubicBezTo>
                  <a:cubicBezTo>
                    <a:pt x="4382" y="2967"/>
                    <a:pt x="4413" y="3060"/>
                    <a:pt x="4475" y="3091"/>
                  </a:cubicBezTo>
                  <a:lnTo>
                    <a:pt x="4784" y="3399"/>
                  </a:lnTo>
                  <a:cubicBezTo>
                    <a:pt x="5092" y="3708"/>
                    <a:pt x="5493" y="3862"/>
                    <a:pt x="5895" y="3862"/>
                  </a:cubicBezTo>
                  <a:cubicBezTo>
                    <a:pt x="6296" y="3862"/>
                    <a:pt x="6697" y="3708"/>
                    <a:pt x="7006" y="3399"/>
                  </a:cubicBezTo>
                  <a:lnTo>
                    <a:pt x="7901" y="2504"/>
                  </a:lnTo>
                  <a:cubicBezTo>
                    <a:pt x="8009" y="2396"/>
                    <a:pt x="8155" y="2342"/>
                    <a:pt x="8302" y="2342"/>
                  </a:cubicBezTo>
                  <a:cubicBezTo>
                    <a:pt x="8449" y="2342"/>
                    <a:pt x="8595" y="2396"/>
                    <a:pt x="8703" y="2504"/>
                  </a:cubicBezTo>
                  <a:lnTo>
                    <a:pt x="12314" y="6115"/>
                  </a:lnTo>
                  <a:cubicBezTo>
                    <a:pt x="12530" y="6331"/>
                    <a:pt x="12530" y="6702"/>
                    <a:pt x="12314" y="6918"/>
                  </a:cubicBezTo>
                  <a:lnTo>
                    <a:pt x="12283" y="6949"/>
                  </a:lnTo>
                  <a:cubicBezTo>
                    <a:pt x="12175" y="7057"/>
                    <a:pt x="12028" y="7111"/>
                    <a:pt x="11882" y="7111"/>
                  </a:cubicBezTo>
                  <a:cubicBezTo>
                    <a:pt x="11735" y="7111"/>
                    <a:pt x="11589" y="7057"/>
                    <a:pt x="11481" y="6949"/>
                  </a:cubicBezTo>
                  <a:lnTo>
                    <a:pt x="8765" y="4233"/>
                  </a:lnTo>
                  <a:cubicBezTo>
                    <a:pt x="8727" y="4177"/>
                    <a:pt x="8679" y="4153"/>
                    <a:pt x="8627" y="4153"/>
                  </a:cubicBezTo>
                  <a:cubicBezTo>
                    <a:pt x="8423" y="4153"/>
                    <a:pt x="8173" y="4517"/>
                    <a:pt x="8394" y="4665"/>
                  </a:cubicBezTo>
                  <a:lnTo>
                    <a:pt x="10493" y="6733"/>
                  </a:lnTo>
                  <a:cubicBezTo>
                    <a:pt x="10897" y="7137"/>
                    <a:pt x="10514" y="7706"/>
                    <a:pt x="10062" y="7706"/>
                  </a:cubicBezTo>
                  <a:cubicBezTo>
                    <a:pt x="9928" y="7706"/>
                    <a:pt x="9787" y="7655"/>
                    <a:pt x="9660" y="7535"/>
                  </a:cubicBezTo>
                  <a:lnTo>
                    <a:pt x="7561" y="5436"/>
                  </a:lnTo>
                  <a:cubicBezTo>
                    <a:pt x="7512" y="5405"/>
                    <a:pt x="7461" y="5392"/>
                    <a:pt x="7413" y="5392"/>
                  </a:cubicBezTo>
                  <a:cubicBezTo>
                    <a:pt x="7221" y="5392"/>
                    <a:pt x="7067" y="5609"/>
                    <a:pt x="7191" y="5807"/>
                  </a:cubicBezTo>
                  <a:lnTo>
                    <a:pt x="8672" y="7319"/>
                  </a:lnTo>
                  <a:cubicBezTo>
                    <a:pt x="9100" y="7723"/>
                    <a:pt x="8722" y="8292"/>
                    <a:pt x="8272" y="8292"/>
                  </a:cubicBezTo>
                  <a:cubicBezTo>
                    <a:pt x="8138" y="8292"/>
                    <a:pt x="7997" y="8242"/>
                    <a:pt x="7870" y="8121"/>
                  </a:cubicBezTo>
                  <a:lnTo>
                    <a:pt x="6388" y="6609"/>
                  </a:lnTo>
                  <a:cubicBezTo>
                    <a:pt x="6341" y="6588"/>
                    <a:pt x="6295" y="6579"/>
                    <a:pt x="6252" y="6579"/>
                  </a:cubicBezTo>
                  <a:cubicBezTo>
                    <a:pt x="6038" y="6579"/>
                    <a:pt x="5885" y="6805"/>
                    <a:pt x="5987" y="7010"/>
                  </a:cubicBezTo>
                  <a:lnTo>
                    <a:pt x="6882" y="7905"/>
                  </a:lnTo>
                  <a:cubicBezTo>
                    <a:pt x="7098" y="8121"/>
                    <a:pt x="7098" y="8492"/>
                    <a:pt x="6882" y="8708"/>
                  </a:cubicBezTo>
                  <a:cubicBezTo>
                    <a:pt x="6774" y="8816"/>
                    <a:pt x="6628" y="8870"/>
                    <a:pt x="6481" y="8870"/>
                  </a:cubicBezTo>
                  <a:cubicBezTo>
                    <a:pt x="6334" y="8870"/>
                    <a:pt x="6188" y="8816"/>
                    <a:pt x="6080" y="8708"/>
                  </a:cubicBezTo>
                  <a:lnTo>
                    <a:pt x="5185" y="7813"/>
                  </a:lnTo>
                  <a:cubicBezTo>
                    <a:pt x="4475" y="7103"/>
                    <a:pt x="3889" y="6300"/>
                    <a:pt x="3426" y="5405"/>
                  </a:cubicBezTo>
                  <a:lnTo>
                    <a:pt x="2438" y="3523"/>
                  </a:lnTo>
                  <a:cubicBezTo>
                    <a:pt x="2376" y="3430"/>
                    <a:pt x="2284" y="3369"/>
                    <a:pt x="2191" y="3369"/>
                  </a:cubicBezTo>
                  <a:lnTo>
                    <a:pt x="586" y="3369"/>
                  </a:lnTo>
                  <a:lnTo>
                    <a:pt x="586" y="560"/>
                  </a:lnTo>
                  <a:close/>
                  <a:moveTo>
                    <a:pt x="9436" y="1"/>
                  </a:moveTo>
                  <a:cubicBezTo>
                    <a:pt x="9419" y="1"/>
                    <a:pt x="9401" y="2"/>
                    <a:pt x="9382" y="5"/>
                  </a:cubicBezTo>
                  <a:lnTo>
                    <a:pt x="278" y="5"/>
                  </a:lnTo>
                  <a:cubicBezTo>
                    <a:pt x="124" y="5"/>
                    <a:pt x="0" y="128"/>
                    <a:pt x="0" y="282"/>
                  </a:cubicBezTo>
                  <a:lnTo>
                    <a:pt x="0" y="3677"/>
                  </a:lnTo>
                  <a:cubicBezTo>
                    <a:pt x="0" y="3832"/>
                    <a:pt x="124" y="3955"/>
                    <a:pt x="278" y="3955"/>
                  </a:cubicBezTo>
                  <a:lnTo>
                    <a:pt x="1975" y="3955"/>
                  </a:lnTo>
                  <a:lnTo>
                    <a:pt x="2901" y="5714"/>
                  </a:lnTo>
                  <a:cubicBezTo>
                    <a:pt x="3395" y="6640"/>
                    <a:pt x="4012" y="7473"/>
                    <a:pt x="4753" y="8214"/>
                  </a:cubicBezTo>
                  <a:lnTo>
                    <a:pt x="5679" y="9140"/>
                  </a:lnTo>
                  <a:cubicBezTo>
                    <a:pt x="5905" y="9378"/>
                    <a:pt x="6194" y="9487"/>
                    <a:pt x="6480" y="9487"/>
                  </a:cubicBezTo>
                  <a:cubicBezTo>
                    <a:pt x="6972" y="9487"/>
                    <a:pt x="7455" y="9162"/>
                    <a:pt x="7592" y="8615"/>
                  </a:cubicBezTo>
                  <a:cubicBezTo>
                    <a:pt x="7796" y="8789"/>
                    <a:pt x="8038" y="8868"/>
                    <a:pt x="8277" y="8868"/>
                  </a:cubicBezTo>
                  <a:cubicBezTo>
                    <a:pt x="8761" y="8868"/>
                    <a:pt x="9238" y="8545"/>
                    <a:pt x="9382" y="8029"/>
                  </a:cubicBezTo>
                  <a:cubicBezTo>
                    <a:pt x="9595" y="8191"/>
                    <a:pt x="9841" y="8267"/>
                    <a:pt x="10083" y="8267"/>
                  </a:cubicBezTo>
                  <a:cubicBezTo>
                    <a:pt x="10579" y="8267"/>
                    <a:pt x="11058" y="7950"/>
                    <a:pt x="11203" y="7412"/>
                  </a:cubicBezTo>
                  <a:cubicBezTo>
                    <a:pt x="11434" y="7597"/>
                    <a:pt x="11676" y="7677"/>
                    <a:pt x="11907" y="7677"/>
                  </a:cubicBezTo>
                  <a:cubicBezTo>
                    <a:pt x="12788" y="7677"/>
                    <a:pt x="13498" y="6521"/>
                    <a:pt x="12715" y="5714"/>
                  </a:cubicBezTo>
                  <a:lnTo>
                    <a:pt x="12160" y="5189"/>
                  </a:lnTo>
                  <a:lnTo>
                    <a:pt x="12561" y="3955"/>
                  </a:lnTo>
                  <a:lnTo>
                    <a:pt x="14227" y="3955"/>
                  </a:lnTo>
                  <a:cubicBezTo>
                    <a:pt x="14382" y="3955"/>
                    <a:pt x="14536" y="3832"/>
                    <a:pt x="14536" y="3677"/>
                  </a:cubicBezTo>
                  <a:lnTo>
                    <a:pt x="14536" y="282"/>
                  </a:lnTo>
                  <a:cubicBezTo>
                    <a:pt x="14536" y="128"/>
                    <a:pt x="14382" y="5"/>
                    <a:pt x="14227" y="5"/>
                  </a:cubicBezTo>
                  <a:lnTo>
                    <a:pt x="11913" y="5"/>
                  </a:lnTo>
                  <a:cubicBezTo>
                    <a:pt x="11573" y="36"/>
                    <a:pt x="11573" y="529"/>
                    <a:pt x="11913" y="560"/>
                  </a:cubicBezTo>
                  <a:lnTo>
                    <a:pt x="13950" y="560"/>
                  </a:lnTo>
                  <a:lnTo>
                    <a:pt x="13950" y="3399"/>
                  </a:lnTo>
                  <a:lnTo>
                    <a:pt x="12345" y="3399"/>
                  </a:lnTo>
                  <a:cubicBezTo>
                    <a:pt x="12221" y="3399"/>
                    <a:pt x="12129" y="3492"/>
                    <a:pt x="12098" y="3616"/>
                  </a:cubicBezTo>
                  <a:lnTo>
                    <a:pt x="11697" y="4757"/>
                  </a:lnTo>
                  <a:lnTo>
                    <a:pt x="10030" y="3091"/>
                  </a:lnTo>
                  <a:cubicBezTo>
                    <a:pt x="10586" y="3091"/>
                    <a:pt x="11079" y="2906"/>
                    <a:pt x="11481" y="2504"/>
                  </a:cubicBezTo>
                  <a:cubicBezTo>
                    <a:pt x="11573" y="2412"/>
                    <a:pt x="11573" y="2227"/>
                    <a:pt x="11481" y="2134"/>
                  </a:cubicBezTo>
                  <a:cubicBezTo>
                    <a:pt x="11419" y="2072"/>
                    <a:pt x="11350" y="2042"/>
                    <a:pt x="11280" y="2042"/>
                  </a:cubicBezTo>
                  <a:cubicBezTo>
                    <a:pt x="11211" y="2042"/>
                    <a:pt x="11141" y="2072"/>
                    <a:pt x="11079" y="2134"/>
                  </a:cubicBezTo>
                  <a:cubicBezTo>
                    <a:pt x="10802" y="2412"/>
                    <a:pt x="10439" y="2551"/>
                    <a:pt x="10076" y="2551"/>
                  </a:cubicBezTo>
                  <a:cubicBezTo>
                    <a:pt x="9714" y="2551"/>
                    <a:pt x="9351" y="2412"/>
                    <a:pt x="9073" y="2134"/>
                  </a:cubicBezTo>
                  <a:cubicBezTo>
                    <a:pt x="8857" y="1903"/>
                    <a:pt x="8564" y="1787"/>
                    <a:pt x="8271" y="1787"/>
                  </a:cubicBezTo>
                  <a:cubicBezTo>
                    <a:pt x="7978" y="1787"/>
                    <a:pt x="7685" y="1903"/>
                    <a:pt x="7469" y="2134"/>
                  </a:cubicBezTo>
                  <a:lnTo>
                    <a:pt x="6574" y="3029"/>
                  </a:lnTo>
                  <a:cubicBezTo>
                    <a:pt x="6373" y="3214"/>
                    <a:pt x="6118" y="3307"/>
                    <a:pt x="5864" y="3307"/>
                  </a:cubicBezTo>
                  <a:cubicBezTo>
                    <a:pt x="5609" y="3307"/>
                    <a:pt x="5355" y="3214"/>
                    <a:pt x="5154" y="3029"/>
                  </a:cubicBezTo>
                  <a:lnTo>
                    <a:pt x="5061" y="2937"/>
                  </a:lnTo>
                  <a:lnTo>
                    <a:pt x="7407" y="560"/>
                  </a:lnTo>
                  <a:lnTo>
                    <a:pt x="9382" y="560"/>
                  </a:lnTo>
                  <a:cubicBezTo>
                    <a:pt x="9401" y="563"/>
                    <a:pt x="9419" y="564"/>
                    <a:pt x="9436" y="564"/>
                  </a:cubicBezTo>
                  <a:cubicBezTo>
                    <a:pt x="9796" y="564"/>
                    <a:pt x="9796" y="1"/>
                    <a:pt x="94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89" name="Google Shape;15889;p95"/>
          <p:cNvGrpSpPr/>
          <p:nvPr/>
        </p:nvGrpSpPr>
        <p:grpSpPr>
          <a:xfrm>
            <a:off x="1730841" y="3950600"/>
            <a:ext cx="334100" cy="363425"/>
            <a:chOff x="6994625" y="3052825"/>
            <a:chExt cx="334100" cy="363425"/>
          </a:xfrm>
        </p:grpSpPr>
        <p:sp>
          <p:nvSpPr>
            <p:cNvPr id="15890" name="Google Shape;15890;p95"/>
            <p:cNvSpPr/>
            <p:nvPr/>
          </p:nvSpPr>
          <p:spPr>
            <a:xfrm>
              <a:off x="6994625" y="3052825"/>
              <a:ext cx="334100" cy="363425"/>
            </a:xfrm>
            <a:custGeom>
              <a:rect b="b" l="l" r="r" t="t"/>
              <a:pathLst>
                <a:path extrusionOk="0" h="14537" w="13364">
                  <a:moveTo>
                    <a:pt x="10771" y="958"/>
                  </a:moveTo>
                  <a:lnTo>
                    <a:pt x="12345" y="2562"/>
                  </a:lnTo>
                  <a:lnTo>
                    <a:pt x="10771" y="2562"/>
                  </a:lnTo>
                  <a:lnTo>
                    <a:pt x="10771" y="958"/>
                  </a:lnTo>
                  <a:close/>
                  <a:moveTo>
                    <a:pt x="2068" y="4136"/>
                  </a:moveTo>
                  <a:lnTo>
                    <a:pt x="2037" y="4167"/>
                  </a:lnTo>
                  <a:lnTo>
                    <a:pt x="3210" y="4167"/>
                  </a:lnTo>
                  <a:cubicBezTo>
                    <a:pt x="4506" y="4167"/>
                    <a:pt x="5710" y="4815"/>
                    <a:pt x="6451" y="5865"/>
                  </a:cubicBezTo>
                  <a:cubicBezTo>
                    <a:pt x="7160" y="6945"/>
                    <a:pt x="7562" y="8179"/>
                    <a:pt x="7623" y="9476"/>
                  </a:cubicBezTo>
                  <a:cubicBezTo>
                    <a:pt x="7654" y="9599"/>
                    <a:pt x="7592" y="9692"/>
                    <a:pt x="7469" y="9753"/>
                  </a:cubicBezTo>
                  <a:lnTo>
                    <a:pt x="6543" y="10216"/>
                  </a:lnTo>
                  <a:lnTo>
                    <a:pt x="6543" y="9877"/>
                  </a:lnTo>
                  <a:cubicBezTo>
                    <a:pt x="6512" y="8920"/>
                    <a:pt x="6296" y="7994"/>
                    <a:pt x="5895" y="7130"/>
                  </a:cubicBezTo>
                  <a:cubicBezTo>
                    <a:pt x="5309" y="5926"/>
                    <a:pt x="4383" y="5278"/>
                    <a:pt x="3241" y="5278"/>
                  </a:cubicBezTo>
                  <a:lnTo>
                    <a:pt x="2161" y="5278"/>
                  </a:lnTo>
                  <a:lnTo>
                    <a:pt x="1790" y="4569"/>
                  </a:lnTo>
                  <a:cubicBezTo>
                    <a:pt x="1698" y="4383"/>
                    <a:pt x="1852" y="4136"/>
                    <a:pt x="2068" y="4136"/>
                  </a:cubicBezTo>
                  <a:close/>
                  <a:moveTo>
                    <a:pt x="3241" y="5865"/>
                  </a:moveTo>
                  <a:cubicBezTo>
                    <a:pt x="4167" y="5865"/>
                    <a:pt x="4877" y="6389"/>
                    <a:pt x="5370" y="7408"/>
                  </a:cubicBezTo>
                  <a:cubicBezTo>
                    <a:pt x="5741" y="8179"/>
                    <a:pt x="5957" y="9043"/>
                    <a:pt x="5957" y="9877"/>
                  </a:cubicBezTo>
                  <a:lnTo>
                    <a:pt x="5957" y="12099"/>
                  </a:lnTo>
                  <a:lnTo>
                    <a:pt x="1420" y="12099"/>
                  </a:lnTo>
                  <a:cubicBezTo>
                    <a:pt x="1544" y="11327"/>
                    <a:pt x="2068" y="10679"/>
                    <a:pt x="2840" y="10401"/>
                  </a:cubicBezTo>
                  <a:cubicBezTo>
                    <a:pt x="3488" y="10185"/>
                    <a:pt x="3951" y="9568"/>
                    <a:pt x="3951" y="8858"/>
                  </a:cubicBezTo>
                  <a:lnTo>
                    <a:pt x="3951" y="8118"/>
                  </a:lnTo>
                  <a:cubicBezTo>
                    <a:pt x="3951" y="7963"/>
                    <a:pt x="3827" y="7840"/>
                    <a:pt x="3673" y="7840"/>
                  </a:cubicBezTo>
                  <a:cubicBezTo>
                    <a:pt x="3519" y="7840"/>
                    <a:pt x="3395" y="7963"/>
                    <a:pt x="3395" y="8148"/>
                  </a:cubicBezTo>
                  <a:cubicBezTo>
                    <a:pt x="3395" y="8457"/>
                    <a:pt x="3148" y="8704"/>
                    <a:pt x="2840" y="8704"/>
                  </a:cubicBezTo>
                  <a:lnTo>
                    <a:pt x="1976" y="8704"/>
                  </a:lnTo>
                  <a:cubicBezTo>
                    <a:pt x="1883" y="8704"/>
                    <a:pt x="1821" y="8735"/>
                    <a:pt x="1760" y="8797"/>
                  </a:cubicBezTo>
                  <a:cubicBezTo>
                    <a:pt x="1648" y="8908"/>
                    <a:pt x="1506" y="8960"/>
                    <a:pt x="1365" y="8960"/>
                  </a:cubicBezTo>
                  <a:cubicBezTo>
                    <a:pt x="1155" y="8960"/>
                    <a:pt x="944" y="8845"/>
                    <a:pt x="834" y="8642"/>
                  </a:cubicBezTo>
                  <a:lnTo>
                    <a:pt x="587" y="8148"/>
                  </a:lnTo>
                  <a:lnTo>
                    <a:pt x="2130" y="5865"/>
                  </a:lnTo>
                  <a:close/>
                  <a:moveTo>
                    <a:pt x="3982" y="556"/>
                  </a:moveTo>
                  <a:lnTo>
                    <a:pt x="10216" y="587"/>
                  </a:lnTo>
                  <a:lnTo>
                    <a:pt x="10216" y="2871"/>
                  </a:lnTo>
                  <a:cubicBezTo>
                    <a:pt x="10216" y="3025"/>
                    <a:pt x="10339" y="3149"/>
                    <a:pt x="10493" y="3149"/>
                  </a:cubicBezTo>
                  <a:lnTo>
                    <a:pt x="12746" y="3149"/>
                  </a:lnTo>
                  <a:lnTo>
                    <a:pt x="12746" y="13981"/>
                  </a:lnTo>
                  <a:lnTo>
                    <a:pt x="7346" y="13981"/>
                  </a:lnTo>
                  <a:lnTo>
                    <a:pt x="7346" y="12963"/>
                  </a:lnTo>
                  <a:cubicBezTo>
                    <a:pt x="7376" y="12500"/>
                    <a:pt x="7006" y="12099"/>
                    <a:pt x="6543" y="12099"/>
                  </a:cubicBezTo>
                  <a:lnTo>
                    <a:pt x="6543" y="10864"/>
                  </a:lnTo>
                  <a:lnTo>
                    <a:pt x="7747" y="10247"/>
                  </a:lnTo>
                  <a:cubicBezTo>
                    <a:pt x="8055" y="10093"/>
                    <a:pt x="8241" y="9753"/>
                    <a:pt x="8210" y="9414"/>
                  </a:cubicBezTo>
                  <a:cubicBezTo>
                    <a:pt x="8148" y="8056"/>
                    <a:pt x="7685" y="6729"/>
                    <a:pt x="6913" y="5556"/>
                  </a:cubicBezTo>
                  <a:cubicBezTo>
                    <a:pt x="6235" y="4538"/>
                    <a:pt x="5185" y="3859"/>
                    <a:pt x="3982" y="3643"/>
                  </a:cubicBezTo>
                  <a:lnTo>
                    <a:pt x="3982" y="556"/>
                  </a:lnTo>
                  <a:close/>
                  <a:moveTo>
                    <a:pt x="3673" y="1"/>
                  </a:moveTo>
                  <a:cubicBezTo>
                    <a:pt x="3519" y="1"/>
                    <a:pt x="3395" y="124"/>
                    <a:pt x="3395" y="279"/>
                  </a:cubicBezTo>
                  <a:lnTo>
                    <a:pt x="3395" y="3581"/>
                  </a:lnTo>
                  <a:lnTo>
                    <a:pt x="2037" y="3581"/>
                  </a:lnTo>
                  <a:cubicBezTo>
                    <a:pt x="1389" y="3581"/>
                    <a:pt x="988" y="4229"/>
                    <a:pt x="1266" y="4815"/>
                  </a:cubicBezTo>
                  <a:lnTo>
                    <a:pt x="1667" y="5556"/>
                  </a:lnTo>
                  <a:lnTo>
                    <a:pt x="31" y="7963"/>
                  </a:lnTo>
                  <a:cubicBezTo>
                    <a:pt x="0" y="8056"/>
                    <a:pt x="0" y="8148"/>
                    <a:pt x="31" y="8241"/>
                  </a:cubicBezTo>
                  <a:lnTo>
                    <a:pt x="371" y="8858"/>
                  </a:lnTo>
                  <a:cubicBezTo>
                    <a:pt x="564" y="9283"/>
                    <a:pt x="975" y="9515"/>
                    <a:pt x="1392" y="9515"/>
                  </a:cubicBezTo>
                  <a:cubicBezTo>
                    <a:pt x="1641" y="9515"/>
                    <a:pt x="1891" y="9433"/>
                    <a:pt x="2099" y="9260"/>
                  </a:cubicBezTo>
                  <a:lnTo>
                    <a:pt x="2840" y="9260"/>
                  </a:lnTo>
                  <a:cubicBezTo>
                    <a:pt x="3025" y="9260"/>
                    <a:pt x="3210" y="9229"/>
                    <a:pt x="3364" y="9136"/>
                  </a:cubicBezTo>
                  <a:lnTo>
                    <a:pt x="3364" y="9136"/>
                  </a:lnTo>
                  <a:cubicBezTo>
                    <a:pt x="3272" y="9476"/>
                    <a:pt x="3025" y="9753"/>
                    <a:pt x="2685" y="9877"/>
                  </a:cubicBezTo>
                  <a:lnTo>
                    <a:pt x="2655" y="9877"/>
                  </a:lnTo>
                  <a:cubicBezTo>
                    <a:pt x="1667" y="10185"/>
                    <a:pt x="957" y="11049"/>
                    <a:pt x="865" y="12099"/>
                  </a:cubicBezTo>
                  <a:cubicBezTo>
                    <a:pt x="402" y="12099"/>
                    <a:pt x="0" y="12469"/>
                    <a:pt x="0" y="12932"/>
                  </a:cubicBezTo>
                  <a:lnTo>
                    <a:pt x="0" y="14259"/>
                  </a:lnTo>
                  <a:cubicBezTo>
                    <a:pt x="0" y="14413"/>
                    <a:pt x="124" y="14537"/>
                    <a:pt x="309" y="14537"/>
                  </a:cubicBezTo>
                  <a:lnTo>
                    <a:pt x="2408" y="14537"/>
                  </a:lnTo>
                  <a:cubicBezTo>
                    <a:pt x="2562" y="14537"/>
                    <a:pt x="2716" y="14413"/>
                    <a:pt x="2716" y="14259"/>
                  </a:cubicBezTo>
                  <a:cubicBezTo>
                    <a:pt x="2716" y="14074"/>
                    <a:pt x="2562" y="13950"/>
                    <a:pt x="2408" y="13950"/>
                  </a:cubicBezTo>
                  <a:lnTo>
                    <a:pt x="587" y="13950"/>
                  </a:lnTo>
                  <a:lnTo>
                    <a:pt x="587" y="12932"/>
                  </a:lnTo>
                  <a:cubicBezTo>
                    <a:pt x="587" y="12778"/>
                    <a:pt x="710" y="12654"/>
                    <a:pt x="865" y="12654"/>
                  </a:cubicBezTo>
                  <a:lnTo>
                    <a:pt x="6543" y="12654"/>
                  </a:lnTo>
                  <a:cubicBezTo>
                    <a:pt x="6697" y="12654"/>
                    <a:pt x="6821" y="12778"/>
                    <a:pt x="6821" y="12932"/>
                  </a:cubicBezTo>
                  <a:lnTo>
                    <a:pt x="6821" y="13950"/>
                  </a:lnTo>
                  <a:lnTo>
                    <a:pt x="4969" y="13950"/>
                  </a:lnTo>
                  <a:cubicBezTo>
                    <a:pt x="4815" y="13950"/>
                    <a:pt x="4691" y="14074"/>
                    <a:pt x="4691" y="14259"/>
                  </a:cubicBezTo>
                  <a:cubicBezTo>
                    <a:pt x="4691" y="14413"/>
                    <a:pt x="4815" y="14537"/>
                    <a:pt x="4969" y="14537"/>
                  </a:cubicBezTo>
                  <a:lnTo>
                    <a:pt x="13086" y="14537"/>
                  </a:lnTo>
                  <a:cubicBezTo>
                    <a:pt x="13240" y="14537"/>
                    <a:pt x="13364" y="14413"/>
                    <a:pt x="13364" y="14259"/>
                  </a:cubicBezTo>
                  <a:lnTo>
                    <a:pt x="13364" y="2840"/>
                  </a:lnTo>
                  <a:cubicBezTo>
                    <a:pt x="13364" y="2779"/>
                    <a:pt x="13333" y="2686"/>
                    <a:pt x="13271" y="2655"/>
                  </a:cubicBezTo>
                  <a:lnTo>
                    <a:pt x="10709" y="94"/>
                  </a:lnTo>
                  <a:cubicBezTo>
                    <a:pt x="10679" y="32"/>
                    <a:pt x="10586" y="1"/>
                    <a:pt x="10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95"/>
            <p:cNvSpPr/>
            <p:nvPr/>
          </p:nvSpPr>
          <p:spPr>
            <a:xfrm>
              <a:off x="7206800" y="3184775"/>
              <a:ext cx="78725" cy="13900"/>
            </a:xfrm>
            <a:custGeom>
              <a:rect b="b" l="l" r="r" t="t"/>
              <a:pathLst>
                <a:path extrusionOk="0" h="556" w="3149">
                  <a:moveTo>
                    <a:pt x="309" y="0"/>
                  </a:moveTo>
                  <a:cubicBezTo>
                    <a:pt x="155" y="0"/>
                    <a:pt x="0" y="124"/>
                    <a:pt x="0" y="278"/>
                  </a:cubicBezTo>
                  <a:cubicBezTo>
                    <a:pt x="0" y="432"/>
                    <a:pt x="155" y="556"/>
                    <a:pt x="309" y="556"/>
                  </a:cubicBezTo>
                  <a:lnTo>
                    <a:pt x="2840" y="556"/>
                  </a:lnTo>
                  <a:cubicBezTo>
                    <a:pt x="2994" y="556"/>
                    <a:pt x="3148" y="432"/>
                    <a:pt x="3148" y="278"/>
                  </a:cubicBezTo>
                  <a:cubicBezTo>
                    <a:pt x="3148" y="124"/>
                    <a:pt x="2994" y="0"/>
                    <a:pt x="28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95"/>
            <p:cNvSpPr/>
            <p:nvPr/>
          </p:nvSpPr>
          <p:spPr>
            <a:xfrm>
              <a:off x="7226850" y="3227200"/>
              <a:ext cx="59450" cy="14700"/>
            </a:xfrm>
            <a:custGeom>
              <a:rect b="b" l="l" r="r" t="t"/>
              <a:pathLst>
                <a:path extrusionOk="0" h="588" w="2378">
                  <a:moveTo>
                    <a:pt x="340" y="1"/>
                  </a:moveTo>
                  <a:cubicBezTo>
                    <a:pt x="1" y="62"/>
                    <a:pt x="1" y="525"/>
                    <a:pt x="340" y="587"/>
                  </a:cubicBezTo>
                  <a:lnTo>
                    <a:pt x="2038" y="587"/>
                  </a:lnTo>
                  <a:cubicBezTo>
                    <a:pt x="2377" y="525"/>
                    <a:pt x="2377" y="62"/>
                    <a:pt x="20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95"/>
            <p:cNvSpPr/>
            <p:nvPr/>
          </p:nvSpPr>
          <p:spPr>
            <a:xfrm>
              <a:off x="7226850" y="3269650"/>
              <a:ext cx="59450" cy="14675"/>
            </a:xfrm>
            <a:custGeom>
              <a:rect b="b" l="l" r="r" t="t"/>
              <a:pathLst>
                <a:path extrusionOk="0" h="587" w="2378">
                  <a:moveTo>
                    <a:pt x="340" y="0"/>
                  </a:moveTo>
                  <a:cubicBezTo>
                    <a:pt x="1" y="62"/>
                    <a:pt x="1" y="525"/>
                    <a:pt x="340" y="587"/>
                  </a:cubicBezTo>
                  <a:lnTo>
                    <a:pt x="2038" y="587"/>
                  </a:lnTo>
                  <a:cubicBezTo>
                    <a:pt x="2377" y="525"/>
                    <a:pt x="2377" y="62"/>
                    <a:pt x="2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95"/>
            <p:cNvSpPr/>
            <p:nvPr/>
          </p:nvSpPr>
          <p:spPr>
            <a:xfrm>
              <a:off x="7226850" y="3312850"/>
              <a:ext cx="59450" cy="13900"/>
            </a:xfrm>
            <a:custGeom>
              <a:rect b="b" l="l" r="r" t="t"/>
              <a:pathLst>
                <a:path extrusionOk="0" h="556" w="2378">
                  <a:moveTo>
                    <a:pt x="340" y="0"/>
                  </a:moveTo>
                  <a:cubicBezTo>
                    <a:pt x="1" y="31"/>
                    <a:pt x="1" y="525"/>
                    <a:pt x="340" y="556"/>
                  </a:cubicBezTo>
                  <a:lnTo>
                    <a:pt x="2038" y="556"/>
                  </a:lnTo>
                  <a:cubicBezTo>
                    <a:pt x="2377" y="525"/>
                    <a:pt x="2377" y="31"/>
                    <a:pt x="2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95"/>
            <p:cNvSpPr/>
            <p:nvPr/>
          </p:nvSpPr>
          <p:spPr>
            <a:xfrm>
              <a:off x="7204150" y="3355175"/>
              <a:ext cx="82150" cy="14125"/>
            </a:xfrm>
            <a:custGeom>
              <a:rect b="b" l="l" r="r" t="t"/>
              <a:pathLst>
                <a:path extrusionOk="0" h="565" w="3286">
                  <a:moveTo>
                    <a:pt x="361" y="1"/>
                  </a:moveTo>
                  <a:cubicBezTo>
                    <a:pt x="1" y="1"/>
                    <a:pt x="1" y="564"/>
                    <a:pt x="361" y="564"/>
                  </a:cubicBezTo>
                  <a:cubicBezTo>
                    <a:pt x="378" y="564"/>
                    <a:pt x="396" y="563"/>
                    <a:pt x="415" y="560"/>
                  </a:cubicBezTo>
                  <a:lnTo>
                    <a:pt x="2946" y="560"/>
                  </a:lnTo>
                  <a:cubicBezTo>
                    <a:pt x="3285" y="529"/>
                    <a:pt x="3285" y="36"/>
                    <a:pt x="2946"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95"/>
            <p:cNvSpPr/>
            <p:nvPr/>
          </p:nvSpPr>
          <p:spPr>
            <a:xfrm>
              <a:off x="7077350" y="3402300"/>
              <a:ext cx="16050" cy="13875"/>
            </a:xfrm>
            <a:custGeom>
              <a:rect b="b" l="l" r="r" t="t"/>
              <a:pathLst>
                <a:path extrusionOk="0" h="555" w="642">
                  <a:moveTo>
                    <a:pt x="330" y="0"/>
                  </a:moveTo>
                  <a:cubicBezTo>
                    <a:pt x="106" y="0"/>
                    <a:pt x="1" y="289"/>
                    <a:pt x="148" y="465"/>
                  </a:cubicBezTo>
                  <a:cubicBezTo>
                    <a:pt x="210" y="527"/>
                    <a:pt x="285" y="554"/>
                    <a:pt x="358" y="554"/>
                  </a:cubicBezTo>
                  <a:cubicBezTo>
                    <a:pt x="505" y="554"/>
                    <a:pt x="642" y="445"/>
                    <a:pt x="642" y="280"/>
                  </a:cubicBezTo>
                  <a:cubicBezTo>
                    <a:pt x="642" y="126"/>
                    <a:pt x="518" y="2"/>
                    <a:pt x="364" y="2"/>
                  </a:cubicBezTo>
                  <a:cubicBezTo>
                    <a:pt x="352" y="1"/>
                    <a:pt x="341" y="0"/>
                    <a:pt x="3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7" name="Google Shape;15897;p95"/>
          <p:cNvGrpSpPr/>
          <p:nvPr/>
        </p:nvGrpSpPr>
        <p:grpSpPr>
          <a:xfrm>
            <a:off x="2505041" y="3950988"/>
            <a:ext cx="270050" cy="362650"/>
            <a:chOff x="3293525" y="3602950"/>
            <a:chExt cx="270050" cy="362650"/>
          </a:xfrm>
        </p:grpSpPr>
        <p:sp>
          <p:nvSpPr>
            <p:cNvPr id="15898" name="Google Shape;15898;p95"/>
            <p:cNvSpPr/>
            <p:nvPr/>
          </p:nvSpPr>
          <p:spPr>
            <a:xfrm>
              <a:off x="3293525" y="3602950"/>
              <a:ext cx="270050" cy="362650"/>
            </a:xfrm>
            <a:custGeom>
              <a:rect b="b" l="l" r="r" t="t"/>
              <a:pathLst>
                <a:path extrusionOk="0" h="14506" w="10802">
                  <a:moveTo>
                    <a:pt x="7685" y="556"/>
                  </a:moveTo>
                  <a:cubicBezTo>
                    <a:pt x="7839" y="1544"/>
                    <a:pt x="8672" y="2253"/>
                    <a:pt x="9660" y="2253"/>
                  </a:cubicBezTo>
                  <a:lnTo>
                    <a:pt x="10215" y="2253"/>
                  </a:lnTo>
                  <a:lnTo>
                    <a:pt x="10215" y="7160"/>
                  </a:lnTo>
                  <a:cubicBezTo>
                    <a:pt x="10215" y="10216"/>
                    <a:pt x="8302" y="12932"/>
                    <a:pt x="5401" y="13919"/>
                  </a:cubicBezTo>
                  <a:cubicBezTo>
                    <a:pt x="2500" y="12932"/>
                    <a:pt x="586" y="10216"/>
                    <a:pt x="586" y="7160"/>
                  </a:cubicBezTo>
                  <a:lnTo>
                    <a:pt x="586" y="2253"/>
                  </a:lnTo>
                  <a:lnTo>
                    <a:pt x="1142" y="2253"/>
                  </a:lnTo>
                  <a:cubicBezTo>
                    <a:pt x="2130" y="2253"/>
                    <a:pt x="2963" y="1544"/>
                    <a:pt x="3117" y="556"/>
                  </a:cubicBezTo>
                  <a:close/>
                  <a:moveTo>
                    <a:pt x="2839" y="0"/>
                  </a:moveTo>
                  <a:cubicBezTo>
                    <a:pt x="2685" y="0"/>
                    <a:pt x="2562" y="124"/>
                    <a:pt x="2562" y="278"/>
                  </a:cubicBezTo>
                  <a:cubicBezTo>
                    <a:pt x="2562" y="1050"/>
                    <a:pt x="1913" y="1698"/>
                    <a:pt x="1142" y="1698"/>
                  </a:cubicBezTo>
                  <a:lnTo>
                    <a:pt x="278" y="1698"/>
                  </a:lnTo>
                  <a:cubicBezTo>
                    <a:pt x="123" y="1698"/>
                    <a:pt x="0" y="1821"/>
                    <a:pt x="0" y="1976"/>
                  </a:cubicBezTo>
                  <a:lnTo>
                    <a:pt x="0" y="7160"/>
                  </a:lnTo>
                  <a:cubicBezTo>
                    <a:pt x="0" y="10493"/>
                    <a:pt x="2130" y="13456"/>
                    <a:pt x="5308" y="14505"/>
                  </a:cubicBezTo>
                  <a:lnTo>
                    <a:pt x="5493" y="14505"/>
                  </a:lnTo>
                  <a:cubicBezTo>
                    <a:pt x="8672" y="13456"/>
                    <a:pt x="10802" y="10493"/>
                    <a:pt x="10802" y="7160"/>
                  </a:cubicBezTo>
                  <a:lnTo>
                    <a:pt x="10802" y="1976"/>
                  </a:lnTo>
                  <a:cubicBezTo>
                    <a:pt x="10802" y="1821"/>
                    <a:pt x="10678" y="1698"/>
                    <a:pt x="10524" y="1698"/>
                  </a:cubicBezTo>
                  <a:lnTo>
                    <a:pt x="9660" y="1698"/>
                  </a:lnTo>
                  <a:cubicBezTo>
                    <a:pt x="8888" y="1698"/>
                    <a:pt x="8240" y="1050"/>
                    <a:pt x="8240" y="278"/>
                  </a:cubicBezTo>
                  <a:cubicBezTo>
                    <a:pt x="8240" y="124"/>
                    <a:pt x="8117" y="0"/>
                    <a:pt x="79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95"/>
            <p:cNvSpPr/>
            <p:nvPr/>
          </p:nvSpPr>
          <p:spPr>
            <a:xfrm>
              <a:off x="3335950" y="3645375"/>
              <a:ext cx="184425" cy="274500"/>
            </a:xfrm>
            <a:custGeom>
              <a:rect b="b" l="l" r="r" t="t"/>
              <a:pathLst>
                <a:path extrusionOk="0" h="10980" w="7377">
                  <a:moveTo>
                    <a:pt x="4846" y="556"/>
                  </a:moveTo>
                  <a:cubicBezTo>
                    <a:pt x="5309" y="1266"/>
                    <a:pt x="5988" y="1822"/>
                    <a:pt x="6821" y="2099"/>
                  </a:cubicBezTo>
                  <a:lnTo>
                    <a:pt x="6821" y="5463"/>
                  </a:lnTo>
                  <a:cubicBezTo>
                    <a:pt x="6821" y="7469"/>
                    <a:pt x="5741" y="9290"/>
                    <a:pt x="3982" y="10278"/>
                  </a:cubicBezTo>
                  <a:lnTo>
                    <a:pt x="3982" y="6821"/>
                  </a:lnTo>
                  <a:cubicBezTo>
                    <a:pt x="3966" y="6652"/>
                    <a:pt x="3835" y="6567"/>
                    <a:pt x="3704" y="6567"/>
                  </a:cubicBezTo>
                  <a:cubicBezTo>
                    <a:pt x="3573" y="6567"/>
                    <a:pt x="3442" y="6652"/>
                    <a:pt x="3426" y="6821"/>
                  </a:cubicBezTo>
                  <a:lnTo>
                    <a:pt x="3426" y="10278"/>
                  </a:lnTo>
                  <a:cubicBezTo>
                    <a:pt x="1667" y="9290"/>
                    <a:pt x="587" y="7469"/>
                    <a:pt x="587" y="5463"/>
                  </a:cubicBezTo>
                  <a:lnTo>
                    <a:pt x="587" y="2099"/>
                  </a:lnTo>
                  <a:cubicBezTo>
                    <a:pt x="1389" y="1822"/>
                    <a:pt x="2099" y="1266"/>
                    <a:pt x="2562" y="556"/>
                  </a:cubicBezTo>
                  <a:lnTo>
                    <a:pt x="3426" y="556"/>
                  </a:lnTo>
                  <a:lnTo>
                    <a:pt x="3426" y="4260"/>
                  </a:lnTo>
                  <a:cubicBezTo>
                    <a:pt x="3395" y="4476"/>
                    <a:pt x="3542" y="4584"/>
                    <a:pt x="3692" y="4584"/>
                  </a:cubicBezTo>
                  <a:cubicBezTo>
                    <a:pt x="3843" y="4584"/>
                    <a:pt x="3997" y="4476"/>
                    <a:pt x="3982" y="4260"/>
                  </a:cubicBezTo>
                  <a:lnTo>
                    <a:pt x="3982" y="556"/>
                  </a:lnTo>
                  <a:close/>
                  <a:moveTo>
                    <a:pt x="2377" y="1"/>
                  </a:moveTo>
                  <a:cubicBezTo>
                    <a:pt x="2284" y="1"/>
                    <a:pt x="2192" y="32"/>
                    <a:pt x="2130" y="124"/>
                  </a:cubicBezTo>
                  <a:cubicBezTo>
                    <a:pt x="1698" y="865"/>
                    <a:pt x="1019" y="1390"/>
                    <a:pt x="216" y="1606"/>
                  </a:cubicBezTo>
                  <a:cubicBezTo>
                    <a:pt x="93" y="1637"/>
                    <a:pt x="0" y="1729"/>
                    <a:pt x="0" y="1883"/>
                  </a:cubicBezTo>
                  <a:lnTo>
                    <a:pt x="0" y="5463"/>
                  </a:lnTo>
                  <a:cubicBezTo>
                    <a:pt x="0" y="7840"/>
                    <a:pt x="1389" y="10000"/>
                    <a:pt x="3580" y="10957"/>
                  </a:cubicBezTo>
                  <a:cubicBezTo>
                    <a:pt x="3611" y="10972"/>
                    <a:pt x="3650" y="10980"/>
                    <a:pt x="3688" y="10980"/>
                  </a:cubicBezTo>
                  <a:cubicBezTo>
                    <a:pt x="3727" y="10980"/>
                    <a:pt x="3766" y="10972"/>
                    <a:pt x="3796" y="10957"/>
                  </a:cubicBezTo>
                  <a:cubicBezTo>
                    <a:pt x="5988" y="10000"/>
                    <a:pt x="7376" y="7840"/>
                    <a:pt x="7376" y="5463"/>
                  </a:cubicBezTo>
                  <a:lnTo>
                    <a:pt x="7376" y="1883"/>
                  </a:lnTo>
                  <a:cubicBezTo>
                    <a:pt x="7376" y="1729"/>
                    <a:pt x="7284" y="1637"/>
                    <a:pt x="7160" y="1606"/>
                  </a:cubicBezTo>
                  <a:cubicBezTo>
                    <a:pt x="6358" y="1390"/>
                    <a:pt x="5648" y="865"/>
                    <a:pt x="5247" y="124"/>
                  </a:cubicBezTo>
                  <a:cubicBezTo>
                    <a:pt x="5185" y="32"/>
                    <a:pt x="5093" y="1"/>
                    <a:pt x="50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95"/>
            <p:cNvSpPr/>
            <p:nvPr/>
          </p:nvSpPr>
          <p:spPr>
            <a:xfrm>
              <a:off x="3418500" y="3777325"/>
              <a:ext cx="17000" cy="14075"/>
            </a:xfrm>
            <a:custGeom>
              <a:rect b="b" l="l" r="r" t="t"/>
              <a:pathLst>
                <a:path extrusionOk="0" h="563" w="680">
                  <a:moveTo>
                    <a:pt x="402" y="0"/>
                  </a:moveTo>
                  <a:cubicBezTo>
                    <a:pt x="155" y="0"/>
                    <a:pt x="1" y="309"/>
                    <a:pt x="186" y="494"/>
                  </a:cubicBezTo>
                  <a:cubicBezTo>
                    <a:pt x="242" y="541"/>
                    <a:pt x="310" y="562"/>
                    <a:pt x="376" y="562"/>
                  </a:cubicBezTo>
                  <a:cubicBezTo>
                    <a:pt x="530" y="562"/>
                    <a:pt x="680" y="450"/>
                    <a:pt x="680" y="278"/>
                  </a:cubicBezTo>
                  <a:cubicBezTo>
                    <a:pt x="680"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1" name="Google Shape;15901;p95"/>
          <p:cNvGrpSpPr/>
          <p:nvPr/>
        </p:nvGrpSpPr>
        <p:grpSpPr>
          <a:xfrm>
            <a:off x="3235578" y="3949825"/>
            <a:ext cx="369650" cy="364975"/>
            <a:chOff x="3243825" y="1923675"/>
            <a:chExt cx="369650" cy="364975"/>
          </a:xfrm>
        </p:grpSpPr>
        <p:sp>
          <p:nvSpPr>
            <p:cNvPr id="15902" name="Google Shape;15902;p95"/>
            <p:cNvSpPr/>
            <p:nvPr/>
          </p:nvSpPr>
          <p:spPr>
            <a:xfrm>
              <a:off x="3548900" y="1969575"/>
              <a:ext cx="17000" cy="14075"/>
            </a:xfrm>
            <a:custGeom>
              <a:rect b="b" l="l" r="r" t="t"/>
              <a:pathLst>
                <a:path extrusionOk="0" h="563" w="680">
                  <a:moveTo>
                    <a:pt x="371" y="1"/>
                  </a:moveTo>
                  <a:cubicBezTo>
                    <a:pt x="124" y="1"/>
                    <a:pt x="0" y="310"/>
                    <a:pt x="185" y="495"/>
                  </a:cubicBezTo>
                  <a:cubicBezTo>
                    <a:pt x="242" y="542"/>
                    <a:pt x="309" y="563"/>
                    <a:pt x="376" y="563"/>
                  </a:cubicBezTo>
                  <a:cubicBezTo>
                    <a:pt x="529" y="563"/>
                    <a:pt x="679" y="451"/>
                    <a:pt x="679" y="279"/>
                  </a:cubicBezTo>
                  <a:cubicBezTo>
                    <a:pt x="679"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95"/>
            <p:cNvSpPr/>
            <p:nvPr/>
          </p:nvSpPr>
          <p:spPr>
            <a:xfrm>
              <a:off x="3548900" y="2229600"/>
              <a:ext cx="17000" cy="13825"/>
            </a:xfrm>
            <a:custGeom>
              <a:rect b="b" l="l" r="r" t="t"/>
              <a:pathLst>
                <a:path extrusionOk="0" h="553" w="680">
                  <a:moveTo>
                    <a:pt x="371" y="0"/>
                  </a:moveTo>
                  <a:cubicBezTo>
                    <a:pt x="124" y="0"/>
                    <a:pt x="0" y="278"/>
                    <a:pt x="185" y="463"/>
                  </a:cubicBezTo>
                  <a:cubicBezTo>
                    <a:pt x="247" y="525"/>
                    <a:pt x="323" y="553"/>
                    <a:pt x="396" y="553"/>
                  </a:cubicBezTo>
                  <a:cubicBezTo>
                    <a:pt x="542" y="553"/>
                    <a:pt x="679" y="443"/>
                    <a:pt x="679" y="278"/>
                  </a:cubicBezTo>
                  <a:cubicBezTo>
                    <a:pt x="679"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95"/>
            <p:cNvSpPr/>
            <p:nvPr/>
          </p:nvSpPr>
          <p:spPr>
            <a:xfrm>
              <a:off x="3418500" y="2099200"/>
              <a:ext cx="17000" cy="14575"/>
            </a:xfrm>
            <a:custGeom>
              <a:rect b="b" l="l" r="r" t="t"/>
              <a:pathLst>
                <a:path extrusionOk="0" h="583" w="680">
                  <a:moveTo>
                    <a:pt x="402" y="1"/>
                  </a:moveTo>
                  <a:cubicBezTo>
                    <a:pt x="155" y="1"/>
                    <a:pt x="1" y="309"/>
                    <a:pt x="186" y="495"/>
                  </a:cubicBezTo>
                  <a:cubicBezTo>
                    <a:pt x="246" y="555"/>
                    <a:pt x="320" y="583"/>
                    <a:pt x="392" y="583"/>
                  </a:cubicBezTo>
                  <a:cubicBezTo>
                    <a:pt x="540" y="583"/>
                    <a:pt x="680" y="466"/>
                    <a:pt x="680" y="279"/>
                  </a:cubicBezTo>
                  <a:cubicBezTo>
                    <a:pt x="680"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95"/>
            <p:cNvSpPr/>
            <p:nvPr/>
          </p:nvSpPr>
          <p:spPr>
            <a:xfrm>
              <a:off x="3288875" y="1969575"/>
              <a:ext cx="17000" cy="14075"/>
            </a:xfrm>
            <a:custGeom>
              <a:rect b="b" l="l" r="r" t="t"/>
              <a:pathLst>
                <a:path extrusionOk="0" h="563" w="680">
                  <a:moveTo>
                    <a:pt x="402" y="1"/>
                  </a:moveTo>
                  <a:cubicBezTo>
                    <a:pt x="124" y="1"/>
                    <a:pt x="1" y="310"/>
                    <a:pt x="186" y="495"/>
                  </a:cubicBezTo>
                  <a:cubicBezTo>
                    <a:pt x="242" y="542"/>
                    <a:pt x="310" y="563"/>
                    <a:pt x="377" y="563"/>
                  </a:cubicBezTo>
                  <a:cubicBezTo>
                    <a:pt x="530" y="563"/>
                    <a:pt x="680" y="451"/>
                    <a:pt x="680" y="279"/>
                  </a:cubicBezTo>
                  <a:cubicBezTo>
                    <a:pt x="680"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95"/>
            <p:cNvSpPr/>
            <p:nvPr/>
          </p:nvSpPr>
          <p:spPr>
            <a:xfrm>
              <a:off x="3288875" y="2229600"/>
              <a:ext cx="17000" cy="13825"/>
            </a:xfrm>
            <a:custGeom>
              <a:rect b="b" l="l" r="r" t="t"/>
              <a:pathLst>
                <a:path extrusionOk="0" h="553" w="680">
                  <a:moveTo>
                    <a:pt x="402" y="0"/>
                  </a:moveTo>
                  <a:cubicBezTo>
                    <a:pt x="124" y="0"/>
                    <a:pt x="1" y="278"/>
                    <a:pt x="186" y="463"/>
                  </a:cubicBezTo>
                  <a:cubicBezTo>
                    <a:pt x="248" y="525"/>
                    <a:pt x="323" y="553"/>
                    <a:pt x="396" y="553"/>
                  </a:cubicBezTo>
                  <a:cubicBezTo>
                    <a:pt x="543" y="553"/>
                    <a:pt x="680" y="443"/>
                    <a:pt x="680" y="278"/>
                  </a:cubicBezTo>
                  <a:cubicBezTo>
                    <a:pt x="680"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95"/>
            <p:cNvSpPr/>
            <p:nvPr/>
          </p:nvSpPr>
          <p:spPr>
            <a:xfrm>
              <a:off x="3243825" y="1923675"/>
              <a:ext cx="369650" cy="364975"/>
            </a:xfrm>
            <a:custGeom>
              <a:rect b="b" l="l" r="r" t="t"/>
              <a:pathLst>
                <a:path extrusionOk="0" h="14599" w="14786">
                  <a:moveTo>
                    <a:pt x="14117" y="603"/>
                  </a:moveTo>
                  <a:lnTo>
                    <a:pt x="14086" y="3627"/>
                  </a:lnTo>
                  <a:lnTo>
                    <a:pt x="12574" y="3627"/>
                  </a:lnTo>
                  <a:cubicBezTo>
                    <a:pt x="12419" y="3627"/>
                    <a:pt x="12296" y="3750"/>
                    <a:pt x="12296" y="3905"/>
                  </a:cubicBezTo>
                  <a:lnTo>
                    <a:pt x="12296" y="10725"/>
                  </a:lnTo>
                  <a:cubicBezTo>
                    <a:pt x="12296" y="10879"/>
                    <a:pt x="12419" y="11003"/>
                    <a:pt x="12574" y="11003"/>
                  </a:cubicBezTo>
                  <a:lnTo>
                    <a:pt x="14086" y="11003"/>
                  </a:lnTo>
                  <a:lnTo>
                    <a:pt x="14086" y="13997"/>
                  </a:lnTo>
                  <a:lnTo>
                    <a:pt x="11061" y="13997"/>
                  </a:lnTo>
                  <a:lnTo>
                    <a:pt x="11061" y="12515"/>
                  </a:lnTo>
                  <a:cubicBezTo>
                    <a:pt x="11061" y="12361"/>
                    <a:pt x="10938" y="12237"/>
                    <a:pt x="10784" y="12237"/>
                  </a:cubicBezTo>
                  <a:lnTo>
                    <a:pt x="3994" y="12237"/>
                  </a:lnTo>
                  <a:cubicBezTo>
                    <a:pt x="3840" y="12237"/>
                    <a:pt x="3685" y="12361"/>
                    <a:pt x="3685" y="12515"/>
                  </a:cubicBezTo>
                  <a:lnTo>
                    <a:pt x="3685" y="13997"/>
                  </a:lnTo>
                  <a:lnTo>
                    <a:pt x="723" y="13997"/>
                  </a:lnTo>
                  <a:lnTo>
                    <a:pt x="723" y="11003"/>
                  </a:lnTo>
                  <a:lnTo>
                    <a:pt x="2204" y="11003"/>
                  </a:lnTo>
                  <a:cubicBezTo>
                    <a:pt x="2358" y="11003"/>
                    <a:pt x="2482" y="10879"/>
                    <a:pt x="2482" y="10725"/>
                  </a:cubicBezTo>
                  <a:lnTo>
                    <a:pt x="2482" y="3905"/>
                  </a:lnTo>
                  <a:cubicBezTo>
                    <a:pt x="2482" y="3750"/>
                    <a:pt x="2358" y="3627"/>
                    <a:pt x="2204" y="3627"/>
                  </a:cubicBezTo>
                  <a:lnTo>
                    <a:pt x="723" y="3627"/>
                  </a:lnTo>
                  <a:lnTo>
                    <a:pt x="723" y="603"/>
                  </a:lnTo>
                  <a:lnTo>
                    <a:pt x="3716" y="603"/>
                  </a:lnTo>
                  <a:lnTo>
                    <a:pt x="3716" y="2115"/>
                  </a:lnTo>
                  <a:cubicBezTo>
                    <a:pt x="3716" y="2269"/>
                    <a:pt x="3840" y="2392"/>
                    <a:pt x="3994" y="2392"/>
                  </a:cubicBezTo>
                  <a:lnTo>
                    <a:pt x="10815" y="2392"/>
                  </a:lnTo>
                  <a:cubicBezTo>
                    <a:pt x="10969" y="2392"/>
                    <a:pt x="11092" y="2269"/>
                    <a:pt x="11092" y="2115"/>
                  </a:cubicBezTo>
                  <a:lnTo>
                    <a:pt x="11092" y="603"/>
                  </a:lnTo>
                  <a:close/>
                  <a:moveTo>
                    <a:pt x="5691" y="1"/>
                  </a:moveTo>
                  <a:cubicBezTo>
                    <a:pt x="5537" y="1"/>
                    <a:pt x="5383" y="109"/>
                    <a:pt x="5414" y="325"/>
                  </a:cubicBezTo>
                  <a:lnTo>
                    <a:pt x="5414" y="1837"/>
                  </a:lnTo>
                  <a:lnTo>
                    <a:pt x="4272" y="1837"/>
                  </a:lnTo>
                  <a:lnTo>
                    <a:pt x="4272" y="325"/>
                  </a:lnTo>
                  <a:cubicBezTo>
                    <a:pt x="4272" y="170"/>
                    <a:pt x="4148" y="47"/>
                    <a:pt x="3994" y="47"/>
                  </a:cubicBezTo>
                  <a:lnTo>
                    <a:pt x="414" y="47"/>
                  </a:lnTo>
                  <a:cubicBezTo>
                    <a:pt x="260" y="47"/>
                    <a:pt x="136" y="170"/>
                    <a:pt x="136" y="325"/>
                  </a:cubicBezTo>
                  <a:lnTo>
                    <a:pt x="136" y="3905"/>
                  </a:lnTo>
                  <a:cubicBezTo>
                    <a:pt x="136" y="4059"/>
                    <a:pt x="260" y="4182"/>
                    <a:pt x="414" y="4182"/>
                  </a:cubicBezTo>
                  <a:lnTo>
                    <a:pt x="1926" y="4182"/>
                  </a:lnTo>
                  <a:lnTo>
                    <a:pt x="1926" y="5324"/>
                  </a:lnTo>
                  <a:lnTo>
                    <a:pt x="414" y="5324"/>
                  </a:lnTo>
                  <a:cubicBezTo>
                    <a:pt x="260" y="5324"/>
                    <a:pt x="136" y="5448"/>
                    <a:pt x="136" y="5602"/>
                  </a:cubicBezTo>
                  <a:cubicBezTo>
                    <a:pt x="105" y="5756"/>
                    <a:pt x="260" y="5880"/>
                    <a:pt x="414" y="5880"/>
                  </a:cubicBezTo>
                  <a:lnTo>
                    <a:pt x="1926" y="5880"/>
                  </a:lnTo>
                  <a:lnTo>
                    <a:pt x="1926" y="7053"/>
                  </a:lnTo>
                  <a:lnTo>
                    <a:pt x="414" y="7053"/>
                  </a:lnTo>
                  <a:cubicBezTo>
                    <a:pt x="395" y="7050"/>
                    <a:pt x="377" y="7049"/>
                    <a:pt x="360" y="7049"/>
                  </a:cubicBezTo>
                  <a:cubicBezTo>
                    <a:pt x="0" y="7049"/>
                    <a:pt x="0" y="7612"/>
                    <a:pt x="360" y="7612"/>
                  </a:cubicBezTo>
                  <a:cubicBezTo>
                    <a:pt x="377" y="7612"/>
                    <a:pt x="395" y="7611"/>
                    <a:pt x="414" y="7608"/>
                  </a:cubicBezTo>
                  <a:lnTo>
                    <a:pt x="1926" y="7608"/>
                  </a:lnTo>
                  <a:lnTo>
                    <a:pt x="1926" y="8750"/>
                  </a:lnTo>
                  <a:lnTo>
                    <a:pt x="414" y="8750"/>
                  </a:lnTo>
                  <a:cubicBezTo>
                    <a:pt x="395" y="8747"/>
                    <a:pt x="377" y="8746"/>
                    <a:pt x="360" y="8746"/>
                  </a:cubicBezTo>
                  <a:cubicBezTo>
                    <a:pt x="0" y="8746"/>
                    <a:pt x="0" y="9310"/>
                    <a:pt x="360" y="9310"/>
                  </a:cubicBezTo>
                  <a:cubicBezTo>
                    <a:pt x="377" y="9310"/>
                    <a:pt x="395" y="9308"/>
                    <a:pt x="414" y="9306"/>
                  </a:cubicBezTo>
                  <a:lnTo>
                    <a:pt x="1926" y="9306"/>
                  </a:lnTo>
                  <a:lnTo>
                    <a:pt x="1926" y="10447"/>
                  </a:lnTo>
                  <a:lnTo>
                    <a:pt x="414" y="10447"/>
                  </a:lnTo>
                  <a:cubicBezTo>
                    <a:pt x="260" y="10447"/>
                    <a:pt x="136" y="10571"/>
                    <a:pt x="136" y="10725"/>
                  </a:cubicBezTo>
                  <a:lnTo>
                    <a:pt x="136" y="14305"/>
                  </a:lnTo>
                  <a:cubicBezTo>
                    <a:pt x="136" y="14459"/>
                    <a:pt x="260" y="14583"/>
                    <a:pt x="414" y="14583"/>
                  </a:cubicBezTo>
                  <a:lnTo>
                    <a:pt x="3994" y="14583"/>
                  </a:lnTo>
                  <a:cubicBezTo>
                    <a:pt x="4148" y="14583"/>
                    <a:pt x="4272" y="14459"/>
                    <a:pt x="4272" y="14305"/>
                  </a:cubicBezTo>
                  <a:lnTo>
                    <a:pt x="4272" y="12793"/>
                  </a:lnTo>
                  <a:lnTo>
                    <a:pt x="5414" y="12793"/>
                  </a:lnTo>
                  <a:lnTo>
                    <a:pt x="5414" y="14274"/>
                  </a:lnTo>
                  <a:cubicBezTo>
                    <a:pt x="5383" y="14490"/>
                    <a:pt x="5537" y="14598"/>
                    <a:pt x="5691" y="14598"/>
                  </a:cubicBezTo>
                  <a:cubicBezTo>
                    <a:pt x="5846" y="14598"/>
                    <a:pt x="6000" y="14490"/>
                    <a:pt x="5969" y="14274"/>
                  </a:cubicBezTo>
                  <a:lnTo>
                    <a:pt x="5969" y="12793"/>
                  </a:lnTo>
                  <a:lnTo>
                    <a:pt x="7111" y="12793"/>
                  </a:lnTo>
                  <a:lnTo>
                    <a:pt x="7111" y="14274"/>
                  </a:lnTo>
                  <a:cubicBezTo>
                    <a:pt x="7080" y="14490"/>
                    <a:pt x="7235" y="14598"/>
                    <a:pt x="7389" y="14598"/>
                  </a:cubicBezTo>
                  <a:cubicBezTo>
                    <a:pt x="7543" y="14598"/>
                    <a:pt x="7697" y="14490"/>
                    <a:pt x="7667" y="14274"/>
                  </a:cubicBezTo>
                  <a:lnTo>
                    <a:pt x="7667" y="12793"/>
                  </a:lnTo>
                  <a:lnTo>
                    <a:pt x="8809" y="12793"/>
                  </a:lnTo>
                  <a:lnTo>
                    <a:pt x="8809" y="14274"/>
                  </a:lnTo>
                  <a:cubicBezTo>
                    <a:pt x="8809" y="14429"/>
                    <a:pt x="8932" y="14583"/>
                    <a:pt x="9086" y="14583"/>
                  </a:cubicBezTo>
                  <a:cubicBezTo>
                    <a:pt x="9241" y="14583"/>
                    <a:pt x="9364" y="14429"/>
                    <a:pt x="9364" y="14274"/>
                  </a:cubicBezTo>
                  <a:lnTo>
                    <a:pt x="9364" y="12793"/>
                  </a:lnTo>
                  <a:lnTo>
                    <a:pt x="10506" y="12793"/>
                  </a:lnTo>
                  <a:lnTo>
                    <a:pt x="10506" y="14274"/>
                  </a:lnTo>
                  <a:cubicBezTo>
                    <a:pt x="10506" y="14429"/>
                    <a:pt x="10629" y="14552"/>
                    <a:pt x="10784" y="14583"/>
                  </a:cubicBezTo>
                  <a:lnTo>
                    <a:pt x="14364" y="14583"/>
                  </a:lnTo>
                  <a:cubicBezTo>
                    <a:pt x="14518" y="14583"/>
                    <a:pt x="14641" y="14429"/>
                    <a:pt x="14641" y="14274"/>
                  </a:cubicBezTo>
                  <a:lnTo>
                    <a:pt x="14641" y="10725"/>
                  </a:lnTo>
                  <a:cubicBezTo>
                    <a:pt x="14641" y="10571"/>
                    <a:pt x="14518" y="10447"/>
                    <a:pt x="14364" y="10447"/>
                  </a:cubicBezTo>
                  <a:lnTo>
                    <a:pt x="12882" y="10447"/>
                  </a:lnTo>
                  <a:lnTo>
                    <a:pt x="12882" y="9306"/>
                  </a:lnTo>
                  <a:lnTo>
                    <a:pt x="14364" y="9306"/>
                  </a:lnTo>
                  <a:cubicBezTo>
                    <a:pt x="14382" y="9308"/>
                    <a:pt x="14400" y="9310"/>
                    <a:pt x="14418" y="9310"/>
                  </a:cubicBezTo>
                  <a:cubicBezTo>
                    <a:pt x="14778" y="9310"/>
                    <a:pt x="14778" y="8746"/>
                    <a:pt x="14418" y="8746"/>
                  </a:cubicBezTo>
                  <a:cubicBezTo>
                    <a:pt x="14400" y="8746"/>
                    <a:pt x="14382" y="8747"/>
                    <a:pt x="14364" y="8750"/>
                  </a:cubicBezTo>
                  <a:lnTo>
                    <a:pt x="12882" y="8750"/>
                  </a:lnTo>
                  <a:lnTo>
                    <a:pt x="12882" y="7608"/>
                  </a:lnTo>
                  <a:lnTo>
                    <a:pt x="14364" y="7608"/>
                  </a:lnTo>
                  <a:cubicBezTo>
                    <a:pt x="14374" y="7609"/>
                    <a:pt x="14384" y="7609"/>
                    <a:pt x="14393" y="7609"/>
                  </a:cubicBezTo>
                  <a:cubicBezTo>
                    <a:pt x="14786" y="7609"/>
                    <a:pt x="14786" y="7021"/>
                    <a:pt x="14393" y="7021"/>
                  </a:cubicBezTo>
                  <a:cubicBezTo>
                    <a:pt x="14384" y="7021"/>
                    <a:pt x="14374" y="7021"/>
                    <a:pt x="14364" y="7022"/>
                  </a:cubicBezTo>
                  <a:lnTo>
                    <a:pt x="12882" y="7022"/>
                  </a:lnTo>
                  <a:lnTo>
                    <a:pt x="12882" y="5880"/>
                  </a:lnTo>
                  <a:lnTo>
                    <a:pt x="14364" y="5880"/>
                  </a:lnTo>
                  <a:cubicBezTo>
                    <a:pt x="14518" y="5880"/>
                    <a:pt x="14641" y="5756"/>
                    <a:pt x="14641" y="5602"/>
                  </a:cubicBezTo>
                  <a:cubicBezTo>
                    <a:pt x="14641" y="5448"/>
                    <a:pt x="14518" y="5294"/>
                    <a:pt x="14364" y="5294"/>
                  </a:cubicBezTo>
                  <a:lnTo>
                    <a:pt x="12882" y="5294"/>
                  </a:lnTo>
                  <a:lnTo>
                    <a:pt x="12882" y="4182"/>
                  </a:lnTo>
                  <a:lnTo>
                    <a:pt x="14364" y="4182"/>
                  </a:lnTo>
                  <a:cubicBezTo>
                    <a:pt x="14518" y="4182"/>
                    <a:pt x="14641" y="4059"/>
                    <a:pt x="14641" y="3905"/>
                  </a:cubicBezTo>
                  <a:lnTo>
                    <a:pt x="14641" y="325"/>
                  </a:lnTo>
                  <a:cubicBezTo>
                    <a:pt x="14641" y="170"/>
                    <a:pt x="14518" y="47"/>
                    <a:pt x="14364" y="47"/>
                  </a:cubicBezTo>
                  <a:lnTo>
                    <a:pt x="10784" y="47"/>
                  </a:lnTo>
                  <a:cubicBezTo>
                    <a:pt x="10629" y="47"/>
                    <a:pt x="10506" y="170"/>
                    <a:pt x="10506" y="325"/>
                  </a:cubicBezTo>
                  <a:lnTo>
                    <a:pt x="10506" y="1837"/>
                  </a:lnTo>
                  <a:lnTo>
                    <a:pt x="9364" y="1837"/>
                  </a:lnTo>
                  <a:lnTo>
                    <a:pt x="9364" y="325"/>
                  </a:lnTo>
                  <a:cubicBezTo>
                    <a:pt x="9364" y="170"/>
                    <a:pt x="9241" y="47"/>
                    <a:pt x="9086" y="47"/>
                  </a:cubicBezTo>
                  <a:cubicBezTo>
                    <a:pt x="8932" y="47"/>
                    <a:pt x="8809" y="170"/>
                    <a:pt x="8809" y="325"/>
                  </a:cubicBezTo>
                  <a:lnTo>
                    <a:pt x="8809" y="1837"/>
                  </a:lnTo>
                  <a:lnTo>
                    <a:pt x="7667" y="1837"/>
                  </a:lnTo>
                  <a:lnTo>
                    <a:pt x="7667" y="325"/>
                  </a:lnTo>
                  <a:cubicBezTo>
                    <a:pt x="7697" y="109"/>
                    <a:pt x="7543" y="1"/>
                    <a:pt x="7389" y="1"/>
                  </a:cubicBezTo>
                  <a:cubicBezTo>
                    <a:pt x="7235" y="1"/>
                    <a:pt x="7080" y="109"/>
                    <a:pt x="7111" y="325"/>
                  </a:cubicBezTo>
                  <a:lnTo>
                    <a:pt x="7111" y="1837"/>
                  </a:lnTo>
                  <a:lnTo>
                    <a:pt x="5969" y="1837"/>
                  </a:lnTo>
                  <a:lnTo>
                    <a:pt x="5969" y="325"/>
                  </a:lnTo>
                  <a:cubicBezTo>
                    <a:pt x="6000" y="109"/>
                    <a:pt x="5846" y="1"/>
                    <a:pt x="5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95"/>
            <p:cNvSpPr/>
            <p:nvPr/>
          </p:nvSpPr>
          <p:spPr>
            <a:xfrm>
              <a:off x="3445425" y="2184475"/>
              <a:ext cx="20175" cy="14875"/>
            </a:xfrm>
            <a:custGeom>
              <a:rect b="b" l="l" r="r" t="t"/>
              <a:pathLst>
                <a:path extrusionOk="0" h="595" w="807">
                  <a:moveTo>
                    <a:pt x="406" y="1"/>
                  </a:moveTo>
                  <a:cubicBezTo>
                    <a:pt x="130" y="1"/>
                    <a:pt x="1" y="466"/>
                    <a:pt x="343" y="571"/>
                  </a:cubicBezTo>
                  <a:cubicBezTo>
                    <a:pt x="383" y="587"/>
                    <a:pt x="423" y="595"/>
                    <a:pt x="461" y="595"/>
                  </a:cubicBezTo>
                  <a:cubicBezTo>
                    <a:pt x="571" y="595"/>
                    <a:pt x="668" y="531"/>
                    <a:pt x="714" y="417"/>
                  </a:cubicBezTo>
                  <a:cubicBezTo>
                    <a:pt x="806" y="262"/>
                    <a:pt x="714" y="77"/>
                    <a:pt x="559" y="46"/>
                  </a:cubicBezTo>
                  <a:cubicBezTo>
                    <a:pt x="505" y="15"/>
                    <a:pt x="453" y="1"/>
                    <a:pt x="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95"/>
            <p:cNvSpPr/>
            <p:nvPr/>
          </p:nvSpPr>
          <p:spPr>
            <a:xfrm>
              <a:off x="3335950" y="2014325"/>
              <a:ext cx="185200" cy="184525"/>
            </a:xfrm>
            <a:custGeom>
              <a:rect b="b" l="l" r="r" t="t"/>
              <a:pathLst>
                <a:path extrusionOk="0" h="7381" w="7408">
                  <a:moveTo>
                    <a:pt x="5124" y="556"/>
                  </a:moveTo>
                  <a:lnTo>
                    <a:pt x="5124" y="1698"/>
                  </a:lnTo>
                  <a:lnTo>
                    <a:pt x="587" y="1698"/>
                  </a:lnTo>
                  <a:lnTo>
                    <a:pt x="587" y="556"/>
                  </a:lnTo>
                  <a:close/>
                  <a:moveTo>
                    <a:pt x="5124" y="2254"/>
                  </a:moveTo>
                  <a:lnTo>
                    <a:pt x="5124" y="5093"/>
                  </a:lnTo>
                  <a:lnTo>
                    <a:pt x="2284" y="5093"/>
                  </a:lnTo>
                  <a:lnTo>
                    <a:pt x="2284" y="2254"/>
                  </a:lnTo>
                  <a:close/>
                  <a:moveTo>
                    <a:pt x="6821" y="556"/>
                  </a:moveTo>
                  <a:lnTo>
                    <a:pt x="6821" y="5093"/>
                  </a:lnTo>
                  <a:lnTo>
                    <a:pt x="5679" y="5093"/>
                  </a:lnTo>
                  <a:lnTo>
                    <a:pt x="5679" y="556"/>
                  </a:lnTo>
                  <a:close/>
                  <a:moveTo>
                    <a:pt x="1729" y="2254"/>
                  </a:moveTo>
                  <a:lnTo>
                    <a:pt x="1729" y="6821"/>
                  </a:lnTo>
                  <a:lnTo>
                    <a:pt x="587" y="6821"/>
                  </a:lnTo>
                  <a:lnTo>
                    <a:pt x="587" y="2254"/>
                  </a:lnTo>
                  <a:close/>
                  <a:moveTo>
                    <a:pt x="309" y="1"/>
                  </a:moveTo>
                  <a:cubicBezTo>
                    <a:pt x="155" y="1"/>
                    <a:pt x="0" y="124"/>
                    <a:pt x="0" y="279"/>
                  </a:cubicBezTo>
                  <a:lnTo>
                    <a:pt x="0" y="7099"/>
                  </a:lnTo>
                  <a:cubicBezTo>
                    <a:pt x="0" y="7253"/>
                    <a:pt x="155" y="7377"/>
                    <a:pt x="309" y="7377"/>
                  </a:cubicBezTo>
                  <a:lnTo>
                    <a:pt x="3580" y="7377"/>
                  </a:lnTo>
                  <a:cubicBezTo>
                    <a:pt x="3920" y="7346"/>
                    <a:pt x="3920" y="6852"/>
                    <a:pt x="3580" y="6821"/>
                  </a:cubicBezTo>
                  <a:lnTo>
                    <a:pt x="2315" y="6821"/>
                  </a:lnTo>
                  <a:lnTo>
                    <a:pt x="2315" y="5680"/>
                  </a:lnTo>
                  <a:lnTo>
                    <a:pt x="6852" y="5680"/>
                  </a:lnTo>
                  <a:lnTo>
                    <a:pt x="6852" y="6821"/>
                  </a:lnTo>
                  <a:lnTo>
                    <a:pt x="6142" y="6821"/>
                  </a:lnTo>
                  <a:cubicBezTo>
                    <a:pt x="6123" y="6819"/>
                    <a:pt x="6105" y="6817"/>
                    <a:pt x="6088" y="6817"/>
                  </a:cubicBezTo>
                  <a:cubicBezTo>
                    <a:pt x="5728" y="6817"/>
                    <a:pt x="5728" y="7381"/>
                    <a:pt x="6088" y="7381"/>
                  </a:cubicBezTo>
                  <a:cubicBezTo>
                    <a:pt x="6105" y="7381"/>
                    <a:pt x="6123" y="7380"/>
                    <a:pt x="6142" y="7377"/>
                  </a:cubicBezTo>
                  <a:lnTo>
                    <a:pt x="7130" y="7377"/>
                  </a:lnTo>
                  <a:cubicBezTo>
                    <a:pt x="7284" y="7377"/>
                    <a:pt x="7407" y="7253"/>
                    <a:pt x="7407" y="7099"/>
                  </a:cubicBezTo>
                  <a:lnTo>
                    <a:pt x="7407" y="279"/>
                  </a:lnTo>
                  <a:cubicBezTo>
                    <a:pt x="7407" y="124"/>
                    <a:pt x="7284" y="1"/>
                    <a:pt x="71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0" name="Google Shape;15910;p95"/>
          <p:cNvGrpSpPr/>
          <p:nvPr/>
        </p:nvGrpSpPr>
        <p:grpSpPr>
          <a:xfrm>
            <a:off x="4009278" y="3950125"/>
            <a:ext cx="327650" cy="364375"/>
            <a:chOff x="992000" y="3602375"/>
            <a:chExt cx="327650" cy="364375"/>
          </a:xfrm>
        </p:grpSpPr>
        <p:sp>
          <p:nvSpPr>
            <p:cNvPr id="15911" name="Google Shape;15911;p95"/>
            <p:cNvSpPr/>
            <p:nvPr/>
          </p:nvSpPr>
          <p:spPr>
            <a:xfrm>
              <a:off x="992000" y="3602375"/>
              <a:ext cx="327650" cy="359200"/>
            </a:xfrm>
            <a:custGeom>
              <a:rect b="b" l="l" r="r" t="t"/>
              <a:pathLst>
                <a:path extrusionOk="0" h="14368" w="13106">
                  <a:moveTo>
                    <a:pt x="6613" y="579"/>
                  </a:moveTo>
                  <a:cubicBezTo>
                    <a:pt x="6610" y="579"/>
                    <a:pt x="6607" y="579"/>
                    <a:pt x="6605" y="579"/>
                  </a:cubicBezTo>
                  <a:lnTo>
                    <a:pt x="6635" y="579"/>
                  </a:lnTo>
                  <a:cubicBezTo>
                    <a:pt x="6628" y="579"/>
                    <a:pt x="6620" y="579"/>
                    <a:pt x="6613" y="579"/>
                  </a:cubicBezTo>
                  <a:close/>
                  <a:moveTo>
                    <a:pt x="11728" y="579"/>
                  </a:moveTo>
                  <a:cubicBezTo>
                    <a:pt x="12221" y="579"/>
                    <a:pt x="12468" y="1196"/>
                    <a:pt x="12129" y="1536"/>
                  </a:cubicBezTo>
                  <a:cubicBezTo>
                    <a:pt x="12007" y="1658"/>
                    <a:pt x="11861" y="1713"/>
                    <a:pt x="11721" y="1713"/>
                  </a:cubicBezTo>
                  <a:cubicBezTo>
                    <a:pt x="11435" y="1713"/>
                    <a:pt x="11172" y="1486"/>
                    <a:pt x="11172" y="1134"/>
                  </a:cubicBezTo>
                  <a:cubicBezTo>
                    <a:pt x="11141" y="826"/>
                    <a:pt x="11419" y="579"/>
                    <a:pt x="11728" y="579"/>
                  </a:cubicBezTo>
                  <a:close/>
                  <a:moveTo>
                    <a:pt x="1492" y="576"/>
                  </a:moveTo>
                  <a:cubicBezTo>
                    <a:pt x="1782" y="576"/>
                    <a:pt x="2068" y="798"/>
                    <a:pt x="2068" y="1134"/>
                  </a:cubicBezTo>
                  <a:cubicBezTo>
                    <a:pt x="2068" y="1443"/>
                    <a:pt x="1821" y="1721"/>
                    <a:pt x="1512" y="1721"/>
                  </a:cubicBezTo>
                  <a:cubicBezTo>
                    <a:pt x="1019" y="1721"/>
                    <a:pt x="741" y="1104"/>
                    <a:pt x="1111" y="733"/>
                  </a:cubicBezTo>
                  <a:cubicBezTo>
                    <a:pt x="1219" y="625"/>
                    <a:pt x="1356" y="576"/>
                    <a:pt x="1492" y="576"/>
                  </a:cubicBezTo>
                  <a:close/>
                  <a:moveTo>
                    <a:pt x="6673" y="578"/>
                  </a:moveTo>
                  <a:cubicBezTo>
                    <a:pt x="8997" y="578"/>
                    <a:pt x="9794" y="3676"/>
                    <a:pt x="7777" y="4807"/>
                  </a:cubicBezTo>
                  <a:lnTo>
                    <a:pt x="7777" y="2863"/>
                  </a:lnTo>
                  <a:cubicBezTo>
                    <a:pt x="7824" y="2060"/>
                    <a:pt x="7229" y="1659"/>
                    <a:pt x="6635" y="1659"/>
                  </a:cubicBezTo>
                  <a:cubicBezTo>
                    <a:pt x="6041" y="1659"/>
                    <a:pt x="5447" y="2060"/>
                    <a:pt x="5494" y="2863"/>
                  </a:cubicBezTo>
                  <a:lnTo>
                    <a:pt x="5494" y="4807"/>
                  </a:lnTo>
                  <a:cubicBezTo>
                    <a:pt x="3467" y="3671"/>
                    <a:pt x="4282" y="579"/>
                    <a:pt x="6601" y="579"/>
                  </a:cubicBezTo>
                  <a:cubicBezTo>
                    <a:pt x="6605" y="579"/>
                    <a:pt x="6609" y="579"/>
                    <a:pt x="6613" y="579"/>
                  </a:cubicBezTo>
                  <a:lnTo>
                    <a:pt x="6613" y="579"/>
                  </a:lnTo>
                  <a:cubicBezTo>
                    <a:pt x="6633" y="578"/>
                    <a:pt x="6653" y="578"/>
                    <a:pt x="6673" y="578"/>
                  </a:cubicBezTo>
                  <a:close/>
                  <a:moveTo>
                    <a:pt x="1506" y="3982"/>
                  </a:moveTo>
                  <a:cubicBezTo>
                    <a:pt x="1791" y="3982"/>
                    <a:pt x="2068" y="4209"/>
                    <a:pt x="2068" y="4560"/>
                  </a:cubicBezTo>
                  <a:cubicBezTo>
                    <a:pt x="2068" y="4869"/>
                    <a:pt x="1821" y="5116"/>
                    <a:pt x="1512" y="5116"/>
                  </a:cubicBezTo>
                  <a:cubicBezTo>
                    <a:pt x="1019" y="5116"/>
                    <a:pt x="741" y="4498"/>
                    <a:pt x="1111" y="4159"/>
                  </a:cubicBezTo>
                  <a:cubicBezTo>
                    <a:pt x="1223" y="4037"/>
                    <a:pt x="1365" y="3982"/>
                    <a:pt x="1506" y="3982"/>
                  </a:cubicBezTo>
                  <a:close/>
                  <a:moveTo>
                    <a:pt x="11728" y="3974"/>
                  </a:moveTo>
                  <a:cubicBezTo>
                    <a:pt x="12221" y="3974"/>
                    <a:pt x="12468" y="4591"/>
                    <a:pt x="12129" y="4961"/>
                  </a:cubicBezTo>
                  <a:cubicBezTo>
                    <a:pt x="12011" y="5070"/>
                    <a:pt x="11871" y="5118"/>
                    <a:pt x="11735" y="5118"/>
                  </a:cubicBezTo>
                  <a:cubicBezTo>
                    <a:pt x="11444" y="5118"/>
                    <a:pt x="11172" y="4896"/>
                    <a:pt x="11172" y="4560"/>
                  </a:cubicBezTo>
                  <a:cubicBezTo>
                    <a:pt x="11141" y="4221"/>
                    <a:pt x="11419" y="3974"/>
                    <a:pt x="11728" y="3974"/>
                  </a:cubicBezTo>
                  <a:close/>
                  <a:moveTo>
                    <a:pt x="6616" y="0"/>
                  </a:moveTo>
                  <a:cubicBezTo>
                    <a:pt x="5571" y="0"/>
                    <a:pt x="4521" y="564"/>
                    <a:pt x="4012" y="1690"/>
                  </a:cubicBezTo>
                  <a:lnTo>
                    <a:pt x="2623" y="1227"/>
                  </a:lnTo>
                  <a:lnTo>
                    <a:pt x="2623" y="1134"/>
                  </a:lnTo>
                  <a:cubicBezTo>
                    <a:pt x="2623" y="413"/>
                    <a:pt x="2050" y="7"/>
                    <a:pt x="1477" y="7"/>
                  </a:cubicBezTo>
                  <a:cubicBezTo>
                    <a:pt x="1021" y="7"/>
                    <a:pt x="566" y="265"/>
                    <a:pt x="401" y="826"/>
                  </a:cubicBezTo>
                  <a:cubicBezTo>
                    <a:pt x="156" y="1665"/>
                    <a:pt x="819" y="2287"/>
                    <a:pt x="1510" y="2287"/>
                  </a:cubicBezTo>
                  <a:cubicBezTo>
                    <a:pt x="1861" y="2287"/>
                    <a:pt x="2219" y="2126"/>
                    <a:pt x="2469" y="1752"/>
                  </a:cubicBezTo>
                  <a:lnTo>
                    <a:pt x="3858" y="2215"/>
                  </a:lnTo>
                  <a:cubicBezTo>
                    <a:pt x="3796" y="2431"/>
                    <a:pt x="3765" y="2647"/>
                    <a:pt x="3765" y="2863"/>
                  </a:cubicBezTo>
                  <a:cubicBezTo>
                    <a:pt x="3765" y="3048"/>
                    <a:pt x="3796" y="3264"/>
                    <a:pt x="3858" y="3480"/>
                  </a:cubicBezTo>
                  <a:lnTo>
                    <a:pt x="2469" y="3943"/>
                  </a:lnTo>
                  <a:cubicBezTo>
                    <a:pt x="2253" y="3603"/>
                    <a:pt x="1883" y="3418"/>
                    <a:pt x="1512" y="3418"/>
                  </a:cubicBezTo>
                  <a:cubicBezTo>
                    <a:pt x="494" y="3418"/>
                    <a:pt x="0" y="4622"/>
                    <a:pt x="710" y="5363"/>
                  </a:cubicBezTo>
                  <a:cubicBezTo>
                    <a:pt x="937" y="5589"/>
                    <a:pt x="1217" y="5690"/>
                    <a:pt x="1493" y="5690"/>
                  </a:cubicBezTo>
                  <a:cubicBezTo>
                    <a:pt x="2082" y="5690"/>
                    <a:pt x="2654" y="5232"/>
                    <a:pt x="2654" y="4560"/>
                  </a:cubicBezTo>
                  <a:lnTo>
                    <a:pt x="2654" y="4468"/>
                  </a:lnTo>
                  <a:lnTo>
                    <a:pt x="4043" y="4005"/>
                  </a:lnTo>
                  <a:cubicBezTo>
                    <a:pt x="4321" y="4653"/>
                    <a:pt x="4845" y="5177"/>
                    <a:pt x="5494" y="5455"/>
                  </a:cubicBezTo>
                  <a:lnTo>
                    <a:pt x="5494" y="8017"/>
                  </a:lnTo>
                  <a:lnTo>
                    <a:pt x="4907" y="8017"/>
                  </a:lnTo>
                  <a:cubicBezTo>
                    <a:pt x="4290" y="8017"/>
                    <a:pt x="3796" y="8510"/>
                    <a:pt x="3796" y="9159"/>
                  </a:cubicBezTo>
                  <a:lnTo>
                    <a:pt x="3796" y="9992"/>
                  </a:lnTo>
                  <a:cubicBezTo>
                    <a:pt x="3765" y="11998"/>
                    <a:pt x="5061" y="13757"/>
                    <a:pt x="6975" y="14343"/>
                  </a:cubicBezTo>
                  <a:cubicBezTo>
                    <a:pt x="7016" y="14360"/>
                    <a:pt x="7055" y="14368"/>
                    <a:pt x="7091" y="14368"/>
                  </a:cubicBezTo>
                  <a:cubicBezTo>
                    <a:pt x="7385" y="14368"/>
                    <a:pt x="7514" y="13870"/>
                    <a:pt x="7129" y="13788"/>
                  </a:cubicBezTo>
                  <a:cubicBezTo>
                    <a:pt x="5494" y="13263"/>
                    <a:pt x="4352" y="11751"/>
                    <a:pt x="4382" y="9992"/>
                  </a:cubicBezTo>
                  <a:lnTo>
                    <a:pt x="4382" y="9159"/>
                  </a:lnTo>
                  <a:cubicBezTo>
                    <a:pt x="4382" y="8819"/>
                    <a:pt x="4629" y="8572"/>
                    <a:pt x="4938" y="8572"/>
                  </a:cubicBezTo>
                  <a:lnTo>
                    <a:pt x="5494" y="8572"/>
                  </a:lnTo>
                  <a:lnTo>
                    <a:pt x="5494" y="9992"/>
                  </a:lnTo>
                  <a:cubicBezTo>
                    <a:pt x="5524" y="10162"/>
                    <a:pt x="5656" y="10246"/>
                    <a:pt x="5787" y="10246"/>
                  </a:cubicBezTo>
                  <a:cubicBezTo>
                    <a:pt x="5918" y="10246"/>
                    <a:pt x="6049" y="10162"/>
                    <a:pt x="6080" y="9992"/>
                  </a:cubicBezTo>
                  <a:lnTo>
                    <a:pt x="6080" y="2863"/>
                  </a:lnTo>
                  <a:cubicBezTo>
                    <a:pt x="6080" y="2477"/>
                    <a:pt x="6358" y="2284"/>
                    <a:pt x="6635" y="2284"/>
                  </a:cubicBezTo>
                  <a:cubicBezTo>
                    <a:pt x="6913" y="2284"/>
                    <a:pt x="7191" y="2477"/>
                    <a:pt x="7191" y="2863"/>
                  </a:cubicBezTo>
                  <a:lnTo>
                    <a:pt x="7191" y="8294"/>
                  </a:lnTo>
                  <a:cubicBezTo>
                    <a:pt x="7191" y="8480"/>
                    <a:pt x="7338" y="8572"/>
                    <a:pt x="7484" y="8572"/>
                  </a:cubicBezTo>
                  <a:cubicBezTo>
                    <a:pt x="7631" y="8572"/>
                    <a:pt x="7777" y="8480"/>
                    <a:pt x="7777" y="8294"/>
                  </a:cubicBezTo>
                  <a:lnTo>
                    <a:pt x="7777" y="6535"/>
                  </a:lnTo>
                  <a:cubicBezTo>
                    <a:pt x="7777" y="6165"/>
                    <a:pt x="8063" y="5980"/>
                    <a:pt x="8348" y="5980"/>
                  </a:cubicBezTo>
                  <a:cubicBezTo>
                    <a:pt x="8634" y="5980"/>
                    <a:pt x="8919" y="6165"/>
                    <a:pt x="8919" y="6535"/>
                  </a:cubicBezTo>
                  <a:lnTo>
                    <a:pt x="8919" y="8294"/>
                  </a:lnTo>
                  <a:cubicBezTo>
                    <a:pt x="8888" y="8510"/>
                    <a:pt x="9043" y="8618"/>
                    <a:pt x="9197" y="8618"/>
                  </a:cubicBezTo>
                  <a:cubicBezTo>
                    <a:pt x="9351" y="8618"/>
                    <a:pt x="9506" y="8510"/>
                    <a:pt x="9475" y="8294"/>
                  </a:cubicBezTo>
                  <a:lnTo>
                    <a:pt x="9475" y="7091"/>
                  </a:lnTo>
                  <a:cubicBezTo>
                    <a:pt x="9475" y="6720"/>
                    <a:pt x="9760" y="6535"/>
                    <a:pt x="10046" y="6535"/>
                  </a:cubicBezTo>
                  <a:cubicBezTo>
                    <a:pt x="10331" y="6535"/>
                    <a:pt x="10617" y="6720"/>
                    <a:pt x="10617" y="7091"/>
                  </a:cubicBezTo>
                  <a:lnTo>
                    <a:pt x="10617" y="8294"/>
                  </a:lnTo>
                  <a:cubicBezTo>
                    <a:pt x="10586" y="8510"/>
                    <a:pt x="10740" y="8618"/>
                    <a:pt x="10894" y="8618"/>
                  </a:cubicBezTo>
                  <a:cubicBezTo>
                    <a:pt x="11049" y="8618"/>
                    <a:pt x="11203" y="8510"/>
                    <a:pt x="11172" y="8294"/>
                  </a:cubicBezTo>
                  <a:lnTo>
                    <a:pt x="11172" y="7677"/>
                  </a:lnTo>
                  <a:cubicBezTo>
                    <a:pt x="11203" y="7322"/>
                    <a:pt x="11473" y="7145"/>
                    <a:pt x="11743" y="7145"/>
                  </a:cubicBezTo>
                  <a:cubicBezTo>
                    <a:pt x="12013" y="7145"/>
                    <a:pt x="12283" y="7322"/>
                    <a:pt x="12314" y="7677"/>
                  </a:cubicBezTo>
                  <a:lnTo>
                    <a:pt x="12314" y="9992"/>
                  </a:lnTo>
                  <a:cubicBezTo>
                    <a:pt x="12314" y="11720"/>
                    <a:pt x="11172" y="13263"/>
                    <a:pt x="9506" y="13788"/>
                  </a:cubicBezTo>
                  <a:cubicBezTo>
                    <a:pt x="9223" y="13901"/>
                    <a:pt x="9328" y="14324"/>
                    <a:pt x="9609" y="14324"/>
                  </a:cubicBezTo>
                  <a:cubicBezTo>
                    <a:pt x="9634" y="14324"/>
                    <a:pt x="9662" y="14320"/>
                    <a:pt x="9691" y="14312"/>
                  </a:cubicBezTo>
                  <a:cubicBezTo>
                    <a:pt x="11573" y="13726"/>
                    <a:pt x="12839" y="11967"/>
                    <a:pt x="12869" y="9992"/>
                  </a:cubicBezTo>
                  <a:lnTo>
                    <a:pt x="12869" y="7677"/>
                  </a:lnTo>
                  <a:cubicBezTo>
                    <a:pt x="12869" y="7060"/>
                    <a:pt x="12345" y="6566"/>
                    <a:pt x="11728" y="6566"/>
                  </a:cubicBezTo>
                  <a:cubicBezTo>
                    <a:pt x="11695" y="6562"/>
                    <a:pt x="11663" y="6560"/>
                    <a:pt x="11632" y="6560"/>
                  </a:cubicBezTo>
                  <a:cubicBezTo>
                    <a:pt x="11424" y="6560"/>
                    <a:pt x="11240" y="6644"/>
                    <a:pt x="11080" y="6751"/>
                  </a:cubicBezTo>
                  <a:cubicBezTo>
                    <a:pt x="10925" y="6288"/>
                    <a:pt x="10493" y="5980"/>
                    <a:pt x="10030" y="5980"/>
                  </a:cubicBezTo>
                  <a:cubicBezTo>
                    <a:pt x="9783" y="5980"/>
                    <a:pt x="9567" y="6041"/>
                    <a:pt x="9382" y="6165"/>
                  </a:cubicBezTo>
                  <a:cubicBezTo>
                    <a:pt x="9207" y="5683"/>
                    <a:pt x="8767" y="5403"/>
                    <a:pt x="8305" y="5403"/>
                  </a:cubicBezTo>
                  <a:cubicBezTo>
                    <a:pt x="8117" y="5403"/>
                    <a:pt x="7925" y="5449"/>
                    <a:pt x="7746" y="5548"/>
                  </a:cubicBezTo>
                  <a:lnTo>
                    <a:pt x="7746" y="5455"/>
                  </a:lnTo>
                  <a:cubicBezTo>
                    <a:pt x="8395" y="5177"/>
                    <a:pt x="8919" y="4653"/>
                    <a:pt x="9197" y="4005"/>
                  </a:cubicBezTo>
                  <a:lnTo>
                    <a:pt x="10586" y="4468"/>
                  </a:lnTo>
                  <a:lnTo>
                    <a:pt x="10586" y="4560"/>
                  </a:lnTo>
                  <a:cubicBezTo>
                    <a:pt x="10586" y="5302"/>
                    <a:pt x="11174" y="5716"/>
                    <a:pt x="11757" y="5716"/>
                  </a:cubicBezTo>
                  <a:cubicBezTo>
                    <a:pt x="12218" y="5716"/>
                    <a:pt x="12675" y="5458"/>
                    <a:pt x="12839" y="4900"/>
                  </a:cubicBezTo>
                  <a:cubicBezTo>
                    <a:pt x="13105" y="4039"/>
                    <a:pt x="12432" y="3395"/>
                    <a:pt x="11733" y="3395"/>
                  </a:cubicBezTo>
                  <a:cubicBezTo>
                    <a:pt x="11379" y="3395"/>
                    <a:pt x="11020" y="3560"/>
                    <a:pt x="10771" y="3943"/>
                  </a:cubicBezTo>
                  <a:lnTo>
                    <a:pt x="9382" y="3480"/>
                  </a:lnTo>
                  <a:cubicBezTo>
                    <a:pt x="9444" y="3264"/>
                    <a:pt x="9444" y="3048"/>
                    <a:pt x="9444" y="2863"/>
                  </a:cubicBezTo>
                  <a:cubicBezTo>
                    <a:pt x="9444" y="2647"/>
                    <a:pt x="9444" y="2431"/>
                    <a:pt x="9382" y="2215"/>
                  </a:cubicBezTo>
                  <a:lnTo>
                    <a:pt x="10771" y="1752"/>
                  </a:lnTo>
                  <a:cubicBezTo>
                    <a:pt x="11007" y="2122"/>
                    <a:pt x="11354" y="2280"/>
                    <a:pt x="11697" y="2280"/>
                  </a:cubicBezTo>
                  <a:cubicBezTo>
                    <a:pt x="12383" y="2280"/>
                    <a:pt x="13055" y="1649"/>
                    <a:pt x="12808" y="826"/>
                  </a:cubicBezTo>
                  <a:cubicBezTo>
                    <a:pt x="12644" y="265"/>
                    <a:pt x="12188" y="7"/>
                    <a:pt x="11732" y="7"/>
                  </a:cubicBezTo>
                  <a:cubicBezTo>
                    <a:pt x="11159" y="7"/>
                    <a:pt x="10586" y="413"/>
                    <a:pt x="10586" y="1134"/>
                  </a:cubicBezTo>
                  <a:lnTo>
                    <a:pt x="10586" y="1227"/>
                  </a:lnTo>
                  <a:lnTo>
                    <a:pt x="9197" y="1690"/>
                  </a:lnTo>
                  <a:cubicBezTo>
                    <a:pt x="8703" y="564"/>
                    <a:pt x="7662" y="0"/>
                    <a:pt x="66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95"/>
            <p:cNvSpPr/>
            <p:nvPr/>
          </p:nvSpPr>
          <p:spPr>
            <a:xfrm>
              <a:off x="1192200" y="3952275"/>
              <a:ext cx="15450" cy="14475"/>
            </a:xfrm>
            <a:custGeom>
              <a:rect b="b" l="l" r="r" t="t"/>
              <a:pathLst>
                <a:path extrusionOk="0" h="579" w="618">
                  <a:moveTo>
                    <a:pt x="309" y="0"/>
                  </a:moveTo>
                  <a:cubicBezTo>
                    <a:pt x="178" y="0"/>
                    <a:pt x="47" y="85"/>
                    <a:pt x="16" y="255"/>
                  </a:cubicBezTo>
                  <a:cubicBezTo>
                    <a:pt x="1" y="471"/>
                    <a:pt x="155" y="579"/>
                    <a:pt x="309" y="579"/>
                  </a:cubicBezTo>
                  <a:cubicBezTo>
                    <a:pt x="464" y="579"/>
                    <a:pt x="618" y="471"/>
                    <a:pt x="603" y="255"/>
                  </a:cubicBezTo>
                  <a:cubicBezTo>
                    <a:pt x="572" y="85"/>
                    <a:pt x="441"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3" name="Google Shape;15913;p95"/>
          <p:cNvGrpSpPr/>
          <p:nvPr/>
        </p:nvGrpSpPr>
        <p:grpSpPr>
          <a:xfrm>
            <a:off x="4752266" y="3976013"/>
            <a:ext cx="363425" cy="312600"/>
            <a:chOff x="2492650" y="1950300"/>
            <a:chExt cx="363425" cy="312600"/>
          </a:xfrm>
        </p:grpSpPr>
        <p:sp>
          <p:nvSpPr>
            <p:cNvPr id="15914" name="Google Shape;15914;p95"/>
            <p:cNvSpPr/>
            <p:nvPr/>
          </p:nvSpPr>
          <p:spPr>
            <a:xfrm>
              <a:off x="2646175" y="2099575"/>
              <a:ext cx="66400" cy="56750"/>
            </a:xfrm>
            <a:custGeom>
              <a:rect b="b" l="l" r="r" t="t"/>
              <a:pathLst>
                <a:path extrusionOk="0" h="2270" w="2656">
                  <a:moveTo>
                    <a:pt x="1143" y="541"/>
                  </a:moveTo>
                  <a:lnTo>
                    <a:pt x="1143" y="572"/>
                  </a:lnTo>
                  <a:cubicBezTo>
                    <a:pt x="1637" y="572"/>
                    <a:pt x="1914" y="1189"/>
                    <a:pt x="1544" y="1560"/>
                  </a:cubicBezTo>
                  <a:cubicBezTo>
                    <a:pt x="1431" y="1663"/>
                    <a:pt x="1295" y="1709"/>
                    <a:pt x="1161" y="1709"/>
                  </a:cubicBezTo>
                  <a:cubicBezTo>
                    <a:pt x="857" y="1709"/>
                    <a:pt x="566" y="1471"/>
                    <a:pt x="587" y="1128"/>
                  </a:cubicBezTo>
                  <a:cubicBezTo>
                    <a:pt x="587" y="788"/>
                    <a:pt x="834" y="541"/>
                    <a:pt x="1143" y="541"/>
                  </a:cubicBezTo>
                  <a:close/>
                  <a:moveTo>
                    <a:pt x="1137" y="1"/>
                  </a:moveTo>
                  <a:cubicBezTo>
                    <a:pt x="566" y="1"/>
                    <a:pt x="22" y="447"/>
                    <a:pt x="1" y="1128"/>
                  </a:cubicBezTo>
                  <a:cubicBezTo>
                    <a:pt x="1" y="1745"/>
                    <a:pt x="495" y="2270"/>
                    <a:pt x="1143" y="2270"/>
                  </a:cubicBezTo>
                  <a:cubicBezTo>
                    <a:pt x="2130" y="2270"/>
                    <a:pt x="2655" y="1066"/>
                    <a:pt x="1945" y="356"/>
                  </a:cubicBezTo>
                  <a:cubicBezTo>
                    <a:pt x="1710" y="110"/>
                    <a:pt x="1420" y="1"/>
                    <a:pt x="11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95"/>
            <p:cNvSpPr/>
            <p:nvPr/>
          </p:nvSpPr>
          <p:spPr>
            <a:xfrm>
              <a:off x="2582150" y="2056000"/>
              <a:ext cx="185200" cy="142750"/>
            </a:xfrm>
            <a:custGeom>
              <a:rect b="b" l="l" r="r" t="t"/>
              <a:pathLst>
                <a:path extrusionOk="0" h="5710" w="7408">
                  <a:moveTo>
                    <a:pt x="3704" y="587"/>
                  </a:moveTo>
                  <a:cubicBezTo>
                    <a:pt x="5154" y="587"/>
                    <a:pt x="6420" y="2346"/>
                    <a:pt x="6790" y="2871"/>
                  </a:cubicBezTo>
                  <a:cubicBezTo>
                    <a:pt x="6451" y="3395"/>
                    <a:pt x="5185" y="5154"/>
                    <a:pt x="3704" y="5154"/>
                  </a:cubicBezTo>
                  <a:cubicBezTo>
                    <a:pt x="2222" y="5154"/>
                    <a:pt x="988" y="3395"/>
                    <a:pt x="618" y="2871"/>
                  </a:cubicBezTo>
                  <a:cubicBezTo>
                    <a:pt x="957" y="2346"/>
                    <a:pt x="2222" y="587"/>
                    <a:pt x="3704" y="587"/>
                  </a:cubicBezTo>
                  <a:close/>
                  <a:moveTo>
                    <a:pt x="3704" y="1"/>
                  </a:moveTo>
                  <a:cubicBezTo>
                    <a:pt x="1667" y="1"/>
                    <a:pt x="124" y="2593"/>
                    <a:pt x="62" y="2716"/>
                  </a:cubicBezTo>
                  <a:cubicBezTo>
                    <a:pt x="0" y="2809"/>
                    <a:pt x="0" y="2932"/>
                    <a:pt x="62" y="3025"/>
                  </a:cubicBezTo>
                  <a:cubicBezTo>
                    <a:pt x="124" y="3118"/>
                    <a:pt x="1698" y="5710"/>
                    <a:pt x="3704" y="5710"/>
                  </a:cubicBezTo>
                  <a:cubicBezTo>
                    <a:pt x="5710" y="5710"/>
                    <a:pt x="7284" y="3118"/>
                    <a:pt x="7346" y="3025"/>
                  </a:cubicBezTo>
                  <a:cubicBezTo>
                    <a:pt x="7407" y="2932"/>
                    <a:pt x="7407" y="2809"/>
                    <a:pt x="7346" y="2716"/>
                  </a:cubicBezTo>
                  <a:cubicBezTo>
                    <a:pt x="7284" y="2593"/>
                    <a:pt x="5710" y="1"/>
                    <a:pt x="3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95"/>
            <p:cNvSpPr/>
            <p:nvPr/>
          </p:nvSpPr>
          <p:spPr>
            <a:xfrm>
              <a:off x="2539725" y="2035925"/>
              <a:ext cx="59950" cy="57125"/>
            </a:xfrm>
            <a:custGeom>
              <a:rect b="b" l="l" r="r" t="t"/>
              <a:pathLst>
                <a:path extrusionOk="0" h="2285" w="2398">
                  <a:moveTo>
                    <a:pt x="2005" y="0"/>
                  </a:moveTo>
                  <a:cubicBezTo>
                    <a:pt x="1995" y="0"/>
                    <a:pt x="1985" y="0"/>
                    <a:pt x="1975" y="1"/>
                  </a:cubicBezTo>
                  <a:lnTo>
                    <a:pt x="278" y="1"/>
                  </a:lnTo>
                  <a:cubicBezTo>
                    <a:pt x="123" y="1"/>
                    <a:pt x="0" y="125"/>
                    <a:pt x="0" y="279"/>
                  </a:cubicBezTo>
                  <a:lnTo>
                    <a:pt x="0" y="2007"/>
                  </a:lnTo>
                  <a:cubicBezTo>
                    <a:pt x="0" y="2161"/>
                    <a:pt x="123" y="2285"/>
                    <a:pt x="278" y="2285"/>
                  </a:cubicBezTo>
                  <a:lnTo>
                    <a:pt x="278" y="2254"/>
                  </a:lnTo>
                  <a:cubicBezTo>
                    <a:pt x="432" y="2254"/>
                    <a:pt x="556" y="2131"/>
                    <a:pt x="556" y="1976"/>
                  </a:cubicBezTo>
                  <a:lnTo>
                    <a:pt x="556" y="587"/>
                  </a:lnTo>
                  <a:lnTo>
                    <a:pt x="1975" y="587"/>
                  </a:lnTo>
                  <a:cubicBezTo>
                    <a:pt x="1985" y="588"/>
                    <a:pt x="1995" y="589"/>
                    <a:pt x="2005" y="589"/>
                  </a:cubicBezTo>
                  <a:cubicBezTo>
                    <a:pt x="2397" y="589"/>
                    <a:pt x="2397" y="0"/>
                    <a:pt x="20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95"/>
            <p:cNvSpPr/>
            <p:nvPr/>
          </p:nvSpPr>
          <p:spPr>
            <a:xfrm>
              <a:off x="2749050" y="2035825"/>
              <a:ext cx="59950" cy="55875"/>
            </a:xfrm>
            <a:custGeom>
              <a:rect b="b" l="l" r="r" t="t"/>
              <a:pathLst>
                <a:path extrusionOk="0" h="2235" w="2398">
                  <a:moveTo>
                    <a:pt x="366" y="1"/>
                  </a:moveTo>
                  <a:cubicBezTo>
                    <a:pt x="1" y="1"/>
                    <a:pt x="10" y="562"/>
                    <a:pt x="393" y="562"/>
                  </a:cubicBezTo>
                  <a:cubicBezTo>
                    <a:pt x="403" y="562"/>
                    <a:pt x="413" y="561"/>
                    <a:pt x="423" y="561"/>
                  </a:cubicBezTo>
                  <a:lnTo>
                    <a:pt x="1842" y="561"/>
                  </a:lnTo>
                  <a:lnTo>
                    <a:pt x="1842" y="1980"/>
                  </a:lnTo>
                  <a:cubicBezTo>
                    <a:pt x="1858" y="2150"/>
                    <a:pt x="1989" y="2235"/>
                    <a:pt x="2120" y="2235"/>
                  </a:cubicBezTo>
                  <a:cubicBezTo>
                    <a:pt x="2251" y="2235"/>
                    <a:pt x="2382" y="2150"/>
                    <a:pt x="2398" y="1980"/>
                  </a:cubicBezTo>
                  <a:lnTo>
                    <a:pt x="2398" y="283"/>
                  </a:lnTo>
                  <a:cubicBezTo>
                    <a:pt x="2398" y="142"/>
                    <a:pt x="2295" y="1"/>
                    <a:pt x="2160" y="1"/>
                  </a:cubicBezTo>
                  <a:cubicBezTo>
                    <a:pt x="2147" y="1"/>
                    <a:pt x="2133" y="2"/>
                    <a:pt x="2120" y="5"/>
                  </a:cubicBezTo>
                  <a:lnTo>
                    <a:pt x="423" y="5"/>
                  </a:lnTo>
                  <a:cubicBezTo>
                    <a:pt x="403" y="2"/>
                    <a:pt x="38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95"/>
            <p:cNvSpPr/>
            <p:nvPr/>
          </p:nvSpPr>
          <p:spPr>
            <a:xfrm>
              <a:off x="2749050" y="2163250"/>
              <a:ext cx="59950" cy="57150"/>
            </a:xfrm>
            <a:custGeom>
              <a:rect b="b" l="l" r="r" t="t"/>
              <a:pathLst>
                <a:path extrusionOk="0" h="2286" w="2398">
                  <a:moveTo>
                    <a:pt x="2120" y="0"/>
                  </a:moveTo>
                  <a:cubicBezTo>
                    <a:pt x="1966" y="0"/>
                    <a:pt x="1842" y="124"/>
                    <a:pt x="1842" y="278"/>
                  </a:cubicBezTo>
                  <a:lnTo>
                    <a:pt x="1842" y="1698"/>
                  </a:lnTo>
                  <a:lnTo>
                    <a:pt x="423" y="1698"/>
                  </a:lnTo>
                  <a:cubicBezTo>
                    <a:pt x="413" y="1697"/>
                    <a:pt x="403" y="1697"/>
                    <a:pt x="393" y="1697"/>
                  </a:cubicBezTo>
                  <a:cubicBezTo>
                    <a:pt x="0" y="1697"/>
                    <a:pt x="0" y="2285"/>
                    <a:pt x="393" y="2285"/>
                  </a:cubicBezTo>
                  <a:cubicBezTo>
                    <a:pt x="403" y="2285"/>
                    <a:pt x="413" y="2285"/>
                    <a:pt x="423" y="2284"/>
                  </a:cubicBezTo>
                  <a:lnTo>
                    <a:pt x="2120" y="2284"/>
                  </a:lnTo>
                  <a:cubicBezTo>
                    <a:pt x="2274" y="2284"/>
                    <a:pt x="2398" y="2130"/>
                    <a:pt x="2398" y="1975"/>
                  </a:cubicBezTo>
                  <a:lnTo>
                    <a:pt x="2398" y="278"/>
                  </a:lnTo>
                  <a:cubicBezTo>
                    <a:pt x="2398" y="124"/>
                    <a:pt x="2274"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95"/>
            <p:cNvSpPr/>
            <p:nvPr/>
          </p:nvSpPr>
          <p:spPr>
            <a:xfrm>
              <a:off x="2539725" y="2163825"/>
              <a:ext cx="59950" cy="56575"/>
            </a:xfrm>
            <a:custGeom>
              <a:rect b="b" l="l" r="r" t="t"/>
              <a:pathLst>
                <a:path extrusionOk="0" h="2263" w="2398">
                  <a:moveTo>
                    <a:pt x="278" y="0"/>
                  </a:moveTo>
                  <a:cubicBezTo>
                    <a:pt x="147" y="0"/>
                    <a:pt x="15" y="85"/>
                    <a:pt x="0" y="255"/>
                  </a:cubicBezTo>
                  <a:lnTo>
                    <a:pt x="0" y="1952"/>
                  </a:lnTo>
                  <a:cubicBezTo>
                    <a:pt x="0" y="2107"/>
                    <a:pt x="123" y="2261"/>
                    <a:pt x="278" y="2261"/>
                  </a:cubicBezTo>
                  <a:lnTo>
                    <a:pt x="1975" y="2261"/>
                  </a:lnTo>
                  <a:cubicBezTo>
                    <a:pt x="1985" y="2262"/>
                    <a:pt x="1995" y="2262"/>
                    <a:pt x="2005" y="2262"/>
                  </a:cubicBezTo>
                  <a:cubicBezTo>
                    <a:pt x="2397" y="2262"/>
                    <a:pt x="2397" y="1674"/>
                    <a:pt x="2005" y="1674"/>
                  </a:cubicBezTo>
                  <a:cubicBezTo>
                    <a:pt x="1995" y="1674"/>
                    <a:pt x="1985" y="1674"/>
                    <a:pt x="1975" y="1675"/>
                  </a:cubicBezTo>
                  <a:lnTo>
                    <a:pt x="556" y="1675"/>
                  </a:lnTo>
                  <a:lnTo>
                    <a:pt x="556" y="255"/>
                  </a:lnTo>
                  <a:cubicBezTo>
                    <a:pt x="540" y="85"/>
                    <a:pt x="409"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95"/>
            <p:cNvSpPr/>
            <p:nvPr/>
          </p:nvSpPr>
          <p:spPr>
            <a:xfrm>
              <a:off x="2664700" y="2248125"/>
              <a:ext cx="17000" cy="14550"/>
            </a:xfrm>
            <a:custGeom>
              <a:rect b="b" l="l" r="r" t="t"/>
              <a:pathLst>
                <a:path extrusionOk="0" h="582" w="680">
                  <a:moveTo>
                    <a:pt x="371" y="0"/>
                  </a:moveTo>
                  <a:cubicBezTo>
                    <a:pt x="124" y="0"/>
                    <a:pt x="1" y="309"/>
                    <a:pt x="186" y="494"/>
                  </a:cubicBezTo>
                  <a:cubicBezTo>
                    <a:pt x="246" y="554"/>
                    <a:pt x="320" y="582"/>
                    <a:pt x="392" y="582"/>
                  </a:cubicBezTo>
                  <a:cubicBezTo>
                    <a:pt x="540" y="582"/>
                    <a:pt x="680" y="465"/>
                    <a:pt x="680" y="278"/>
                  </a:cubicBezTo>
                  <a:cubicBezTo>
                    <a:pt x="680"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95"/>
            <p:cNvSpPr/>
            <p:nvPr/>
          </p:nvSpPr>
          <p:spPr>
            <a:xfrm>
              <a:off x="2492650" y="1950300"/>
              <a:ext cx="363425" cy="312600"/>
            </a:xfrm>
            <a:custGeom>
              <a:rect b="b" l="l" r="r" t="t"/>
              <a:pathLst>
                <a:path extrusionOk="0" h="12504" w="14537">
                  <a:moveTo>
                    <a:pt x="10401" y="556"/>
                  </a:moveTo>
                  <a:lnTo>
                    <a:pt x="10401" y="1698"/>
                  </a:lnTo>
                  <a:lnTo>
                    <a:pt x="556" y="1698"/>
                  </a:lnTo>
                  <a:lnTo>
                    <a:pt x="556" y="865"/>
                  </a:lnTo>
                  <a:cubicBezTo>
                    <a:pt x="556" y="710"/>
                    <a:pt x="679" y="587"/>
                    <a:pt x="834" y="556"/>
                  </a:cubicBezTo>
                  <a:close/>
                  <a:moveTo>
                    <a:pt x="13672" y="587"/>
                  </a:moveTo>
                  <a:cubicBezTo>
                    <a:pt x="13827" y="587"/>
                    <a:pt x="13950" y="710"/>
                    <a:pt x="13950" y="865"/>
                  </a:cubicBezTo>
                  <a:lnTo>
                    <a:pt x="13950" y="1698"/>
                  </a:lnTo>
                  <a:lnTo>
                    <a:pt x="10956" y="1698"/>
                  </a:lnTo>
                  <a:lnTo>
                    <a:pt x="10956" y="587"/>
                  </a:lnTo>
                  <a:close/>
                  <a:moveTo>
                    <a:pt x="834" y="0"/>
                  </a:moveTo>
                  <a:cubicBezTo>
                    <a:pt x="371" y="0"/>
                    <a:pt x="0" y="402"/>
                    <a:pt x="0" y="865"/>
                  </a:cubicBezTo>
                  <a:lnTo>
                    <a:pt x="0" y="11666"/>
                  </a:lnTo>
                  <a:cubicBezTo>
                    <a:pt x="0" y="12129"/>
                    <a:pt x="371" y="12499"/>
                    <a:pt x="834" y="12499"/>
                  </a:cubicBezTo>
                  <a:lnTo>
                    <a:pt x="5988" y="12499"/>
                  </a:lnTo>
                  <a:cubicBezTo>
                    <a:pt x="6006" y="12502"/>
                    <a:pt x="6024" y="12503"/>
                    <a:pt x="6042" y="12503"/>
                  </a:cubicBezTo>
                  <a:cubicBezTo>
                    <a:pt x="6402" y="12503"/>
                    <a:pt x="6402" y="11940"/>
                    <a:pt x="6042" y="11940"/>
                  </a:cubicBezTo>
                  <a:cubicBezTo>
                    <a:pt x="6024" y="11940"/>
                    <a:pt x="6006" y="11941"/>
                    <a:pt x="5988" y="11944"/>
                  </a:cubicBezTo>
                  <a:lnTo>
                    <a:pt x="834" y="11944"/>
                  </a:lnTo>
                  <a:cubicBezTo>
                    <a:pt x="679" y="11944"/>
                    <a:pt x="556" y="11821"/>
                    <a:pt x="556" y="11666"/>
                  </a:cubicBezTo>
                  <a:lnTo>
                    <a:pt x="556" y="2284"/>
                  </a:lnTo>
                  <a:lnTo>
                    <a:pt x="13950" y="2284"/>
                  </a:lnTo>
                  <a:lnTo>
                    <a:pt x="13950" y="11635"/>
                  </a:lnTo>
                  <a:cubicBezTo>
                    <a:pt x="13950" y="11790"/>
                    <a:pt x="13827" y="11913"/>
                    <a:pt x="13672" y="11913"/>
                  </a:cubicBezTo>
                  <a:lnTo>
                    <a:pt x="8549" y="11913"/>
                  </a:lnTo>
                  <a:cubicBezTo>
                    <a:pt x="8210" y="11975"/>
                    <a:pt x="8210" y="12438"/>
                    <a:pt x="8549" y="12499"/>
                  </a:cubicBezTo>
                  <a:lnTo>
                    <a:pt x="13672" y="12499"/>
                  </a:lnTo>
                  <a:cubicBezTo>
                    <a:pt x="14135" y="12499"/>
                    <a:pt x="14536" y="12098"/>
                    <a:pt x="14536" y="11635"/>
                  </a:cubicBezTo>
                  <a:lnTo>
                    <a:pt x="14536" y="865"/>
                  </a:lnTo>
                  <a:cubicBezTo>
                    <a:pt x="14536" y="402"/>
                    <a:pt x="14135" y="0"/>
                    <a:pt x="136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2" name="Google Shape;15922;p95"/>
          <p:cNvGrpSpPr/>
          <p:nvPr/>
        </p:nvGrpSpPr>
        <p:grpSpPr>
          <a:xfrm>
            <a:off x="5463741" y="3950175"/>
            <a:ext cx="367625" cy="364275"/>
            <a:chOff x="1732675" y="1924750"/>
            <a:chExt cx="367625" cy="364275"/>
          </a:xfrm>
        </p:grpSpPr>
        <p:sp>
          <p:nvSpPr>
            <p:cNvPr id="15923" name="Google Shape;15923;p95"/>
            <p:cNvSpPr/>
            <p:nvPr/>
          </p:nvSpPr>
          <p:spPr>
            <a:xfrm>
              <a:off x="1732675" y="1924750"/>
              <a:ext cx="367625" cy="364275"/>
            </a:xfrm>
            <a:custGeom>
              <a:rect b="b" l="l" r="r" t="t"/>
              <a:pathLst>
                <a:path extrusionOk="0" h="14571" w="14705">
                  <a:moveTo>
                    <a:pt x="7901" y="5034"/>
                  </a:moveTo>
                  <a:lnTo>
                    <a:pt x="7901" y="6146"/>
                  </a:lnTo>
                  <a:lnTo>
                    <a:pt x="6759" y="6146"/>
                  </a:lnTo>
                  <a:lnTo>
                    <a:pt x="6759" y="5034"/>
                  </a:lnTo>
                  <a:close/>
                  <a:moveTo>
                    <a:pt x="5895" y="8398"/>
                  </a:moveTo>
                  <a:cubicBezTo>
                    <a:pt x="6049" y="8398"/>
                    <a:pt x="6204" y="8522"/>
                    <a:pt x="6204" y="8676"/>
                  </a:cubicBezTo>
                  <a:lnTo>
                    <a:pt x="6204" y="11978"/>
                  </a:lnTo>
                  <a:cubicBezTo>
                    <a:pt x="6204" y="12133"/>
                    <a:pt x="6049" y="12256"/>
                    <a:pt x="5895" y="12256"/>
                  </a:cubicBezTo>
                  <a:lnTo>
                    <a:pt x="926" y="12256"/>
                  </a:lnTo>
                  <a:cubicBezTo>
                    <a:pt x="772" y="12256"/>
                    <a:pt x="618" y="12133"/>
                    <a:pt x="618" y="11978"/>
                  </a:cubicBezTo>
                  <a:lnTo>
                    <a:pt x="618" y="8676"/>
                  </a:lnTo>
                  <a:cubicBezTo>
                    <a:pt x="618" y="8522"/>
                    <a:pt x="772" y="8398"/>
                    <a:pt x="926" y="8398"/>
                  </a:cubicBezTo>
                  <a:close/>
                  <a:moveTo>
                    <a:pt x="13734" y="8398"/>
                  </a:moveTo>
                  <a:cubicBezTo>
                    <a:pt x="13888" y="8398"/>
                    <a:pt x="14012" y="8522"/>
                    <a:pt x="14012" y="8676"/>
                  </a:cubicBezTo>
                  <a:lnTo>
                    <a:pt x="14012" y="11978"/>
                  </a:lnTo>
                  <a:cubicBezTo>
                    <a:pt x="14012" y="12133"/>
                    <a:pt x="13888" y="12256"/>
                    <a:pt x="13734" y="12256"/>
                  </a:cubicBezTo>
                  <a:lnTo>
                    <a:pt x="8734" y="12256"/>
                  </a:lnTo>
                  <a:cubicBezTo>
                    <a:pt x="8580" y="12256"/>
                    <a:pt x="8457" y="12133"/>
                    <a:pt x="8457" y="11978"/>
                  </a:cubicBezTo>
                  <a:lnTo>
                    <a:pt x="8457" y="8676"/>
                  </a:lnTo>
                  <a:cubicBezTo>
                    <a:pt x="8457" y="8522"/>
                    <a:pt x="8580" y="8398"/>
                    <a:pt x="8734" y="8398"/>
                  </a:cubicBezTo>
                  <a:close/>
                  <a:moveTo>
                    <a:pt x="3982" y="12812"/>
                  </a:moveTo>
                  <a:lnTo>
                    <a:pt x="3982" y="13984"/>
                  </a:lnTo>
                  <a:lnTo>
                    <a:pt x="2840" y="13984"/>
                  </a:lnTo>
                  <a:lnTo>
                    <a:pt x="2840" y="12812"/>
                  </a:lnTo>
                  <a:close/>
                  <a:moveTo>
                    <a:pt x="11821" y="12812"/>
                  </a:moveTo>
                  <a:lnTo>
                    <a:pt x="11821" y="13984"/>
                  </a:lnTo>
                  <a:lnTo>
                    <a:pt x="10679" y="13984"/>
                  </a:lnTo>
                  <a:lnTo>
                    <a:pt x="10679" y="12812"/>
                  </a:lnTo>
                  <a:close/>
                  <a:moveTo>
                    <a:pt x="6103" y="0"/>
                  </a:moveTo>
                  <a:cubicBezTo>
                    <a:pt x="6086" y="0"/>
                    <a:pt x="6068" y="1"/>
                    <a:pt x="6049" y="4"/>
                  </a:cubicBezTo>
                  <a:lnTo>
                    <a:pt x="4908" y="4"/>
                  </a:lnTo>
                  <a:cubicBezTo>
                    <a:pt x="4445" y="4"/>
                    <a:pt x="4043" y="374"/>
                    <a:pt x="4074" y="868"/>
                  </a:cubicBezTo>
                  <a:lnTo>
                    <a:pt x="4074" y="4139"/>
                  </a:lnTo>
                  <a:cubicBezTo>
                    <a:pt x="4043" y="4633"/>
                    <a:pt x="4445" y="5034"/>
                    <a:pt x="4908" y="5034"/>
                  </a:cubicBezTo>
                  <a:lnTo>
                    <a:pt x="6204" y="5034"/>
                  </a:lnTo>
                  <a:lnTo>
                    <a:pt x="6204" y="6146"/>
                  </a:lnTo>
                  <a:lnTo>
                    <a:pt x="340" y="6146"/>
                  </a:lnTo>
                  <a:cubicBezTo>
                    <a:pt x="0" y="6207"/>
                    <a:pt x="0" y="6670"/>
                    <a:pt x="340" y="6732"/>
                  </a:cubicBezTo>
                  <a:lnTo>
                    <a:pt x="3118" y="6732"/>
                  </a:lnTo>
                  <a:lnTo>
                    <a:pt x="3118" y="7843"/>
                  </a:lnTo>
                  <a:lnTo>
                    <a:pt x="926" y="7843"/>
                  </a:lnTo>
                  <a:cubicBezTo>
                    <a:pt x="433" y="7843"/>
                    <a:pt x="62" y="8213"/>
                    <a:pt x="62" y="8676"/>
                  </a:cubicBezTo>
                  <a:lnTo>
                    <a:pt x="62" y="11978"/>
                  </a:lnTo>
                  <a:cubicBezTo>
                    <a:pt x="62" y="12441"/>
                    <a:pt x="433" y="12843"/>
                    <a:pt x="926" y="12843"/>
                  </a:cubicBezTo>
                  <a:lnTo>
                    <a:pt x="2284" y="12843"/>
                  </a:lnTo>
                  <a:lnTo>
                    <a:pt x="2284" y="13984"/>
                  </a:lnTo>
                  <a:lnTo>
                    <a:pt x="1297" y="13984"/>
                  </a:lnTo>
                  <a:cubicBezTo>
                    <a:pt x="1112" y="13984"/>
                    <a:pt x="988" y="14108"/>
                    <a:pt x="988" y="14262"/>
                  </a:cubicBezTo>
                  <a:cubicBezTo>
                    <a:pt x="988" y="14416"/>
                    <a:pt x="1112" y="14540"/>
                    <a:pt x="1297" y="14571"/>
                  </a:cubicBezTo>
                  <a:lnTo>
                    <a:pt x="5525" y="14571"/>
                  </a:lnTo>
                  <a:cubicBezTo>
                    <a:pt x="5679" y="14540"/>
                    <a:pt x="5803" y="14416"/>
                    <a:pt x="5803" y="14262"/>
                  </a:cubicBezTo>
                  <a:cubicBezTo>
                    <a:pt x="5803" y="14108"/>
                    <a:pt x="5679" y="13984"/>
                    <a:pt x="5525" y="13984"/>
                  </a:cubicBezTo>
                  <a:lnTo>
                    <a:pt x="4537" y="13984"/>
                  </a:lnTo>
                  <a:lnTo>
                    <a:pt x="4537" y="12843"/>
                  </a:lnTo>
                  <a:lnTo>
                    <a:pt x="5895" y="12843"/>
                  </a:lnTo>
                  <a:cubicBezTo>
                    <a:pt x="6389" y="12843"/>
                    <a:pt x="6759" y="12441"/>
                    <a:pt x="6759" y="11978"/>
                  </a:cubicBezTo>
                  <a:lnTo>
                    <a:pt x="6759" y="8676"/>
                  </a:lnTo>
                  <a:cubicBezTo>
                    <a:pt x="6759" y="8213"/>
                    <a:pt x="6389" y="7843"/>
                    <a:pt x="5895" y="7843"/>
                  </a:cubicBezTo>
                  <a:lnTo>
                    <a:pt x="3704" y="7843"/>
                  </a:lnTo>
                  <a:lnTo>
                    <a:pt x="3704" y="6701"/>
                  </a:lnTo>
                  <a:lnTo>
                    <a:pt x="10956" y="6701"/>
                  </a:lnTo>
                  <a:lnTo>
                    <a:pt x="10956" y="7843"/>
                  </a:lnTo>
                  <a:lnTo>
                    <a:pt x="8734" y="7843"/>
                  </a:lnTo>
                  <a:cubicBezTo>
                    <a:pt x="8271" y="7843"/>
                    <a:pt x="7901" y="8213"/>
                    <a:pt x="7901" y="8676"/>
                  </a:cubicBezTo>
                  <a:lnTo>
                    <a:pt x="7901" y="11978"/>
                  </a:lnTo>
                  <a:cubicBezTo>
                    <a:pt x="7901" y="12441"/>
                    <a:pt x="8271" y="12843"/>
                    <a:pt x="8734" y="12843"/>
                  </a:cubicBezTo>
                  <a:lnTo>
                    <a:pt x="10123" y="12843"/>
                  </a:lnTo>
                  <a:lnTo>
                    <a:pt x="10123" y="13984"/>
                  </a:lnTo>
                  <a:lnTo>
                    <a:pt x="9105" y="13984"/>
                  </a:lnTo>
                  <a:cubicBezTo>
                    <a:pt x="8950" y="13984"/>
                    <a:pt x="8827" y="14108"/>
                    <a:pt x="8827" y="14262"/>
                  </a:cubicBezTo>
                  <a:cubicBezTo>
                    <a:pt x="8827" y="14416"/>
                    <a:pt x="8950" y="14571"/>
                    <a:pt x="9105" y="14571"/>
                  </a:cubicBezTo>
                  <a:lnTo>
                    <a:pt x="13364" y="14571"/>
                  </a:lnTo>
                  <a:cubicBezTo>
                    <a:pt x="13518" y="14571"/>
                    <a:pt x="13641" y="14416"/>
                    <a:pt x="13641" y="14262"/>
                  </a:cubicBezTo>
                  <a:cubicBezTo>
                    <a:pt x="13641" y="14108"/>
                    <a:pt x="13518" y="13984"/>
                    <a:pt x="13364" y="13984"/>
                  </a:cubicBezTo>
                  <a:lnTo>
                    <a:pt x="12376" y="13984"/>
                  </a:lnTo>
                  <a:lnTo>
                    <a:pt x="12376" y="12843"/>
                  </a:lnTo>
                  <a:lnTo>
                    <a:pt x="13734" y="12843"/>
                  </a:lnTo>
                  <a:cubicBezTo>
                    <a:pt x="14197" y="12843"/>
                    <a:pt x="14567" y="12441"/>
                    <a:pt x="14598" y="11978"/>
                  </a:cubicBezTo>
                  <a:lnTo>
                    <a:pt x="14598" y="8676"/>
                  </a:lnTo>
                  <a:cubicBezTo>
                    <a:pt x="14598" y="8213"/>
                    <a:pt x="14197" y="7843"/>
                    <a:pt x="13734" y="7843"/>
                  </a:cubicBezTo>
                  <a:lnTo>
                    <a:pt x="11512" y="7843"/>
                  </a:lnTo>
                  <a:lnTo>
                    <a:pt x="11512" y="6701"/>
                  </a:lnTo>
                  <a:lnTo>
                    <a:pt x="14320" y="6701"/>
                  </a:lnTo>
                  <a:cubicBezTo>
                    <a:pt x="14338" y="6704"/>
                    <a:pt x="14355" y="6705"/>
                    <a:pt x="14371" y="6705"/>
                  </a:cubicBezTo>
                  <a:cubicBezTo>
                    <a:pt x="14705" y="6705"/>
                    <a:pt x="14705" y="6142"/>
                    <a:pt x="14371" y="6142"/>
                  </a:cubicBezTo>
                  <a:cubicBezTo>
                    <a:pt x="14355" y="6142"/>
                    <a:pt x="14338" y="6143"/>
                    <a:pt x="14320" y="6146"/>
                  </a:cubicBezTo>
                  <a:lnTo>
                    <a:pt x="8457" y="6146"/>
                  </a:lnTo>
                  <a:lnTo>
                    <a:pt x="8457" y="5034"/>
                  </a:lnTo>
                  <a:lnTo>
                    <a:pt x="9753" y="5034"/>
                  </a:lnTo>
                  <a:cubicBezTo>
                    <a:pt x="10216" y="5004"/>
                    <a:pt x="10586" y="4633"/>
                    <a:pt x="10586" y="4170"/>
                  </a:cubicBezTo>
                  <a:lnTo>
                    <a:pt x="10586" y="868"/>
                  </a:lnTo>
                  <a:cubicBezTo>
                    <a:pt x="10586" y="374"/>
                    <a:pt x="10216" y="4"/>
                    <a:pt x="9753" y="4"/>
                  </a:cubicBezTo>
                  <a:lnTo>
                    <a:pt x="8580" y="4"/>
                  </a:lnTo>
                  <a:cubicBezTo>
                    <a:pt x="8241" y="35"/>
                    <a:pt x="8241" y="529"/>
                    <a:pt x="8580" y="560"/>
                  </a:cubicBezTo>
                  <a:lnTo>
                    <a:pt x="9753" y="560"/>
                  </a:lnTo>
                  <a:cubicBezTo>
                    <a:pt x="9907" y="560"/>
                    <a:pt x="10031" y="714"/>
                    <a:pt x="10031" y="868"/>
                  </a:cubicBezTo>
                  <a:lnTo>
                    <a:pt x="10031" y="4139"/>
                  </a:lnTo>
                  <a:cubicBezTo>
                    <a:pt x="10031" y="4294"/>
                    <a:pt x="9907" y="4417"/>
                    <a:pt x="9753" y="4417"/>
                  </a:cubicBezTo>
                  <a:lnTo>
                    <a:pt x="4908" y="4417"/>
                  </a:lnTo>
                  <a:cubicBezTo>
                    <a:pt x="4894" y="4420"/>
                    <a:pt x="4881" y="4421"/>
                    <a:pt x="4868" y="4421"/>
                  </a:cubicBezTo>
                  <a:cubicBezTo>
                    <a:pt x="4733" y="4421"/>
                    <a:pt x="4630" y="4280"/>
                    <a:pt x="4630" y="4139"/>
                  </a:cubicBezTo>
                  <a:lnTo>
                    <a:pt x="4630" y="868"/>
                  </a:lnTo>
                  <a:cubicBezTo>
                    <a:pt x="4630" y="714"/>
                    <a:pt x="4753" y="560"/>
                    <a:pt x="4908" y="560"/>
                  </a:cubicBezTo>
                  <a:lnTo>
                    <a:pt x="6049" y="560"/>
                  </a:lnTo>
                  <a:cubicBezTo>
                    <a:pt x="6068" y="562"/>
                    <a:pt x="6086" y="563"/>
                    <a:pt x="6103" y="563"/>
                  </a:cubicBezTo>
                  <a:cubicBezTo>
                    <a:pt x="6463" y="563"/>
                    <a:pt x="6463" y="0"/>
                    <a:pt x="61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95"/>
            <p:cNvSpPr/>
            <p:nvPr/>
          </p:nvSpPr>
          <p:spPr>
            <a:xfrm>
              <a:off x="1906275" y="1924850"/>
              <a:ext cx="17000" cy="14400"/>
            </a:xfrm>
            <a:custGeom>
              <a:rect b="b" l="l" r="r" t="t"/>
              <a:pathLst>
                <a:path extrusionOk="0" h="576" w="680">
                  <a:moveTo>
                    <a:pt x="371" y="0"/>
                  </a:moveTo>
                  <a:cubicBezTo>
                    <a:pt x="124" y="0"/>
                    <a:pt x="0" y="309"/>
                    <a:pt x="186" y="494"/>
                  </a:cubicBezTo>
                  <a:cubicBezTo>
                    <a:pt x="242" y="551"/>
                    <a:pt x="311" y="575"/>
                    <a:pt x="379" y="575"/>
                  </a:cubicBezTo>
                  <a:cubicBezTo>
                    <a:pt x="531" y="575"/>
                    <a:pt x="679" y="449"/>
                    <a:pt x="679" y="278"/>
                  </a:cubicBezTo>
                  <a:cubicBezTo>
                    <a:pt x="679" y="123"/>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5" name="Google Shape;15925;p95"/>
          <p:cNvGrpSpPr/>
          <p:nvPr/>
        </p:nvGrpSpPr>
        <p:grpSpPr>
          <a:xfrm>
            <a:off x="6256284" y="3950613"/>
            <a:ext cx="311725" cy="363400"/>
            <a:chOff x="7749975" y="3052825"/>
            <a:chExt cx="311725" cy="363400"/>
          </a:xfrm>
        </p:grpSpPr>
        <p:sp>
          <p:nvSpPr>
            <p:cNvPr id="15926" name="Google Shape;15926;p95"/>
            <p:cNvSpPr/>
            <p:nvPr/>
          </p:nvSpPr>
          <p:spPr>
            <a:xfrm>
              <a:off x="7868025" y="3295875"/>
              <a:ext cx="66375" cy="56550"/>
            </a:xfrm>
            <a:custGeom>
              <a:rect b="b" l="l" r="r" t="t"/>
              <a:pathLst>
                <a:path extrusionOk="0" h="2262" w="2655">
                  <a:moveTo>
                    <a:pt x="1522" y="553"/>
                  </a:moveTo>
                  <a:cubicBezTo>
                    <a:pt x="1812" y="553"/>
                    <a:pt x="2099" y="775"/>
                    <a:pt x="2099" y="1111"/>
                  </a:cubicBezTo>
                  <a:cubicBezTo>
                    <a:pt x="2099" y="1451"/>
                    <a:pt x="1852" y="1698"/>
                    <a:pt x="1512" y="1698"/>
                  </a:cubicBezTo>
                  <a:cubicBezTo>
                    <a:pt x="1018" y="1698"/>
                    <a:pt x="772" y="1081"/>
                    <a:pt x="1142" y="710"/>
                  </a:cubicBezTo>
                  <a:cubicBezTo>
                    <a:pt x="1250" y="602"/>
                    <a:pt x="1387" y="553"/>
                    <a:pt x="1522" y="553"/>
                  </a:cubicBezTo>
                  <a:close/>
                  <a:moveTo>
                    <a:pt x="1512" y="0"/>
                  </a:moveTo>
                  <a:cubicBezTo>
                    <a:pt x="525" y="0"/>
                    <a:pt x="0" y="1204"/>
                    <a:pt x="710" y="1914"/>
                  </a:cubicBezTo>
                  <a:cubicBezTo>
                    <a:pt x="950" y="2154"/>
                    <a:pt x="1240" y="2262"/>
                    <a:pt x="1521" y="2262"/>
                  </a:cubicBezTo>
                  <a:cubicBezTo>
                    <a:pt x="2106" y="2262"/>
                    <a:pt x="2654" y="1799"/>
                    <a:pt x="2654" y="1111"/>
                  </a:cubicBezTo>
                  <a:cubicBezTo>
                    <a:pt x="2654" y="494"/>
                    <a:pt x="2160" y="0"/>
                    <a:pt x="1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95"/>
            <p:cNvSpPr/>
            <p:nvPr/>
          </p:nvSpPr>
          <p:spPr>
            <a:xfrm>
              <a:off x="7749975" y="3052825"/>
              <a:ext cx="311725" cy="363400"/>
            </a:xfrm>
            <a:custGeom>
              <a:rect b="b" l="l" r="r" t="t"/>
              <a:pathLst>
                <a:path extrusionOk="0" h="14536" w="12469">
                  <a:moveTo>
                    <a:pt x="9382" y="587"/>
                  </a:moveTo>
                  <a:lnTo>
                    <a:pt x="9382" y="1729"/>
                  </a:lnTo>
                  <a:lnTo>
                    <a:pt x="587" y="1729"/>
                  </a:lnTo>
                  <a:lnTo>
                    <a:pt x="587" y="865"/>
                  </a:lnTo>
                  <a:cubicBezTo>
                    <a:pt x="556" y="711"/>
                    <a:pt x="710" y="587"/>
                    <a:pt x="864" y="587"/>
                  </a:cubicBezTo>
                  <a:close/>
                  <a:moveTo>
                    <a:pt x="11635" y="587"/>
                  </a:moveTo>
                  <a:cubicBezTo>
                    <a:pt x="11789" y="587"/>
                    <a:pt x="11913" y="711"/>
                    <a:pt x="11913" y="865"/>
                  </a:cubicBezTo>
                  <a:lnTo>
                    <a:pt x="11913" y="1729"/>
                  </a:lnTo>
                  <a:lnTo>
                    <a:pt x="9938" y="1729"/>
                  </a:lnTo>
                  <a:lnTo>
                    <a:pt x="9938" y="587"/>
                  </a:lnTo>
                  <a:close/>
                  <a:moveTo>
                    <a:pt x="11944" y="2285"/>
                  </a:moveTo>
                  <a:lnTo>
                    <a:pt x="11944" y="10278"/>
                  </a:lnTo>
                  <a:cubicBezTo>
                    <a:pt x="11944" y="10432"/>
                    <a:pt x="11820" y="10556"/>
                    <a:pt x="11666" y="10556"/>
                  </a:cubicBezTo>
                  <a:lnTo>
                    <a:pt x="11635" y="10587"/>
                  </a:lnTo>
                  <a:lnTo>
                    <a:pt x="9938" y="10587"/>
                  </a:lnTo>
                  <a:lnTo>
                    <a:pt x="9938" y="10000"/>
                  </a:lnTo>
                  <a:cubicBezTo>
                    <a:pt x="9938" y="9846"/>
                    <a:pt x="9814" y="9722"/>
                    <a:pt x="9660" y="9722"/>
                  </a:cubicBezTo>
                  <a:lnTo>
                    <a:pt x="8827" y="9722"/>
                  </a:lnTo>
                  <a:cubicBezTo>
                    <a:pt x="8765" y="9537"/>
                    <a:pt x="8642" y="9352"/>
                    <a:pt x="8518" y="9198"/>
                  </a:cubicBezTo>
                  <a:lnTo>
                    <a:pt x="8950" y="8488"/>
                  </a:lnTo>
                  <a:cubicBezTo>
                    <a:pt x="9012" y="8334"/>
                    <a:pt x="8981" y="8179"/>
                    <a:pt x="8827" y="8087"/>
                  </a:cubicBezTo>
                  <a:lnTo>
                    <a:pt x="7345" y="7223"/>
                  </a:lnTo>
                  <a:cubicBezTo>
                    <a:pt x="7312" y="7206"/>
                    <a:pt x="7275" y="7198"/>
                    <a:pt x="7236" y="7198"/>
                  </a:cubicBezTo>
                  <a:cubicBezTo>
                    <a:pt x="7131" y="7198"/>
                    <a:pt x="7020" y="7256"/>
                    <a:pt x="6975" y="7346"/>
                  </a:cubicBezTo>
                  <a:lnTo>
                    <a:pt x="6574" y="8025"/>
                  </a:lnTo>
                  <a:lnTo>
                    <a:pt x="5926" y="8025"/>
                  </a:lnTo>
                  <a:lnTo>
                    <a:pt x="5555" y="7346"/>
                  </a:lnTo>
                  <a:cubicBezTo>
                    <a:pt x="5488" y="7256"/>
                    <a:pt x="5387" y="7198"/>
                    <a:pt x="5277" y="7198"/>
                  </a:cubicBezTo>
                  <a:cubicBezTo>
                    <a:pt x="5237" y="7198"/>
                    <a:pt x="5195" y="7206"/>
                    <a:pt x="5154" y="7223"/>
                  </a:cubicBezTo>
                  <a:lnTo>
                    <a:pt x="3704" y="8087"/>
                  </a:lnTo>
                  <a:cubicBezTo>
                    <a:pt x="3642" y="8118"/>
                    <a:pt x="3580" y="8179"/>
                    <a:pt x="3549" y="8272"/>
                  </a:cubicBezTo>
                  <a:cubicBezTo>
                    <a:pt x="3549" y="8334"/>
                    <a:pt x="3549" y="8426"/>
                    <a:pt x="3580" y="8488"/>
                  </a:cubicBezTo>
                  <a:lnTo>
                    <a:pt x="4012" y="9198"/>
                  </a:lnTo>
                  <a:cubicBezTo>
                    <a:pt x="3889" y="9352"/>
                    <a:pt x="3765" y="9537"/>
                    <a:pt x="3673" y="9722"/>
                  </a:cubicBezTo>
                  <a:lnTo>
                    <a:pt x="2870" y="9722"/>
                  </a:lnTo>
                  <a:cubicBezTo>
                    <a:pt x="2716" y="9722"/>
                    <a:pt x="2593" y="9846"/>
                    <a:pt x="2593" y="10000"/>
                  </a:cubicBezTo>
                  <a:lnTo>
                    <a:pt x="2593" y="10587"/>
                  </a:lnTo>
                  <a:lnTo>
                    <a:pt x="895" y="10587"/>
                  </a:lnTo>
                  <a:cubicBezTo>
                    <a:pt x="710" y="10587"/>
                    <a:pt x="587" y="10463"/>
                    <a:pt x="587" y="10278"/>
                  </a:cubicBezTo>
                  <a:lnTo>
                    <a:pt x="587" y="2285"/>
                  </a:lnTo>
                  <a:close/>
                  <a:moveTo>
                    <a:pt x="7314" y="7871"/>
                  </a:moveTo>
                  <a:lnTo>
                    <a:pt x="8271" y="8426"/>
                  </a:lnTo>
                  <a:lnTo>
                    <a:pt x="7901" y="9043"/>
                  </a:lnTo>
                  <a:cubicBezTo>
                    <a:pt x="7870" y="9167"/>
                    <a:pt x="7870" y="9290"/>
                    <a:pt x="7932" y="9383"/>
                  </a:cubicBezTo>
                  <a:cubicBezTo>
                    <a:pt x="8117" y="9599"/>
                    <a:pt x="8271" y="9815"/>
                    <a:pt x="8364" y="10093"/>
                  </a:cubicBezTo>
                  <a:cubicBezTo>
                    <a:pt x="8395" y="10216"/>
                    <a:pt x="8518" y="10278"/>
                    <a:pt x="8642" y="10278"/>
                  </a:cubicBezTo>
                  <a:lnTo>
                    <a:pt x="9351" y="10278"/>
                  </a:lnTo>
                  <a:lnTo>
                    <a:pt x="9382" y="11420"/>
                  </a:lnTo>
                  <a:lnTo>
                    <a:pt x="8642" y="11420"/>
                  </a:lnTo>
                  <a:cubicBezTo>
                    <a:pt x="8518" y="11420"/>
                    <a:pt x="8425" y="11512"/>
                    <a:pt x="8395" y="11605"/>
                  </a:cubicBezTo>
                  <a:cubicBezTo>
                    <a:pt x="8302" y="11883"/>
                    <a:pt x="8148" y="12130"/>
                    <a:pt x="7963" y="12346"/>
                  </a:cubicBezTo>
                  <a:cubicBezTo>
                    <a:pt x="7901" y="12438"/>
                    <a:pt x="7870" y="12562"/>
                    <a:pt x="7932" y="12685"/>
                  </a:cubicBezTo>
                  <a:lnTo>
                    <a:pt x="8302" y="13302"/>
                  </a:lnTo>
                  <a:lnTo>
                    <a:pt x="7314" y="13889"/>
                  </a:lnTo>
                  <a:lnTo>
                    <a:pt x="6975" y="13241"/>
                  </a:lnTo>
                  <a:cubicBezTo>
                    <a:pt x="6924" y="13164"/>
                    <a:pt x="6832" y="13109"/>
                    <a:pt x="6732" y="13109"/>
                  </a:cubicBezTo>
                  <a:cubicBezTo>
                    <a:pt x="6710" y="13109"/>
                    <a:pt x="6688" y="13112"/>
                    <a:pt x="6666" y="13117"/>
                  </a:cubicBezTo>
                  <a:cubicBezTo>
                    <a:pt x="6527" y="13148"/>
                    <a:pt x="6389" y="13164"/>
                    <a:pt x="6250" y="13164"/>
                  </a:cubicBezTo>
                  <a:cubicBezTo>
                    <a:pt x="6111" y="13164"/>
                    <a:pt x="5972" y="13148"/>
                    <a:pt x="5833" y="13117"/>
                  </a:cubicBezTo>
                  <a:cubicBezTo>
                    <a:pt x="5811" y="13112"/>
                    <a:pt x="5789" y="13109"/>
                    <a:pt x="5768" y="13109"/>
                  </a:cubicBezTo>
                  <a:cubicBezTo>
                    <a:pt x="5668" y="13109"/>
                    <a:pt x="5575" y="13164"/>
                    <a:pt x="5524" y="13241"/>
                  </a:cubicBezTo>
                  <a:lnTo>
                    <a:pt x="5185" y="13889"/>
                  </a:lnTo>
                  <a:lnTo>
                    <a:pt x="4197" y="13302"/>
                  </a:lnTo>
                  <a:lnTo>
                    <a:pt x="4568" y="12685"/>
                  </a:lnTo>
                  <a:cubicBezTo>
                    <a:pt x="4629" y="12562"/>
                    <a:pt x="4629" y="12438"/>
                    <a:pt x="4537" y="12346"/>
                  </a:cubicBezTo>
                  <a:cubicBezTo>
                    <a:pt x="4383" y="12130"/>
                    <a:pt x="4228" y="11883"/>
                    <a:pt x="4136" y="11605"/>
                  </a:cubicBezTo>
                  <a:cubicBezTo>
                    <a:pt x="4105" y="11512"/>
                    <a:pt x="3981" y="11420"/>
                    <a:pt x="3858" y="11420"/>
                  </a:cubicBezTo>
                  <a:lnTo>
                    <a:pt x="3117" y="11420"/>
                  </a:lnTo>
                  <a:lnTo>
                    <a:pt x="3117" y="10278"/>
                  </a:lnTo>
                  <a:lnTo>
                    <a:pt x="3858" y="10278"/>
                  </a:lnTo>
                  <a:cubicBezTo>
                    <a:pt x="3981" y="10278"/>
                    <a:pt x="4074" y="10216"/>
                    <a:pt x="4105" y="10093"/>
                  </a:cubicBezTo>
                  <a:cubicBezTo>
                    <a:pt x="4197" y="9815"/>
                    <a:pt x="4352" y="9599"/>
                    <a:pt x="4537" y="9383"/>
                  </a:cubicBezTo>
                  <a:cubicBezTo>
                    <a:pt x="4599" y="9290"/>
                    <a:pt x="4629" y="9167"/>
                    <a:pt x="4568" y="9043"/>
                  </a:cubicBezTo>
                  <a:lnTo>
                    <a:pt x="4167" y="8426"/>
                  </a:lnTo>
                  <a:lnTo>
                    <a:pt x="5154" y="7871"/>
                  </a:lnTo>
                  <a:lnTo>
                    <a:pt x="5524" y="8488"/>
                  </a:lnTo>
                  <a:cubicBezTo>
                    <a:pt x="5575" y="8564"/>
                    <a:pt x="5668" y="8619"/>
                    <a:pt x="5751" y="8619"/>
                  </a:cubicBezTo>
                  <a:cubicBezTo>
                    <a:pt x="5768" y="8619"/>
                    <a:pt x="5786" y="8617"/>
                    <a:pt x="5802" y="8611"/>
                  </a:cubicBezTo>
                  <a:cubicBezTo>
                    <a:pt x="5941" y="8581"/>
                    <a:pt x="6080" y="8565"/>
                    <a:pt x="6219" y="8565"/>
                  </a:cubicBezTo>
                  <a:cubicBezTo>
                    <a:pt x="6358" y="8565"/>
                    <a:pt x="6497" y="8581"/>
                    <a:pt x="6635" y="8611"/>
                  </a:cubicBezTo>
                  <a:cubicBezTo>
                    <a:pt x="6657" y="8617"/>
                    <a:pt x="6679" y="8619"/>
                    <a:pt x="6701" y="8619"/>
                  </a:cubicBezTo>
                  <a:cubicBezTo>
                    <a:pt x="6801" y="8619"/>
                    <a:pt x="6893" y="8564"/>
                    <a:pt x="6944" y="8488"/>
                  </a:cubicBezTo>
                  <a:lnTo>
                    <a:pt x="7314" y="7871"/>
                  </a:lnTo>
                  <a:close/>
                  <a:moveTo>
                    <a:pt x="11604" y="1"/>
                  </a:moveTo>
                  <a:lnTo>
                    <a:pt x="11635" y="32"/>
                  </a:lnTo>
                  <a:lnTo>
                    <a:pt x="833" y="32"/>
                  </a:lnTo>
                  <a:cubicBezTo>
                    <a:pt x="371" y="32"/>
                    <a:pt x="0" y="402"/>
                    <a:pt x="0" y="865"/>
                  </a:cubicBezTo>
                  <a:lnTo>
                    <a:pt x="0" y="10278"/>
                  </a:lnTo>
                  <a:cubicBezTo>
                    <a:pt x="0" y="10741"/>
                    <a:pt x="371" y="11111"/>
                    <a:pt x="833" y="11111"/>
                  </a:cubicBezTo>
                  <a:lnTo>
                    <a:pt x="2562" y="11111"/>
                  </a:lnTo>
                  <a:lnTo>
                    <a:pt x="2562" y="11698"/>
                  </a:lnTo>
                  <a:cubicBezTo>
                    <a:pt x="2562" y="11852"/>
                    <a:pt x="2685" y="11975"/>
                    <a:pt x="2839" y="11975"/>
                  </a:cubicBezTo>
                  <a:lnTo>
                    <a:pt x="3642" y="11975"/>
                  </a:lnTo>
                  <a:cubicBezTo>
                    <a:pt x="3734" y="12191"/>
                    <a:pt x="3827" y="12377"/>
                    <a:pt x="3951" y="12531"/>
                  </a:cubicBezTo>
                  <a:lnTo>
                    <a:pt x="3549" y="13272"/>
                  </a:lnTo>
                  <a:cubicBezTo>
                    <a:pt x="3518" y="13333"/>
                    <a:pt x="3488" y="13395"/>
                    <a:pt x="3518" y="13457"/>
                  </a:cubicBezTo>
                  <a:cubicBezTo>
                    <a:pt x="3549" y="13549"/>
                    <a:pt x="3580" y="13611"/>
                    <a:pt x="3642" y="13642"/>
                  </a:cubicBezTo>
                  <a:lnTo>
                    <a:pt x="5123" y="14506"/>
                  </a:lnTo>
                  <a:cubicBezTo>
                    <a:pt x="5172" y="14526"/>
                    <a:pt x="5221" y="14536"/>
                    <a:pt x="5268" y="14536"/>
                  </a:cubicBezTo>
                  <a:cubicBezTo>
                    <a:pt x="5369" y="14536"/>
                    <a:pt x="5461" y="14488"/>
                    <a:pt x="5524" y="14383"/>
                  </a:cubicBezTo>
                  <a:lnTo>
                    <a:pt x="5895" y="13704"/>
                  </a:lnTo>
                  <a:lnTo>
                    <a:pt x="6543" y="13704"/>
                  </a:lnTo>
                  <a:lnTo>
                    <a:pt x="6944" y="14383"/>
                  </a:lnTo>
                  <a:cubicBezTo>
                    <a:pt x="6986" y="14488"/>
                    <a:pt x="7086" y="14536"/>
                    <a:pt x="7184" y="14536"/>
                  </a:cubicBezTo>
                  <a:cubicBezTo>
                    <a:pt x="7230" y="14536"/>
                    <a:pt x="7275" y="14526"/>
                    <a:pt x="7314" y="14506"/>
                  </a:cubicBezTo>
                  <a:lnTo>
                    <a:pt x="8796" y="13642"/>
                  </a:lnTo>
                  <a:cubicBezTo>
                    <a:pt x="8919" y="13549"/>
                    <a:pt x="8981" y="13395"/>
                    <a:pt x="8888" y="13272"/>
                  </a:cubicBezTo>
                  <a:lnTo>
                    <a:pt x="8487" y="12531"/>
                  </a:lnTo>
                  <a:cubicBezTo>
                    <a:pt x="8611" y="12377"/>
                    <a:pt x="8703" y="12191"/>
                    <a:pt x="8796" y="11975"/>
                  </a:cubicBezTo>
                  <a:lnTo>
                    <a:pt x="9629" y="11975"/>
                  </a:lnTo>
                  <a:cubicBezTo>
                    <a:pt x="9783" y="11975"/>
                    <a:pt x="9907" y="11852"/>
                    <a:pt x="9907" y="11698"/>
                  </a:cubicBezTo>
                  <a:lnTo>
                    <a:pt x="9907" y="11142"/>
                  </a:lnTo>
                  <a:lnTo>
                    <a:pt x="11604" y="11142"/>
                  </a:lnTo>
                  <a:cubicBezTo>
                    <a:pt x="12067" y="11111"/>
                    <a:pt x="12438" y="10741"/>
                    <a:pt x="12468" y="10278"/>
                  </a:cubicBezTo>
                  <a:lnTo>
                    <a:pt x="12468" y="865"/>
                  </a:lnTo>
                  <a:cubicBezTo>
                    <a:pt x="12468" y="371"/>
                    <a:pt x="12067" y="1"/>
                    <a:pt x="1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95"/>
            <p:cNvSpPr/>
            <p:nvPr/>
          </p:nvSpPr>
          <p:spPr>
            <a:xfrm>
              <a:off x="7814000" y="3184775"/>
              <a:ext cx="184425" cy="14675"/>
            </a:xfrm>
            <a:custGeom>
              <a:rect b="b" l="l" r="r" t="t"/>
              <a:pathLst>
                <a:path extrusionOk="0" h="587" w="7377">
                  <a:moveTo>
                    <a:pt x="278" y="0"/>
                  </a:moveTo>
                  <a:cubicBezTo>
                    <a:pt x="124" y="0"/>
                    <a:pt x="1" y="124"/>
                    <a:pt x="1" y="278"/>
                  </a:cubicBezTo>
                  <a:cubicBezTo>
                    <a:pt x="1" y="432"/>
                    <a:pt x="124" y="587"/>
                    <a:pt x="278" y="587"/>
                  </a:cubicBezTo>
                  <a:lnTo>
                    <a:pt x="7099" y="587"/>
                  </a:lnTo>
                  <a:cubicBezTo>
                    <a:pt x="7253" y="587"/>
                    <a:pt x="7377" y="432"/>
                    <a:pt x="7377" y="278"/>
                  </a:cubicBezTo>
                  <a:cubicBezTo>
                    <a:pt x="7377" y="124"/>
                    <a:pt x="7253" y="0"/>
                    <a:pt x="7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95"/>
            <p:cNvSpPr/>
            <p:nvPr/>
          </p:nvSpPr>
          <p:spPr>
            <a:xfrm>
              <a:off x="7898875" y="3142175"/>
              <a:ext cx="17000" cy="14075"/>
            </a:xfrm>
            <a:custGeom>
              <a:rect b="b" l="l" r="r" t="t"/>
              <a:pathLst>
                <a:path extrusionOk="0" h="563" w="680">
                  <a:moveTo>
                    <a:pt x="304" y="1"/>
                  </a:moveTo>
                  <a:cubicBezTo>
                    <a:pt x="150" y="1"/>
                    <a:pt x="1" y="113"/>
                    <a:pt x="1" y="285"/>
                  </a:cubicBezTo>
                  <a:cubicBezTo>
                    <a:pt x="1" y="439"/>
                    <a:pt x="124" y="562"/>
                    <a:pt x="278" y="562"/>
                  </a:cubicBezTo>
                  <a:cubicBezTo>
                    <a:pt x="556" y="562"/>
                    <a:pt x="679" y="254"/>
                    <a:pt x="494" y="69"/>
                  </a:cubicBezTo>
                  <a:cubicBezTo>
                    <a:pt x="438" y="22"/>
                    <a:pt x="371" y="1"/>
                    <a:pt x="3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95"/>
            <p:cNvSpPr/>
            <p:nvPr/>
          </p:nvSpPr>
          <p:spPr>
            <a:xfrm>
              <a:off x="7788800" y="3142300"/>
              <a:ext cx="92350" cy="14750"/>
            </a:xfrm>
            <a:custGeom>
              <a:rect b="b" l="l" r="r" t="t"/>
              <a:pathLst>
                <a:path extrusionOk="0" h="590" w="3694">
                  <a:moveTo>
                    <a:pt x="393" y="1"/>
                  </a:moveTo>
                  <a:cubicBezTo>
                    <a:pt x="0" y="1"/>
                    <a:pt x="0" y="589"/>
                    <a:pt x="393" y="589"/>
                  </a:cubicBezTo>
                  <a:cubicBezTo>
                    <a:pt x="402" y="589"/>
                    <a:pt x="412" y="589"/>
                    <a:pt x="422" y="588"/>
                  </a:cubicBezTo>
                  <a:lnTo>
                    <a:pt x="3416" y="588"/>
                  </a:lnTo>
                  <a:cubicBezTo>
                    <a:pt x="3570" y="588"/>
                    <a:pt x="3694" y="465"/>
                    <a:pt x="3694" y="311"/>
                  </a:cubicBezTo>
                  <a:cubicBezTo>
                    <a:pt x="3694" y="125"/>
                    <a:pt x="3570" y="2"/>
                    <a:pt x="3416" y="2"/>
                  </a:cubicBezTo>
                  <a:lnTo>
                    <a:pt x="422" y="2"/>
                  </a:lnTo>
                  <a:cubicBezTo>
                    <a:pt x="412" y="1"/>
                    <a:pt x="402"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95"/>
            <p:cNvSpPr/>
            <p:nvPr/>
          </p:nvSpPr>
          <p:spPr>
            <a:xfrm>
              <a:off x="7927875" y="3142225"/>
              <a:ext cx="94800" cy="14125"/>
            </a:xfrm>
            <a:custGeom>
              <a:rect b="b" l="l" r="r" t="t"/>
              <a:pathLst>
                <a:path extrusionOk="0" h="565" w="3792">
                  <a:moveTo>
                    <a:pt x="360" y="1"/>
                  </a:moveTo>
                  <a:cubicBezTo>
                    <a:pt x="0" y="1"/>
                    <a:pt x="0" y="564"/>
                    <a:pt x="360" y="564"/>
                  </a:cubicBezTo>
                  <a:cubicBezTo>
                    <a:pt x="378" y="564"/>
                    <a:pt x="396" y="563"/>
                    <a:pt x="414" y="560"/>
                  </a:cubicBezTo>
                  <a:lnTo>
                    <a:pt x="3377" y="560"/>
                  </a:lnTo>
                  <a:cubicBezTo>
                    <a:pt x="3396" y="563"/>
                    <a:pt x="3414" y="564"/>
                    <a:pt x="3431" y="564"/>
                  </a:cubicBezTo>
                  <a:cubicBezTo>
                    <a:pt x="3791" y="564"/>
                    <a:pt x="3791" y="1"/>
                    <a:pt x="3431" y="1"/>
                  </a:cubicBezTo>
                  <a:cubicBezTo>
                    <a:pt x="3414" y="1"/>
                    <a:pt x="3396" y="2"/>
                    <a:pt x="3377" y="5"/>
                  </a:cubicBezTo>
                  <a:lnTo>
                    <a:pt x="414" y="5"/>
                  </a:lnTo>
                  <a:cubicBezTo>
                    <a:pt x="396" y="2"/>
                    <a:pt x="378" y="1"/>
                    <a:pt x="3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2" name="Google Shape;15932;p95"/>
          <p:cNvGrpSpPr/>
          <p:nvPr/>
        </p:nvGrpSpPr>
        <p:grpSpPr>
          <a:xfrm>
            <a:off x="6954016" y="3950500"/>
            <a:ext cx="371150" cy="363625"/>
            <a:chOff x="7724500" y="3602750"/>
            <a:chExt cx="371150" cy="363625"/>
          </a:xfrm>
        </p:grpSpPr>
        <p:sp>
          <p:nvSpPr>
            <p:cNvPr id="15933" name="Google Shape;15933;p95"/>
            <p:cNvSpPr/>
            <p:nvPr/>
          </p:nvSpPr>
          <p:spPr>
            <a:xfrm>
              <a:off x="7724500" y="3602750"/>
              <a:ext cx="371150" cy="363625"/>
            </a:xfrm>
            <a:custGeom>
              <a:rect b="b" l="l" r="r" t="t"/>
              <a:pathLst>
                <a:path extrusionOk="0" h="14545" w="14846">
                  <a:moveTo>
                    <a:pt x="12562" y="687"/>
                  </a:moveTo>
                  <a:lnTo>
                    <a:pt x="13364" y="1490"/>
                  </a:lnTo>
                  <a:lnTo>
                    <a:pt x="12562" y="2292"/>
                  </a:lnTo>
                  <a:lnTo>
                    <a:pt x="11759" y="1490"/>
                  </a:lnTo>
                  <a:lnTo>
                    <a:pt x="12562" y="687"/>
                  </a:lnTo>
                  <a:close/>
                  <a:moveTo>
                    <a:pt x="1136" y="5664"/>
                  </a:moveTo>
                  <a:cubicBezTo>
                    <a:pt x="1421" y="5664"/>
                    <a:pt x="1698" y="5891"/>
                    <a:pt x="1698" y="6243"/>
                  </a:cubicBezTo>
                  <a:cubicBezTo>
                    <a:pt x="1698" y="6551"/>
                    <a:pt x="1451" y="6798"/>
                    <a:pt x="1143" y="6798"/>
                  </a:cubicBezTo>
                  <a:cubicBezTo>
                    <a:pt x="618" y="6798"/>
                    <a:pt x="371" y="6181"/>
                    <a:pt x="741" y="5841"/>
                  </a:cubicBezTo>
                  <a:cubicBezTo>
                    <a:pt x="853" y="5719"/>
                    <a:pt x="996" y="5664"/>
                    <a:pt x="1136" y="5664"/>
                  </a:cubicBezTo>
                  <a:close/>
                  <a:moveTo>
                    <a:pt x="13403" y="5664"/>
                  </a:moveTo>
                  <a:cubicBezTo>
                    <a:pt x="13690" y="5664"/>
                    <a:pt x="13960" y="5891"/>
                    <a:pt x="13981" y="6243"/>
                  </a:cubicBezTo>
                  <a:cubicBezTo>
                    <a:pt x="13981" y="6551"/>
                    <a:pt x="13703" y="6798"/>
                    <a:pt x="13395" y="6798"/>
                  </a:cubicBezTo>
                  <a:cubicBezTo>
                    <a:pt x="12901" y="6798"/>
                    <a:pt x="12623" y="6181"/>
                    <a:pt x="12994" y="5841"/>
                  </a:cubicBezTo>
                  <a:cubicBezTo>
                    <a:pt x="13116" y="5719"/>
                    <a:pt x="13261" y="5664"/>
                    <a:pt x="13403" y="5664"/>
                  </a:cubicBezTo>
                  <a:close/>
                  <a:moveTo>
                    <a:pt x="7253" y="5440"/>
                  </a:moveTo>
                  <a:lnTo>
                    <a:pt x="8087" y="6243"/>
                  </a:lnTo>
                  <a:lnTo>
                    <a:pt x="7253" y="7045"/>
                  </a:lnTo>
                  <a:lnTo>
                    <a:pt x="6451" y="6243"/>
                  </a:lnTo>
                  <a:lnTo>
                    <a:pt x="7253" y="5440"/>
                  </a:lnTo>
                  <a:close/>
                  <a:moveTo>
                    <a:pt x="1976" y="10193"/>
                  </a:moveTo>
                  <a:lnTo>
                    <a:pt x="2778" y="10995"/>
                  </a:lnTo>
                  <a:lnTo>
                    <a:pt x="1976" y="11798"/>
                  </a:lnTo>
                  <a:lnTo>
                    <a:pt x="1173" y="10995"/>
                  </a:lnTo>
                  <a:lnTo>
                    <a:pt x="1976" y="10193"/>
                  </a:lnTo>
                  <a:close/>
                  <a:moveTo>
                    <a:pt x="7562" y="8495"/>
                  </a:moveTo>
                  <a:lnTo>
                    <a:pt x="9414" y="11396"/>
                  </a:lnTo>
                  <a:cubicBezTo>
                    <a:pt x="8519" y="11952"/>
                    <a:pt x="7932" y="12909"/>
                    <a:pt x="7840" y="13958"/>
                  </a:cubicBezTo>
                  <a:lnTo>
                    <a:pt x="6698" y="13958"/>
                  </a:lnTo>
                  <a:cubicBezTo>
                    <a:pt x="6605" y="12909"/>
                    <a:pt x="6019" y="11952"/>
                    <a:pt x="5124" y="11396"/>
                  </a:cubicBezTo>
                  <a:lnTo>
                    <a:pt x="6976" y="8495"/>
                  </a:lnTo>
                  <a:lnTo>
                    <a:pt x="6976" y="10810"/>
                  </a:lnTo>
                  <a:cubicBezTo>
                    <a:pt x="7006" y="10980"/>
                    <a:pt x="7138" y="11065"/>
                    <a:pt x="7269" y="11065"/>
                  </a:cubicBezTo>
                  <a:cubicBezTo>
                    <a:pt x="7400" y="11065"/>
                    <a:pt x="7531" y="10980"/>
                    <a:pt x="7562" y="10810"/>
                  </a:cubicBezTo>
                  <a:lnTo>
                    <a:pt x="7562" y="8495"/>
                  </a:lnTo>
                  <a:close/>
                  <a:moveTo>
                    <a:pt x="12550" y="1"/>
                  </a:moveTo>
                  <a:cubicBezTo>
                    <a:pt x="12484" y="1"/>
                    <a:pt x="12423" y="24"/>
                    <a:pt x="12376" y="70"/>
                  </a:cubicBezTo>
                  <a:lnTo>
                    <a:pt x="11173" y="1274"/>
                  </a:lnTo>
                  <a:cubicBezTo>
                    <a:pt x="11111" y="1335"/>
                    <a:pt x="11080" y="1397"/>
                    <a:pt x="11080" y="1490"/>
                  </a:cubicBezTo>
                  <a:cubicBezTo>
                    <a:pt x="11080" y="1552"/>
                    <a:pt x="11111" y="1644"/>
                    <a:pt x="11173" y="1675"/>
                  </a:cubicBezTo>
                  <a:lnTo>
                    <a:pt x="12284" y="2817"/>
                  </a:lnTo>
                  <a:cubicBezTo>
                    <a:pt x="12222" y="4545"/>
                    <a:pt x="10802" y="5903"/>
                    <a:pt x="9074" y="5965"/>
                  </a:cubicBezTo>
                  <a:lnTo>
                    <a:pt x="8580" y="5965"/>
                  </a:lnTo>
                  <a:lnTo>
                    <a:pt x="7469" y="4823"/>
                  </a:lnTo>
                  <a:cubicBezTo>
                    <a:pt x="7408" y="4777"/>
                    <a:pt x="7338" y="4753"/>
                    <a:pt x="7269" y="4753"/>
                  </a:cubicBezTo>
                  <a:cubicBezTo>
                    <a:pt x="7199" y="4753"/>
                    <a:pt x="7130" y="4777"/>
                    <a:pt x="7068" y="4823"/>
                  </a:cubicBezTo>
                  <a:lnTo>
                    <a:pt x="5957" y="5965"/>
                  </a:lnTo>
                  <a:lnTo>
                    <a:pt x="2254" y="5965"/>
                  </a:lnTo>
                  <a:cubicBezTo>
                    <a:pt x="2101" y="5381"/>
                    <a:pt x="1628" y="5110"/>
                    <a:pt x="1156" y="5110"/>
                  </a:cubicBezTo>
                  <a:cubicBezTo>
                    <a:pt x="579" y="5110"/>
                    <a:pt x="1" y="5513"/>
                    <a:pt x="1" y="6243"/>
                  </a:cubicBezTo>
                  <a:cubicBezTo>
                    <a:pt x="1" y="6972"/>
                    <a:pt x="579" y="7375"/>
                    <a:pt x="1156" y="7375"/>
                  </a:cubicBezTo>
                  <a:cubicBezTo>
                    <a:pt x="1628" y="7375"/>
                    <a:pt x="2101" y="7104"/>
                    <a:pt x="2254" y="6520"/>
                  </a:cubicBezTo>
                  <a:lnTo>
                    <a:pt x="3519" y="6520"/>
                  </a:lnTo>
                  <a:cubicBezTo>
                    <a:pt x="2439" y="7199"/>
                    <a:pt x="1760" y="8372"/>
                    <a:pt x="1729" y="9668"/>
                  </a:cubicBezTo>
                  <a:lnTo>
                    <a:pt x="587" y="10810"/>
                  </a:lnTo>
                  <a:cubicBezTo>
                    <a:pt x="525" y="10872"/>
                    <a:pt x="495" y="10934"/>
                    <a:pt x="495" y="11026"/>
                  </a:cubicBezTo>
                  <a:cubicBezTo>
                    <a:pt x="495" y="11088"/>
                    <a:pt x="525" y="11150"/>
                    <a:pt x="587" y="11211"/>
                  </a:cubicBezTo>
                  <a:lnTo>
                    <a:pt x="1791" y="12415"/>
                  </a:lnTo>
                  <a:cubicBezTo>
                    <a:pt x="1837" y="12461"/>
                    <a:pt x="1906" y="12484"/>
                    <a:pt x="1976" y="12484"/>
                  </a:cubicBezTo>
                  <a:cubicBezTo>
                    <a:pt x="2045" y="12484"/>
                    <a:pt x="2115" y="12461"/>
                    <a:pt x="2161" y="12415"/>
                  </a:cubicBezTo>
                  <a:lnTo>
                    <a:pt x="3365" y="11211"/>
                  </a:lnTo>
                  <a:cubicBezTo>
                    <a:pt x="3426" y="11150"/>
                    <a:pt x="3457" y="11088"/>
                    <a:pt x="3457" y="11026"/>
                  </a:cubicBezTo>
                  <a:cubicBezTo>
                    <a:pt x="3457" y="10934"/>
                    <a:pt x="3426" y="10872"/>
                    <a:pt x="3365" y="10810"/>
                  </a:cubicBezTo>
                  <a:lnTo>
                    <a:pt x="2254" y="9699"/>
                  </a:lnTo>
                  <a:cubicBezTo>
                    <a:pt x="2315" y="7971"/>
                    <a:pt x="3735" y="6582"/>
                    <a:pt x="5463" y="6551"/>
                  </a:cubicBezTo>
                  <a:lnTo>
                    <a:pt x="5926" y="6551"/>
                  </a:lnTo>
                  <a:lnTo>
                    <a:pt x="6914" y="7539"/>
                  </a:lnTo>
                  <a:lnTo>
                    <a:pt x="4445" y="11396"/>
                  </a:lnTo>
                  <a:cubicBezTo>
                    <a:pt x="4414" y="11458"/>
                    <a:pt x="4414" y="11520"/>
                    <a:pt x="4414" y="11612"/>
                  </a:cubicBezTo>
                  <a:cubicBezTo>
                    <a:pt x="4445" y="11705"/>
                    <a:pt x="4507" y="11767"/>
                    <a:pt x="4568" y="11798"/>
                  </a:cubicBezTo>
                  <a:cubicBezTo>
                    <a:pt x="5525" y="12230"/>
                    <a:pt x="6142" y="13217"/>
                    <a:pt x="6111" y="14267"/>
                  </a:cubicBezTo>
                  <a:cubicBezTo>
                    <a:pt x="6111" y="14421"/>
                    <a:pt x="6235" y="14544"/>
                    <a:pt x="6389" y="14544"/>
                  </a:cubicBezTo>
                  <a:lnTo>
                    <a:pt x="8087" y="14544"/>
                  </a:lnTo>
                  <a:cubicBezTo>
                    <a:pt x="8241" y="14544"/>
                    <a:pt x="8395" y="14421"/>
                    <a:pt x="8395" y="14267"/>
                  </a:cubicBezTo>
                  <a:cubicBezTo>
                    <a:pt x="8364" y="13217"/>
                    <a:pt x="8982" y="12230"/>
                    <a:pt x="9938" y="11798"/>
                  </a:cubicBezTo>
                  <a:cubicBezTo>
                    <a:pt x="10000" y="11767"/>
                    <a:pt x="10062" y="11705"/>
                    <a:pt x="10062" y="11612"/>
                  </a:cubicBezTo>
                  <a:cubicBezTo>
                    <a:pt x="10093" y="11520"/>
                    <a:pt x="10093" y="11458"/>
                    <a:pt x="10031" y="11396"/>
                  </a:cubicBezTo>
                  <a:lnTo>
                    <a:pt x="7562" y="7539"/>
                  </a:lnTo>
                  <a:lnTo>
                    <a:pt x="8549" y="6551"/>
                  </a:lnTo>
                  <a:lnTo>
                    <a:pt x="12284" y="6551"/>
                  </a:lnTo>
                  <a:cubicBezTo>
                    <a:pt x="12413" y="7086"/>
                    <a:pt x="12894" y="7389"/>
                    <a:pt x="13379" y="7389"/>
                  </a:cubicBezTo>
                  <a:cubicBezTo>
                    <a:pt x="13706" y="7389"/>
                    <a:pt x="14035" y="7251"/>
                    <a:pt x="14259" y="6952"/>
                  </a:cubicBezTo>
                  <a:cubicBezTo>
                    <a:pt x="14845" y="6212"/>
                    <a:pt x="14321" y="5131"/>
                    <a:pt x="13364" y="5131"/>
                  </a:cubicBezTo>
                  <a:lnTo>
                    <a:pt x="13395" y="5101"/>
                  </a:lnTo>
                  <a:cubicBezTo>
                    <a:pt x="12870" y="5101"/>
                    <a:pt x="12438" y="5440"/>
                    <a:pt x="12315" y="5965"/>
                  </a:cubicBezTo>
                  <a:lnTo>
                    <a:pt x="11018" y="5965"/>
                  </a:lnTo>
                  <a:cubicBezTo>
                    <a:pt x="11296" y="5780"/>
                    <a:pt x="11512" y="5594"/>
                    <a:pt x="11728" y="5378"/>
                  </a:cubicBezTo>
                  <a:cubicBezTo>
                    <a:pt x="12407" y="4699"/>
                    <a:pt x="12808" y="3774"/>
                    <a:pt x="12839" y="2817"/>
                  </a:cubicBezTo>
                  <a:lnTo>
                    <a:pt x="13950" y="1675"/>
                  </a:lnTo>
                  <a:cubicBezTo>
                    <a:pt x="14012" y="1644"/>
                    <a:pt x="14043" y="1552"/>
                    <a:pt x="14043" y="1490"/>
                  </a:cubicBezTo>
                  <a:cubicBezTo>
                    <a:pt x="14043" y="1397"/>
                    <a:pt x="14012" y="1335"/>
                    <a:pt x="13950" y="1274"/>
                  </a:cubicBezTo>
                  <a:lnTo>
                    <a:pt x="12747" y="70"/>
                  </a:lnTo>
                  <a:cubicBezTo>
                    <a:pt x="12685" y="24"/>
                    <a:pt x="12616" y="1"/>
                    <a:pt x="125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95"/>
            <p:cNvSpPr/>
            <p:nvPr/>
          </p:nvSpPr>
          <p:spPr>
            <a:xfrm>
              <a:off x="7897700" y="3897900"/>
              <a:ext cx="16625" cy="14175"/>
            </a:xfrm>
            <a:custGeom>
              <a:rect b="b" l="l" r="r" t="t"/>
              <a:pathLst>
                <a:path extrusionOk="0" h="567" w="665">
                  <a:moveTo>
                    <a:pt x="343" y="1"/>
                  </a:moveTo>
                  <a:cubicBezTo>
                    <a:pt x="162" y="1"/>
                    <a:pt x="1" y="186"/>
                    <a:pt x="78" y="393"/>
                  </a:cubicBezTo>
                  <a:cubicBezTo>
                    <a:pt x="126" y="504"/>
                    <a:pt x="240" y="567"/>
                    <a:pt x="351" y="567"/>
                  </a:cubicBezTo>
                  <a:cubicBezTo>
                    <a:pt x="456" y="567"/>
                    <a:pt x="558" y="512"/>
                    <a:pt x="603" y="393"/>
                  </a:cubicBezTo>
                  <a:cubicBezTo>
                    <a:pt x="665" y="269"/>
                    <a:pt x="603" y="84"/>
                    <a:pt x="449" y="23"/>
                  </a:cubicBezTo>
                  <a:cubicBezTo>
                    <a:pt x="414" y="8"/>
                    <a:pt x="378" y="1"/>
                    <a:pt x="3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5" name="Google Shape;15935;p95"/>
          <p:cNvGrpSpPr/>
          <p:nvPr/>
        </p:nvGrpSpPr>
        <p:grpSpPr>
          <a:xfrm>
            <a:off x="7729834" y="3950975"/>
            <a:ext cx="363400" cy="362675"/>
            <a:chOff x="975800" y="1925575"/>
            <a:chExt cx="363400" cy="362675"/>
          </a:xfrm>
        </p:grpSpPr>
        <p:sp>
          <p:nvSpPr>
            <p:cNvPr id="15936" name="Google Shape;15936;p95"/>
            <p:cNvSpPr/>
            <p:nvPr/>
          </p:nvSpPr>
          <p:spPr>
            <a:xfrm>
              <a:off x="975800" y="1925575"/>
              <a:ext cx="363400" cy="362675"/>
            </a:xfrm>
            <a:custGeom>
              <a:rect b="b" l="l" r="r" t="t"/>
              <a:pathLst>
                <a:path extrusionOk="0" h="14507" w="14536">
                  <a:moveTo>
                    <a:pt x="11106" y="480"/>
                  </a:moveTo>
                  <a:cubicBezTo>
                    <a:pt x="11627" y="480"/>
                    <a:pt x="12144" y="835"/>
                    <a:pt x="12098" y="1545"/>
                  </a:cubicBezTo>
                  <a:lnTo>
                    <a:pt x="12098" y="4230"/>
                  </a:lnTo>
                  <a:lnTo>
                    <a:pt x="10092" y="4230"/>
                  </a:lnTo>
                  <a:lnTo>
                    <a:pt x="10092" y="1545"/>
                  </a:lnTo>
                  <a:cubicBezTo>
                    <a:pt x="10061" y="835"/>
                    <a:pt x="10586" y="480"/>
                    <a:pt x="11106" y="480"/>
                  </a:cubicBezTo>
                  <a:close/>
                  <a:moveTo>
                    <a:pt x="9907" y="527"/>
                  </a:moveTo>
                  <a:cubicBezTo>
                    <a:pt x="9660" y="804"/>
                    <a:pt x="9536" y="1175"/>
                    <a:pt x="9536" y="1545"/>
                  </a:cubicBezTo>
                  <a:lnTo>
                    <a:pt x="9536" y="7501"/>
                  </a:lnTo>
                  <a:cubicBezTo>
                    <a:pt x="9490" y="8119"/>
                    <a:pt x="9012" y="8427"/>
                    <a:pt x="8537" y="8427"/>
                  </a:cubicBezTo>
                  <a:cubicBezTo>
                    <a:pt x="8063" y="8427"/>
                    <a:pt x="7592" y="8119"/>
                    <a:pt x="7561" y="7501"/>
                  </a:cubicBezTo>
                  <a:lnTo>
                    <a:pt x="7561" y="7069"/>
                  </a:lnTo>
                  <a:cubicBezTo>
                    <a:pt x="7561" y="6915"/>
                    <a:pt x="7407" y="6791"/>
                    <a:pt x="7253" y="6791"/>
                  </a:cubicBezTo>
                  <a:lnTo>
                    <a:pt x="4135" y="6791"/>
                  </a:lnTo>
                  <a:lnTo>
                    <a:pt x="4135" y="1545"/>
                  </a:lnTo>
                  <a:cubicBezTo>
                    <a:pt x="4135" y="989"/>
                    <a:pt x="4598" y="527"/>
                    <a:pt x="5123" y="527"/>
                  </a:cubicBezTo>
                  <a:close/>
                  <a:moveTo>
                    <a:pt x="6975" y="7347"/>
                  </a:moveTo>
                  <a:lnTo>
                    <a:pt x="6975" y="7501"/>
                  </a:lnTo>
                  <a:cubicBezTo>
                    <a:pt x="6975" y="7841"/>
                    <a:pt x="7098" y="8211"/>
                    <a:pt x="7345" y="8489"/>
                  </a:cubicBezTo>
                  <a:lnTo>
                    <a:pt x="3426" y="8489"/>
                  </a:lnTo>
                  <a:cubicBezTo>
                    <a:pt x="2901" y="8489"/>
                    <a:pt x="2438" y="8026"/>
                    <a:pt x="2438" y="7501"/>
                  </a:cubicBezTo>
                  <a:lnTo>
                    <a:pt x="2438" y="7347"/>
                  </a:lnTo>
                  <a:close/>
                  <a:moveTo>
                    <a:pt x="13672" y="3088"/>
                  </a:moveTo>
                  <a:cubicBezTo>
                    <a:pt x="13826" y="3088"/>
                    <a:pt x="13950" y="3211"/>
                    <a:pt x="13950" y="3366"/>
                  </a:cubicBezTo>
                  <a:lnTo>
                    <a:pt x="13950" y="10186"/>
                  </a:lnTo>
                  <a:lnTo>
                    <a:pt x="8549" y="10186"/>
                  </a:lnTo>
                  <a:cubicBezTo>
                    <a:pt x="8148" y="10186"/>
                    <a:pt x="8148" y="10773"/>
                    <a:pt x="8549" y="10773"/>
                  </a:cubicBezTo>
                  <a:lnTo>
                    <a:pt x="13980" y="10773"/>
                  </a:lnTo>
                  <a:lnTo>
                    <a:pt x="13980" y="11791"/>
                  </a:lnTo>
                  <a:cubicBezTo>
                    <a:pt x="13950" y="11945"/>
                    <a:pt x="13826" y="12069"/>
                    <a:pt x="13672" y="12069"/>
                  </a:cubicBezTo>
                  <a:lnTo>
                    <a:pt x="864" y="12069"/>
                  </a:lnTo>
                  <a:cubicBezTo>
                    <a:pt x="710" y="12069"/>
                    <a:pt x="556" y="11945"/>
                    <a:pt x="556" y="11791"/>
                  </a:cubicBezTo>
                  <a:lnTo>
                    <a:pt x="556" y="10773"/>
                  </a:lnTo>
                  <a:lnTo>
                    <a:pt x="5987" y="10773"/>
                  </a:lnTo>
                  <a:cubicBezTo>
                    <a:pt x="6358" y="10773"/>
                    <a:pt x="6358" y="10217"/>
                    <a:pt x="5987" y="10217"/>
                  </a:cubicBezTo>
                  <a:lnTo>
                    <a:pt x="586" y="10217"/>
                  </a:lnTo>
                  <a:lnTo>
                    <a:pt x="586" y="3366"/>
                  </a:lnTo>
                  <a:cubicBezTo>
                    <a:pt x="586" y="3211"/>
                    <a:pt x="710" y="3088"/>
                    <a:pt x="864" y="3088"/>
                  </a:cubicBezTo>
                  <a:lnTo>
                    <a:pt x="3580" y="3088"/>
                  </a:lnTo>
                  <a:lnTo>
                    <a:pt x="3580" y="6791"/>
                  </a:lnTo>
                  <a:lnTo>
                    <a:pt x="2160" y="6791"/>
                  </a:lnTo>
                  <a:cubicBezTo>
                    <a:pt x="2006" y="6791"/>
                    <a:pt x="1883" y="6915"/>
                    <a:pt x="1883" y="7069"/>
                  </a:cubicBezTo>
                  <a:lnTo>
                    <a:pt x="1883" y="7501"/>
                  </a:lnTo>
                  <a:cubicBezTo>
                    <a:pt x="1883" y="8335"/>
                    <a:pt x="2562" y="9044"/>
                    <a:pt x="3426" y="9044"/>
                  </a:cubicBezTo>
                  <a:lnTo>
                    <a:pt x="8549" y="9044"/>
                  </a:lnTo>
                  <a:cubicBezTo>
                    <a:pt x="9413" y="9044"/>
                    <a:pt x="10092" y="8365"/>
                    <a:pt x="10092" y="7501"/>
                  </a:cubicBezTo>
                  <a:lnTo>
                    <a:pt x="10092" y="4785"/>
                  </a:lnTo>
                  <a:lnTo>
                    <a:pt x="12376" y="4785"/>
                  </a:lnTo>
                  <a:cubicBezTo>
                    <a:pt x="12530" y="4785"/>
                    <a:pt x="12653" y="4662"/>
                    <a:pt x="12653" y="4508"/>
                  </a:cubicBezTo>
                  <a:lnTo>
                    <a:pt x="12653" y="3088"/>
                  </a:lnTo>
                  <a:close/>
                  <a:moveTo>
                    <a:pt x="8672" y="12624"/>
                  </a:moveTo>
                  <a:lnTo>
                    <a:pt x="8672" y="13951"/>
                  </a:lnTo>
                  <a:lnTo>
                    <a:pt x="5833" y="13951"/>
                  </a:lnTo>
                  <a:lnTo>
                    <a:pt x="5833" y="12624"/>
                  </a:lnTo>
                  <a:close/>
                  <a:moveTo>
                    <a:pt x="11163" y="1"/>
                  </a:moveTo>
                  <a:cubicBezTo>
                    <a:pt x="11145" y="1"/>
                    <a:pt x="11128" y="1"/>
                    <a:pt x="11110" y="2"/>
                  </a:cubicBezTo>
                  <a:lnTo>
                    <a:pt x="5154" y="2"/>
                  </a:lnTo>
                  <a:cubicBezTo>
                    <a:pt x="4290" y="2"/>
                    <a:pt x="3580" y="681"/>
                    <a:pt x="3580" y="1545"/>
                  </a:cubicBezTo>
                  <a:lnTo>
                    <a:pt x="3580" y="2533"/>
                  </a:lnTo>
                  <a:lnTo>
                    <a:pt x="864" y="2533"/>
                  </a:lnTo>
                  <a:cubicBezTo>
                    <a:pt x="370" y="2533"/>
                    <a:pt x="0" y="2903"/>
                    <a:pt x="0" y="3366"/>
                  </a:cubicBezTo>
                  <a:lnTo>
                    <a:pt x="0" y="11791"/>
                  </a:lnTo>
                  <a:cubicBezTo>
                    <a:pt x="0" y="12254"/>
                    <a:pt x="370" y="12624"/>
                    <a:pt x="864" y="12624"/>
                  </a:cubicBezTo>
                  <a:lnTo>
                    <a:pt x="5277" y="12624"/>
                  </a:lnTo>
                  <a:lnTo>
                    <a:pt x="5277" y="13951"/>
                  </a:lnTo>
                  <a:lnTo>
                    <a:pt x="3858" y="13951"/>
                  </a:lnTo>
                  <a:cubicBezTo>
                    <a:pt x="3844" y="13949"/>
                    <a:pt x="3831" y="13947"/>
                    <a:pt x="3818" y="13947"/>
                  </a:cubicBezTo>
                  <a:cubicBezTo>
                    <a:pt x="3683" y="13947"/>
                    <a:pt x="3580" y="14088"/>
                    <a:pt x="3580" y="14229"/>
                  </a:cubicBezTo>
                  <a:cubicBezTo>
                    <a:pt x="3580" y="14383"/>
                    <a:pt x="3703" y="14507"/>
                    <a:pt x="3858" y="14507"/>
                  </a:cubicBezTo>
                  <a:lnTo>
                    <a:pt x="10678" y="14507"/>
                  </a:lnTo>
                  <a:cubicBezTo>
                    <a:pt x="10833" y="14507"/>
                    <a:pt x="10956" y="14383"/>
                    <a:pt x="10956" y="14229"/>
                  </a:cubicBezTo>
                  <a:cubicBezTo>
                    <a:pt x="10956" y="14088"/>
                    <a:pt x="10853" y="13947"/>
                    <a:pt x="10718" y="13947"/>
                  </a:cubicBezTo>
                  <a:cubicBezTo>
                    <a:pt x="10705" y="13947"/>
                    <a:pt x="10692" y="13949"/>
                    <a:pt x="10678" y="13951"/>
                  </a:cubicBezTo>
                  <a:lnTo>
                    <a:pt x="9259" y="13951"/>
                  </a:lnTo>
                  <a:lnTo>
                    <a:pt x="9259" y="12624"/>
                  </a:lnTo>
                  <a:lnTo>
                    <a:pt x="13672" y="12624"/>
                  </a:lnTo>
                  <a:cubicBezTo>
                    <a:pt x="14166" y="12624"/>
                    <a:pt x="14536" y="12254"/>
                    <a:pt x="14536" y="11791"/>
                  </a:cubicBezTo>
                  <a:lnTo>
                    <a:pt x="14536" y="3366"/>
                  </a:lnTo>
                  <a:cubicBezTo>
                    <a:pt x="14536" y="2903"/>
                    <a:pt x="14166" y="2533"/>
                    <a:pt x="13672" y="2533"/>
                  </a:cubicBezTo>
                  <a:lnTo>
                    <a:pt x="12653" y="2533"/>
                  </a:lnTo>
                  <a:lnTo>
                    <a:pt x="12653" y="1545"/>
                  </a:lnTo>
                  <a:cubicBezTo>
                    <a:pt x="12653" y="699"/>
                    <a:pt x="11973" y="1"/>
                    <a:pt x="1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95"/>
            <p:cNvSpPr/>
            <p:nvPr/>
          </p:nvSpPr>
          <p:spPr>
            <a:xfrm>
              <a:off x="1105400" y="1967275"/>
              <a:ext cx="82600" cy="14675"/>
            </a:xfrm>
            <a:custGeom>
              <a:rect b="b" l="l" r="r" t="t"/>
              <a:pathLst>
                <a:path extrusionOk="0" h="587" w="3304">
                  <a:moveTo>
                    <a:pt x="371" y="0"/>
                  </a:moveTo>
                  <a:cubicBezTo>
                    <a:pt x="1" y="0"/>
                    <a:pt x="1" y="587"/>
                    <a:pt x="371" y="587"/>
                  </a:cubicBezTo>
                  <a:lnTo>
                    <a:pt x="2933" y="587"/>
                  </a:lnTo>
                  <a:cubicBezTo>
                    <a:pt x="3303" y="587"/>
                    <a:pt x="3303" y="0"/>
                    <a:pt x="29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95"/>
            <p:cNvSpPr/>
            <p:nvPr/>
          </p:nvSpPr>
          <p:spPr>
            <a:xfrm>
              <a:off x="1104100" y="2009675"/>
              <a:ext cx="84425" cy="14750"/>
            </a:xfrm>
            <a:custGeom>
              <a:rect b="b" l="l" r="r" t="t"/>
              <a:pathLst>
                <a:path extrusionOk="0" h="590" w="3377">
                  <a:moveTo>
                    <a:pt x="394" y="1"/>
                  </a:moveTo>
                  <a:cubicBezTo>
                    <a:pt x="1" y="1"/>
                    <a:pt x="1" y="589"/>
                    <a:pt x="394" y="589"/>
                  </a:cubicBezTo>
                  <a:cubicBezTo>
                    <a:pt x="403" y="589"/>
                    <a:pt x="413" y="589"/>
                    <a:pt x="423" y="588"/>
                  </a:cubicBezTo>
                  <a:lnTo>
                    <a:pt x="2985" y="588"/>
                  </a:lnTo>
                  <a:cubicBezTo>
                    <a:pt x="2994" y="589"/>
                    <a:pt x="3003" y="589"/>
                    <a:pt x="3012" y="589"/>
                  </a:cubicBezTo>
                  <a:cubicBezTo>
                    <a:pt x="3377" y="589"/>
                    <a:pt x="3377" y="1"/>
                    <a:pt x="3012" y="1"/>
                  </a:cubicBezTo>
                  <a:cubicBezTo>
                    <a:pt x="3003" y="1"/>
                    <a:pt x="2994" y="1"/>
                    <a:pt x="2985" y="2"/>
                  </a:cubicBezTo>
                  <a:lnTo>
                    <a:pt x="423" y="2"/>
                  </a:lnTo>
                  <a:cubicBezTo>
                    <a:pt x="413" y="1"/>
                    <a:pt x="403" y="1"/>
                    <a:pt x="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95"/>
            <p:cNvSpPr/>
            <p:nvPr/>
          </p:nvSpPr>
          <p:spPr>
            <a:xfrm>
              <a:off x="1104125" y="2052800"/>
              <a:ext cx="84400" cy="14050"/>
            </a:xfrm>
            <a:custGeom>
              <a:rect b="b" l="l" r="r" t="t"/>
              <a:pathLst>
                <a:path extrusionOk="0" h="562" w="3376">
                  <a:moveTo>
                    <a:pt x="366" y="1"/>
                  </a:moveTo>
                  <a:cubicBezTo>
                    <a:pt x="0" y="1"/>
                    <a:pt x="9" y="562"/>
                    <a:pt x="393" y="562"/>
                  </a:cubicBezTo>
                  <a:cubicBezTo>
                    <a:pt x="402" y="562"/>
                    <a:pt x="412" y="561"/>
                    <a:pt x="422" y="561"/>
                  </a:cubicBezTo>
                  <a:lnTo>
                    <a:pt x="2984" y="561"/>
                  </a:lnTo>
                  <a:cubicBezTo>
                    <a:pt x="2993" y="561"/>
                    <a:pt x="3002" y="562"/>
                    <a:pt x="3011" y="562"/>
                  </a:cubicBezTo>
                  <a:cubicBezTo>
                    <a:pt x="3367" y="562"/>
                    <a:pt x="3376" y="1"/>
                    <a:pt x="3036" y="1"/>
                  </a:cubicBezTo>
                  <a:cubicBezTo>
                    <a:pt x="3019" y="1"/>
                    <a:pt x="3002" y="2"/>
                    <a:pt x="2984" y="5"/>
                  </a:cubicBezTo>
                  <a:lnTo>
                    <a:pt x="422" y="5"/>
                  </a:lnTo>
                  <a:cubicBezTo>
                    <a:pt x="402" y="2"/>
                    <a:pt x="38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95"/>
            <p:cNvSpPr/>
            <p:nvPr/>
          </p:nvSpPr>
          <p:spPr>
            <a:xfrm>
              <a:off x="1147850" y="2180225"/>
              <a:ext cx="17000" cy="14400"/>
            </a:xfrm>
            <a:custGeom>
              <a:rect b="b" l="l" r="r" t="t"/>
              <a:pathLst>
                <a:path extrusionOk="0" h="576" w="680">
                  <a:moveTo>
                    <a:pt x="371" y="0"/>
                  </a:moveTo>
                  <a:cubicBezTo>
                    <a:pt x="124" y="0"/>
                    <a:pt x="0" y="309"/>
                    <a:pt x="185" y="494"/>
                  </a:cubicBezTo>
                  <a:cubicBezTo>
                    <a:pt x="242" y="551"/>
                    <a:pt x="311" y="576"/>
                    <a:pt x="378" y="576"/>
                  </a:cubicBezTo>
                  <a:cubicBezTo>
                    <a:pt x="531" y="576"/>
                    <a:pt x="679" y="449"/>
                    <a:pt x="679" y="278"/>
                  </a:cubicBezTo>
                  <a:cubicBezTo>
                    <a:pt x="679"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41" name="Google Shape;15941;p95"/>
          <p:cNvSpPr txBox="1"/>
          <p:nvPr/>
        </p:nvSpPr>
        <p:spPr>
          <a:xfrm>
            <a:off x="2760900" y="1188000"/>
            <a:ext cx="36222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Goals &amp; Results</a:t>
            </a:r>
            <a:endParaRPr sz="1600">
              <a:solidFill>
                <a:srgbClr val="FFFFFF"/>
              </a:solidFill>
            </a:endParaRPr>
          </a:p>
        </p:txBody>
      </p:sp>
      <p:sp>
        <p:nvSpPr>
          <p:cNvPr id="15942" name="Google Shape;15942;p95"/>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Icons</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69" name="Shape 1369"/>
        <p:cNvGrpSpPr/>
        <p:nvPr/>
      </p:nvGrpSpPr>
      <p:grpSpPr>
        <a:xfrm>
          <a:off x="0" y="0"/>
          <a:ext cx="0" cy="0"/>
          <a:chOff x="0" y="0"/>
          <a:chExt cx="0" cy="0"/>
        </a:xfrm>
      </p:grpSpPr>
      <p:sp>
        <p:nvSpPr>
          <p:cNvPr id="1370" name="Google Shape;1370;p4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a:t>
            </a:r>
            <a:r>
              <a:rPr lang="en"/>
              <a:t>ungi kingdom</a:t>
            </a:r>
            <a:endParaRPr/>
          </a:p>
        </p:txBody>
      </p:sp>
      <p:sp>
        <p:nvSpPr>
          <p:cNvPr id="1371" name="Google Shape;1371;p42"/>
          <p:cNvSpPr txBox="1"/>
          <p:nvPr>
            <p:ph idx="1" type="subTitle"/>
          </p:nvPr>
        </p:nvSpPr>
        <p:spPr>
          <a:xfrm>
            <a:off x="4832075" y="2587150"/>
            <a:ext cx="3591900" cy="2016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takes a little more than 58 days to complete its rotation, so try to imagine how long days must be there! Since the temperatures are so extreme, albeit not as extreme as in Venus, Mercury has been deemed to be non-habitable for humans</a:t>
            </a:r>
            <a:endParaRPr/>
          </a:p>
        </p:txBody>
      </p:sp>
      <p:sp>
        <p:nvSpPr>
          <p:cNvPr id="1372" name="Google Shape;1372;p42"/>
          <p:cNvSpPr txBox="1"/>
          <p:nvPr>
            <p:ph idx="2" type="subTitle"/>
          </p:nvPr>
        </p:nvSpPr>
        <p:spPr>
          <a:xfrm>
            <a:off x="720100" y="2587150"/>
            <a:ext cx="3591900" cy="2016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entire Solar System. This planet's name has nothing to do with the liquid metal, since Mercury was named after the Roman messenger god. Its temperatures aren't as terribly hot as that planet's</a:t>
            </a:r>
            <a:endParaRPr/>
          </a:p>
        </p:txBody>
      </p:sp>
      <p:pic>
        <p:nvPicPr>
          <p:cNvPr id="1373" name="Google Shape;1373;p42"/>
          <p:cNvPicPr preferRelativeResize="0"/>
          <p:nvPr/>
        </p:nvPicPr>
        <p:blipFill rotWithShape="1">
          <a:blip r:embed="rId3">
            <a:alphaModFix amt="80000"/>
          </a:blip>
          <a:srcRect b="48335" l="0" r="0" t="31368"/>
          <a:stretch/>
        </p:blipFill>
        <p:spPr>
          <a:xfrm>
            <a:off x="720100" y="1632375"/>
            <a:ext cx="3591900" cy="729000"/>
          </a:xfrm>
          <a:prstGeom prst="roundRect">
            <a:avLst>
              <a:gd fmla="val 16667" name="adj"/>
            </a:avLst>
          </a:prstGeom>
          <a:noFill/>
          <a:ln cap="flat" cmpd="sng" w="9525">
            <a:solidFill>
              <a:schemeClr val="dk1"/>
            </a:solidFill>
            <a:prstDash val="solid"/>
            <a:round/>
            <a:headEnd len="sm" w="sm" type="none"/>
            <a:tailEnd len="sm" w="sm" type="none"/>
          </a:ln>
        </p:spPr>
      </p:pic>
      <p:pic>
        <p:nvPicPr>
          <p:cNvPr id="1374" name="Google Shape;1374;p42"/>
          <p:cNvPicPr preferRelativeResize="0"/>
          <p:nvPr/>
        </p:nvPicPr>
        <p:blipFill rotWithShape="1">
          <a:blip r:embed="rId4">
            <a:alphaModFix amt="80000"/>
          </a:blip>
          <a:srcRect b="50685" l="0" r="0" t="18864"/>
          <a:stretch/>
        </p:blipFill>
        <p:spPr>
          <a:xfrm>
            <a:off x="4832075" y="1632375"/>
            <a:ext cx="3591900" cy="729000"/>
          </a:xfrm>
          <a:prstGeom prst="roundRect">
            <a:avLst>
              <a:gd fmla="val 16667" name="adj"/>
            </a:avLst>
          </a:prstGeom>
          <a:noFill/>
          <a:ln cap="flat" cmpd="sng" w="9525">
            <a:solidFill>
              <a:schemeClr val="dk1"/>
            </a:solidFill>
            <a:prstDash val="solid"/>
            <a:round/>
            <a:headEnd len="sm" w="sm" type="none"/>
            <a:tailEnd len="sm" w="sm" type="none"/>
          </a:ln>
        </p:spPr>
      </p:pic>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946" name="Shape 15946"/>
        <p:cNvGrpSpPr/>
        <p:nvPr/>
      </p:nvGrpSpPr>
      <p:grpSpPr>
        <a:xfrm>
          <a:off x="0" y="0"/>
          <a:ext cx="0" cy="0"/>
          <a:chOff x="0" y="0"/>
          <a:chExt cx="0" cy="0"/>
        </a:xfrm>
      </p:grpSpPr>
      <p:sp>
        <p:nvSpPr>
          <p:cNvPr id="15947" name="Google Shape;15947;p96"/>
          <p:cNvSpPr/>
          <p:nvPr/>
        </p:nvSpPr>
        <p:spPr>
          <a:xfrm>
            <a:off x="1042814" y="1767791"/>
            <a:ext cx="362447" cy="354614"/>
          </a:xfrm>
          <a:custGeom>
            <a:rect b="b" l="l" r="r" t="t"/>
            <a:pathLst>
              <a:path extrusionOk="0" h="11861" w="12123">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48" name="Google Shape;15948;p96"/>
          <p:cNvGrpSpPr/>
          <p:nvPr/>
        </p:nvGrpSpPr>
        <p:grpSpPr>
          <a:xfrm>
            <a:off x="2541660" y="1767756"/>
            <a:ext cx="356737" cy="353239"/>
            <a:chOff x="3192838" y="1931233"/>
            <a:chExt cx="298300" cy="295375"/>
          </a:xfrm>
        </p:grpSpPr>
        <p:sp>
          <p:nvSpPr>
            <p:cNvPr id="15949" name="Google Shape;15949;p96"/>
            <p:cNvSpPr/>
            <p:nvPr/>
          </p:nvSpPr>
          <p:spPr>
            <a:xfrm>
              <a:off x="3192838" y="1931233"/>
              <a:ext cx="91700" cy="295375"/>
            </a:xfrm>
            <a:custGeom>
              <a:rect b="b" l="l" r="r" t="t"/>
              <a:pathLst>
                <a:path extrusionOk="0" h="11815" w="3668">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96"/>
            <p:cNvSpPr/>
            <p:nvPr/>
          </p:nvSpPr>
          <p:spPr>
            <a:xfrm>
              <a:off x="3222013" y="1955483"/>
              <a:ext cx="32175" cy="37850"/>
            </a:xfrm>
            <a:custGeom>
              <a:rect b="b" l="l" r="r" t="t"/>
              <a:pathLst>
                <a:path extrusionOk="0" h="1514" w="1287">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96"/>
            <p:cNvSpPr/>
            <p:nvPr/>
          </p:nvSpPr>
          <p:spPr>
            <a:xfrm>
              <a:off x="3212488" y="2073583"/>
              <a:ext cx="53000" cy="8950"/>
            </a:xfrm>
            <a:custGeom>
              <a:rect b="b" l="l" r="r" t="t"/>
              <a:pathLst>
                <a:path extrusionOk="0" h="358" w="212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96"/>
            <p:cNvSpPr/>
            <p:nvPr/>
          </p:nvSpPr>
          <p:spPr>
            <a:xfrm>
              <a:off x="3212488" y="2093233"/>
              <a:ext cx="53000" cy="8950"/>
            </a:xfrm>
            <a:custGeom>
              <a:rect b="b" l="l" r="r" t="t"/>
              <a:pathLst>
                <a:path extrusionOk="0" h="358" w="212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96"/>
            <p:cNvSpPr/>
            <p:nvPr/>
          </p:nvSpPr>
          <p:spPr>
            <a:xfrm>
              <a:off x="3212488" y="2113458"/>
              <a:ext cx="53000" cy="8975"/>
            </a:xfrm>
            <a:custGeom>
              <a:rect b="b" l="l" r="r" t="t"/>
              <a:pathLst>
                <a:path extrusionOk="0" h="359" w="212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96"/>
            <p:cNvSpPr/>
            <p:nvPr/>
          </p:nvSpPr>
          <p:spPr>
            <a:xfrm>
              <a:off x="3212488" y="2133708"/>
              <a:ext cx="53000" cy="8950"/>
            </a:xfrm>
            <a:custGeom>
              <a:rect b="b" l="l" r="r" t="t"/>
              <a:pathLst>
                <a:path extrusionOk="0" h="358" w="212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96"/>
            <p:cNvSpPr/>
            <p:nvPr/>
          </p:nvSpPr>
          <p:spPr>
            <a:xfrm>
              <a:off x="3212488" y="2152758"/>
              <a:ext cx="53000" cy="8950"/>
            </a:xfrm>
            <a:custGeom>
              <a:rect b="b" l="l" r="r" t="t"/>
              <a:pathLst>
                <a:path extrusionOk="0" h="358" w="212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96"/>
            <p:cNvSpPr/>
            <p:nvPr/>
          </p:nvSpPr>
          <p:spPr>
            <a:xfrm>
              <a:off x="3212488" y="2173008"/>
              <a:ext cx="26825" cy="8950"/>
            </a:xfrm>
            <a:custGeom>
              <a:rect b="b" l="l" r="r" t="t"/>
              <a:pathLst>
                <a:path extrusionOk="0" h="358" w="1073">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96"/>
            <p:cNvSpPr/>
            <p:nvPr/>
          </p:nvSpPr>
          <p:spPr>
            <a:xfrm>
              <a:off x="3400013" y="1931233"/>
              <a:ext cx="91125" cy="295375"/>
            </a:xfrm>
            <a:custGeom>
              <a:rect b="b" l="l" r="r" t="t"/>
              <a:pathLst>
                <a:path extrusionOk="0" h="11815" w="3645">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96"/>
            <p:cNvSpPr/>
            <p:nvPr/>
          </p:nvSpPr>
          <p:spPr>
            <a:xfrm>
              <a:off x="3429788" y="1955108"/>
              <a:ext cx="32775" cy="36925"/>
            </a:xfrm>
            <a:custGeom>
              <a:rect b="b" l="l" r="r" t="t"/>
              <a:pathLst>
                <a:path extrusionOk="0" h="1477" w="1311">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96"/>
            <p:cNvSpPr/>
            <p:nvPr/>
          </p:nvSpPr>
          <p:spPr>
            <a:xfrm>
              <a:off x="3419663" y="2074183"/>
              <a:ext cx="52425" cy="8950"/>
            </a:xfrm>
            <a:custGeom>
              <a:rect b="b" l="l" r="r" t="t"/>
              <a:pathLst>
                <a:path extrusionOk="0" h="358" w="2097">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96"/>
            <p:cNvSpPr/>
            <p:nvPr/>
          </p:nvSpPr>
          <p:spPr>
            <a:xfrm>
              <a:off x="3419663" y="2093233"/>
              <a:ext cx="52425" cy="8950"/>
            </a:xfrm>
            <a:custGeom>
              <a:rect b="b" l="l" r="r" t="t"/>
              <a:pathLst>
                <a:path extrusionOk="0" h="358" w="2097">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96"/>
            <p:cNvSpPr/>
            <p:nvPr/>
          </p:nvSpPr>
          <p:spPr>
            <a:xfrm>
              <a:off x="3419663" y="2113458"/>
              <a:ext cx="52425" cy="8975"/>
            </a:xfrm>
            <a:custGeom>
              <a:rect b="b" l="l" r="r" t="t"/>
              <a:pathLst>
                <a:path extrusionOk="0" h="359" w="2097">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96"/>
            <p:cNvSpPr/>
            <p:nvPr/>
          </p:nvSpPr>
          <p:spPr>
            <a:xfrm>
              <a:off x="3419663" y="2133708"/>
              <a:ext cx="52425" cy="8950"/>
            </a:xfrm>
            <a:custGeom>
              <a:rect b="b" l="l" r="r" t="t"/>
              <a:pathLst>
                <a:path extrusionOk="0" h="358" w="2097">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96"/>
            <p:cNvSpPr/>
            <p:nvPr/>
          </p:nvSpPr>
          <p:spPr>
            <a:xfrm>
              <a:off x="3419663" y="2152758"/>
              <a:ext cx="52425" cy="8950"/>
            </a:xfrm>
            <a:custGeom>
              <a:rect b="b" l="l" r="r" t="t"/>
              <a:pathLst>
                <a:path extrusionOk="0" h="358" w="2097">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96"/>
            <p:cNvSpPr/>
            <p:nvPr/>
          </p:nvSpPr>
          <p:spPr>
            <a:xfrm>
              <a:off x="3419663" y="2173008"/>
              <a:ext cx="26825" cy="8950"/>
            </a:xfrm>
            <a:custGeom>
              <a:rect b="b" l="l" r="r" t="t"/>
              <a:pathLst>
                <a:path extrusionOk="0" h="358" w="1073">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96"/>
            <p:cNvSpPr/>
            <p:nvPr/>
          </p:nvSpPr>
          <p:spPr>
            <a:xfrm>
              <a:off x="3329188" y="2163483"/>
              <a:ext cx="26200" cy="36925"/>
            </a:xfrm>
            <a:custGeom>
              <a:rect b="b" l="l" r="r" t="t"/>
              <a:pathLst>
                <a:path extrusionOk="0" h="1477" w="1048">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96"/>
            <p:cNvSpPr/>
            <p:nvPr/>
          </p:nvSpPr>
          <p:spPr>
            <a:xfrm>
              <a:off x="3297613" y="1931283"/>
              <a:ext cx="90525" cy="295325"/>
            </a:xfrm>
            <a:custGeom>
              <a:rect b="b" l="l" r="r" t="t"/>
              <a:pathLst>
                <a:path extrusionOk="0" h="11813" w="3621">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96"/>
            <p:cNvSpPr/>
            <p:nvPr/>
          </p:nvSpPr>
          <p:spPr>
            <a:xfrm>
              <a:off x="3316088" y="1975933"/>
              <a:ext cx="53000" cy="8950"/>
            </a:xfrm>
            <a:custGeom>
              <a:rect b="b" l="l" r="r" t="t"/>
              <a:pathLst>
                <a:path extrusionOk="0" h="358" w="212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96"/>
            <p:cNvSpPr/>
            <p:nvPr/>
          </p:nvSpPr>
          <p:spPr>
            <a:xfrm>
              <a:off x="3316088" y="1996183"/>
              <a:ext cx="53000" cy="8950"/>
            </a:xfrm>
            <a:custGeom>
              <a:rect b="b" l="l" r="r" t="t"/>
              <a:pathLst>
                <a:path extrusionOk="0" h="358" w="212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96"/>
            <p:cNvSpPr/>
            <p:nvPr/>
          </p:nvSpPr>
          <p:spPr>
            <a:xfrm>
              <a:off x="3316088" y="2015833"/>
              <a:ext cx="53000" cy="8950"/>
            </a:xfrm>
            <a:custGeom>
              <a:rect b="b" l="l" r="r" t="t"/>
              <a:pathLst>
                <a:path extrusionOk="0" h="358" w="212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96"/>
            <p:cNvSpPr/>
            <p:nvPr/>
          </p:nvSpPr>
          <p:spPr>
            <a:xfrm>
              <a:off x="3316088" y="2035483"/>
              <a:ext cx="53000" cy="8950"/>
            </a:xfrm>
            <a:custGeom>
              <a:rect b="b" l="l" r="r" t="t"/>
              <a:pathLst>
                <a:path extrusionOk="0" h="358" w="212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96"/>
            <p:cNvSpPr/>
            <p:nvPr/>
          </p:nvSpPr>
          <p:spPr>
            <a:xfrm>
              <a:off x="3316088" y="2055708"/>
              <a:ext cx="53000" cy="8975"/>
            </a:xfrm>
            <a:custGeom>
              <a:rect b="b" l="l" r="r" t="t"/>
              <a:pathLst>
                <a:path extrusionOk="0" h="359" w="212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96"/>
            <p:cNvSpPr/>
            <p:nvPr/>
          </p:nvSpPr>
          <p:spPr>
            <a:xfrm>
              <a:off x="3316088" y="2075358"/>
              <a:ext cx="26800" cy="8950"/>
            </a:xfrm>
            <a:custGeom>
              <a:rect b="b" l="l" r="r" t="t"/>
              <a:pathLst>
                <a:path extrusionOk="0" h="358" w="1072">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3" name="Google Shape;15973;p96"/>
          <p:cNvGrpSpPr/>
          <p:nvPr/>
        </p:nvGrpSpPr>
        <p:grpSpPr>
          <a:xfrm>
            <a:off x="3272905" y="1766411"/>
            <a:ext cx="342506" cy="355302"/>
            <a:chOff x="3676863" y="1930108"/>
            <a:chExt cx="286400" cy="297100"/>
          </a:xfrm>
        </p:grpSpPr>
        <p:sp>
          <p:nvSpPr>
            <p:cNvPr id="15974" name="Google Shape;15974;p96"/>
            <p:cNvSpPr/>
            <p:nvPr/>
          </p:nvSpPr>
          <p:spPr>
            <a:xfrm>
              <a:off x="3779863" y="1930108"/>
              <a:ext cx="79200" cy="79200"/>
            </a:xfrm>
            <a:custGeom>
              <a:rect b="b" l="l" r="r" t="t"/>
              <a:pathLst>
                <a:path extrusionOk="0" h="3168" w="3168">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96"/>
            <p:cNvSpPr/>
            <p:nvPr/>
          </p:nvSpPr>
          <p:spPr>
            <a:xfrm>
              <a:off x="3732838" y="2021183"/>
              <a:ext cx="175650" cy="92900"/>
            </a:xfrm>
            <a:custGeom>
              <a:rect b="b" l="l" r="r" t="t"/>
              <a:pathLst>
                <a:path extrusionOk="0" h="3716" w="7026">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96"/>
            <p:cNvSpPr/>
            <p:nvPr/>
          </p:nvSpPr>
          <p:spPr>
            <a:xfrm>
              <a:off x="3676863" y="2125383"/>
              <a:ext cx="286400" cy="101825"/>
            </a:xfrm>
            <a:custGeom>
              <a:rect b="b" l="l" r="r" t="t"/>
              <a:pathLst>
                <a:path extrusionOk="0" h="4073" w="11456">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7" name="Google Shape;15977;p96"/>
          <p:cNvGrpSpPr/>
          <p:nvPr/>
        </p:nvGrpSpPr>
        <p:grpSpPr>
          <a:xfrm>
            <a:off x="1797588" y="1765574"/>
            <a:ext cx="357455" cy="356139"/>
            <a:chOff x="2698088" y="1929408"/>
            <a:chExt cx="298900" cy="297800"/>
          </a:xfrm>
        </p:grpSpPr>
        <p:sp>
          <p:nvSpPr>
            <p:cNvPr id="15978" name="Google Shape;15978;p96"/>
            <p:cNvSpPr/>
            <p:nvPr/>
          </p:nvSpPr>
          <p:spPr>
            <a:xfrm>
              <a:off x="2735013" y="1931283"/>
              <a:ext cx="170300" cy="140675"/>
            </a:xfrm>
            <a:custGeom>
              <a:rect b="b" l="l" r="r" t="t"/>
              <a:pathLst>
                <a:path extrusionOk="0" h="5627" w="6812">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96"/>
            <p:cNvSpPr/>
            <p:nvPr/>
          </p:nvSpPr>
          <p:spPr>
            <a:xfrm>
              <a:off x="2698088" y="1929408"/>
              <a:ext cx="298900" cy="297800"/>
            </a:xfrm>
            <a:custGeom>
              <a:rect b="b" l="l" r="r" t="t"/>
              <a:pathLst>
                <a:path extrusionOk="0" h="11912" w="11956">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0" name="Google Shape;15980;p96"/>
          <p:cNvGrpSpPr/>
          <p:nvPr/>
        </p:nvGrpSpPr>
        <p:grpSpPr>
          <a:xfrm>
            <a:off x="4822996" y="1767099"/>
            <a:ext cx="288391" cy="354734"/>
            <a:chOff x="4718163" y="1930683"/>
            <a:chExt cx="241150" cy="296625"/>
          </a:xfrm>
        </p:grpSpPr>
        <p:sp>
          <p:nvSpPr>
            <p:cNvPr id="15981" name="Google Shape;15981;p96"/>
            <p:cNvSpPr/>
            <p:nvPr/>
          </p:nvSpPr>
          <p:spPr>
            <a:xfrm>
              <a:off x="4852713" y="2030708"/>
              <a:ext cx="106000" cy="196500"/>
            </a:xfrm>
            <a:custGeom>
              <a:rect b="b" l="l" r="r" t="t"/>
              <a:pathLst>
                <a:path extrusionOk="0" h="7860" w="424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96"/>
            <p:cNvSpPr/>
            <p:nvPr/>
          </p:nvSpPr>
          <p:spPr>
            <a:xfrm>
              <a:off x="4846763" y="1968708"/>
              <a:ext cx="31575" cy="45350"/>
            </a:xfrm>
            <a:custGeom>
              <a:rect b="b" l="l" r="r" t="t"/>
              <a:pathLst>
                <a:path extrusionOk="0" h="1814" w="1263">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96"/>
            <p:cNvSpPr/>
            <p:nvPr/>
          </p:nvSpPr>
          <p:spPr>
            <a:xfrm>
              <a:off x="4884263" y="1969958"/>
              <a:ext cx="28600" cy="47075"/>
            </a:xfrm>
            <a:custGeom>
              <a:rect b="b" l="l" r="r" t="t"/>
              <a:pathLst>
                <a:path extrusionOk="0" h="1883" w="1144">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96"/>
            <p:cNvSpPr/>
            <p:nvPr/>
          </p:nvSpPr>
          <p:spPr>
            <a:xfrm>
              <a:off x="4928913" y="1968908"/>
              <a:ext cx="24425" cy="46350"/>
            </a:xfrm>
            <a:custGeom>
              <a:rect b="b" l="l" r="r" t="t"/>
              <a:pathLst>
                <a:path extrusionOk="0" h="1854" w="977">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96"/>
            <p:cNvSpPr/>
            <p:nvPr/>
          </p:nvSpPr>
          <p:spPr>
            <a:xfrm>
              <a:off x="4923563" y="1972958"/>
              <a:ext cx="10150" cy="10150"/>
            </a:xfrm>
            <a:custGeom>
              <a:rect b="b" l="l" r="r" t="t"/>
              <a:pathLst>
                <a:path extrusionOk="0" h="406" w="406">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96"/>
            <p:cNvSpPr/>
            <p:nvPr/>
          </p:nvSpPr>
          <p:spPr>
            <a:xfrm>
              <a:off x="4948563" y="2001533"/>
              <a:ext cx="10750" cy="10750"/>
            </a:xfrm>
            <a:custGeom>
              <a:rect b="b" l="l" r="r" t="t"/>
              <a:pathLst>
                <a:path extrusionOk="0" h="430" w="43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96"/>
            <p:cNvSpPr/>
            <p:nvPr/>
          </p:nvSpPr>
          <p:spPr>
            <a:xfrm>
              <a:off x="4739588" y="1930683"/>
              <a:ext cx="57775" cy="57775"/>
            </a:xfrm>
            <a:custGeom>
              <a:rect b="b" l="l" r="r" t="t"/>
              <a:pathLst>
                <a:path extrusionOk="0" h="2311" w="2311">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96"/>
            <p:cNvSpPr/>
            <p:nvPr/>
          </p:nvSpPr>
          <p:spPr>
            <a:xfrm>
              <a:off x="4718163" y="1997383"/>
              <a:ext cx="106575" cy="229925"/>
            </a:xfrm>
            <a:custGeom>
              <a:rect b="b" l="l" r="r" t="t"/>
              <a:pathLst>
                <a:path extrusionOk="0" h="9197" w="4263">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9" name="Google Shape;15989;p96"/>
          <p:cNvGrpSpPr/>
          <p:nvPr/>
        </p:nvGrpSpPr>
        <p:grpSpPr>
          <a:xfrm>
            <a:off x="5516511" y="1765693"/>
            <a:ext cx="356019" cy="355302"/>
            <a:chOff x="5170638" y="1929508"/>
            <a:chExt cx="297700" cy="297100"/>
          </a:xfrm>
        </p:grpSpPr>
        <p:sp>
          <p:nvSpPr>
            <p:cNvPr id="15990" name="Google Shape;15990;p96"/>
            <p:cNvSpPr/>
            <p:nvPr/>
          </p:nvSpPr>
          <p:spPr>
            <a:xfrm>
              <a:off x="5170638" y="1929508"/>
              <a:ext cx="297700" cy="297100"/>
            </a:xfrm>
            <a:custGeom>
              <a:rect b="b" l="l" r="r" t="t"/>
              <a:pathLst>
                <a:path extrusionOk="0" h="11884" w="11908">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96"/>
            <p:cNvSpPr/>
            <p:nvPr/>
          </p:nvSpPr>
          <p:spPr>
            <a:xfrm>
              <a:off x="5333763" y="1994383"/>
              <a:ext cx="33950" cy="53025"/>
            </a:xfrm>
            <a:custGeom>
              <a:rect b="b" l="l" r="r" t="t"/>
              <a:pathLst>
                <a:path extrusionOk="0" h="2121" w="1358">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96"/>
            <p:cNvSpPr/>
            <p:nvPr/>
          </p:nvSpPr>
          <p:spPr>
            <a:xfrm>
              <a:off x="5369488" y="1993808"/>
              <a:ext cx="36325" cy="54800"/>
            </a:xfrm>
            <a:custGeom>
              <a:rect b="b" l="l" r="r" t="t"/>
              <a:pathLst>
                <a:path extrusionOk="0" h="2192" w="1453">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96"/>
            <p:cNvSpPr/>
            <p:nvPr/>
          </p:nvSpPr>
          <p:spPr>
            <a:xfrm>
              <a:off x="5421288" y="1991808"/>
              <a:ext cx="30975" cy="60950"/>
            </a:xfrm>
            <a:custGeom>
              <a:rect b="b" l="l" r="r" t="t"/>
              <a:pathLst>
                <a:path extrusionOk="0" h="2438" w="1239">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96"/>
            <p:cNvSpPr/>
            <p:nvPr/>
          </p:nvSpPr>
          <p:spPr>
            <a:xfrm>
              <a:off x="5412338" y="1994983"/>
              <a:ext cx="13125" cy="13725"/>
            </a:xfrm>
            <a:custGeom>
              <a:rect b="b" l="l" r="r" t="t"/>
              <a:pathLst>
                <a:path extrusionOk="0" h="549" w="525">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96"/>
            <p:cNvSpPr/>
            <p:nvPr/>
          </p:nvSpPr>
          <p:spPr>
            <a:xfrm>
              <a:off x="5447463" y="2036058"/>
              <a:ext cx="13125" cy="13125"/>
            </a:xfrm>
            <a:custGeom>
              <a:rect b="b" l="l" r="r" t="t"/>
              <a:pathLst>
                <a:path extrusionOk="0" h="525" w="525">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6" name="Google Shape;15996;p96"/>
          <p:cNvGrpSpPr/>
          <p:nvPr/>
        </p:nvGrpSpPr>
        <p:grpSpPr>
          <a:xfrm>
            <a:off x="6274096" y="1767099"/>
            <a:ext cx="356019" cy="353897"/>
            <a:chOff x="5676688" y="1930683"/>
            <a:chExt cx="297700" cy="295925"/>
          </a:xfrm>
        </p:grpSpPr>
        <p:sp>
          <p:nvSpPr>
            <p:cNvPr id="15997" name="Google Shape;15997;p96"/>
            <p:cNvSpPr/>
            <p:nvPr/>
          </p:nvSpPr>
          <p:spPr>
            <a:xfrm>
              <a:off x="5776113" y="2057508"/>
              <a:ext cx="86350" cy="8950"/>
            </a:xfrm>
            <a:custGeom>
              <a:rect b="b" l="l" r="r" t="t"/>
              <a:pathLst>
                <a:path extrusionOk="0" h="358" w="3454">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96"/>
            <p:cNvSpPr/>
            <p:nvPr/>
          </p:nvSpPr>
          <p:spPr>
            <a:xfrm>
              <a:off x="5776113" y="2080133"/>
              <a:ext cx="87550" cy="8950"/>
            </a:xfrm>
            <a:custGeom>
              <a:rect b="b" l="l" r="r" t="t"/>
              <a:pathLst>
                <a:path extrusionOk="0" h="358" w="3502">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96"/>
            <p:cNvSpPr/>
            <p:nvPr/>
          </p:nvSpPr>
          <p:spPr>
            <a:xfrm>
              <a:off x="5795763" y="2101558"/>
              <a:ext cx="48850" cy="8950"/>
            </a:xfrm>
            <a:custGeom>
              <a:rect b="b" l="l" r="r" t="t"/>
              <a:pathLst>
                <a:path extrusionOk="0" h="358" w="1954">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96"/>
            <p:cNvSpPr/>
            <p:nvPr/>
          </p:nvSpPr>
          <p:spPr>
            <a:xfrm>
              <a:off x="5676688" y="1930683"/>
              <a:ext cx="297700" cy="295925"/>
            </a:xfrm>
            <a:custGeom>
              <a:rect b="b" l="l" r="r" t="t"/>
              <a:pathLst>
                <a:path extrusionOk="0" h="11837" w="11908">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01" name="Google Shape;16001;p96"/>
          <p:cNvSpPr/>
          <p:nvPr/>
        </p:nvSpPr>
        <p:spPr>
          <a:xfrm>
            <a:off x="7034469" y="1768508"/>
            <a:ext cx="302622" cy="357455"/>
          </a:xfrm>
          <a:custGeom>
            <a:rect b="b" l="l" r="r" t="t"/>
            <a:pathLst>
              <a:path extrusionOk="0" h="11956" w="10122">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02" name="Google Shape;16002;p96"/>
          <p:cNvGrpSpPr/>
          <p:nvPr/>
        </p:nvGrpSpPr>
        <p:grpSpPr>
          <a:xfrm>
            <a:off x="7742297" y="1767816"/>
            <a:ext cx="354614" cy="355332"/>
            <a:chOff x="6649513" y="1931283"/>
            <a:chExt cx="296525" cy="297125"/>
          </a:xfrm>
        </p:grpSpPr>
        <p:sp>
          <p:nvSpPr>
            <p:cNvPr id="16003" name="Google Shape;16003;p96"/>
            <p:cNvSpPr/>
            <p:nvPr/>
          </p:nvSpPr>
          <p:spPr>
            <a:xfrm>
              <a:off x="6762638" y="1953308"/>
              <a:ext cx="69675" cy="8950"/>
            </a:xfrm>
            <a:custGeom>
              <a:rect b="b" l="l" r="r" t="t"/>
              <a:pathLst>
                <a:path extrusionOk="0" h="358" w="2787">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96"/>
            <p:cNvSpPr/>
            <p:nvPr/>
          </p:nvSpPr>
          <p:spPr>
            <a:xfrm>
              <a:off x="6777513" y="1972958"/>
              <a:ext cx="39325" cy="8950"/>
            </a:xfrm>
            <a:custGeom>
              <a:rect b="b" l="l" r="r" t="t"/>
              <a:pathLst>
                <a:path extrusionOk="0" h="358" w="1573">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96"/>
            <p:cNvSpPr/>
            <p:nvPr/>
          </p:nvSpPr>
          <p:spPr>
            <a:xfrm>
              <a:off x="6649513" y="1931283"/>
              <a:ext cx="296525" cy="297125"/>
            </a:xfrm>
            <a:custGeom>
              <a:rect b="b" l="l" r="r" t="t"/>
              <a:pathLst>
                <a:path extrusionOk="0" h="11885" w="11861">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6" name="Google Shape;16006;p96"/>
          <p:cNvGrpSpPr/>
          <p:nvPr/>
        </p:nvGrpSpPr>
        <p:grpSpPr>
          <a:xfrm>
            <a:off x="7740145" y="2291860"/>
            <a:ext cx="356767" cy="354584"/>
            <a:chOff x="6647713" y="2369483"/>
            <a:chExt cx="298325" cy="296500"/>
          </a:xfrm>
        </p:grpSpPr>
        <p:sp>
          <p:nvSpPr>
            <p:cNvPr id="16007" name="Google Shape;16007;p96"/>
            <p:cNvSpPr/>
            <p:nvPr/>
          </p:nvSpPr>
          <p:spPr>
            <a:xfrm>
              <a:off x="6648313" y="2370058"/>
              <a:ext cx="144700" cy="144100"/>
            </a:xfrm>
            <a:custGeom>
              <a:rect b="b" l="l" r="r" t="t"/>
              <a:pathLst>
                <a:path extrusionOk="0" h="5764" w="5788">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96"/>
            <p:cNvSpPr/>
            <p:nvPr/>
          </p:nvSpPr>
          <p:spPr>
            <a:xfrm>
              <a:off x="6647713" y="2521883"/>
              <a:ext cx="240550" cy="144100"/>
            </a:xfrm>
            <a:custGeom>
              <a:rect b="b" l="l" r="r" t="t"/>
              <a:pathLst>
                <a:path extrusionOk="0" h="5764" w="9622">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96"/>
            <p:cNvSpPr/>
            <p:nvPr/>
          </p:nvSpPr>
          <p:spPr>
            <a:xfrm>
              <a:off x="6801913" y="2369483"/>
              <a:ext cx="144125" cy="243525"/>
            </a:xfrm>
            <a:custGeom>
              <a:rect b="b" l="l" r="r" t="t"/>
              <a:pathLst>
                <a:path extrusionOk="0" h="9741" w="5765">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0" name="Google Shape;16010;p96"/>
          <p:cNvGrpSpPr/>
          <p:nvPr/>
        </p:nvGrpSpPr>
        <p:grpSpPr>
          <a:xfrm>
            <a:off x="7007494" y="2291860"/>
            <a:ext cx="355302" cy="354584"/>
            <a:chOff x="6162513" y="2369483"/>
            <a:chExt cx="297100" cy="296500"/>
          </a:xfrm>
        </p:grpSpPr>
        <p:sp>
          <p:nvSpPr>
            <p:cNvPr id="16011" name="Google Shape;16011;p96"/>
            <p:cNvSpPr/>
            <p:nvPr/>
          </p:nvSpPr>
          <p:spPr>
            <a:xfrm>
              <a:off x="6197638" y="2404608"/>
              <a:ext cx="87525" cy="87525"/>
            </a:xfrm>
            <a:custGeom>
              <a:rect b="b" l="l" r="r" t="t"/>
              <a:pathLst>
                <a:path extrusionOk="0" h="3501" w="3501">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96"/>
            <p:cNvSpPr/>
            <p:nvPr/>
          </p:nvSpPr>
          <p:spPr>
            <a:xfrm>
              <a:off x="6162513" y="2369483"/>
              <a:ext cx="158375" cy="157775"/>
            </a:xfrm>
            <a:custGeom>
              <a:rect b="b" l="l" r="r" t="t"/>
              <a:pathLst>
                <a:path extrusionOk="0" h="6311" w="6335">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96"/>
            <p:cNvSpPr/>
            <p:nvPr/>
          </p:nvSpPr>
          <p:spPr>
            <a:xfrm>
              <a:off x="6232763" y="2427808"/>
              <a:ext cx="16100" cy="41700"/>
            </a:xfrm>
            <a:custGeom>
              <a:rect b="b" l="l" r="r" t="t"/>
              <a:pathLst>
                <a:path extrusionOk="0" h="1668" w="644">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96"/>
            <p:cNvSpPr/>
            <p:nvPr/>
          </p:nvSpPr>
          <p:spPr>
            <a:xfrm>
              <a:off x="6319088" y="2526658"/>
              <a:ext cx="100050" cy="99425"/>
            </a:xfrm>
            <a:custGeom>
              <a:rect b="b" l="l" r="r" t="t"/>
              <a:pathLst>
                <a:path extrusionOk="0" h="3977" w="4002">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96"/>
            <p:cNvSpPr/>
            <p:nvPr/>
          </p:nvSpPr>
          <p:spPr>
            <a:xfrm>
              <a:off x="6278588" y="2486158"/>
              <a:ext cx="181025" cy="179825"/>
            </a:xfrm>
            <a:custGeom>
              <a:rect b="b" l="l" r="r" t="t"/>
              <a:pathLst>
                <a:path extrusionOk="0" h="7193" w="7241">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96"/>
            <p:cNvSpPr/>
            <p:nvPr/>
          </p:nvSpPr>
          <p:spPr>
            <a:xfrm>
              <a:off x="6355988" y="2553433"/>
              <a:ext cx="26825" cy="42900"/>
            </a:xfrm>
            <a:custGeom>
              <a:rect b="b" l="l" r="r" t="t"/>
              <a:pathLst>
                <a:path extrusionOk="0" h="1716" w="1073">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7" name="Google Shape;16017;p96"/>
          <p:cNvGrpSpPr/>
          <p:nvPr/>
        </p:nvGrpSpPr>
        <p:grpSpPr>
          <a:xfrm>
            <a:off x="6273378" y="2292547"/>
            <a:ext cx="356019" cy="354614"/>
            <a:chOff x="5676088" y="2370058"/>
            <a:chExt cx="297700" cy="296525"/>
          </a:xfrm>
        </p:grpSpPr>
        <p:sp>
          <p:nvSpPr>
            <p:cNvPr id="16018" name="Google Shape;16018;p96"/>
            <p:cNvSpPr/>
            <p:nvPr/>
          </p:nvSpPr>
          <p:spPr>
            <a:xfrm>
              <a:off x="5787438" y="2492108"/>
              <a:ext cx="75025" cy="8950"/>
            </a:xfrm>
            <a:custGeom>
              <a:rect b="b" l="l" r="r" t="t"/>
              <a:pathLst>
                <a:path extrusionOk="0" h="358" w="3001">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96"/>
            <p:cNvSpPr/>
            <p:nvPr/>
          </p:nvSpPr>
          <p:spPr>
            <a:xfrm>
              <a:off x="5787438" y="2512958"/>
              <a:ext cx="75025" cy="8950"/>
            </a:xfrm>
            <a:custGeom>
              <a:rect b="b" l="l" r="r" t="t"/>
              <a:pathLst>
                <a:path extrusionOk="0" h="358" w="3001">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96"/>
            <p:cNvSpPr/>
            <p:nvPr/>
          </p:nvSpPr>
          <p:spPr>
            <a:xfrm>
              <a:off x="5804088" y="2534983"/>
              <a:ext cx="42900" cy="8950"/>
            </a:xfrm>
            <a:custGeom>
              <a:rect b="b" l="l" r="r" t="t"/>
              <a:pathLst>
                <a:path extrusionOk="0" h="358" w="1716">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96"/>
            <p:cNvSpPr/>
            <p:nvPr/>
          </p:nvSpPr>
          <p:spPr>
            <a:xfrm>
              <a:off x="5753488" y="2448658"/>
              <a:ext cx="141125" cy="140525"/>
            </a:xfrm>
            <a:custGeom>
              <a:rect b="b" l="l" r="r" t="t"/>
              <a:pathLst>
                <a:path extrusionOk="0" h="5621" w="5645">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96"/>
            <p:cNvSpPr/>
            <p:nvPr/>
          </p:nvSpPr>
          <p:spPr>
            <a:xfrm>
              <a:off x="5676088" y="2370058"/>
              <a:ext cx="297700" cy="296525"/>
            </a:xfrm>
            <a:custGeom>
              <a:rect b="b" l="l" r="r" t="t"/>
              <a:pathLst>
                <a:path extrusionOk="0" h="11861" w="11908">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3" name="Google Shape;16023;p96"/>
          <p:cNvGrpSpPr/>
          <p:nvPr/>
        </p:nvGrpSpPr>
        <p:grpSpPr>
          <a:xfrm>
            <a:off x="5514358" y="2292547"/>
            <a:ext cx="356049" cy="355332"/>
            <a:chOff x="5168838" y="2370058"/>
            <a:chExt cx="297725" cy="297125"/>
          </a:xfrm>
        </p:grpSpPr>
        <p:sp>
          <p:nvSpPr>
            <p:cNvPr id="16024" name="Google Shape;16024;p96"/>
            <p:cNvSpPr/>
            <p:nvPr/>
          </p:nvSpPr>
          <p:spPr>
            <a:xfrm>
              <a:off x="5208738" y="2424833"/>
              <a:ext cx="11925" cy="8950"/>
            </a:xfrm>
            <a:custGeom>
              <a:rect b="b" l="l" r="r" t="t"/>
              <a:pathLst>
                <a:path extrusionOk="0" h="358" w="477">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96"/>
            <p:cNvSpPr/>
            <p:nvPr/>
          </p:nvSpPr>
          <p:spPr>
            <a:xfrm>
              <a:off x="5276013" y="2424833"/>
              <a:ext cx="14900" cy="8950"/>
            </a:xfrm>
            <a:custGeom>
              <a:rect b="b" l="l" r="r" t="t"/>
              <a:pathLst>
                <a:path extrusionOk="0" h="358" w="596">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96"/>
            <p:cNvSpPr/>
            <p:nvPr/>
          </p:nvSpPr>
          <p:spPr>
            <a:xfrm>
              <a:off x="5299813" y="2424833"/>
              <a:ext cx="14925" cy="8950"/>
            </a:xfrm>
            <a:custGeom>
              <a:rect b="b" l="l" r="r" t="t"/>
              <a:pathLst>
                <a:path extrusionOk="0" h="358" w="597">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96"/>
            <p:cNvSpPr/>
            <p:nvPr/>
          </p:nvSpPr>
          <p:spPr>
            <a:xfrm>
              <a:off x="5253388" y="2424833"/>
              <a:ext cx="14900" cy="8950"/>
            </a:xfrm>
            <a:custGeom>
              <a:rect b="b" l="l" r="r" t="t"/>
              <a:pathLst>
                <a:path extrusionOk="0" h="358" w="596">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96"/>
            <p:cNvSpPr/>
            <p:nvPr/>
          </p:nvSpPr>
          <p:spPr>
            <a:xfrm>
              <a:off x="5228988" y="2424833"/>
              <a:ext cx="14900" cy="8950"/>
            </a:xfrm>
            <a:custGeom>
              <a:rect b="b" l="l" r="r" t="t"/>
              <a:pathLst>
                <a:path extrusionOk="0" h="358" w="596">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96"/>
            <p:cNvSpPr/>
            <p:nvPr/>
          </p:nvSpPr>
          <p:spPr>
            <a:xfrm>
              <a:off x="5323638" y="2424833"/>
              <a:ext cx="11925" cy="8950"/>
            </a:xfrm>
            <a:custGeom>
              <a:rect b="b" l="l" r="r" t="t"/>
              <a:pathLst>
                <a:path extrusionOk="0" h="358" w="477">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96"/>
            <p:cNvSpPr/>
            <p:nvPr/>
          </p:nvSpPr>
          <p:spPr>
            <a:xfrm>
              <a:off x="5394488" y="2424833"/>
              <a:ext cx="11925" cy="8950"/>
            </a:xfrm>
            <a:custGeom>
              <a:rect b="b" l="l" r="r" t="t"/>
              <a:pathLst>
                <a:path extrusionOk="0" h="358" w="477">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96"/>
            <p:cNvSpPr/>
            <p:nvPr/>
          </p:nvSpPr>
          <p:spPr>
            <a:xfrm>
              <a:off x="5415913" y="2424833"/>
              <a:ext cx="14925" cy="8950"/>
            </a:xfrm>
            <a:custGeom>
              <a:rect b="b" l="l" r="r" t="t"/>
              <a:pathLst>
                <a:path extrusionOk="0" h="358" w="597">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96"/>
            <p:cNvSpPr/>
            <p:nvPr/>
          </p:nvSpPr>
          <p:spPr>
            <a:xfrm>
              <a:off x="5441513" y="2424833"/>
              <a:ext cx="11950" cy="8950"/>
            </a:xfrm>
            <a:custGeom>
              <a:rect b="b" l="l" r="r" t="t"/>
              <a:pathLst>
                <a:path extrusionOk="0" h="358" w="478">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96"/>
            <p:cNvSpPr/>
            <p:nvPr/>
          </p:nvSpPr>
          <p:spPr>
            <a:xfrm>
              <a:off x="5168838" y="2370058"/>
              <a:ext cx="297725" cy="297125"/>
            </a:xfrm>
            <a:custGeom>
              <a:rect b="b" l="l" r="r" t="t"/>
              <a:pathLst>
                <a:path extrusionOk="0" h="11885" w="11909">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4" name="Google Shape;16034;p96"/>
          <p:cNvGrpSpPr/>
          <p:nvPr/>
        </p:nvGrpSpPr>
        <p:grpSpPr>
          <a:xfrm>
            <a:off x="4770286" y="2355930"/>
            <a:ext cx="355332" cy="227849"/>
            <a:chOff x="4674088" y="2423058"/>
            <a:chExt cx="297125" cy="190525"/>
          </a:xfrm>
        </p:grpSpPr>
        <p:sp>
          <p:nvSpPr>
            <p:cNvPr id="16035" name="Google Shape;16035;p96"/>
            <p:cNvSpPr/>
            <p:nvPr/>
          </p:nvSpPr>
          <p:spPr>
            <a:xfrm>
              <a:off x="4674088" y="2423058"/>
              <a:ext cx="297125" cy="190525"/>
            </a:xfrm>
            <a:custGeom>
              <a:rect b="b" l="l" r="r" t="t"/>
              <a:pathLst>
                <a:path extrusionOk="0" h="7621" w="11885">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96"/>
            <p:cNvSpPr/>
            <p:nvPr/>
          </p:nvSpPr>
          <p:spPr>
            <a:xfrm>
              <a:off x="4703263" y="2505208"/>
              <a:ext cx="57200" cy="8950"/>
            </a:xfrm>
            <a:custGeom>
              <a:rect b="b" l="l" r="r" t="t"/>
              <a:pathLst>
                <a:path extrusionOk="0" h="358" w="2288">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96"/>
            <p:cNvSpPr/>
            <p:nvPr/>
          </p:nvSpPr>
          <p:spPr>
            <a:xfrm>
              <a:off x="4703263" y="2523083"/>
              <a:ext cx="39325" cy="8350"/>
            </a:xfrm>
            <a:custGeom>
              <a:rect b="b" l="l" r="r" t="t"/>
              <a:pathLst>
                <a:path extrusionOk="0" h="334" w="1573">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96"/>
            <p:cNvSpPr/>
            <p:nvPr/>
          </p:nvSpPr>
          <p:spPr>
            <a:xfrm>
              <a:off x="4884863" y="2505208"/>
              <a:ext cx="57775" cy="8950"/>
            </a:xfrm>
            <a:custGeom>
              <a:rect b="b" l="l" r="r" t="t"/>
              <a:pathLst>
                <a:path extrusionOk="0" h="358" w="2311">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96"/>
            <p:cNvSpPr/>
            <p:nvPr/>
          </p:nvSpPr>
          <p:spPr>
            <a:xfrm>
              <a:off x="4902713" y="2523083"/>
              <a:ext cx="39325" cy="8350"/>
            </a:xfrm>
            <a:custGeom>
              <a:rect b="b" l="l" r="r" t="t"/>
              <a:pathLst>
                <a:path extrusionOk="0" h="334" w="1573">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40" name="Google Shape;16040;p96"/>
          <p:cNvSpPr/>
          <p:nvPr/>
        </p:nvSpPr>
        <p:spPr>
          <a:xfrm>
            <a:off x="4088107" y="2577914"/>
            <a:ext cx="10733" cy="18656"/>
          </a:xfrm>
          <a:custGeom>
            <a:rect b="b" l="l" r="r" t="t"/>
            <a:pathLst>
              <a:path extrusionOk="0" h="624" w="359">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96"/>
          <p:cNvSpPr/>
          <p:nvPr/>
        </p:nvSpPr>
        <p:spPr>
          <a:xfrm>
            <a:off x="4318815" y="2544579"/>
            <a:ext cx="10703" cy="17819"/>
          </a:xfrm>
          <a:custGeom>
            <a:rect b="b" l="l" r="r" t="t"/>
            <a:pathLst>
              <a:path extrusionOk="0" h="596" w="358">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96"/>
          <p:cNvSpPr/>
          <p:nvPr/>
        </p:nvSpPr>
        <p:spPr>
          <a:xfrm>
            <a:off x="4318815" y="2572324"/>
            <a:ext cx="10703" cy="17849"/>
          </a:xfrm>
          <a:custGeom>
            <a:rect b="b" l="l" r="r" t="t"/>
            <a:pathLst>
              <a:path extrusionOk="0" h="597" w="358">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96"/>
          <p:cNvSpPr/>
          <p:nvPr/>
        </p:nvSpPr>
        <p:spPr>
          <a:xfrm>
            <a:off x="4318815" y="2516087"/>
            <a:ext cx="10703" cy="17819"/>
          </a:xfrm>
          <a:custGeom>
            <a:rect b="b" l="l" r="r" t="t"/>
            <a:pathLst>
              <a:path extrusionOk="0" h="596" w="358">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96"/>
          <p:cNvSpPr/>
          <p:nvPr/>
        </p:nvSpPr>
        <p:spPr>
          <a:xfrm>
            <a:off x="4318815" y="2488312"/>
            <a:ext cx="10703" cy="17849"/>
          </a:xfrm>
          <a:custGeom>
            <a:rect b="b" l="l" r="r" t="t"/>
            <a:pathLst>
              <a:path extrusionOk="0" h="597" w="358">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96"/>
          <p:cNvSpPr/>
          <p:nvPr/>
        </p:nvSpPr>
        <p:spPr>
          <a:xfrm>
            <a:off x="4318815" y="2461256"/>
            <a:ext cx="10703" cy="17849"/>
          </a:xfrm>
          <a:custGeom>
            <a:rect b="b" l="l" r="r" t="t"/>
            <a:pathLst>
              <a:path extrusionOk="0" h="597" w="358">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96"/>
          <p:cNvSpPr/>
          <p:nvPr/>
        </p:nvSpPr>
        <p:spPr>
          <a:xfrm>
            <a:off x="4318815" y="2433511"/>
            <a:ext cx="10703" cy="17819"/>
          </a:xfrm>
          <a:custGeom>
            <a:rect b="b" l="l" r="r" t="t"/>
            <a:pathLst>
              <a:path extrusionOk="0" h="596" w="358">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96"/>
          <p:cNvSpPr/>
          <p:nvPr/>
        </p:nvSpPr>
        <p:spPr>
          <a:xfrm>
            <a:off x="4273252" y="2591547"/>
            <a:ext cx="10703" cy="17849"/>
          </a:xfrm>
          <a:custGeom>
            <a:rect b="b" l="l" r="r" t="t"/>
            <a:pathLst>
              <a:path extrusionOk="0" h="597" w="358">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96"/>
          <p:cNvSpPr/>
          <p:nvPr/>
        </p:nvSpPr>
        <p:spPr>
          <a:xfrm>
            <a:off x="4273252" y="2536028"/>
            <a:ext cx="10703" cy="17819"/>
          </a:xfrm>
          <a:custGeom>
            <a:rect b="b" l="l" r="r" t="t"/>
            <a:pathLst>
              <a:path extrusionOk="0" h="596" w="358">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96"/>
          <p:cNvSpPr/>
          <p:nvPr/>
        </p:nvSpPr>
        <p:spPr>
          <a:xfrm>
            <a:off x="4273252" y="2563085"/>
            <a:ext cx="10703" cy="17819"/>
          </a:xfrm>
          <a:custGeom>
            <a:rect b="b" l="l" r="r" t="t"/>
            <a:pathLst>
              <a:path extrusionOk="0" h="596" w="358">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96"/>
          <p:cNvSpPr/>
          <p:nvPr/>
        </p:nvSpPr>
        <p:spPr>
          <a:xfrm>
            <a:off x="4273252" y="2508971"/>
            <a:ext cx="10703" cy="17819"/>
          </a:xfrm>
          <a:custGeom>
            <a:rect b="b" l="l" r="r" t="t"/>
            <a:pathLst>
              <a:path extrusionOk="0" h="596" w="358">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96"/>
          <p:cNvSpPr/>
          <p:nvPr/>
        </p:nvSpPr>
        <p:spPr>
          <a:xfrm>
            <a:off x="4135823" y="2522485"/>
            <a:ext cx="10703" cy="17849"/>
          </a:xfrm>
          <a:custGeom>
            <a:rect b="b" l="l" r="r" t="t"/>
            <a:pathLst>
              <a:path extrusionOk="0" h="597" w="358">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96"/>
          <p:cNvSpPr/>
          <p:nvPr/>
        </p:nvSpPr>
        <p:spPr>
          <a:xfrm>
            <a:off x="4135823" y="2466966"/>
            <a:ext cx="10703" cy="17819"/>
          </a:xfrm>
          <a:custGeom>
            <a:rect b="b" l="l" r="r" t="t"/>
            <a:pathLst>
              <a:path extrusionOk="0" h="596" w="358">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96"/>
          <p:cNvSpPr/>
          <p:nvPr/>
        </p:nvSpPr>
        <p:spPr>
          <a:xfrm>
            <a:off x="4135823" y="2494740"/>
            <a:ext cx="10703" cy="17819"/>
          </a:xfrm>
          <a:custGeom>
            <a:rect b="b" l="l" r="r" t="t"/>
            <a:pathLst>
              <a:path extrusionOk="0" h="596" w="358">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96"/>
          <p:cNvSpPr/>
          <p:nvPr/>
        </p:nvSpPr>
        <p:spPr>
          <a:xfrm>
            <a:off x="4135823" y="2550977"/>
            <a:ext cx="10703" cy="17819"/>
          </a:xfrm>
          <a:custGeom>
            <a:rect b="b" l="l" r="r" t="t"/>
            <a:pathLst>
              <a:path extrusionOk="0" h="596" w="358">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96"/>
          <p:cNvSpPr/>
          <p:nvPr/>
        </p:nvSpPr>
        <p:spPr>
          <a:xfrm>
            <a:off x="4135823" y="2578751"/>
            <a:ext cx="10703" cy="17819"/>
          </a:xfrm>
          <a:custGeom>
            <a:rect b="b" l="l" r="r" t="t"/>
            <a:pathLst>
              <a:path extrusionOk="0" h="596" w="358">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96"/>
          <p:cNvSpPr/>
          <p:nvPr/>
        </p:nvSpPr>
        <p:spPr>
          <a:xfrm>
            <a:off x="4261861" y="2358738"/>
            <a:ext cx="17819" cy="10703"/>
          </a:xfrm>
          <a:custGeom>
            <a:rect b="b" l="l" r="r" t="t"/>
            <a:pathLst>
              <a:path extrusionOk="0" h="358" w="596">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96"/>
          <p:cNvSpPr/>
          <p:nvPr/>
        </p:nvSpPr>
        <p:spPr>
          <a:xfrm>
            <a:off x="4316693" y="2358738"/>
            <a:ext cx="17819" cy="10703"/>
          </a:xfrm>
          <a:custGeom>
            <a:rect b="b" l="l" r="r" t="t"/>
            <a:pathLst>
              <a:path extrusionOk="0" h="358" w="596">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96"/>
          <p:cNvSpPr/>
          <p:nvPr/>
        </p:nvSpPr>
        <p:spPr>
          <a:xfrm>
            <a:off x="4073876" y="2358738"/>
            <a:ext cx="17849" cy="10703"/>
          </a:xfrm>
          <a:custGeom>
            <a:rect b="b" l="l" r="r" t="t"/>
            <a:pathLst>
              <a:path extrusionOk="0" h="358" w="597">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96"/>
          <p:cNvSpPr/>
          <p:nvPr/>
        </p:nvSpPr>
        <p:spPr>
          <a:xfrm>
            <a:off x="4288918" y="2358738"/>
            <a:ext cx="17819" cy="10703"/>
          </a:xfrm>
          <a:custGeom>
            <a:rect b="b" l="l" r="r" t="t"/>
            <a:pathLst>
              <a:path extrusionOk="0" h="358" w="596">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96"/>
          <p:cNvSpPr/>
          <p:nvPr/>
        </p:nvSpPr>
        <p:spPr>
          <a:xfrm>
            <a:off x="4101650" y="2358738"/>
            <a:ext cx="17819" cy="10703"/>
          </a:xfrm>
          <a:custGeom>
            <a:rect b="b" l="l" r="r" t="t"/>
            <a:pathLst>
              <a:path extrusionOk="0" h="358" w="596">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96"/>
          <p:cNvSpPr/>
          <p:nvPr/>
        </p:nvSpPr>
        <p:spPr>
          <a:xfrm>
            <a:off x="4233369" y="2358738"/>
            <a:ext cx="18566" cy="10703"/>
          </a:xfrm>
          <a:custGeom>
            <a:rect b="b" l="l" r="r" t="t"/>
            <a:pathLst>
              <a:path extrusionOk="0" h="358" w="621">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96"/>
          <p:cNvSpPr/>
          <p:nvPr/>
        </p:nvSpPr>
        <p:spPr>
          <a:xfrm>
            <a:off x="4129425" y="2358738"/>
            <a:ext cx="18536" cy="10703"/>
          </a:xfrm>
          <a:custGeom>
            <a:rect b="b" l="l" r="r" t="t"/>
            <a:pathLst>
              <a:path extrusionOk="0" h="358" w="62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96"/>
          <p:cNvSpPr/>
          <p:nvPr/>
        </p:nvSpPr>
        <p:spPr>
          <a:xfrm>
            <a:off x="4385037" y="2344507"/>
            <a:ext cx="39196" cy="39196"/>
          </a:xfrm>
          <a:custGeom>
            <a:rect b="b" l="l" r="r" t="t"/>
            <a:pathLst>
              <a:path extrusionOk="0" h="1311" w="1311">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96"/>
          <p:cNvSpPr/>
          <p:nvPr/>
        </p:nvSpPr>
        <p:spPr>
          <a:xfrm>
            <a:off x="4073876" y="2322443"/>
            <a:ext cx="296224" cy="247790"/>
          </a:xfrm>
          <a:custGeom>
            <a:rect b="b" l="l" r="r" t="t"/>
            <a:pathLst>
              <a:path extrusionOk="0" h="8288" w="9908">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96"/>
          <p:cNvSpPr/>
          <p:nvPr/>
        </p:nvSpPr>
        <p:spPr>
          <a:xfrm>
            <a:off x="4399269" y="2470524"/>
            <a:ext cx="10703" cy="17819"/>
          </a:xfrm>
          <a:custGeom>
            <a:rect b="b" l="l" r="r" t="t"/>
            <a:pathLst>
              <a:path extrusionOk="0" h="596" w="358">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96"/>
          <p:cNvSpPr/>
          <p:nvPr/>
        </p:nvSpPr>
        <p:spPr>
          <a:xfrm>
            <a:off x="4399269" y="2415692"/>
            <a:ext cx="10703" cy="17849"/>
          </a:xfrm>
          <a:custGeom>
            <a:rect b="b" l="l" r="r" t="t"/>
            <a:pathLst>
              <a:path extrusionOk="0" h="597" w="358">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96"/>
          <p:cNvSpPr/>
          <p:nvPr/>
        </p:nvSpPr>
        <p:spPr>
          <a:xfrm>
            <a:off x="4399269" y="2498298"/>
            <a:ext cx="10703" cy="17819"/>
          </a:xfrm>
          <a:custGeom>
            <a:rect b="b" l="l" r="r" t="t"/>
            <a:pathLst>
              <a:path extrusionOk="0" h="596" w="358">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96"/>
          <p:cNvSpPr/>
          <p:nvPr/>
        </p:nvSpPr>
        <p:spPr>
          <a:xfrm>
            <a:off x="4399269" y="2443467"/>
            <a:ext cx="10703" cy="17819"/>
          </a:xfrm>
          <a:custGeom>
            <a:rect b="b" l="l" r="r" t="t"/>
            <a:pathLst>
              <a:path extrusionOk="0" h="596" w="358">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96"/>
          <p:cNvSpPr/>
          <p:nvPr/>
        </p:nvSpPr>
        <p:spPr>
          <a:xfrm>
            <a:off x="4399269" y="2554535"/>
            <a:ext cx="10703" cy="17819"/>
          </a:xfrm>
          <a:custGeom>
            <a:rect b="b" l="l" r="r" t="t"/>
            <a:pathLst>
              <a:path extrusionOk="0" h="596" w="358">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96"/>
          <p:cNvSpPr/>
          <p:nvPr/>
        </p:nvSpPr>
        <p:spPr>
          <a:xfrm>
            <a:off x="4399269" y="2582309"/>
            <a:ext cx="10703" cy="17819"/>
          </a:xfrm>
          <a:custGeom>
            <a:rect b="b" l="l" r="r" t="t"/>
            <a:pathLst>
              <a:path extrusionOk="0" h="596" w="358">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96"/>
          <p:cNvSpPr/>
          <p:nvPr/>
        </p:nvSpPr>
        <p:spPr>
          <a:xfrm>
            <a:off x="4399269" y="2526043"/>
            <a:ext cx="10703" cy="17849"/>
          </a:xfrm>
          <a:custGeom>
            <a:rect b="b" l="l" r="r" t="t"/>
            <a:pathLst>
              <a:path extrusionOk="0" h="597" w="358">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96"/>
          <p:cNvSpPr/>
          <p:nvPr/>
        </p:nvSpPr>
        <p:spPr>
          <a:xfrm>
            <a:off x="4022632" y="2292516"/>
            <a:ext cx="356019" cy="355332"/>
          </a:xfrm>
          <a:custGeom>
            <a:rect b="b" l="l" r="r" t="t"/>
            <a:pathLst>
              <a:path extrusionOk="0" h="11885" w="11908">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73" name="Google Shape;16073;p96"/>
          <p:cNvGrpSpPr/>
          <p:nvPr/>
        </p:nvGrpSpPr>
        <p:grpSpPr>
          <a:xfrm>
            <a:off x="3245848" y="2291082"/>
            <a:ext cx="361730" cy="358919"/>
            <a:chOff x="3654238" y="2368833"/>
            <a:chExt cx="302475" cy="300125"/>
          </a:xfrm>
        </p:grpSpPr>
        <p:sp>
          <p:nvSpPr>
            <p:cNvPr id="16074" name="Google Shape;16074;p96"/>
            <p:cNvSpPr/>
            <p:nvPr/>
          </p:nvSpPr>
          <p:spPr>
            <a:xfrm>
              <a:off x="3654238" y="2368833"/>
              <a:ext cx="302475" cy="300125"/>
            </a:xfrm>
            <a:custGeom>
              <a:rect b="b" l="l" r="r" t="t"/>
              <a:pathLst>
                <a:path extrusionOk="0" h="12005" w="12099">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96"/>
            <p:cNvSpPr/>
            <p:nvPr/>
          </p:nvSpPr>
          <p:spPr>
            <a:xfrm>
              <a:off x="3863813" y="2416508"/>
              <a:ext cx="57775" cy="8950"/>
            </a:xfrm>
            <a:custGeom>
              <a:rect b="b" l="l" r="r" t="t"/>
              <a:pathLst>
                <a:path extrusionOk="0" h="358" w="2311">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96"/>
            <p:cNvSpPr/>
            <p:nvPr/>
          </p:nvSpPr>
          <p:spPr>
            <a:xfrm>
              <a:off x="3881663" y="2434958"/>
              <a:ext cx="39325" cy="8950"/>
            </a:xfrm>
            <a:custGeom>
              <a:rect b="b" l="l" r="r" t="t"/>
              <a:pathLst>
                <a:path extrusionOk="0" h="358" w="1573">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96"/>
            <p:cNvSpPr/>
            <p:nvPr/>
          </p:nvSpPr>
          <p:spPr>
            <a:xfrm>
              <a:off x="3688188" y="2610583"/>
              <a:ext cx="57775" cy="8975"/>
            </a:xfrm>
            <a:custGeom>
              <a:rect b="b" l="l" r="r" t="t"/>
              <a:pathLst>
                <a:path extrusionOk="0" h="359" w="2311">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96"/>
            <p:cNvSpPr/>
            <p:nvPr/>
          </p:nvSpPr>
          <p:spPr>
            <a:xfrm>
              <a:off x="3689363" y="2592133"/>
              <a:ext cx="38725" cy="8950"/>
            </a:xfrm>
            <a:custGeom>
              <a:rect b="b" l="l" r="r" t="t"/>
              <a:pathLst>
                <a:path extrusionOk="0" h="358" w="1549">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96"/>
            <p:cNvSpPr/>
            <p:nvPr/>
          </p:nvSpPr>
          <p:spPr>
            <a:xfrm>
              <a:off x="3863813" y="2611183"/>
              <a:ext cx="57175" cy="8950"/>
            </a:xfrm>
            <a:custGeom>
              <a:rect b="b" l="l" r="r" t="t"/>
              <a:pathLst>
                <a:path extrusionOk="0" h="358" w="2287">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96"/>
            <p:cNvSpPr/>
            <p:nvPr/>
          </p:nvSpPr>
          <p:spPr>
            <a:xfrm>
              <a:off x="3881663" y="2592733"/>
              <a:ext cx="39325" cy="8950"/>
            </a:xfrm>
            <a:custGeom>
              <a:rect b="b" l="l" r="r" t="t"/>
              <a:pathLst>
                <a:path extrusionOk="0" h="358" w="1573">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96"/>
            <p:cNvSpPr/>
            <p:nvPr/>
          </p:nvSpPr>
          <p:spPr>
            <a:xfrm>
              <a:off x="3759613" y="2491508"/>
              <a:ext cx="90525" cy="8975"/>
            </a:xfrm>
            <a:custGeom>
              <a:rect b="b" l="l" r="r" t="t"/>
              <a:pathLst>
                <a:path extrusionOk="0" h="359" w="3621">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96"/>
            <p:cNvSpPr/>
            <p:nvPr/>
          </p:nvSpPr>
          <p:spPr>
            <a:xfrm>
              <a:off x="3759613" y="2514133"/>
              <a:ext cx="90525" cy="8975"/>
            </a:xfrm>
            <a:custGeom>
              <a:rect b="b" l="l" r="r" t="t"/>
              <a:pathLst>
                <a:path extrusionOk="0" h="359" w="3621">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96"/>
            <p:cNvSpPr/>
            <p:nvPr/>
          </p:nvSpPr>
          <p:spPr>
            <a:xfrm>
              <a:off x="3779863" y="2536758"/>
              <a:ext cx="50625" cy="8975"/>
            </a:xfrm>
            <a:custGeom>
              <a:rect b="b" l="l" r="r" t="t"/>
              <a:pathLst>
                <a:path extrusionOk="0" h="359" w="2025">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96"/>
            <p:cNvSpPr/>
            <p:nvPr/>
          </p:nvSpPr>
          <p:spPr>
            <a:xfrm>
              <a:off x="3689363" y="2416508"/>
              <a:ext cx="58375" cy="8950"/>
            </a:xfrm>
            <a:custGeom>
              <a:rect b="b" l="l" r="r" t="t"/>
              <a:pathLst>
                <a:path extrusionOk="0" h="358" w="2335">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96"/>
            <p:cNvSpPr/>
            <p:nvPr/>
          </p:nvSpPr>
          <p:spPr>
            <a:xfrm>
              <a:off x="3688763" y="2434958"/>
              <a:ext cx="39325" cy="8950"/>
            </a:xfrm>
            <a:custGeom>
              <a:rect b="b" l="l" r="r" t="t"/>
              <a:pathLst>
                <a:path extrusionOk="0" h="358" w="1573">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6" name="Google Shape;16086;p96"/>
          <p:cNvGrpSpPr/>
          <p:nvPr/>
        </p:nvGrpSpPr>
        <p:grpSpPr>
          <a:xfrm>
            <a:off x="2544500" y="2291052"/>
            <a:ext cx="353179" cy="355332"/>
            <a:chOff x="3195213" y="2368808"/>
            <a:chExt cx="295325" cy="297125"/>
          </a:xfrm>
        </p:grpSpPr>
        <p:sp>
          <p:nvSpPr>
            <p:cNvPr id="16087" name="Google Shape;16087;p96"/>
            <p:cNvSpPr/>
            <p:nvPr/>
          </p:nvSpPr>
          <p:spPr>
            <a:xfrm>
              <a:off x="3312513" y="2401033"/>
              <a:ext cx="141125" cy="8950"/>
            </a:xfrm>
            <a:custGeom>
              <a:rect b="b" l="l" r="r" t="t"/>
              <a:pathLst>
                <a:path extrusionOk="0" h="358" w="5645">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96"/>
            <p:cNvSpPr/>
            <p:nvPr/>
          </p:nvSpPr>
          <p:spPr>
            <a:xfrm>
              <a:off x="3312513" y="2419483"/>
              <a:ext cx="141125" cy="8950"/>
            </a:xfrm>
            <a:custGeom>
              <a:rect b="b" l="l" r="r" t="t"/>
              <a:pathLst>
                <a:path extrusionOk="0" h="358" w="5645">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96"/>
            <p:cNvSpPr/>
            <p:nvPr/>
          </p:nvSpPr>
          <p:spPr>
            <a:xfrm>
              <a:off x="3195813" y="2368808"/>
              <a:ext cx="294125" cy="90575"/>
            </a:xfrm>
            <a:custGeom>
              <a:rect b="b" l="l" r="r" t="t"/>
              <a:pathLst>
                <a:path extrusionOk="0" h="3623" w="11765">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96"/>
            <p:cNvSpPr/>
            <p:nvPr/>
          </p:nvSpPr>
          <p:spPr>
            <a:xfrm>
              <a:off x="3223788" y="2392083"/>
              <a:ext cx="36350" cy="42450"/>
            </a:xfrm>
            <a:custGeom>
              <a:rect b="b" l="l" r="r" t="t"/>
              <a:pathLst>
                <a:path extrusionOk="0" h="1698" w="1454">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96"/>
            <p:cNvSpPr/>
            <p:nvPr/>
          </p:nvSpPr>
          <p:spPr>
            <a:xfrm>
              <a:off x="3312513" y="2504033"/>
              <a:ext cx="141125" cy="8950"/>
            </a:xfrm>
            <a:custGeom>
              <a:rect b="b" l="l" r="r" t="t"/>
              <a:pathLst>
                <a:path extrusionOk="0" h="358" w="5645">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96"/>
            <p:cNvSpPr/>
            <p:nvPr/>
          </p:nvSpPr>
          <p:spPr>
            <a:xfrm>
              <a:off x="3312513" y="2523658"/>
              <a:ext cx="141125" cy="8975"/>
            </a:xfrm>
            <a:custGeom>
              <a:rect b="b" l="l" r="r" t="t"/>
              <a:pathLst>
                <a:path extrusionOk="0" h="359" w="5645">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96"/>
            <p:cNvSpPr/>
            <p:nvPr/>
          </p:nvSpPr>
          <p:spPr>
            <a:xfrm>
              <a:off x="3195213" y="2472858"/>
              <a:ext cx="294150" cy="90125"/>
            </a:xfrm>
            <a:custGeom>
              <a:rect b="b" l="l" r="r" t="t"/>
              <a:pathLst>
                <a:path extrusionOk="0" h="3605" w="11766">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96"/>
            <p:cNvSpPr/>
            <p:nvPr/>
          </p:nvSpPr>
          <p:spPr>
            <a:xfrm>
              <a:off x="3227363" y="2496883"/>
              <a:ext cx="29800" cy="42875"/>
            </a:xfrm>
            <a:custGeom>
              <a:rect b="b" l="l" r="r" t="t"/>
              <a:pathLst>
                <a:path extrusionOk="0" h="1715" w="1192">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96"/>
            <p:cNvSpPr/>
            <p:nvPr/>
          </p:nvSpPr>
          <p:spPr>
            <a:xfrm>
              <a:off x="3312513" y="2608208"/>
              <a:ext cx="141125" cy="8950"/>
            </a:xfrm>
            <a:custGeom>
              <a:rect b="b" l="l" r="r" t="t"/>
              <a:pathLst>
                <a:path extrusionOk="0" h="358" w="5645">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96"/>
            <p:cNvSpPr/>
            <p:nvPr/>
          </p:nvSpPr>
          <p:spPr>
            <a:xfrm>
              <a:off x="3312513" y="2627258"/>
              <a:ext cx="141125" cy="8375"/>
            </a:xfrm>
            <a:custGeom>
              <a:rect b="b" l="l" r="r" t="t"/>
              <a:pathLst>
                <a:path extrusionOk="0" h="335" w="5645">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96"/>
            <p:cNvSpPr/>
            <p:nvPr/>
          </p:nvSpPr>
          <p:spPr>
            <a:xfrm>
              <a:off x="3195813" y="2576658"/>
              <a:ext cx="294725" cy="89275"/>
            </a:xfrm>
            <a:custGeom>
              <a:rect b="b" l="l" r="r" t="t"/>
              <a:pathLst>
                <a:path extrusionOk="0" h="3571" w="11789">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96"/>
            <p:cNvSpPr/>
            <p:nvPr/>
          </p:nvSpPr>
          <p:spPr>
            <a:xfrm>
              <a:off x="3223788" y="2600458"/>
              <a:ext cx="36350" cy="42900"/>
            </a:xfrm>
            <a:custGeom>
              <a:rect b="b" l="l" r="r" t="t"/>
              <a:pathLst>
                <a:path extrusionOk="0" h="1716" w="1454">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9" name="Google Shape;16099;p96"/>
          <p:cNvGrpSpPr/>
          <p:nvPr/>
        </p:nvGrpSpPr>
        <p:grpSpPr>
          <a:xfrm>
            <a:off x="1781204" y="2291860"/>
            <a:ext cx="368158" cy="355302"/>
            <a:chOff x="2684388" y="2369483"/>
            <a:chExt cx="307850" cy="297100"/>
          </a:xfrm>
        </p:grpSpPr>
        <p:sp>
          <p:nvSpPr>
            <p:cNvPr id="16100" name="Google Shape;16100;p96"/>
            <p:cNvSpPr/>
            <p:nvPr/>
          </p:nvSpPr>
          <p:spPr>
            <a:xfrm>
              <a:off x="2792763" y="2506408"/>
              <a:ext cx="88725" cy="8950"/>
            </a:xfrm>
            <a:custGeom>
              <a:rect b="b" l="l" r="r" t="t"/>
              <a:pathLst>
                <a:path extrusionOk="0" h="358" w="3549">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96"/>
            <p:cNvSpPr/>
            <p:nvPr/>
          </p:nvSpPr>
          <p:spPr>
            <a:xfrm>
              <a:off x="2792763" y="2529033"/>
              <a:ext cx="88725" cy="8950"/>
            </a:xfrm>
            <a:custGeom>
              <a:rect b="b" l="l" r="r" t="t"/>
              <a:pathLst>
                <a:path extrusionOk="0" h="358" w="3549">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96"/>
            <p:cNvSpPr/>
            <p:nvPr/>
          </p:nvSpPr>
          <p:spPr>
            <a:xfrm>
              <a:off x="2812413" y="2551058"/>
              <a:ext cx="48825" cy="8950"/>
            </a:xfrm>
            <a:custGeom>
              <a:rect b="b" l="l" r="r" t="t"/>
              <a:pathLst>
                <a:path extrusionOk="0" h="358" w="1953">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96"/>
            <p:cNvSpPr/>
            <p:nvPr/>
          </p:nvSpPr>
          <p:spPr>
            <a:xfrm>
              <a:off x="2684388" y="2369483"/>
              <a:ext cx="307850" cy="297100"/>
            </a:xfrm>
            <a:custGeom>
              <a:rect b="b" l="l" r="r" t="t"/>
              <a:pathLst>
                <a:path extrusionOk="0" h="11884" w="12314">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04" name="Google Shape;16104;p96"/>
          <p:cNvSpPr/>
          <p:nvPr/>
        </p:nvSpPr>
        <p:spPr>
          <a:xfrm>
            <a:off x="1042814" y="2292426"/>
            <a:ext cx="356019" cy="355421"/>
          </a:xfrm>
          <a:custGeom>
            <a:rect b="b" l="l" r="r" t="t"/>
            <a:pathLst>
              <a:path extrusionOk="0" h="11888" w="11908">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05" name="Google Shape;16105;p96"/>
          <p:cNvGrpSpPr/>
          <p:nvPr/>
        </p:nvGrpSpPr>
        <p:grpSpPr>
          <a:xfrm>
            <a:off x="1041408" y="2835815"/>
            <a:ext cx="356767" cy="356737"/>
            <a:chOff x="2193213" y="2824333"/>
            <a:chExt cx="298325" cy="298300"/>
          </a:xfrm>
        </p:grpSpPr>
        <p:sp>
          <p:nvSpPr>
            <p:cNvPr id="16106" name="Google Shape;16106;p96"/>
            <p:cNvSpPr/>
            <p:nvPr/>
          </p:nvSpPr>
          <p:spPr>
            <a:xfrm>
              <a:off x="2193213" y="2913633"/>
              <a:ext cx="141725" cy="119100"/>
            </a:xfrm>
            <a:custGeom>
              <a:rect b="b" l="l" r="r" t="t"/>
              <a:pathLst>
                <a:path extrusionOk="0" h="4764" w="5669">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96"/>
            <p:cNvSpPr/>
            <p:nvPr/>
          </p:nvSpPr>
          <p:spPr>
            <a:xfrm>
              <a:off x="2212863" y="2932083"/>
              <a:ext cx="82200" cy="82175"/>
            </a:xfrm>
            <a:custGeom>
              <a:rect b="b" l="l" r="r" t="t"/>
              <a:pathLst>
                <a:path extrusionOk="0" h="3287" w="3288">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96"/>
            <p:cNvSpPr/>
            <p:nvPr/>
          </p:nvSpPr>
          <p:spPr>
            <a:xfrm>
              <a:off x="2279563" y="2980308"/>
              <a:ext cx="122650" cy="142325"/>
            </a:xfrm>
            <a:custGeom>
              <a:rect b="b" l="l" r="r" t="t"/>
              <a:pathLst>
                <a:path extrusionOk="0" h="5693" w="4906">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96"/>
            <p:cNvSpPr/>
            <p:nvPr/>
          </p:nvSpPr>
          <p:spPr>
            <a:xfrm>
              <a:off x="2300988" y="3020783"/>
              <a:ext cx="81575" cy="81600"/>
            </a:xfrm>
            <a:custGeom>
              <a:rect b="b" l="l" r="r" t="t"/>
              <a:pathLst>
                <a:path extrusionOk="0" h="3264" w="3263">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96"/>
            <p:cNvSpPr/>
            <p:nvPr/>
          </p:nvSpPr>
          <p:spPr>
            <a:xfrm>
              <a:off x="2348613" y="2913633"/>
              <a:ext cx="142925" cy="119700"/>
            </a:xfrm>
            <a:custGeom>
              <a:rect b="b" l="l" r="r" t="t"/>
              <a:pathLst>
                <a:path extrusionOk="0" h="4788" w="5717">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96"/>
            <p:cNvSpPr/>
            <p:nvPr/>
          </p:nvSpPr>
          <p:spPr>
            <a:xfrm>
              <a:off x="2390888" y="2932083"/>
              <a:ext cx="82175" cy="81000"/>
            </a:xfrm>
            <a:custGeom>
              <a:rect b="b" l="l" r="r" t="t"/>
              <a:pathLst>
                <a:path extrusionOk="0" h="3240" w="3287">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96"/>
            <p:cNvSpPr/>
            <p:nvPr/>
          </p:nvSpPr>
          <p:spPr>
            <a:xfrm>
              <a:off x="2283713" y="2824333"/>
              <a:ext cx="119100" cy="141125"/>
            </a:xfrm>
            <a:custGeom>
              <a:rect b="b" l="l" r="r" t="t"/>
              <a:pathLst>
                <a:path extrusionOk="0" h="5645" w="4764">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96"/>
            <p:cNvSpPr/>
            <p:nvPr/>
          </p:nvSpPr>
          <p:spPr>
            <a:xfrm>
              <a:off x="2300988" y="2843383"/>
              <a:ext cx="81575" cy="82175"/>
            </a:xfrm>
            <a:custGeom>
              <a:rect b="b" l="l" r="r" t="t"/>
              <a:pathLst>
                <a:path extrusionOk="0" h="3287" w="3263">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96"/>
            <p:cNvSpPr/>
            <p:nvPr/>
          </p:nvSpPr>
          <p:spPr>
            <a:xfrm>
              <a:off x="2321238" y="2872558"/>
              <a:ext cx="42275" cy="8950"/>
            </a:xfrm>
            <a:custGeom>
              <a:rect b="b" l="l" r="r" t="t"/>
              <a:pathLst>
                <a:path extrusionOk="0" h="358" w="1691">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96"/>
            <p:cNvSpPr/>
            <p:nvPr/>
          </p:nvSpPr>
          <p:spPr>
            <a:xfrm>
              <a:off x="2328963" y="2887433"/>
              <a:ext cx="26225" cy="8950"/>
            </a:xfrm>
            <a:custGeom>
              <a:rect b="b" l="l" r="r" t="t"/>
              <a:pathLst>
                <a:path extrusionOk="0" h="358" w="1049">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96"/>
            <p:cNvSpPr/>
            <p:nvPr/>
          </p:nvSpPr>
          <p:spPr>
            <a:xfrm>
              <a:off x="2409338" y="2960658"/>
              <a:ext cx="42900" cy="8950"/>
            </a:xfrm>
            <a:custGeom>
              <a:rect b="b" l="l" r="r" t="t"/>
              <a:pathLst>
                <a:path extrusionOk="0" h="358" w="1716">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96"/>
            <p:cNvSpPr/>
            <p:nvPr/>
          </p:nvSpPr>
          <p:spPr>
            <a:xfrm>
              <a:off x="2417088" y="2976133"/>
              <a:ext cx="26800" cy="8975"/>
            </a:xfrm>
            <a:custGeom>
              <a:rect b="b" l="l" r="r" t="t"/>
              <a:pathLst>
                <a:path extrusionOk="0" h="359" w="1072">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96"/>
            <p:cNvSpPr/>
            <p:nvPr/>
          </p:nvSpPr>
          <p:spPr>
            <a:xfrm>
              <a:off x="2321238" y="3049958"/>
              <a:ext cx="42275" cy="8975"/>
            </a:xfrm>
            <a:custGeom>
              <a:rect b="b" l="l" r="r" t="t"/>
              <a:pathLst>
                <a:path extrusionOk="0" h="359" w="1691">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96"/>
            <p:cNvSpPr/>
            <p:nvPr/>
          </p:nvSpPr>
          <p:spPr>
            <a:xfrm>
              <a:off x="2328963" y="3064858"/>
              <a:ext cx="26225" cy="8950"/>
            </a:xfrm>
            <a:custGeom>
              <a:rect b="b" l="l" r="r" t="t"/>
              <a:pathLst>
                <a:path extrusionOk="0" h="358" w="1049">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96"/>
            <p:cNvSpPr/>
            <p:nvPr/>
          </p:nvSpPr>
          <p:spPr>
            <a:xfrm>
              <a:off x="2232513" y="2961258"/>
              <a:ext cx="42300" cy="8950"/>
            </a:xfrm>
            <a:custGeom>
              <a:rect b="b" l="l" r="r" t="t"/>
              <a:pathLst>
                <a:path extrusionOk="0" h="358" w="1692">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96"/>
            <p:cNvSpPr/>
            <p:nvPr/>
          </p:nvSpPr>
          <p:spPr>
            <a:xfrm>
              <a:off x="2240863" y="2976133"/>
              <a:ext cx="25625" cy="8975"/>
            </a:xfrm>
            <a:custGeom>
              <a:rect b="b" l="l" r="r" t="t"/>
              <a:pathLst>
                <a:path extrusionOk="0" h="359" w="1025">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22" name="Google Shape;16122;p96"/>
          <p:cNvSpPr/>
          <p:nvPr/>
        </p:nvSpPr>
        <p:spPr>
          <a:xfrm>
            <a:off x="1775488" y="2834342"/>
            <a:ext cx="361730" cy="354614"/>
          </a:xfrm>
          <a:custGeom>
            <a:rect b="b" l="l" r="r" t="t"/>
            <a:pathLst>
              <a:path extrusionOk="0" h="11861" w="12099">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23" name="Google Shape;16123;p96"/>
          <p:cNvGrpSpPr/>
          <p:nvPr/>
        </p:nvGrpSpPr>
        <p:grpSpPr>
          <a:xfrm>
            <a:off x="2543095" y="2836502"/>
            <a:ext cx="356019" cy="356737"/>
            <a:chOff x="3194038" y="2824908"/>
            <a:chExt cx="297700" cy="298300"/>
          </a:xfrm>
        </p:grpSpPr>
        <p:sp>
          <p:nvSpPr>
            <p:cNvPr id="16124" name="Google Shape;16124;p96"/>
            <p:cNvSpPr/>
            <p:nvPr/>
          </p:nvSpPr>
          <p:spPr>
            <a:xfrm>
              <a:off x="3194038" y="2824908"/>
              <a:ext cx="297700" cy="298300"/>
            </a:xfrm>
            <a:custGeom>
              <a:rect b="b" l="l" r="r" t="t"/>
              <a:pathLst>
                <a:path extrusionOk="0" h="11932" w="11908">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96"/>
            <p:cNvSpPr/>
            <p:nvPr/>
          </p:nvSpPr>
          <p:spPr>
            <a:xfrm>
              <a:off x="3233913" y="2848733"/>
              <a:ext cx="11925" cy="8950"/>
            </a:xfrm>
            <a:custGeom>
              <a:rect b="b" l="l" r="r" t="t"/>
              <a:pathLst>
                <a:path extrusionOk="0" h="358" w="477">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96"/>
            <p:cNvSpPr/>
            <p:nvPr/>
          </p:nvSpPr>
          <p:spPr>
            <a:xfrm>
              <a:off x="3320238" y="2848733"/>
              <a:ext cx="14325" cy="8950"/>
            </a:xfrm>
            <a:custGeom>
              <a:rect b="b" l="l" r="r" t="t"/>
              <a:pathLst>
                <a:path extrusionOk="0" h="358" w="573">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96"/>
            <p:cNvSpPr/>
            <p:nvPr/>
          </p:nvSpPr>
          <p:spPr>
            <a:xfrm>
              <a:off x="3342863" y="2848733"/>
              <a:ext cx="14325" cy="8950"/>
            </a:xfrm>
            <a:custGeom>
              <a:rect b="b" l="l" r="r" t="t"/>
              <a:pathLst>
                <a:path extrusionOk="0" h="358" w="573">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96"/>
            <p:cNvSpPr/>
            <p:nvPr/>
          </p:nvSpPr>
          <p:spPr>
            <a:xfrm>
              <a:off x="3275588" y="2848733"/>
              <a:ext cx="14325" cy="8950"/>
            </a:xfrm>
            <a:custGeom>
              <a:rect b="b" l="l" r="r" t="t"/>
              <a:pathLst>
                <a:path extrusionOk="0" h="358" w="573">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96"/>
            <p:cNvSpPr/>
            <p:nvPr/>
          </p:nvSpPr>
          <p:spPr>
            <a:xfrm>
              <a:off x="3298213" y="2848733"/>
              <a:ext cx="14325" cy="8950"/>
            </a:xfrm>
            <a:custGeom>
              <a:rect b="b" l="l" r="r" t="t"/>
              <a:pathLst>
                <a:path extrusionOk="0" h="358" w="573">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96"/>
            <p:cNvSpPr/>
            <p:nvPr/>
          </p:nvSpPr>
          <p:spPr>
            <a:xfrm>
              <a:off x="3253563" y="2848733"/>
              <a:ext cx="14325" cy="8950"/>
            </a:xfrm>
            <a:custGeom>
              <a:rect b="b" l="l" r="r" t="t"/>
              <a:pathLst>
                <a:path extrusionOk="0" h="358" w="573">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96"/>
            <p:cNvSpPr/>
            <p:nvPr/>
          </p:nvSpPr>
          <p:spPr>
            <a:xfrm>
              <a:off x="3364888" y="2848733"/>
              <a:ext cx="11950" cy="8950"/>
            </a:xfrm>
            <a:custGeom>
              <a:rect b="b" l="l" r="r" t="t"/>
              <a:pathLst>
                <a:path extrusionOk="0" h="358" w="478">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2" name="Google Shape;16132;p96"/>
          <p:cNvGrpSpPr/>
          <p:nvPr/>
        </p:nvGrpSpPr>
        <p:grpSpPr>
          <a:xfrm>
            <a:off x="3233739" y="2836323"/>
            <a:ext cx="370281" cy="356946"/>
            <a:chOff x="3644113" y="2824758"/>
            <a:chExt cx="309625" cy="298475"/>
          </a:xfrm>
        </p:grpSpPr>
        <p:sp>
          <p:nvSpPr>
            <p:cNvPr id="16133" name="Google Shape;16133;p96"/>
            <p:cNvSpPr/>
            <p:nvPr/>
          </p:nvSpPr>
          <p:spPr>
            <a:xfrm>
              <a:off x="3780463" y="2959483"/>
              <a:ext cx="50625" cy="8950"/>
            </a:xfrm>
            <a:custGeom>
              <a:rect b="b" l="l" r="r" t="t"/>
              <a:pathLst>
                <a:path extrusionOk="0" h="358" w="2025">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96"/>
            <p:cNvSpPr/>
            <p:nvPr/>
          </p:nvSpPr>
          <p:spPr>
            <a:xfrm>
              <a:off x="3789988" y="2977333"/>
              <a:ext cx="30375" cy="8950"/>
            </a:xfrm>
            <a:custGeom>
              <a:rect b="b" l="l" r="r" t="t"/>
              <a:pathLst>
                <a:path extrusionOk="0" h="358" w="1215">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96"/>
            <p:cNvSpPr/>
            <p:nvPr/>
          </p:nvSpPr>
          <p:spPr>
            <a:xfrm>
              <a:off x="3644113" y="2824758"/>
              <a:ext cx="309625" cy="298475"/>
            </a:xfrm>
            <a:custGeom>
              <a:rect b="b" l="l" r="r" t="t"/>
              <a:pathLst>
                <a:path extrusionOk="0" h="11939" w="12385">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6" name="Google Shape;16136;p96"/>
          <p:cNvGrpSpPr/>
          <p:nvPr/>
        </p:nvGrpSpPr>
        <p:grpSpPr>
          <a:xfrm>
            <a:off x="4022687" y="2836502"/>
            <a:ext cx="356019" cy="352492"/>
            <a:chOff x="4176388" y="2824908"/>
            <a:chExt cx="297700" cy="294750"/>
          </a:xfrm>
        </p:grpSpPr>
        <p:sp>
          <p:nvSpPr>
            <p:cNvPr id="16137" name="Google Shape;16137;p96"/>
            <p:cNvSpPr/>
            <p:nvPr/>
          </p:nvSpPr>
          <p:spPr>
            <a:xfrm>
              <a:off x="4176388" y="2824908"/>
              <a:ext cx="297700" cy="294750"/>
            </a:xfrm>
            <a:custGeom>
              <a:rect b="b" l="l" r="r" t="t"/>
              <a:pathLst>
                <a:path extrusionOk="0" h="11790" w="11908">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96"/>
            <p:cNvSpPr/>
            <p:nvPr/>
          </p:nvSpPr>
          <p:spPr>
            <a:xfrm>
              <a:off x="4300213" y="2959483"/>
              <a:ext cx="49450" cy="8950"/>
            </a:xfrm>
            <a:custGeom>
              <a:rect b="b" l="l" r="r" t="t"/>
              <a:pathLst>
                <a:path extrusionOk="0" h="358" w="1978">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96"/>
            <p:cNvSpPr/>
            <p:nvPr/>
          </p:nvSpPr>
          <p:spPr>
            <a:xfrm>
              <a:off x="4310338" y="2977333"/>
              <a:ext cx="29800" cy="8950"/>
            </a:xfrm>
            <a:custGeom>
              <a:rect b="b" l="l" r="r" t="t"/>
              <a:pathLst>
                <a:path extrusionOk="0" h="358" w="1192">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96"/>
            <p:cNvSpPr/>
            <p:nvPr/>
          </p:nvSpPr>
          <p:spPr>
            <a:xfrm>
              <a:off x="4213888" y="3021983"/>
              <a:ext cx="76225" cy="8950"/>
            </a:xfrm>
            <a:custGeom>
              <a:rect b="b" l="l" r="r" t="t"/>
              <a:pathLst>
                <a:path extrusionOk="0" h="358" w="3049">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96"/>
            <p:cNvSpPr/>
            <p:nvPr/>
          </p:nvSpPr>
          <p:spPr>
            <a:xfrm>
              <a:off x="4213888" y="3041033"/>
              <a:ext cx="76225" cy="8950"/>
            </a:xfrm>
            <a:custGeom>
              <a:rect b="b" l="l" r="r" t="t"/>
              <a:pathLst>
                <a:path extrusionOk="0" h="358" w="3049">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96"/>
            <p:cNvSpPr/>
            <p:nvPr/>
          </p:nvSpPr>
          <p:spPr>
            <a:xfrm>
              <a:off x="4230563" y="3059483"/>
              <a:ext cx="43475" cy="8975"/>
            </a:xfrm>
            <a:custGeom>
              <a:rect b="b" l="l" r="r" t="t"/>
              <a:pathLst>
                <a:path extrusionOk="0" h="359" w="1739">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96"/>
            <p:cNvSpPr/>
            <p:nvPr/>
          </p:nvSpPr>
          <p:spPr>
            <a:xfrm>
              <a:off x="4360338" y="3021383"/>
              <a:ext cx="75050" cy="8950"/>
            </a:xfrm>
            <a:custGeom>
              <a:rect b="b" l="l" r="r" t="t"/>
              <a:pathLst>
                <a:path extrusionOk="0" h="358" w="3002">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96"/>
            <p:cNvSpPr/>
            <p:nvPr/>
          </p:nvSpPr>
          <p:spPr>
            <a:xfrm>
              <a:off x="4360338" y="3039833"/>
              <a:ext cx="75050" cy="8975"/>
            </a:xfrm>
            <a:custGeom>
              <a:rect b="b" l="l" r="r" t="t"/>
              <a:pathLst>
                <a:path extrusionOk="0" h="359" w="3002">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96"/>
            <p:cNvSpPr/>
            <p:nvPr/>
          </p:nvSpPr>
          <p:spPr>
            <a:xfrm>
              <a:off x="4375813" y="3059483"/>
              <a:ext cx="42900" cy="8975"/>
            </a:xfrm>
            <a:custGeom>
              <a:rect b="b" l="l" r="r" t="t"/>
              <a:pathLst>
                <a:path extrusionOk="0" h="359" w="1716">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96"/>
            <p:cNvSpPr/>
            <p:nvPr/>
          </p:nvSpPr>
          <p:spPr>
            <a:xfrm>
              <a:off x="4359738" y="2878508"/>
              <a:ext cx="75650" cy="8950"/>
            </a:xfrm>
            <a:custGeom>
              <a:rect b="b" l="l" r="r" t="t"/>
              <a:pathLst>
                <a:path extrusionOk="0" h="358" w="3026">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96"/>
            <p:cNvSpPr/>
            <p:nvPr/>
          </p:nvSpPr>
          <p:spPr>
            <a:xfrm>
              <a:off x="4359738" y="2896958"/>
              <a:ext cx="75650" cy="8950"/>
            </a:xfrm>
            <a:custGeom>
              <a:rect b="b" l="l" r="r" t="t"/>
              <a:pathLst>
                <a:path extrusionOk="0" h="358" w="3026">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96"/>
            <p:cNvSpPr/>
            <p:nvPr/>
          </p:nvSpPr>
          <p:spPr>
            <a:xfrm>
              <a:off x="4375813" y="2916008"/>
              <a:ext cx="42900" cy="8950"/>
            </a:xfrm>
            <a:custGeom>
              <a:rect b="b" l="l" r="r" t="t"/>
              <a:pathLst>
                <a:path extrusionOk="0" h="358" w="1716">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96"/>
            <p:cNvSpPr/>
            <p:nvPr/>
          </p:nvSpPr>
          <p:spPr>
            <a:xfrm>
              <a:off x="4215663" y="2878508"/>
              <a:ext cx="76250" cy="8950"/>
            </a:xfrm>
            <a:custGeom>
              <a:rect b="b" l="l" r="r" t="t"/>
              <a:pathLst>
                <a:path extrusionOk="0" h="358" w="305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96"/>
            <p:cNvSpPr/>
            <p:nvPr/>
          </p:nvSpPr>
          <p:spPr>
            <a:xfrm>
              <a:off x="4215663" y="2896958"/>
              <a:ext cx="76250" cy="8950"/>
            </a:xfrm>
            <a:custGeom>
              <a:rect b="b" l="l" r="r" t="t"/>
              <a:pathLst>
                <a:path extrusionOk="0" h="358" w="305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96"/>
            <p:cNvSpPr/>
            <p:nvPr/>
          </p:nvSpPr>
          <p:spPr>
            <a:xfrm>
              <a:off x="4231738" y="2916008"/>
              <a:ext cx="43500" cy="8950"/>
            </a:xfrm>
            <a:custGeom>
              <a:rect b="b" l="l" r="r" t="t"/>
              <a:pathLst>
                <a:path extrusionOk="0" h="358" w="174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2" name="Google Shape;16152;p96"/>
          <p:cNvGrpSpPr/>
          <p:nvPr/>
        </p:nvGrpSpPr>
        <p:grpSpPr>
          <a:xfrm>
            <a:off x="4769599" y="2833722"/>
            <a:ext cx="356019" cy="358112"/>
            <a:chOff x="4673513" y="2822583"/>
            <a:chExt cx="297700" cy="299450"/>
          </a:xfrm>
        </p:grpSpPr>
        <p:sp>
          <p:nvSpPr>
            <p:cNvPr id="16153" name="Google Shape;16153;p96"/>
            <p:cNvSpPr/>
            <p:nvPr/>
          </p:nvSpPr>
          <p:spPr>
            <a:xfrm>
              <a:off x="4673513" y="2824333"/>
              <a:ext cx="297700" cy="297700"/>
            </a:xfrm>
            <a:custGeom>
              <a:rect b="b" l="l" r="r" t="t"/>
              <a:pathLst>
                <a:path extrusionOk="0" h="11908" w="11908">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96"/>
            <p:cNvSpPr/>
            <p:nvPr/>
          </p:nvSpPr>
          <p:spPr>
            <a:xfrm>
              <a:off x="4782463" y="2822583"/>
              <a:ext cx="169700" cy="141675"/>
            </a:xfrm>
            <a:custGeom>
              <a:rect b="b" l="l" r="r" t="t"/>
              <a:pathLst>
                <a:path extrusionOk="0" h="5667" w="6788">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5" name="Google Shape;16155;p96"/>
          <p:cNvGrpSpPr/>
          <p:nvPr/>
        </p:nvGrpSpPr>
        <p:grpSpPr>
          <a:xfrm>
            <a:off x="5512953" y="2843648"/>
            <a:ext cx="357455" cy="338201"/>
            <a:chOff x="5167663" y="2830883"/>
            <a:chExt cx="298900" cy="282800"/>
          </a:xfrm>
        </p:grpSpPr>
        <p:sp>
          <p:nvSpPr>
            <p:cNvPr id="16156" name="Google Shape;16156;p96"/>
            <p:cNvSpPr/>
            <p:nvPr/>
          </p:nvSpPr>
          <p:spPr>
            <a:xfrm>
              <a:off x="5299813" y="2873133"/>
              <a:ext cx="36350" cy="42425"/>
            </a:xfrm>
            <a:custGeom>
              <a:rect b="b" l="l" r="r" t="t"/>
              <a:pathLst>
                <a:path extrusionOk="0" h="1697" w="1454">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96"/>
            <p:cNvSpPr/>
            <p:nvPr/>
          </p:nvSpPr>
          <p:spPr>
            <a:xfrm>
              <a:off x="5221838" y="3006508"/>
              <a:ext cx="29775" cy="43475"/>
            </a:xfrm>
            <a:custGeom>
              <a:rect b="b" l="l" r="r" t="t"/>
              <a:pathLst>
                <a:path extrusionOk="0" h="1739" w="1191">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96"/>
            <p:cNvSpPr/>
            <p:nvPr/>
          </p:nvSpPr>
          <p:spPr>
            <a:xfrm>
              <a:off x="5375438" y="3006508"/>
              <a:ext cx="37525" cy="43475"/>
            </a:xfrm>
            <a:custGeom>
              <a:rect b="b" l="l" r="r" t="t"/>
              <a:pathLst>
                <a:path extrusionOk="0" h="1739" w="1501">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96"/>
            <p:cNvSpPr/>
            <p:nvPr/>
          </p:nvSpPr>
          <p:spPr>
            <a:xfrm>
              <a:off x="5167663" y="2830883"/>
              <a:ext cx="298900" cy="282800"/>
            </a:xfrm>
            <a:custGeom>
              <a:rect b="b" l="l" r="r" t="t"/>
              <a:pathLst>
                <a:path extrusionOk="0" h="11312" w="11956">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0" name="Google Shape;16160;p96"/>
          <p:cNvGrpSpPr/>
          <p:nvPr/>
        </p:nvGrpSpPr>
        <p:grpSpPr>
          <a:xfrm>
            <a:off x="6296160" y="2835994"/>
            <a:ext cx="309768" cy="355123"/>
            <a:chOff x="5695138" y="2824483"/>
            <a:chExt cx="259025" cy="296950"/>
          </a:xfrm>
        </p:grpSpPr>
        <p:sp>
          <p:nvSpPr>
            <p:cNvPr id="16161" name="Google Shape;16161;p96"/>
            <p:cNvSpPr/>
            <p:nvPr/>
          </p:nvSpPr>
          <p:spPr>
            <a:xfrm>
              <a:off x="5787438" y="2947558"/>
              <a:ext cx="75025" cy="8950"/>
            </a:xfrm>
            <a:custGeom>
              <a:rect b="b" l="l" r="r" t="t"/>
              <a:pathLst>
                <a:path extrusionOk="0" h="358" w="3001">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96"/>
            <p:cNvSpPr/>
            <p:nvPr/>
          </p:nvSpPr>
          <p:spPr>
            <a:xfrm>
              <a:off x="5787438" y="2968408"/>
              <a:ext cx="75025" cy="8950"/>
            </a:xfrm>
            <a:custGeom>
              <a:rect b="b" l="l" r="r" t="t"/>
              <a:pathLst>
                <a:path extrusionOk="0" h="358" w="3001">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96"/>
            <p:cNvSpPr/>
            <p:nvPr/>
          </p:nvSpPr>
          <p:spPr>
            <a:xfrm>
              <a:off x="5804088" y="2989233"/>
              <a:ext cx="42300" cy="8950"/>
            </a:xfrm>
            <a:custGeom>
              <a:rect b="b" l="l" r="r" t="t"/>
              <a:pathLst>
                <a:path extrusionOk="0" h="358" w="1692">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96"/>
            <p:cNvSpPr/>
            <p:nvPr/>
          </p:nvSpPr>
          <p:spPr>
            <a:xfrm>
              <a:off x="5695138" y="2824483"/>
              <a:ext cx="259025" cy="296950"/>
            </a:xfrm>
            <a:custGeom>
              <a:rect b="b" l="l" r="r" t="t"/>
              <a:pathLst>
                <a:path extrusionOk="0" h="11878" w="10361">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65" name="Google Shape;16165;p96"/>
          <p:cNvSpPr/>
          <p:nvPr/>
        </p:nvSpPr>
        <p:spPr>
          <a:xfrm>
            <a:off x="6997427" y="2836465"/>
            <a:ext cx="356019" cy="355332"/>
          </a:xfrm>
          <a:custGeom>
            <a:rect b="b" l="l" r="r" t="t"/>
            <a:pathLst>
              <a:path extrusionOk="0" h="11885" w="11908">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96"/>
          <p:cNvSpPr/>
          <p:nvPr/>
        </p:nvSpPr>
        <p:spPr>
          <a:xfrm>
            <a:off x="7749325" y="2835777"/>
            <a:ext cx="341071" cy="356019"/>
          </a:xfrm>
          <a:custGeom>
            <a:rect b="b" l="l" r="r" t="t"/>
            <a:pathLst>
              <a:path extrusionOk="0" h="11908" w="11408">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67" name="Google Shape;16167;p96"/>
          <p:cNvGrpSpPr/>
          <p:nvPr/>
        </p:nvGrpSpPr>
        <p:grpSpPr>
          <a:xfrm>
            <a:off x="7751536" y="3421058"/>
            <a:ext cx="351056" cy="355302"/>
            <a:chOff x="6657238" y="3313708"/>
            <a:chExt cx="293550" cy="297100"/>
          </a:xfrm>
        </p:grpSpPr>
        <p:sp>
          <p:nvSpPr>
            <p:cNvPr id="16168" name="Google Shape;16168;p96"/>
            <p:cNvSpPr/>
            <p:nvPr/>
          </p:nvSpPr>
          <p:spPr>
            <a:xfrm>
              <a:off x="6657238" y="3508983"/>
              <a:ext cx="70300" cy="101825"/>
            </a:xfrm>
            <a:custGeom>
              <a:rect b="b" l="l" r="r" t="t"/>
              <a:pathLst>
                <a:path extrusionOk="0" h="4073" w="2812">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96"/>
            <p:cNvSpPr/>
            <p:nvPr/>
          </p:nvSpPr>
          <p:spPr>
            <a:xfrm>
              <a:off x="6676888" y="3468508"/>
              <a:ext cx="33975" cy="34550"/>
            </a:xfrm>
            <a:custGeom>
              <a:rect b="b" l="l" r="r" t="t"/>
              <a:pathLst>
                <a:path extrusionOk="0" h="1382" w="1359">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96"/>
            <p:cNvSpPr/>
            <p:nvPr/>
          </p:nvSpPr>
          <p:spPr>
            <a:xfrm>
              <a:off x="6676313" y="3313708"/>
              <a:ext cx="34550" cy="34550"/>
            </a:xfrm>
            <a:custGeom>
              <a:rect b="b" l="l" r="r" t="t"/>
              <a:pathLst>
                <a:path extrusionOk="0" h="1382" w="1382">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96"/>
            <p:cNvSpPr/>
            <p:nvPr/>
          </p:nvSpPr>
          <p:spPr>
            <a:xfrm>
              <a:off x="6658438" y="3354783"/>
              <a:ext cx="69100" cy="103625"/>
            </a:xfrm>
            <a:custGeom>
              <a:rect b="b" l="l" r="r" t="t"/>
              <a:pathLst>
                <a:path extrusionOk="0" h="4145" w="2764">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96"/>
            <p:cNvSpPr/>
            <p:nvPr/>
          </p:nvSpPr>
          <p:spPr>
            <a:xfrm>
              <a:off x="6731663" y="3508983"/>
              <a:ext cx="70275" cy="101825"/>
            </a:xfrm>
            <a:custGeom>
              <a:rect b="b" l="l" r="r" t="t"/>
              <a:pathLst>
                <a:path extrusionOk="0" h="4073" w="2811">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96"/>
            <p:cNvSpPr/>
            <p:nvPr/>
          </p:nvSpPr>
          <p:spPr>
            <a:xfrm>
              <a:off x="6751313" y="3468508"/>
              <a:ext cx="33975" cy="34550"/>
            </a:xfrm>
            <a:custGeom>
              <a:rect b="b" l="l" r="r" t="t"/>
              <a:pathLst>
                <a:path extrusionOk="0" h="1382" w="1359">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96"/>
            <p:cNvSpPr/>
            <p:nvPr/>
          </p:nvSpPr>
          <p:spPr>
            <a:xfrm>
              <a:off x="6751313" y="3313708"/>
              <a:ext cx="33975" cy="34550"/>
            </a:xfrm>
            <a:custGeom>
              <a:rect b="b" l="l" r="r" t="t"/>
              <a:pathLst>
                <a:path extrusionOk="0" h="1382" w="1359">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96"/>
            <p:cNvSpPr/>
            <p:nvPr/>
          </p:nvSpPr>
          <p:spPr>
            <a:xfrm>
              <a:off x="6732863" y="3354783"/>
              <a:ext cx="69075" cy="103625"/>
            </a:xfrm>
            <a:custGeom>
              <a:rect b="b" l="l" r="r" t="t"/>
              <a:pathLst>
                <a:path extrusionOk="0" h="4145" w="2763">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96"/>
            <p:cNvSpPr/>
            <p:nvPr/>
          </p:nvSpPr>
          <p:spPr>
            <a:xfrm>
              <a:off x="6806088" y="3508983"/>
              <a:ext cx="70275" cy="101825"/>
            </a:xfrm>
            <a:custGeom>
              <a:rect b="b" l="l" r="r" t="t"/>
              <a:pathLst>
                <a:path extrusionOk="0" h="4073" w="2811">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96"/>
            <p:cNvSpPr/>
            <p:nvPr/>
          </p:nvSpPr>
          <p:spPr>
            <a:xfrm>
              <a:off x="6825738" y="3468508"/>
              <a:ext cx="33950" cy="34550"/>
            </a:xfrm>
            <a:custGeom>
              <a:rect b="b" l="l" r="r" t="t"/>
              <a:pathLst>
                <a:path extrusionOk="0" h="1382" w="1358">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96"/>
            <p:cNvSpPr/>
            <p:nvPr/>
          </p:nvSpPr>
          <p:spPr>
            <a:xfrm>
              <a:off x="6825738" y="3313708"/>
              <a:ext cx="33950" cy="34550"/>
            </a:xfrm>
            <a:custGeom>
              <a:rect b="b" l="l" r="r" t="t"/>
              <a:pathLst>
                <a:path extrusionOk="0" h="1382" w="1358">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96"/>
            <p:cNvSpPr/>
            <p:nvPr/>
          </p:nvSpPr>
          <p:spPr>
            <a:xfrm>
              <a:off x="6807288" y="3354783"/>
              <a:ext cx="69075" cy="103625"/>
            </a:xfrm>
            <a:custGeom>
              <a:rect b="b" l="l" r="r" t="t"/>
              <a:pathLst>
                <a:path extrusionOk="0" h="4145" w="2763">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96"/>
            <p:cNvSpPr/>
            <p:nvPr/>
          </p:nvSpPr>
          <p:spPr>
            <a:xfrm>
              <a:off x="6880513" y="3508983"/>
              <a:ext cx="70275" cy="101825"/>
            </a:xfrm>
            <a:custGeom>
              <a:rect b="b" l="l" r="r" t="t"/>
              <a:pathLst>
                <a:path extrusionOk="0" h="4073" w="2811">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96"/>
            <p:cNvSpPr/>
            <p:nvPr/>
          </p:nvSpPr>
          <p:spPr>
            <a:xfrm>
              <a:off x="6900163" y="3468508"/>
              <a:ext cx="33950" cy="34550"/>
            </a:xfrm>
            <a:custGeom>
              <a:rect b="b" l="l" r="r" t="t"/>
              <a:pathLst>
                <a:path extrusionOk="0" h="1382" w="1358">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96"/>
            <p:cNvSpPr/>
            <p:nvPr/>
          </p:nvSpPr>
          <p:spPr>
            <a:xfrm>
              <a:off x="6900163" y="3313708"/>
              <a:ext cx="33950" cy="34550"/>
            </a:xfrm>
            <a:custGeom>
              <a:rect b="b" l="l" r="r" t="t"/>
              <a:pathLst>
                <a:path extrusionOk="0" h="1382" w="1358">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96"/>
            <p:cNvSpPr/>
            <p:nvPr/>
          </p:nvSpPr>
          <p:spPr>
            <a:xfrm>
              <a:off x="6881713" y="3354783"/>
              <a:ext cx="69075" cy="103625"/>
            </a:xfrm>
            <a:custGeom>
              <a:rect b="b" l="l" r="r" t="t"/>
              <a:pathLst>
                <a:path extrusionOk="0" h="4145" w="2763">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84" name="Google Shape;16184;p96"/>
          <p:cNvSpPr/>
          <p:nvPr/>
        </p:nvSpPr>
        <p:spPr>
          <a:xfrm>
            <a:off x="7126314" y="3574088"/>
            <a:ext cx="103984" cy="10703"/>
          </a:xfrm>
          <a:custGeom>
            <a:rect b="b" l="l" r="r" t="t"/>
            <a:pathLst>
              <a:path extrusionOk="0" h="358" w="3478">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96"/>
          <p:cNvSpPr/>
          <p:nvPr/>
        </p:nvSpPr>
        <p:spPr>
          <a:xfrm>
            <a:off x="7126314" y="3600427"/>
            <a:ext cx="103984" cy="10733"/>
          </a:xfrm>
          <a:custGeom>
            <a:rect b="b" l="l" r="r" t="t"/>
            <a:pathLst>
              <a:path extrusionOk="0" h="359" w="3478">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96"/>
          <p:cNvSpPr/>
          <p:nvPr/>
        </p:nvSpPr>
        <p:spPr>
          <a:xfrm>
            <a:off x="7149813" y="3625362"/>
            <a:ext cx="56985" cy="10703"/>
          </a:xfrm>
          <a:custGeom>
            <a:rect b="b" l="l" r="r" t="t"/>
            <a:pathLst>
              <a:path extrusionOk="0" h="358" w="1906">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96"/>
          <p:cNvSpPr/>
          <p:nvPr/>
        </p:nvSpPr>
        <p:spPr>
          <a:xfrm>
            <a:off x="7007413" y="3422450"/>
            <a:ext cx="337513" cy="355302"/>
          </a:xfrm>
          <a:custGeom>
            <a:rect b="b" l="l" r="r" t="t"/>
            <a:pathLst>
              <a:path extrusionOk="0" h="11884" w="11289">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88" name="Google Shape;16188;p96"/>
          <p:cNvGrpSpPr/>
          <p:nvPr/>
        </p:nvGrpSpPr>
        <p:grpSpPr>
          <a:xfrm>
            <a:off x="6273378" y="3422493"/>
            <a:ext cx="356019" cy="355302"/>
            <a:chOff x="5676088" y="3314908"/>
            <a:chExt cx="297700" cy="297100"/>
          </a:xfrm>
        </p:grpSpPr>
        <p:sp>
          <p:nvSpPr>
            <p:cNvPr id="16189" name="Google Shape;16189;p96"/>
            <p:cNvSpPr/>
            <p:nvPr/>
          </p:nvSpPr>
          <p:spPr>
            <a:xfrm>
              <a:off x="5751113" y="3426508"/>
              <a:ext cx="203050" cy="108700"/>
            </a:xfrm>
            <a:custGeom>
              <a:rect b="b" l="l" r="r" t="t"/>
              <a:pathLst>
                <a:path extrusionOk="0" h="4348" w="8122">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96"/>
            <p:cNvSpPr/>
            <p:nvPr/>
          </p:nvSpPr>
          <p:spPr>
            <a:xfrm>
              <a:off x="5676088" y="3314908"/>
              <a:ext cx="297700" cy="297100"/>
            </a:xfrm>
            <a:custGeom>
              <a:rect b="b" l="l" r="r" t="t"/>
              <a:pathLst>
                <a:path extrusionOk="0" h="11884" w="11908">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1" name="Google Shape;16191;p96"/>
          <p:cNvGrpSpPr/>
          <p:nvPr/>
        </p:nvGrpSpPr>
        <p:grpSpPr>
          <a:xfrm>
            <a:off x="5513640" y="3420341"/>
            <a:ext cx="356049" cy="355332"/>
            <a:chOff x="5168238" y="3313108"/>
            <a:chExt cx="297725" cy="297125"/>
          </a:xfrm>
        </p:grpSpPr>
        <p:sp>
          <p:nvSpPr>
            <p:cNvPr id="16192" name="Google Shape;16192;p96"/>
            <p:cNvSpPr/>
            <p:nvPr/>
          </p:nvSpPr>
          <p:spPr>
            <a:xfrm>
              <a:off x="5374238" y="3513858"/>
              <a:ext cx="28600" cy="41000"/>
            </a:xfrm>
            <a:custGeom>
              <a:rect b="b" l="l" r="r" t="t"/>
              <a:pathLst>
                <a:path extrusionOk="0" h="1640" w="1144">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96"/>
            <p:cNvSpPr/>
            <p:nvPr/>
          </p:nvSpPr>
          <p:spPr>
            <a:xfrm>
              <a:off x="5374238" y="3367883"/>
              <a:ext cx="26825" cy="42300"/>
            </a:xfrm>
            <a:custGeom>
              <a:rect b="b" l="l" r="r" t="t"/>
              <a:pathLst>
                <a:path extrusionOk="0" h="1692" w="1073">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96"/>
            <p:cNvSpPr/>
            <p:nvPr/>
          </p:nvSpPr>
          <p:spPr>
            <a:xfrm>
              <a:off x="5234338" y="3369683"/>
              <a:ext cx="17275" cy="40775"/>
            </a:xfrm>
            <a:custGeom>
              <a:rect b="b" l="l" r="r" t="t"/>
              <a:pathLst>
                <a:path extrusionOk="0" h="1631" w="691">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96"/>
            <p:cNvSpPr/>
            <p:nvPr/>
          </p:nvSpPr>
          <p:spPr>
            <a:xfrm>
              <a:off x="5231363" y="3512558"/>
              <a:ext cx="25625" cy="41700"/>
            </a:xfrm>
            <a:custGeom>
              <a:rect b="b" l="l" r="r" t="t"/>
              <a:pathLst>
                <a:path extrusionOk="0" h="1668" w="1025">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96"/>
            <p:cNvSpPr/>
            <p:nvPr/>
          </p:nvSpPr>
          <p:spPr>
            <a:xfrm>
              <a:off x="5168238" y="3313108"/>
              <a:ext cx="297725" cy="297125"/>
            </a:xfrm>
            <a:custGeom>
              <a:rect b="b" l="l" r="r" t="t"/>
              <a:pathLst>
                <a:path extrusionOk="0" h="11885" w="11909">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97" name="Google Shape;16197;p96"/>
          <p:cNvSpPr/>
          <p:nvPr/>
        </p:nvSpPr>
        <p:spPr>
          <a:xfrm>
            <a:off x="4760269" y="3419579"/>
            <a:ext cx="366005" cy="355780"/>
          </a:xfrm>
          <a:custGeom>
            <a:rect b="b" l="l" r="r" t="t"/>
            <a:pathLst>
              <a:path extrusionOk="0" h="11900" w="12242">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98" name="Google Shape;16198;p96"/>
          <p:cNvGrpSpPr/>
          <p:nvPr/>
        </p:nvGrpSpPr>
        <p:grpSpPr>
          <a:xfrm>
            <a:off x="4024092" y="3421058"/>
            <a:ext cx="351056" cy="355302"/>
            <a:chOff x="4177563" y="3313708"/>
            <a:chExt cx="293550" cy="297100"/>
          </a:xfrm>
        </p:grpSpPr>
        <p:sp>
          <p:nvSpPr>
            <p:cNvPr id="16199" name="Google Shape;16199;p96"/>
            <p:cNvSpPr/>
            <p:nvPr/>
          </p:nvSpPr>
          <p:spPr>
            <a:xfrm>
              <a:off x="4281763" y="3352408"/>
              <a:ext cx="165525" cy="8950"/>
            </a:xfrm>
            <a:custGeom>
              <a:rect b="b" l="l" r="r" t="t"/>
              <a:pathLst>
                <a:path extrusionOk="0" h="358" w="6621">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96"/>
            <p:cNvSpPr/>
            <p:nvPr/>
          </p:nvSpPr>
          <p:spPr>
            <a:xfrm>
              <a:off x="4281763" y="3372658"/>
              <a:ext cx="120875" cy="8950"/>
            </a:xfrm>
            <a:custGeom>
              <a:rect b="b" l="l" r="r" t="t"/>
              <a:pathLst>
                <a:path extrusionOk="0" h="358" w="4835">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96"/>
            <p:cNvSpPr/>
            <p:nvPr/>
          </p:nvSpPr>
          <p:spPr>
            <a:xfrm>
              <a:off x="4281763" y="3442908"/>
              <a:ext cx="165525" cy="8950"/>
            </a:xfrm>
            <a:custGeom>
              <a:rect b="b" l="l" r="r" t="t"/>
              <a:pathLst>
                <a:path extrusionOk="0" h="358" w="6621">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96"/>
            <p:cNvSpPr/>
            <p:nvPr/>
          </p:nvSpPr>
          <p:spPr>
            <a:xfrm>
              <a:off x="4281763" y="3463733"/>
              <a:ext cx="120875" cy="8975"/>
            </a:xfrm>
            <a:custGeom>
              <a:rect b="b" l="l" r="r" t="t"/>
              <a:pathLst>
                <a:path extrusionOk="0" h="359" w="4835">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96"/>
            <p:cNvSpPr/>
            <p:nvPr/>
          </p:nvSpPr>
          <p:spPr>
            <a:xfrm>
              <a:off x="4238888" y="3339908"/>
              <a:ext cx="18475" cy="48275"/>
            </a:xfrm>
            <a:custGeom>
              <a:rect b="b" l="l" r="r" t="t"/>
              <a:pathLst>
                <a:path extrusionOk="0" h="1931" w="739">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96"/>
            <p:cNvSpPr/>
            <p:nvPr/>
          </p:nvSpPr>
          <p:spPr>
            <a:xfrm>
              <a:off x="4200188" y="3338908"/>
              <a:ext cx="32175" cy="50700"/>
            </a:xfrm>
            <a:custGeom>
              <a:rect b="b" l="l" r="r" t="t"/>
              <a:pathLst>
                <a:path extrusionOk="0" h="2028" w="1287">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96"/>
            <p:cNvSpPr/>
            <p:nvPr/>
          </p:nvSpPr>
          <p:spPr>
            <a:xfrm>
              <a:off x="4236513" y="3431583"/>
              <a:ext cx="30375" cy="47650"/>
            </a:xfrm>
            <a:custGeom>
              <a:rect b="b" l="l" r="r" t="t"/>
              <a:pathLst>
                <a:path extrusionOk="0" h="1906" w="1215">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96"/>
            <p:cNvSpPr/>
            <p:nvPr/>
          </p:nvSpPr>
          <p:spPr>
            <a:xfrm>
              <a:off x="4200188" y="3431008"/>
              <a:ext cx="30400" cy="47675"/>
            </a:xfrm>
            <a:custGeom>
              <a:rect b="b" l="l" r="r" t="t"/>
              <a:pathLst>
                <a:path extrusionOk="0" h="1907" w="1216">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96"/>
            <p:cNvSpPr/>
            <p:nvPr/>
          </p:nvSpPr>
          <p:spPr>
            <a:xfrm>
              <a:off x="4237113" y="3522083"/>
              <a:ext cx="29200" cy="47050"/>
            </a:xfrm>
            <a:custGeom>
              <a:rect b="b" l="l" r="r" t="t"/>
              <a:pathLst>
                <a:path extrusionOk="0" h="1882" w="1168">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96"/>
            <p:cNvSpPr/>
            <p:nvPr/>
          </p:nvSpPr>
          <p:spPr>
            <a:xfrm>
              <a:off x="4200188" y="3521483"/>
              <a:ext cx="30400" cy="47650"/>
            </a:xfrm>
            <a:custGeom>
              <a:rect b="b" l="l" r="r" t="t"/>
              <a:pathLst>
                <a:path extrusionOk="0" h="1906" w="1216">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96"/>
            <p:cNvSpPr/>
            <p:nvPr/>
          </p:nvSpPr>
          <p:spPr>
            <a:xfrm>
              <a:off x="4281763" y="3533408"/>
              <a:ext cx="165525" cy="8950"/>
            </a:xfrm>
            <a:custGeom>
              <a:rect b="b" l="l" r="r" t="t"/>
              <a:pathLst>
                <a:path extrusionOk="0" h="358" w="6621">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96"/>
            <p:cNvSpPr/>
            <p:nvPr/>
          </p:nvSpPr>
          <p:spPr>
            <a:xfrm>
              <a:off x="4281763" y="3554233"/>
              <a:ext cx="120875" cy="8950"/>
            </a:xfrm>
            <a:custGeom>
              <a:rect b="b" l="l" r="r" t="t"/>
              <a:pathLst>
                <a:path extrusionOk="0" h="358" w="4835">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96"/>
            <p:cNvSpPr/>
            <p:nvPr/>
          </p:nvSpPr>
          <p:spPr>
            <a:xfrm>
              <a:off x="4177563" y="3313708"/>
              <a:ext cx="293550" cy="297100"/>
            </a:xfrm>
            <a:custGeom>
              <a:rect b="b" l="l" r="r" t="t"/>
              <a:pathLst>
                <a:path extrusionOk="0" h="11884" w="11742">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12" name="Google Shape;16212;p96"/>
          <p:cNvSpPr/>
          <p:nvPr/>
        </p:nvSpPr>
        <p:spPr>
          <a:xfrm>
            <a:off x="3247952" y="3420895"/>
            <a:ext cx="356019" cy="356139"/>
          </a:xfrm>
          <a:custGeom>
            <a:rect b="b" l="l" r="r" t="t"/>
            <a:pathLst>
              <a:path extrusionOk="0" h="11912" w="11908">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213" name="Google Shape;16213;p96"/>
          <p:cNvGrpSpPr/>
          <p:nvPr/>
        </p:nvGrpSpPr>
        <p:grpSpPr>
          <a:xfrm>
            <a:off x="2543095" y="3421058"/>
            <a:ext cx="354584" cy="354614"/>
            <a:chOff x="3194038" y="3313708"/>
            <a:chExt cx="296500" cy="296525"/>
          </a:xfrm>
        </p:grpSpPr>
        <p:sp>
          <p:nvSpPr>
            <p:cNvPr id="16214" name="Google Shape;16214;p96"/>
            <p:cNvSpPr/>
            <p:nvPr/>
          </p:nvSpPr>
          <p:spPr>
            <a:xfrm>
              <a:off x="3213088" y="3332633"/>
              <a:ext cx="124450" cy="122800"/>
            </a:xfrm>
            <a:custGeom>
              <a:rect b="b" l="l" r="r" t="t"/>
              <a:pathLst>
                <a:path extrusionOk="0" h="4912" w="4978">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96"/>
            <p:cNvSpPr/>
            <p:nvPr/>
          </p:nvSpPr>
          <p:spPr>
            <a:xfrm>
              <a:off x="3349413" y="3468508"/>
              <a:ext cx="122675" cy="123850"/>
            </a:xfrm>
            <a:custGeom>
              <a:rect b="b" l="l" r="r" t="t"/>
              <a:pathLst>
                <a:path extrusionOk="0" h="4954" w="4907">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96"/>
            <p:cNvSpPr/>
            <p:nvPr/>
          </p:nvSpPr>
          <p:spPr>
            <a:xfrm>
              <a:off x="3349413" y="3313708"/>
              <a:ext cx="141125" cy="142325"/>
            </a:xfrm>
            <a:custGeom>
              <a:rect b="b" l="l" r="r" t="t"/>
              <a:pathLst>
                <a:path extrusionOk="0" h="5693" w="5645">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96"/>
            <p:cNvSpPr/>
            <p:nvPr/>
          </p:nvSpPr>
          <p:spPr>
            <a:xfrm>
              <a:off x="3194038" y="3468508"/>
              <a:ext cx="142300" cy="141725"/>
            </a:xfrm>
            <a:custGeom>
              <a:rect b="b" l="l" r="r" t="t"/>
              <a:pathLst>
                <a:path extrusionOk="0" h="5669" w="5692">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96"/>
            <p:cNvSpPr/>
            <p:nvPr/>
          </p:nvSpPr>
          <p:spPr>
            <a:xfrm>
              <a:off x="3386938" y="3362533"/>
              <a:ext cx="66100" cy="8950"/>
            </a:xfrm>
            <a:custGeom>
              <a:rect b="b" l="l" r="r" t="t"/>
              <a:pathLst>
                <a:path extrusionOk="0" h="358" w="2644">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96"/>
            <p:cNvSpPr/>
            <p:nvPr/>
          </p:nvSpPr>
          <p:spPr>
            <a:xfrm>
              <a:off x="3386338" y="3380383"/>
              <a:ext cx="67300" cy="8950"/>
            </a:xfrm>
            <a:custGeom>
              <a:rect b="b" l="l" r="r" t="t"/>
              <a:pathLst>
                <a:path extrusionOk="0" h="358" w="2692">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96"/>
            <p:cNvSpPr/>
            <p:nvPr/>
          </p:nvSpPr>
          <p:spPr>
            <a:xfrm>
              <a:off x="3400613" y="3398858"/>
              <a:ext cx="38725" cy="8950"/>
            </a:xfrm>
            <a:custGeom>
              <a:rect b="b" l="l" r="r" t="t"/>
              <a:pathLst>
                <a:path extrusionOk="0" h="358" w="1549">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96"/>
            <p:cNvSpPr/>
            <p:nvPr/>
          </p:nvSpPr>
          <p:spPr>
            <a:xfrm>
              <a:off x="3232138" y="3517333"/>
              <a:ext cx="66700" cy="8950"/>
            </a:xfrm>
            <a:custGeom>
              <a:rect b="b" l="l" r="r" t="t"/>
              <a:pathLst>
                <a:path extrusionOk="0" h="358" w="2668">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96"/>
            <p:cNvSpPr/>
            <p:nvPr/>
          </p:nvSpPr>
          <p:spPr>
            <a:xfrm>
              <a:off x="3231538" y="3535783"/>
              <a:ext cx="67300" cy="8950"/>
            </a:xfrm>
            <a:custGeom>
              <a:rect b="b" l="l" r="r" t="t"/>
              <a:pathLst>
                <a:path extrusionOk="0" h="358" w="2692">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96"/>
            <p:cNvSpPr/>
            <p:nvPr/>
          </p:nvSpPr>
          <p:spPr>
            <a:xfrm>
              <a:off x="3245813" y="3553633"/>
              <a:ext cx="38725" cy="8950"/>
            </a:xfrm>
            <a:custGeom>
              <a:rect b="b" l="l" r="r" t="t"/>
              <a:pathLst>
                <a:path extrusionOk="0" h="358" w="1549">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4" name="Google Shape;16224;p96"/>
          <p:cNvGrpSpPr/>
          <p:nvPr/>
        </p:nvGrpSpPr>
        <p:grpSpPr>
          <a:xfrm>
            <a:off x="1778364" y="3430745"/>
            <a:ext cx="359577" cy="338051"/>
            <a:chOff x="2682013" y="3321808"/>
            <a:chExt cx="300675" cy="282675"/>
          </a:xfrm>
        </p:grpSpPr>
        <p:sp>
          <p:nvSpPr>
            <p:cNvPr id="16225" name="Google Shape;16225;p96"/>
            <p:cNvSpPr/>
            <p:nvPr/>
          </p:nvSpPr>
          <p:spPr>
            <a:xfrm>
              <a:off x="2682613" y="3321808"/>
              <a:ext cx="202450" cy="86000"/>
            </a:xfrm>
            <a:custGeom>
              <a:rect b="b" l="l" r="r" t="t"/>
              <a:pathLst>
                <a:path extrusionOk="0" h="3440" w="8098">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96"/>
            <p:cNvSpPr/>
            <p:nvPr/>
          </p:nvSpPr>
          <p:spPr>
            <a:xfrm>
              <a:off x="2682613" y="3419283"/>
              <a:ext cx="252450" cy="86750"/>
            </a:xfrm>
            <a:custGeom>
              <a:rect b="b" l="l" r="r" t="t"/>
              <a:pathLst>
                <a:path extrusionOk="0" h="3470" w="10098">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96"/>
            <p:cNvSpPr/>
            <p:nvPr/>
          </p:nvSpPr>
          <p:spPr>
            <a:xfrm>
              <a:off x="2682013" y="3517908"/>
              <a:ext cx="300675" cy="86575"/>
            </a:xfrm>
            <a:custGeom>
              <a:rect b="b" l="l" r="r" t="t"/>
              <a:pathLst>
                <a:path extrusionOk="0" h="3463" w="12027">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8" name="Google Shape;16228;p96"/>
          <p:cNvGrpSpPr/>
          <p:nvPr/>
        </p:nvGrpSpPr>
        <p:grpSpPr>
          <a:xfrm>
            <a:off x="1091247" y="3420341"/>
            <a:ext cx="291261" cy="356737"/>
            <a:chOff x="2234888" y="3313108"/>
            <a:chExt cx="243550" cy="298300"/>
          </a:xfrm>
        </p:grpSpPr>
        <p:sp>
          <p:nvSpPr>
            <p:cNvPr id="16229" name="Google Shape;16229;p96"/>
            <p:cNvSpPr/>
            <p:nvPr/>
          </p:nvSpPr>
          <p:spPr>
            <a:xfrm>
              <a:off x="2373013" y="3497083"/>
              <a:ext cx="104825" cy="114325"/>
            </a:xfrm>
            <a:custGeom>
              <a:rect b="b" l="l" r="r" t="t"/>
              <a:pathLst>
                <a:path extrusionOk="0" h="4573" w="4193">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96"/>
            <p:cNvSpPr/>
            <p:nvPr/>
          </p:nvSpPr>
          <p:spPr>
            <a:xfrm>
              <a:off x="2403388" y="3432158"/>
              <a:ext cx="29800" cy="46500"/>
            </a:xfrm>
            <a:custGeom>
              <a:rect b="b" l="l" r="r" t="t"/>
              <a:pathLst>
                <a:path extrusionOk="0" h="1860" w="1192">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96"/>
            <p:cNvSpPr/>
            <p:nvPr/>
          </p:nvSpPr>
          <p:spPr>
            <a:xfrm>
              <a:off x="2367063" y="3431983"/>
              <a:ext cx="32175" cy="44275"/>
            </a:xfrm>
            <a:custGeom>
              <a:rect b="b" l="l" r="r" t="t"/>
              <a:pathLst>
                <a:path extrusionOk="0" h="1771" w="1287">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96"/>
            <p:cNvSpPr/>
            <p:nvPr/>
          </p:nvSpPr>
          <p:spPr>
            <a:xfrm>
              <a:off x="2448638" y="3430508"/>
              <a:ext cx="25025" cy="46350"/>
            </a:xfrm>
            <a:custGeom>
              <a:rect b="b" l="l" r="r" t="t"/>
              <a:pathLst>
                <a:path extrusionOk="0" h="1854" w="1001">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96"/>
            <p:cNvSpPr/>
            <p:nvPr/>
          </p:nvSpPr>
          <p:spPr>
            <a:xfrm>
              <a:off x="2443863" y="3435158"/>
              <a:ext cx="10150" cy="10150"/>
            </a:xfrm>
            <a:custGeom>
              <a:rect b="b" l="l" r="r" t="t"/>
              <a:pathLst>
                <a:path extrusionOk="0" h="406" w="406">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96"/>
            <p:cNvSpPr/>
            <p:nvPr/>
          </p:nvSpPr>
          <p:spPr>
            <a:xfrm>
              <a:off x="2468288" y="3464333"/>
              <a:ext cx="10150" cy="10150"/>
            </a:xfrm>
            <a:custGeom>
              <a:rect b="b" l="l" r="r" t="t"/>
              <a:pathLst>
                <a:path extrusionOk="0" h="406" w="406">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96"/>
            <p:cNvSpPr/>
            <p:nvPr/>
          </p:nvSpPr>
          <p:spPr>
            <a:xfrm>
              <a:off x="2234888" y="3380983"/>
              <a:ext cx="107800" cy="230350"/>
            </a:xfrm>
            <a:custGeom>
              <a:rect b="b" l="l" r="r" t="t"/>
              <a:pathLst>
                <a:path extrusionOk="0" h="9214" w="4312">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96"/>
            <p:cNvSpPr/>
            <p:nvPr/>
          </p:nvSpPr>
          <p:spPr>
            <a:xfrm>
              <a:off x="2259913" y="3313108"/>
              <a:ext cx="58375" cy="58375"/>
            </a:xfrm>
            <a:custGeom>
              <a:rect b="b" l="l" r="r" t="t"/>
              <a:pathLst>
                <a:path extrusionOk="0" h="2335" w="2335">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7" name="Google Shape;16237;p96"/>
          <p:cNvGrpSpPr/>
          <p:nvPr/>
        </p:nvGrpSpPr>
        <p:grpSpPr>
          <a:xfrm>
            <a:off x="1058509" y="3989230"/>
            <a:ext cx="357455" cy="356019"/>
            <a:chOff x="2207513" y="3788808"/>
            <a:chExt cx="298900" cy="297700"/>
          </a:xfrm>
        </p:grpSpPr>
        <p:sp>
          <p:nvSpPr>
            <p:cNvPr id="16238" name="Google Shape;16238;p96"/>
            <p:cNvSpPr/>
            <p:nvPr/>
          </p:nvSpPr>
          <p:spPr>
            <a:xfrm>
              <a:off x="2208113" y="3788808"/>
              <a:ext cx="298300" cy="297700"/>
            </a:xfrm>
            <a:custGeom>
              <a:rect b="b" l="l" r="r" t="t"/>
              <a:pathLst>
                <a:path extrusionOk="0" h="11908" w="11932">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96"/>
            <p:cNvSpPr/>
            <p:nvPr/>
          </p:nvSpPr>
          <p:spPr>
            <a:xfrm>
              <a:off x="2207513" y="3944183"/>
              <a:ext cx="142325" cy="142325"/>
            </a:xfrm>
            <a:custGeom>
              <a:rect b="b" l="l" r="r" t="t"/>
              <a:pathLst>
                <a:path extrusionOk="0" h="5693" w="5693">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96"/>
            <p:cNvSpPr/>
            <p:nvPr/>
          </p:nvSpPr>
          <p:spPr>
            <a:xfrm>
              <a:off x="2280138" y="3861433"/>
              <a:ext cx="153050" cy="153625"/>
            </a:xfrm>
            <a:custGeom>
              <a:rect b="b" l="l" r="r" t="t"/>
              <a:pathLst>
                <a:path extrusionOk="0" h="6145" w="6122">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96"/>
            <p:cNvSpPr/>
            <p:nvPr/>
          </p:nvSpPr>
          <p:spPr>
            <a:xfrm>
              <a:off x="2323013" y="3915033"/>
              <a:ext cx="67300" cy="8950"/>
            </a:xfrm>
            <a:custGeom>
              <a:rect b="b" l="l" r="r" t="t"/>
              <a:pathLst>
                <a:path extrusionOk="0" h="358" w="2692">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96"/>
            <p:cNvSpPr/>
            <p:nvPr/>
          </p:nvSpPr>
          <p:spPr>
            <a:xfrm>
              <a:off x="2323013" y="3934083"/>
              <a:ext cx="67300" cy="8950"/>
            </a:xfrm>
            <a:custGeom>
              <a:rect b="b" l="l" r="r" t="t"/>
              <a:pathLst>
                <a:path extrusionOk="0" h="358" w="2692">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96"/>
            <p:cNvSpPr/>
            <p:nvPr/>
          </p:nvSpPr>
          <p:spPr>
            <a:xfrm>
              <a:off x="2337313" y="3951933"/>
              <a:ext cx="38725" cy="8950"/>
            </a:xfrm>
            <a:custGeom>
              <a:rect b="b" l="l" r="r" t="t"/>
              <a:pathLst>
                <a:path extrusionOk="0" h="358" w="1549">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4" name="Google Shape;16244;p96"/>
          <p:cNvGrpSpPr/>
          <p:nvPr/>
        </p:nvGrpSpPr>
        <p:grpSpPr>
          <a:xfrm>
            <a:off x="1781922" y="3990486"/>
            <a:ext cx="353897" cy="354046"/>
            <a:chOff x="2684988" y="3789858"/>
            <a:chExt cx="295925" cy="296050"/>
          </a:xfrm>
        </p:grpSpPr>
        <p:sp>
          <p:nvSpPr>
            <p:cNvPr id="16245" name="Google Shape;16245;p96"/>
            <p:cNvSpPr/>
            <p:nvPr/>
          </p:nvSpPr>
          <p:spPr>
            <a:xfrm>
              <a:off x="2760613" y="3789858"/>
              <a:ext cx="144700" cy="162700"/>
            </a:xfrm>
            <a:custGeom>
              <a:rect b="b" l="l" r="r" t="t"/>
              <a:pathLst>
                <a:path extrusionOk="0" h="6508" w="5788">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96"/>
            <p:cNvSpPr/>
            <p:nvPr/>
          </p:nvSpPr>
          <p:spPr>
            <a:xfrm>
              <a:off x="2684988" y="3923058"/>
              <a:ext cx="144100" cy="162850"/>
            </a:xfrm>
            <a:custGeom>
              <a:rect b="b" l="l" r="r" t="t"/>
              <a:pathLst>
                <a:path extrusionOk="0" h="6514" w="5764">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96"/>
            <p:cNvSpPr/>
            <p:nvPr/>
          </p:nvSpPr>
          <p:spPr>
            <a:xfrm>
              <a:off x="2836813" y="3922458"/>
              <a:ext cx="144100" cy="162275"/>
            </a:xfrm>
            <a:custGeom>
              <a:rect b="b" l="l" r="r" t="t"/>
              <a:pathLst>
                <a:path extrusionOk="0" h="6491" w="5764">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96"/>
            <p:cNvSpPr/>
            <p:nvPr/>
          </p:nvSpPr>
          <p:spPr>
            <a:xfrm>
              <a:off x="2796338" y="3848333"/>
              <a:ext cx="73850" cy="8975"/>
            </a:xfrm>
            <a:custGeom>
              <a:rect b="b" l="l" r="r" t="t"/>
              <a:pathLst>
                <a:path extrusionOk="0" h="359" w="2954">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96"/>
            <p:cNvSpPr/>
            <p:nvPr/>
          </p:nvSpPr>
          <p:spPr>
            <a:xfrm>
              <a:off x="2796338" y="3866808"/>
              <a:ext cx="73850" cy="8950"/>
            </a:xfrm>
            <a:custGeom>
              <a:rect b="b" l="l" r="r" t="t"/>
              <a:pathLst>
                <a:path extrusionOk="0" h="358" w="2954">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96"/>
            <p:cNvSpPr/>
            <p:nvPr/>
          </p:nvSpPr>
          <p:spPr>
            <a:xfrm>
              <a:off x="2812413" y="3885258"/>
              <a:ext cx="41700" cy="8950"/>
            </a:xfrm>
            <a:custGeom>
              <a:rect b="b" l="l" r="r" t="t"/>
              <a:pathLst>
                <a:path extrusionOk="0" h="358" w="1668">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96"/>
            <p:cNvSpPr/>
            <p:nvPr/>
          </p:nvSpPr>
          <p:spPr>
            <a:xfrm>
              <a:off x="2873138" y="3981708"/>
              <a:ext cx="73850" cy="8950"/>
            </a:xfrm>
            <a:custGeom>
              <a:rect b="b" l="l" r="r" t="t"/>
              <a:pathLst>
                <a:path extrusionOk="0" h="358" w="2954">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96"/>
            <p:cNvSpPr/>
            <p:nvPr/>
          </p:nvSpPr>
          <p:spPr>
            <a:xfrm>
              <a:off x="2873138" y="4000158"/>
              <a:ext cx="74425" cy="8950"/>
            </a:xfrm>
            <a:custGeom>
              <a:rect b="b" l="l" r="r" t="t"/>
              <a:pathLst>
                <a:path extrusionOk="0" h="358" w="2977">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96"/>
            <p:cNvSpPr/>
            <p:nvPr/>
          </p:nvSpPr>
          <p:spPr>
            <a:xfrm>
              <a:off x="2888613" y="4018608"/>
              <a:ext cx="41100" cy="8950"/>
            </a:xfrm>
            <a:custGeom>
              <a:rect b="b" l="l" r="r" t="t"/>
              <a:pathLst>
                <a:path extrusionOk="0" h="358" w="1644">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96"/>
            <p:cNvSpPr/>
            <p:nvPr/>
          </p:nvSpPr>
          <p:spPr>
            <a:xfrm>
              <a:off x="2720113" y="3981708"/>
              <a:ext cx="73250" cy="8950"/>
            </a:xfrm>
            <a:custGeom>
              <a:rect b="b" l="l" r="r" t="t"/>
              <a:pathLst>
                <a:path extrusionOk="0" h="358" w="293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96"/>
            <p:cNvSpPr/>
            <p:nvPr/>
          </p:nvSpPr>
          <p:spPr>
            <a:xfrm>
              <a:off x="2720113" y="4000158"/>
              <a:ext cx="74450" cy="8950"/>
            </a:xfrm>
            <a:custGeom>
              <a:rect b="b" l="l" r="r" t="t"/>
              <a:pathLst>
                <a:path extrusionOk="0" h="358" w="2978">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96"/>
            <p:cNvSpPr/>
            <p:nvPr/>
          </p:nvSpPr>
          <p:spPr>
            <a:xfrm>
              <a:off x="2735588" y="4018608"/>
              <a:ext cx="41125" cy="8950"/>
            </a:xfrm>
            <a:custGeom>
              <a:rect b="b" l="l" r="r" t="t"/>
              <a:pathLst>
                <a:path extrusionOk="0" h="358" w="1645">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7" name="Google Shape;16257;p96"/>
          <p:cNvGrpSpPr/>
          <p:nvPr/>
        </p:nvGrpSpPr>
        <p:grpSpPr>
          <a:xfrm>
            <a:off x="2544500" y="4004837"/>
            <a:ext cx="356019" cy="326899"/>
            <a:chOff x="3195213" y="3801858"/>
            <a:chExt cx="297700" cy="273350"/>
          </a:xfrm>
        </p:grpSpPr>
        <p:sp>
          <p:nvSpPr>
            <p:cNvPr id="16258" name="Google Shape;16258;p96"/>
            <p:cNvSpPr/>
            <p:nvPr/>
          </p:nvSpPr>
          <p:spPr>
            <a:xfrm>
              <a:off x="3195213" y="3801858"/>
              <a:ext cx="297700" cy="273350"/>
            </a:xfrm>
            <a:custGeom>
              <a:rect b="b" l="l" r="r" t="t"/>
              <a:pathLst>
                <a:path extrusionOk="0" h="10934" w="11908">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96"/>
            <p:cNvSpPr/>
            <p:nvPr/>
          </p:nvSpPr>
          <p:spPr>
            <a:xfrm>
              <a:off x="3445263" y="4003733"/>
              <a:ext cx="26225" cy="44075"/>
            </a:xfrm>
            <a:custGeom>
              <a:rect b="b" l="l" r="r" t="t"/>
              <a:pathLst>
                <a:path extrusionOk="0" h="1763" w="1049">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96"/>
            <p:cNvSpPr/>
            <p:nvPr/>
          </p:nvSpPr>
          <p:spPr>
            <a:xfrm>
              <a:off x="3412538" y="4003583"/>
              <a:ext cx="27400" cy="42750"/>
            </a:xfrm>
            <a:custGeom>
              <a:rect b="b" l="l" r="r" t="t"/>
              <a:pathLst>
                <a:path extrusionOk="0" h="1710" w="1096">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96"/>
            <p:cNvSpPr/>
            <p:nvPr/>
          </p:nvSpPr>
          <p:spPr>
            <a:xfrm>
              <a:off x="3244638" y="4003733"/>
              <a:ext cx="27400" cy="41700"/>
            </a:xfrm>
            <a:custGeom>
              <a:rect b="b" l="l" r="r" t="t"/>
              <a:pathLst>
                <a:path extrusionOk="0" h="1668" w="1096">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96"/>
            <p:cNvSpPr/>
            <p:nvPr/>
          </p:nvSpPr>
          <p:spPr>
            <a:xfrm>
              <a:off x="3214263" y="4002858"/>
              <a:ext cx="27425" cy="42850"/>
            </a:xfrm>
            <a:custGeom>
              <a:rect b="b" l="l" r="r" t="t"/>
              <a:pathLst>
                <a:path extrusionOk="0" h="1714" w="1097">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96"/>
            <p:cNvSpPr/>
            <p:nvPr/>
          </p:nvSpPr>
          <p:spPr>
            <a:xfrm>
              <a:off x="3350613" y="3828708"/>
              <a:ext cx="17275" cy="44175"/>
            </a:xfrm>
            <a:custGeom>
              <a:rect b="b" l="l" r="r" t="t"/>
              <a:pathLst>
                <a:path extrusionOk="0" h="1767" w="691">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96"/>
            <p:cNvSpPr/>
            <p:nvPr/>
          </p:nvSpPr>
          <p:spPr>
            <a:xfrm>
              <a:off x="3316663" y="3827458"/>
              <a:ext cx="29200" cy="44875"/>
            </a:xfrm>
            <a:custGeom>
              <a:rect b="b" l="l" r="r" t="t"/>
              <a:pathLst>
                <a:path extrusionOk="0" h="1795" w="1168">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5" name="Google Shape;16265;p96"/>
          <p:cNvGrpSpPr/>
          <p:nvPr/>
        </p:nvGrpSpPr>
        <p:grpSpPr>
          <a:xfrm>
            <a:off x="3248000" y="3991263"/>
            <a:ext cx="356019" cy="356139"/>
            <a:chOff x="3656038" y="3790508"/>
            <a:chExt cx="297700" cy="297800"/>
          </a:xfrm>
        </p:grpSpPr>
        <p:sp>
          <p:nvSpPr>
            <p:cNvPr id="16266" name="Google Shape;16266;p96"/>
            <p:cNvSpPr/>
            <p:nvPr/>
          </p:nvSpPr>
          <p:spPr>
            <a:xfrm>
              <a:off x="3871563" y="3876333"/>
              <a:ext cx="28600" cy="39900"/>
            </a:xfrm>
            <a:custGeom>
              <a:rect b="b" l="l" r="r" t="t"/>
              <a:pathLst>
                <a:path extrusionOk="0" h="1596" w="1144">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96"/>
            <p:cNvSpPr/>
            <p:nvPr/>
          </p:nvSpPr>
          <p:spPr>
            <a:xfrm>
              <a:off x="3799513" y="3812033"/>
              <a:ext cx="35150" cy="40625"/>
            </a:xfrm>
            <a:custGeom>
              <a:rect b="b" l="l" r="r" t="t"/>
              <a:pathLst>
                <a:path extrusionOk="0" h="1625" w="1406">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96"/>
            <p:cNvSpPr/>
            <p:nvPr/>
          </p:nvSpPr>
          <p:spPr>
            <a:xfrm>
              <a:off x="3916788" y="4003133"/>
              <a:ext cx="30400" cy="39325"/>
            </a:xfrm>
            <a:custGeom>
              <a:rect b="b" l="l" r="r" t="t"/>
              <a:pathLst>
                <a:path extrusionOk="0" h="1573" w="1216">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96"/>
            <p:cNvSpPr/>
            <p:nvPr/>
          </p:nvSpPr>
          <p:spPr>
            <a:xfrm>
              <a:off x="3833438" y="3939933"/>
              <a:ext cx="34575" cy="39425"/>
            </a:xfrm>
            <a:custGeom>
              <a:rect b="b" l="l" r="r" t="t"/>
              <a:pathLst>
                <a:path extrusionOk="0" h="1577" w="1383">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96"/>
            <p:cNvSpPr/>
            <p:nvPr/>
          </p:nvSpPr>
          <p:spPr>
            <a:xfrm>
              <a:off x="3656038" y="3790508"/>
              <a:ext cx="297700" cy="297800"/>
            </a:xfrm>
            <a:custGeom>
              <a:rect b="b" l="l" r="r" t="t"/>
              <a:pathLst>
                <a:path extrusionOk="0" h="11912" w="11908">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1" name="Google Shape;16271;p96"/>
          <p:cNvGrpSpPr/>
          <p:nvPr/>
        </p:nvGrpSpPr>
        <p:grpSpPr>
          <a:xfrm>
            <a:off x="4031153" y="3989898"/>
            <a:ext cx="355330" cy="353179"/>
            <a:chOff x="3688251" y="4146473"/>
            <a:chExt cx="355330" cy="353179"/>
          </a:xfrm>
        </p:grpSpPr>
        <p:sp>
          <p:nvSpPr>
            <p:cNvPr id="16272" name="Google Shape;16272;p96"/>
            <p:cNvSpPr/>
            <p:nvPr/>
          </p:nvSpPr>
          <p:spPr>
            <a:xfrm>
              <a:off x="3688251" y="4152153"/>
              <a:ext cx="348216" cy="347499"/>
            </a:xfrm>
            <a:custGeom>
              <a:rect b="b" l="l" r="r" t="t"/>
              <a:pathLst>
                <a:path extrusionOk="0" h="11623" w="11647">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96"/>
            <p:cNvSpPr/>
            <p:nvPr/>
          </p:nvSpPr>
          <p:spPr>
            <a:xfrm>
              <a:off x="3886200" y="4146473"/>
              <a:ext cx="157380" cy="157380"/>
            </a:xfrm>
            <a:custGeom>
              <a:rect b="b" l="l" r="r" t="t"/>
              <a:pathLst>
                <a:path extrusionOk="0" h="5264" w="5264">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4" name="Google Shape;16274;p96"/>
          <p:cNvGrpSpPr/>
          <p:nvPr/>
        </p:nvGrpSpPr>
        <p:grpSpPr>
          <a:xfrm>
            <a:off x="4769599" y="3989948"/>
            <a:ext cx="356019" cy="356019"/>
            <a:chOff x="4673513" y="3789408"/>
            <a:chExt cx="297700" cy="297700"/>
          </a:xfrm>
        </p:grpSpPr>
        <p:sp>
          <p:nvSpPr>
            <p:cNvPr id="16275" name="Google Shape;16275;p96"/>
            <p:cNvSpPr/>
            <p:nvPr/>
          </p:nvSpPr>
          <p:spPr>
            <a:xfrm>
              <a:off x="4709213" y="3803083"/>
              <a:ext cx="255450" cy="176850"/>
            </a:xfrm>
            <a:custGeom>
              <a:rect b="b" l="l" r="r" t="t"/>
              <a:pathLst>
                <a:path extrusionOk="0" h="7074" w="10218">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96"/>
            <p:cNvSpPr/>
            <p:nvPr/>
          </p:nvSpPr>
          <p:spPr>
            <a:xfrm>
              <a:off x="4710413" y="3887633"/>
              <a:ext cx="254850" cy="152450"/>
            </a:xfrm>
            <a:custGeom>
              <a:rect b="b" l="l" r="r" t="t"/>
              <a:pathLst>
                <a:path extrusionOk="0" h="6098" w="10194">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96"/>
            <p:cNvSpPr/>
            <p:nvPr/>
          </p:nvSpPr>
          <p:spPr>
            <a:xfrm>
              <a:off x="4673513" y="3789408"/>
              <a:ext cx="297700" cy="297700"/>
            </a:xfrm>
            <a:custGeom>
              <a:rect b="b" l="l" r="r" t="t"/>
              <a:pathLst>
                <a:path extrusionOk="0" h="11908" w="11908">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8" name="Google Shape;16278;p96"/>
          <p:cNvGrpSpPr/>
          <p:nvPr/>
        </p:nvGrpSpPr>
        <p:grpSpPr>
          <a:xfrm>
            <a:off x="5522191" y="3989948"/>
            <a:ext cx="356019" cy="353179"/>
            <a:chOff x="5175388" y="3789408"/>
            <a:chExt cx="297700" cy="295325"/>
          </a:xfrm>
        </p:grpSpPr>
        <p:sp>
          <p:nvSpPr>
            <p:cNvPr id="16279" name="Google Shape;16279;p96"/>
            <p:cNvSpPr/>
            <p:nvPr/>
          </p:nvSpPr>
          <p:spPr>
            <a:xfrm>
              <a:off x="5176588" y="3789408"/>
              <a:ext cx="296500" cy="91700"/>
            </a:xfrm>
            <a:custGeom>
              <a:rect b="b" l="l" r="r" t="t"/>
              <a:pathLst>
                <a:path extrusionOk="0" h="3668" w="1186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96"/>
            <p:cNvSpPr/>
            <p:nvPr/>
          </p:nvSpPr>
          <p:spPr>
            <a:xfrm>
              <a:off x="5175388" y="3892983"/>
              <a:ext cx="297700" cy="90525"/>
            </a:xfrm>
            <a:custGeom>
              <a:rect b="b" l="l" r="r" t="t"/>
              <a:pathLst>
                <a:path extrusionOk="0" h="3621" w="11908">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96"/>
            <p:cNvSpPr/>
            <p:nvPr/>
          </p:nvSpPr>
          <p:spPr>
            <a:xfrm>
              <a:off x="5175388" y="3994808"/>
              <a:ext cx="297700" cy="89925"/>
            </a:xfrm>
            <a:custGeom>
              <a:rect b="b" l="l" r="r" t="t"/>
              <a:pathLst>
                <a:path extrusionOk="0" h="3597" w="11908">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2" name="Google Shape;16282;p96"/>
          <p:cNvGrpSpPr/>
          <p:nvPr/>
        </p:nvGrpSpPr>
        <p:grpSpPr>
          <a:xfrm>
            <a:off x="6273378" y="3989230"/>
            <a:ext cx="364570" cy="355750"/>
            <a:chOff x="5676088" y="3788808"/>
            <a:chExt cx="304850" cy="297475"/>
          </a:xfrm>
        </p:grpSpPr>
        <p:sp>
          <p:nvSpPr>
            <p:cNvPr id="16283" name="Google Shape;16283;p96"/>
            <p:cNvSpPr/>
            <p:nvPr/>
          </p:nvSpPr>
          <p:spPr>
            <a:xfrm>
              <a:off x="5676088" y="3788808"/>
              <a:ext cx="304850" cy="297475"/>
            </a:xfrm>
            <a:custGeom>
              <a:rect b="b" l="l" r="r" t="t"/>
              <a:pathLst>
                <a:path extrusionOk="0" h="11899" w="12194">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96"/>
            <p:cNvSpPr/>
            <p:nvPr/>
          </p:nvSpPr>
          <p:spPr>
            <a:xfrm>
              <a:off x="5861263" y="3905883"/>
              <a:ext cx="30975" cy="62750"/>
            </a:xfrm>
            <a:custGeom>
              <a:rect b="b" l="l" r="r" t="t"/>
              <a:pathLst>
                <a:path extrusionOk="0" h="2510" w="1239">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96"/>
            <p:cNvSpPr/>
            <p:nvPr/>
          </p:nvSpPr>
          <p:spPr>
            <a:xfrm>
              <a:off x="5747538" y="3906083"/>
              <a:ext cx="42300" cy="66725"/>
            </a:xfrm>
            <a:custGeom>
              <a:rect b="b" l="l" r="r" t="t"/>
              <a:pathLst>
                <a:path extrusionOk="0" h="2669" w="1692">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96"/>
            <p:cNvSpPr/>
            <p:nvPr/>
          </p:nvSpPr>
          <p:spPr>
            <a:xfrm>
              <a:off x="5798738" y="3904308"/>
              <a:ext cx="41100" cy="67075"/>
            </a:xfrm>
            <a:custGeom>
              <a:rect b="b" l="l" r="r" t="t"/>
              <a:pathLst>
                <a:path extrusionOk="0" h="2683" w="1644">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96"/>
            <p:cNvSpPr/>
            <p:nvPr/>
          </p:nvSpPr>
          <p:spPr>
            <a:xfrm>
              <a:off x="5851713" y="3909058"/>
              <a:ext cx="14925" cy="14925"/>
            </a:xfrm>
            <a:custGeom>
              <a:rect b="b" l="l" r="r" t="t"/>
              <a:pathLst>
                <a:path extrusionOk="0" h="597" w="597">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96"/>
            <p:cNvSpPr/>
            <p:nvPr/>
          </p:nvSpPr>
          <p:spPr>
            <a:xfrm>
              <a:off x="5888038" y="3951933"/>
              <a:ext cx="14925" cy="14900"/>
            </a:xfrm>
            <a:custGeom>
              <a:rect b="b" l="l" r="r" t="t"/>
              <a:pathLst>
                <a:path extrusionOk="0" h="596" w="597">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9" name="Google Shape;16289;p96"/>
          <p:cNvGrpSpPr/>
          <p:nvPr/>
        </p:nvGrpSpPr>
        <p:grpSpPr>
          <a:xfrm>
            <a:off x="6997508" y="3989948"/>
            <a:ext cx="356019" cy="356737"/>
            <a:chOff x="6154163" y="3789408"/>
            <a:chExt cx="297700" cy="298300"/>
          </a:xfrm>
        </p:grpSpPr>
        <p:sp>
          <p:nvSpPr>
            <p:cNvPr id="16290" name="Google Shape;16290;p96"/>
            <p:cNvSpPr/>
            <p:nvPr/>
          </p:nvSpPr>
          <p:spPr>
            <a:xfrm>
              <a:off x="6283363" y="3813208"/>
              <a:ext cx="15500" cy="8975"/>
            </a:xfrm>
            <a:custGeom>
              <a:rect b="b" l="l" r="r" t="t"/>
              <a:pathLst>
                <a:path extrusionOk="0" h="359" w="62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96"/>
            <p:cNvSpPr/>
            <p:nvPr/>
          </p:nvSpPr>
          <p:spPr>
            <a:xfrm>
              <a:off x="6260138" y="3813208"/>
              <a:ext cx="14925" cy="8975"/>
            </a:xfrm>
            <a:custGeom>
              <a:rect b="b" l="l" r="r" t="t"/>
              <a:pathLst>
                <a:path extrusionOk="0" h="359" w="597">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96"/>
            <p:cNvSpPr/>
            <p:nvPr/>
          </p:nvSpPr>
          <p:spPr>
            <a:xfrm>
              <a:off x="6376238" y="3813208"/>
              <a:ext cx="14900" cy="8975"/>
            </a:xfrm>
            <a:custGeom>
              <a:rect b="b" l="l" r="r" t="t"/>
              <a:pathLst>
                <a:path extrusionOk="0" h="359" w="596">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96"/>
            <p:cNvSpPr/>
            <p:nvPr/>
          </p:nvSpPr>
          <p:spPr>
            <a:xfrm>
              <a:off x="6329813" y="3813208"/>
              <a:ext cx="14900" cy="8975"/>
            </a:xfrm>
            <a:custGeom>
              <a:rect b="b" l="l" r="r" t="t"/>
              <a:pathLst>
                <a:path extrusionOk="0" h="359" w="596">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96"/>
            <p:cNvSpPr/>
            <p:nvPr/>
          </p:nvSpPr>
          <p:spPr>
            <a:xfrm>
              <a:off x="6353013" y="3813208"/>
              <a:ext cx="14925" cy="8975"/>
            </a:xfrm>
            <a:custGeom>
              <a:rect b="b" l="l" r="r" t="t"/>
              <a:pathLst>
                <a:path extrusionOk="0" h="359" w="597">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96"/>
            <p:cNvSpPr/>
            <p:nvPr/>
          </p:nvSpPr>
          <p:spPr>
            <a:xfrm>
              <a:off x="6305988" y="3813208"/>
              <a:ext cx="16100" cy="8975"/>
            </a:xfrm>
            <a:custGeom>
              <a:rect b="b" l="l" r="r" t="t"/>
              <a:pathLst>
                <a:path extrusionOk="0" h="359" w="644">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96"/>
            <p:cNvSpPr/>
            <p:nvPr/>
          </p:nvSpPr>
          <p:spPr>
            <a:xfrm>
              <a:off x="6191088" y="3813208"/>
              <a:ext cx="14900" cy="8975"/>
            </a:xfrm>
            <a:custGeom>
              <a:rect b="b" l="l" r="r" t="t"/>
              <a:pathLst>
                <a:path extrusionOk="0" h="359" w="596">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96"/>
            <p:cNvSpPr/>
            <p:nvPr/>
          </p:nvSpPr>
          <p:spPr>
            <a:xfrm>
              <a:off x="6213713" y="3813208"/>
              <a:ext cx="14900" cy="8975"/>
            </a:xfrm>
            <a:custGeom>
              <a:rect b="b" l="l" r="r" t="t"/>
              <a:pathLst>
                <a:path extrusionOk="0" h="359" w="596">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96"/>
            <p:cNvSpPr/>
            <p:nvPr/>
          </p:nvSpPr>
          <p:spPr>
            <a:xfrm>
              <a:off x="6236913" y="3813208"/>
              <a:ext cx="14925" cy="8975"/>
            </a:xfrm>
            <a:custGeom>
              <a:rect b="b" l="l" r="r" t="t"/>
              <a:pathLst>
                <a:path extrusionOk="0" h="359" w="597">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96"/>
            <p:cNvSpPr/>
            <p:nvPr/>
          </p:nvSpPr>
          <p:spPr>
            <a:xfrm>
              <a:off x="6307188" y="3873358"/>
              <a:ext cx="14900" cy="8950"/>
            </a:xfrm>
            <a:custGeom>
              <a:rect b="b" l="l" r="r" t="t"/>
              <a:pathLst>
                <a:path extrusionOk="0" h="358" w="596">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96"/>
            <p:cNvSpPr/>
            <p:nvPr/>
          </p:nvSpPr>
          <p:spPr>
            <a:xfrm>
              <a:off x="6191088" y="3873358"/>
              <a:ext cx="14900" cy="8950"/>
            </a:xfrm>
            <a:custGeom>
              <a:rect b="b" l="l" r="r" t="t"/>
              <a:pathLst>
                <a:path extrusionOk="0" h="358" w="596">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96"/>
            <p:cNvSpPr/>
            <p:nvPr/>
          </p:nvSpPr>
          <p:spPr>
            <a:xfrm>
              <a:off x="6236913" y="3873358"/>
              <a:ext cx="14925" cy="8950"/>
            </a:xfrm>
            <a:custGeom>
              <a:rect b="b" l="l" r="r" t="t"/>
              <a:pathLst>
                <a:path extrusionOk="0" h="358" w="597">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96"/>
            <p:cNvSpPr/>
            <p:nvPr/>
          </p:nvSpPr>
          <p:spPr>
            <a:xfrm>
              <a:off x="6260738" y="3873358"/>
              <a:ext cx="14325" cy="8950"/>
            </a:xfrm>
            <a:custGeom>
              <a:rect b="b" l="l" r="r" t="t"/>
              <a:pathLst>
                <a:path extrusionOk="0" h="358" w="573">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96"/>
            <p:cNvSpPr/>
            <p:nvPr/>
          </p:nvSpPr>
          <p:spPr>
            <a:xfrm>
              <a:off x="6213713" y="3873358"/>
              <a:ext cx="14900" cy="8950"/>
            </a:xfrm>
            <a:custGeom>
              <a:rect b="b" l="l" r="r" t="t"/>
              <a:pathLst>
                <a:path extrusionOk="0" h="358" w="596">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96"/>
            <p:cNvSpPr/>
            <p:nvPr/>
          </p:nvSpPr>
          <p:spPr>
            <a:xfrm>
              <a:off x="6283963" y="3873358"/>
              <a:ext cx="14900" cy="8950"/>
            </a:xfrm>
            <a:custGeom>
              <a:rect b="b" l="l" r="r" t="t"/>
              <a:pathLst>
                <a:path extrusionOk="0" h="358" w="596">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96"/>
            <p:cNvSpPr/>
            <p:nvPr/>
          </p:nvSpPr>
          <p:spPr>
            <a:xfrm>
              <a:off x="6154163" y="3789408"/>
              <a:ext cx="297700" cy="298300"/>
            </a:xfrm>
            <a:custGeom>
              <a:rect b="b" l="l" r="r" t="t"/>
              <a:pathLst>
                <a:path extrusionOk="0" h="11932" w="11908">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6" name="Google Shape;16306;p96"/>
          <p:cNvGrpSpPr/>
          <p:nvPr/>
        </p:nvGrpSpPr>
        <p:grpSpPr>
          <a:xfrm>
            <a:off x="7740862" y="3992609"/>
            <a:ext cx="356049" cy="353359"/>
            <a:chOff x="6648313" y="3791633"/>
            <a:chExt cx="297725" cy="295475"/>
          </a:xfrm>
        </p:grpSpPr>
        <p:sp>
          <p:nvSpPr>
            <p:cNvPr id="16307" name="Google Shape;16307;p96"/>
            <p:cNvSpPr/>
            <p:nvPr/>
          </p:nvSpPr>
          <p:spPr>
            <a:xfrm>
              <a:off x="6763213" y="3914433"/>
              <a:ext cx="68500" cy="8950"/>
            </a:xfrm>
            <a:custGeom>
              <a:rect b="b" l="l" r="r" t="t"/>
              <a:pathLst>
                <a:path extrusionOk="0" h="358" w="274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96"/>
            <p:cNvSpPr/>
            <p:nvPr/>
          </p:nvSpPr>
          <p:spPr>
            <a:xfrm>
              <a:off x="6763213" y="3934083"/>
              <a:ext cx="68500" cy="8950"/>
            </a:xfrm>
            <a:custGeom>
              <a:rect b="b" l="l" r="r" t="t"/>
              <a:pathLst>
                <a:path extrusionOk="0" h="358" w="274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96"/>
            <p:cNvSpPr/>
            <p:nvPr/>
          </p:nvSpPr>
          <p:spPr>
            <a:xfrm>
              <a:off x="6778713" y="3952533"/>
              <a:ext cx="38125" cy="8950"/>
            </a:xfrm>
            <a:custGeom>
              <a:rect b="b" l="l" r="r" t="t"/>
              <a:pathLst>
                <a:path extrusionOk="0" h="358" w="1525">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96"/>
            <p:cNvSpPr/>
            <p:nvPr/>
          </p:nvSpPr>
          <p:spPr>
            <a:xfrm>
              <a:off x="6732863" y="3873358"/>
              <a:ext cx="129225" cy="129800"/>
            </a:xfrm>
            <a:custGeom>
              <a:rect b="b" l="l" r="r" t="t"/>
              <a:pathLst>
                <a:path extrusionOk="0" h="5192" w="5169">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96"/>
            <p:cNvSpPr/>
            <p:nvPr/>
          </p:nvSpPr>
          <p:spPr>
            <a:xfrm>
              <a:off x="6648313" y="3791633"/>
              <a:ext cx="297725" cy="295475"/>
            </a:xfrm>
            <a:custGeom>
              <a:rect b="b" l="l" r="r" t="t"/>
              <a:pathLst>
                <a:path extrusionOk="0" h="11819" w="11909">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2" name="Google Shape;16312;p96"/>
          <p:cNvGrpSpPr/>
          <p:nvPr/>
        </p:nvGrpSpPr>
        <p:grpSpPr>
          <a:xfrm>
            <a:off x="4023375" y="1767816"/>
            <a:ext cx="358172" cy="355332"/>
            <a:chOff x="4176963" y="1931283"/>
            <a:chExt cx="299500" cy="297125"/>
          </a:xfrm>
        </p:grpSpPr>
        <p:sp>
          <p:nvSpPr>
            <p:cNvPr id="16313" name="Google Shape;16313;p96"/>
            <p:cNvSpPr/>
            <p:nvPr/>
          </p:nvSpPr>
          <p:spPr>
            <a:xfrm>
              <a:off x="4333563" y="1931283"/>
              <a:ext cx="142900" cy="294125"/>
            </a:xfrm>
            <a:custGeom>
              <a:rect b="b" l="l" r="r" t="t"/>
              <a:pathLst>
                <a:path extrusionOk="0" h="11765" w="5716">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96"/>
            <p:cNvSpPr/>
            <p:nvPr/>
          </p:nvSpPr>
          <p:spPr>
            <a:xfrm>
              <a:off x="4176963" y="1932483"/>
              <a:ext cx="142925" cy="295925"/>
            </a:xfrm>
            <a:custGeom>
              <a:rect b="b" l="l" r="r" t="t"/>
              <a:pathLst>
                <a:path extrusionOk="0" h="11837" w="5717">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96"/>
            <p:cNvSpPr/>
            <p:nvPr/>
          </p:nvSpPr>
          <p:spPr>
            <a:xfrm>
              <a:off x="4249013" y="2002733"/>
              <a:ext cx="153025" cy="153625"/>
            </a:xfrm>
            <a:custGeom>
              <a:rect b="b" l="l" r="r" t="t"/>
              <a:pathLst>
                <a:path extrusionOk="0" h="6145" w="6121">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96"/>
            <p:cNvSpPr/>
            <p:nvPr/>
          </p:nvSpPr>
          <p:spPr>
            <a:xfrm>
              <a:off x="4291888" y="2056308"/>
              <a:ext cx="66700" cy="8950"/>
            </a:xfrm>
            <a:custGeom>
              <a:rect b="b" l="l" r="r" t="t"/>
              <a:pathLst>
                <a:path extrusionOk="0" h="358" w="2668">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96"/>
            <p:cNvSpPr/>
            <p:nvPr/>
          </p:nvSpPr>
          <p:spPr>
            <a:xfrm>
              <a:off x="4291888" y="2074758"/>
              <a:ext cx="66700" cy="8975"/>
            </a:xfrm>
            <a:custGeom>
              <a:rect b="b" l="l" r="r" t="t"/>
              <a:pathLst>
                <a:path extrusionOk="0" h="359" w="2668">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96"/>
            <p:cNvSpPr/>
            <p:nvPr/>
          </p:nvSpPr>
          <p:spPr>
            <a:xfrm>
              <a:off x="4305563" y="2092633"/>
              <a:ext cx="38725" cy="8950"/>
            </a:xfrm>
            <a:custGeom>
              <a:rect b="b" l="l" r="r" t="t"/>
              <a:pathLst>
                <a:path extrusionOk="0" h="358" w="1549">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19" name="Google Shape;16319;p96"/>
          <p:cNvSpPr txBox="1"/>
          <p:nvPr/>
        </p:nvSpPr>
        <p:spPr>
          <a:xfrm>
            <a:off x="2760900" y="1188000"/>
            <a:ext cx="36222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Infographic Elements</a:t>
            </a:r>
            <a:endParaRPr sz="1600">
              <a:solidFill>
                <a:srgbClr val="FFFFFF"/>
              </a:solidFill>
            </a:endParaRPr>
          </a:p>
        </p:txBody>
      </p:sp>
      <p:sp>
        <p:nvSpPr>
          <p:cNvPr id="16320" name="Google Shape;16320;p96"/>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Icons</a:t>
            </a:r>
            <a:endParaRPr/>
          </a:p>
        </p:txBody>
      </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324" name="Shape 16324"/>
        <p:cNvGrpSpPr/>
        <p:nvPr/>
      </p:nvGrpSpPr>
      <p:grpSpPr>
        <a:xfrm>
          <a:off x="0" y="0"/>
          <a:ext cx="0" cy="0"/>
          <a:chOff x="0" y="0"/>
          <a:chExt cx="0" cy="0"/>
        </a:xfrm>
      </p:grpSpPr>
      <p:pic>
        <p:nvPicPr>
          <p:cNvPr id="16325" name="Google Shape;16325;p97">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78" name="Shape 1378"/>
        <p:cNvGrpSpPr/>
        <p:nvPr/>
      </p:nvGrpSpPr>
      <p:grpSpPr>
        <a:xfrm>
          <a:off x="0" y="0"/>
          <a:ext cx="0" cy="0"/>
          <a:chOff x="0" y="0"/>
          <a:chExt cx="0" cy="0"/>
        </a:xfrm>
      </p:grpSpPr>
      <p:pic>
        <p:nvPicPr>
          <p:cNvPr id="1379" name="Google Shape;1379;p43"/>
          <p:cNvPicPr preferRelativeResize="0"/>
          <p:nvPr/>
        </p:nvPicPr>
        <p:blipFill rotWithShape="1">
          <a:blip r:embed="rId3">
            <a:alphaModFix amt="80000"/>
          </a:blip>
          <a:srcRect b="0" l="25856" r="34751" t="0"/>
          <a:stretch/>
        </p:blipFill>
        <p:spPr>
          <a:xfrm>
            <a:off x="5928525" y="784550"/>
            <a:ext cx="2257500" cy="3819600"/>
          </a:xfrm>
          <a:prstGeom prst="roundRect">
            <a:avLst>
              <a:gd fmla="val 16667" name="adj"/>
            </a:avLst>
          </a:prstGeom>
          <a:noFill/>
          <a:ln cap="flat" cmpd="sng" w="9525">
            <a:solidFill>
              <a:schemeClr val="dk1"/>
            </a:solidFill>
            <a:prstDash val="solid"/>
            <a:round/>
            <a:headEnd len="sm" w="sm" type="none"/>
            <a:tailEnd len="sm" w="sm" type="none"/>
          </a:ln>
        </p:spPr>
      </p:pic>
      <p:sp>
        <p:nvSpPr>
          <p:cNvPr id="1380" name="Google Shape;1380;p43"/>
          <p:cNvSpPr txBox="1"/>
          <p:nvPr>
            <p:ph type="title"/>
          </p:nvPr>
        </p:nvSpPr>
        <p:spPr>
          <a:xfrm>
            <a:off x="1223400" y="867200"/>
            <a:ext cx="3741300" cy="1177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W</a:t>
            </a:r>
            <a:r>
              <a:rPr lang="en"/>
              <a:t>hat is the kingdom of fungi</a:t>
            </a:r>
            <a:endParaRPr/>
          </a:p>
        </p:txBody>
      </p:sp>
      <p:sp>
        <p:nvSpPr>
          <p:cNvPr id="1381" name="Google Shape;1381;p43"/>
          <p:cNvSpPr txBox="1"/>
          <p:nvPr>
            <p:ph idx="1" type="subTitle"/>
          </p:nvPr>
        </p:nvSpPr>
        <p:spPr>
          <a:xfrm>
            <a:off x="1223400" y="2082050"/>
            <a:ext cx="3741300" cy="2521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Do you know what helps you make your point crystal clear? Lists like this one:</a:t>
            </a:r>
            <a:endParaRPr/>
          </a:p>
          <a:p>
            <a:pPr indent="-317500" lvl="0" marL="457200" rtl="0" algn="l">
              <a:spcBef>
                <a:spcPts val="1000"/>
              </a:spcBef>
              <a:spcAft>
                <a:spcPts val="0"/>
              </a:spcAft>
              <a:buSzPts val="1400"/>
              <a:buFont typeface="Anek Gujarati Light"/>
              <a:buChar char="●"/>
            </a:pPr>
            <a:r>
              <a:rPr lang="en"/>
              <a:t>They’re simple </a:t>
            </a:r>
            <a:endParaRPr/>
          </a:p>
          <a:p>
            <a:pPr indent="-317500" lvl="0" marL="457200" rtl="0" algn="l">
              <a:spcBef>
                <a:spcPts val="0"/>
              </a:spcBef>
              <a:spcAft>
                <a:spcPts val="0"/>
              </a:spcAft>
              <a:buSzPts val="1400"/>
              <a:buFont typeface="Anek Gujarati Light"/>
              <a:buChar char="●"/>
            </a:pPr>
            <a:r>
              <a:rPr lang="en"/>
              <a:t>You can organize your ideas clearly</a:t>
            </a:r>
            <a:endParaRPr/>
          </a:p>
          <a:p>
            <a:pPr indent="-317500" lvl="0" marL="457200" rtl="0" algn="l">
              <a:spcBef>
                <a:spcPts val="0"/>
              </a:spcBef>
              <a:spcAft>
                <a:spcPts val="0"/>
              </a:spcAft>
              <a:buSzPts val="1400"/>
              <a:buFont typeface="Anek Gujarati Light"/>
              <a:buChar char="●"/>
            </a:pPr>
            <a:r>
              <a:rPr lang="en"/>
              <a:t>You’ll never forget to buy milk!</a:t>
            </a:r>
            <a:endParaRPr/>
          </a:p>
          <a:p>
            <a:pPr indent="0" lvl="0" marL="0" rtl="0" algn="l">
              <a:spcBef>
                <a:spcPts val="1000"/>
              </a:spcBef>
              <a:spcAft>
                <a:spcPts val="0"/>
              </a:spcAft>
              <a:buNone/>
            </a:pPr>
            <a:r>
              <a:rPr lang="en"/>
              <a:t>And the most important thing: the audience won’t miss the point of your presentation</a:t>
            </a:r>
            <a:endParaRPr/>
          </a:p>
        </p:txBody>
      </p:sp>
      <p:grpSp>
        <p:nvGrpSpPr>
          <p:cNvPr id="1382" name="Google Shape;1382;p43"/>
          <p:cNvGrpSpPr/>
          <p:nvPr/>
        </p:nvGrpSpPr>
        <p:grpSpPr>
          <a:xfrm>
            <a:off x="5699967" y="3745866"/>
            <a:ext cx="457869" cy="457869"/>
            <a:chOff x="8046425" y="625250"/>
            <a:chExt cx="423600" cy="423600"/>
          </a:xfrm>
        </p:grpSpPr>
        <p:sp>
          <p:nvSpPr>
            <p:cNvPr id="1383" name="Google Shape;1383;p43"/>
            <p:cNvSpPr/>
            <p:nvPr/>
          </p:nvSpPr>
          <p:spPr>
            <a:xfrm>
              <a:off x="8046425" y="625250"/>
              <a:ext cx="423600" cy="423600"/>
            </a:xfrm>
            <a:prstGeom prst="ellipse">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4" name="Google Shape;1384;p43"/>
            <p:cNvGrpSpPr/>
            <p:nvPr/>
          </p:nvGrpSpPr>
          <p:grpSpPr>
            <a:xfrm>
              <a:off x="8145970" y="724766"/>
              <a:ext cx="224559" cy="224559"/>
              <a:chOff x="5334000" y="-2238450"/>
              <a:chExt cx="2648100" cy="2648100"/>
            </a:xfrm>
          </p:grpSpPr>
          <p:cxnSp>
            <p:nvCxnSpPr>
              <p:cNvPr id="1385" name="Google Shape;1385;p43"/>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386" name="Google Shape;1386;p43"/>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387" name="Google Shape;1387;p43"/>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388" name="Google Shape;1388;p43"/>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389" name="Google Shape;1389;p43"/>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390" name="Google Shape;1390;p43"/>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391" name="Google Shape;1391;p43"/>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1392" name="Google Shape;1392;p43"/>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96" name="Shape 1396"/>
        <p:cNvGrpSpPr/>
        <p:nvPr/>
      </p:nvGrpSpPr>
      <p:grpSpPr>
        <a:xfrm>
          <a:off x="0" y="0"/>
          <a:ext cx="0" cy="0"/>
          <a:chOff x="0" y="0"/>
          <a:chExt cx="0" cy="0"/>
        </a:xfrm>
      </p:grpSpPr>
      <p:sp>
        <p:nvSpPr>
          <p:cNvPr id="1397" name="Google Shape;1397;p4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Fungi overview</a:t>
            </a:r>
            <a:endParaRPr b="0"/>
          </a:p>
        </p:txBody>
      </p:sp>
      <p:sp>
        <p:nvSpPr>
          <p:cNvPr id="1398" name="Google Shape;1398;p44"/>
          <p:cNvSpPr txBox="1"/>
          <p:nvPr>
            <p:ph idx="1" type="subTitle"/>
          </p:nvPr>
        </p:nvSpPr>
        <p:spPr>
          <a:xfrm>
            <a:off x="4916400" y="3390350"/>
            <a:ext cx="3507600" cy="1010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 It’s hot and has a poisonous atmosphere</a:t>
            </a:r>
            <a:endParaRPr/>
          </a:p>
        </p:txBody>
      </p:sp>
      <p:sp>
        <p:nvSpPr>
          <p:cNvPr id="1399" name="Google Shape;1399;p44"/>
          <p:cNvSpPr txBox="1"/>
          <p:nvPr>
            <p:ph idx="2" type="subTitle"/>
          </p:nvPr>
        </p:nvSpPr>
        <p:spPr>
          <a:xfrm>
            <a:off x="713225" y="3390350"/>
            <a:ext cx="3507600" cy="1010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System—it’s only a bit larger than the Moon</a:t>
            </a:r>
            <a:endParaRPr/>
          </a:p>
        </p:txBody>
      </p:sp>
      <p:sp>
        <p:nvSpPr>
          <p:cNvPr id="1400" name="Google Shape;1400;p44"/>
          <p:cNvSpPr txBox="1"/>
          <p:nvPr>
            <p:ph idx="3" type="subTitle"/>
          </p:nvPr>
        </p:nvSpPr>
        <p:spPr>
          <a:xfrm>
            <a:off x="713225" y="2831450"/>
            <a:ext cx="3507600" cy="558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Filamentous</a:t>
            </a:r>
            <a:endParaRPr/>
          </a:p>
        </p:txBody>
      </p:sp>
      <p:sp>
        <p:nvSpPr>
          <p:cNvPr id="1401" name="Google Shape;1401;p44"/>
          <p:cNvSpPr txBox="1"/>
          <p:nvPr>
            <p:ph idx="4" type="subTitle"/>
          </p:nvPr>
        </p:nvSpPr>
        <p:spPr>
          <a:xfrm>
            <a:off x="4916404" y="2831450"/>
            <a:ext cx="3507600" cy="558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Unicellular</a:t>
            </a:r>
            <a:endParaRPr/>
          </a:p>
        </p:txBody>
      </p:sp>
      <p:pic>
        <p:nvPicPr>
          <p:cNvPr id="1402" name="Google Shape;1402;p44"/>
          <p:cNvPicPr preferRelativeResize="0"/>
          <p:nvPr/>
        </p:nvPicPr>
        <p:blipFill rotWithShape="1">
          <a:blip r:embed="rId3">
            <a:alphaModFix amt="80000"/>
          </a:blip>
          <a:srcRect b="38782" l="0" r="0" t="38780"/>
          <a:stretch/>
        </p:blipFill>
        <p:spPr>
          <a:xfrm>
            <a:off x="720100" y="1437300"/>
            <a:ext cx="3507600" cy="1180800"/>
          </a:xfrm>
          <a:prstGeom prst="roundRect">
            <a:avLst>
              <a:gd fmla="val 16667" name="adj"/>
            </a:avLst>
          </a:prstGeom>
          <a:noFill/>
          <a:ln cap="flat" cmpd="sng" w="9525">
            <a:solidFill>
              <a:schemeClr val="dk1"/>
            </a:solidFill>
            <a:prstDash val="solid"/>
            <a:round/>
            <a:headEnd len="sm" w="sm" type="none"/>
            <a:tailEnd len="sm" w="sm" type="none"/>
          </a:ln>
        </p:spPr>
      </p:pic>
      <p:pic>
        <p:nvPicPr>
          <p:cNvPr id="1403" name="Google Shape;1403;p44"/>
          <p:cNvPicPr preferRelativeResize="0"/>
          <p:nvPr/>
        </p:nvPicPr>
        <p:blipFill rotWithShape="1">
          <a:blip r:embed="rId4">
            <a:alphaModFix amt="80000"/>
          </a:blip>
          <a:srcRect b="24748" l="0" r="0" t="24743"/>
          <a:stretch/>
        </p:blipFill>
        <p:spPr>
          <a:xfrm>
            <a:off x="4916400" y="1437300"/>
            <a:ext cx="3507600" cy="1180800"/>
          </a:xfrm>
          <a:prstGeom prst="roundRect">
            <a:avLst>
              <a:gd fmla="val 16667" name="adj"/>
            </a:avLst>
          </a:prstGeom>
          <a:noFill/>
          <a:ln cap="flat" cmpd="sng" w="9525">
            <a:solidFill>
              <a:schemeClr val="dk1"/>
            </a:solidFill>
            <a:prstDash val="solid"/>
            <a:round/>
            <a:headEnd len="sm" w="sm" type="none"/>
            <a:tailEnd len="sm" w="sm" type="none"/>
          </a:ln>
        </p:spPr>
      </p:pic>
      <p:grpSp>
        <p:nvGrpSpPr>
          <p:cNvPr id="1404" name="Google Shape;1404;p44"/>
          <p:cNvGrpSpPr/>
          <p:nvPr/>
        </p:nvGrpSpPr>
        <p:grpSpPr>
          <a:xfrm>
            <a:off x="8349625" y="298088"/>
            <a:ext cx="423600" cy="423600"/>
            <a:chOff x="8000400" y="327688"/>
            <a:chExt cx="423600" cy="423600"/>
          </a:xfrm>
        </p:grpSpPr>
        <p:sp>
          <p:nvSpPr>
            <p:cNvPr id="1405" name="Google Shape;1405;p44"/>
            <p:cNvSpPr/>
            <p:nvPr/>
          </p:nvSpPr>
          <p:spPr>
            <a:xfrm>
              <a:off x="8000400" y="327688"/>
              <a:ext cx="423600" cy="4236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6" name="Google Shape;1406;p44"/>
            <p:cNvGrpSpPr/>
            <p:nvPr/>
          </p:nvGrpSpPr>
          <p:grpSpPr>
            <a:xfrm>
              <a:off x="8099945" y="427204"/>
              <a:ext cx="224559" cy="224559"/>
              <a:chOff x="5334000" y="-2238450"/>
              <a:chExt cx="2648100" cy="2648100"/>
            </a:xfrm>
          </p:grpSpPr>
          <p:cxnSp>
            <p:nvCxnSpPr>
              <p:cNvPr id="1407" name="Google Shape;1407;p44"/>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408" name="Google Shape;1408;p44"/>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409" name="Google Shape;1409;p44"/>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410" name="Google Shape;1410;p44"/>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411" name="Google Shape;1411;p44"/>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412" name="Google Shape;1412;p44"/>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413" name="Google Shape;1413;p44"/>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1414" name="Google Shape;1414;p44"/>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grpSp>
        <p:nvGrpSpPr>
          <p:cNvPr id="1415" name="Google Shape;1415;p44"/>
          <p:cNvGrpSpPr/>
          <p:nvPr/>
        </p:nvGrpSpPr>
        <p:grpSpPr>
          <a:xfrm>
            <a:off x="4419484" y="1875141"/>
            <a:ext cx="305119" cy="305119"/>
            <a:chOff x="8046425" y="625250"/>
            <a:chExt cx="423600" cy="423600"/>
          </a:xfrm>
        </p:grpSpPr>
        <p:sp>
          <p:nvSpPr>
            <p:cNvPr id="1416" name="Google Shape;1416;p44"/>
            <p:cNvSpPr/>
            <p:nvPr/>
          </p:nvSpPr>
          <p:spPr>
            <a:xfrm>
              <a:off x="8046425" y="625250"/>
              <a:ext cx="423600" cy="4236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7" name="Google Shape;1417;p44"/>
            <p:cNvGrpSpPr/>
            <p:nvPr/>
          </p:nvGrpSpPr>
          <p:grpSpPr>
            <a:xfrm>
              <a:off x="8145970" y="724766"/>
              <a:ext cx="224559" cy="224559"/>
              <a:chOff x="5334000" y="-2238450"/>
              <a:chExt cx="2648100" cy="2648100"/>
            </a:xfrm>
          </p:grpSpPr>
          <p:cxnSp>
            <p:nvCxnSpPr>
              <p:cNvPr id="1418" name="Google Shape;1418;p44"/>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419" name="Google Shape;1419;p44"/>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420" name="Google Shape;1420;p44"/>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421" name="Google Shape;1421;p44"/>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422" name="Google Shape;1422;p44"/>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423" name="Google Shape;1423;p44"/>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424" name="Google Shape;1424;p44"/>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1425" name="Google Shape;1425;p44"/>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9" name="Shape 1429"/>
        <p:cNvGrpSpPr/>
        <p:nvPr/>
      </p:nvGrpSpPr>
      <p:grpSpPr>
        <a:xfrm>
          <a:off x="0" y="0"/>
          <a:ext cx="0" cy="0"/>
          <a:chOff x="0" y="0"/>
          <a:chExt cx="0" cy="0"/>
        </a:xfrm>
      </p:grpSpPr>
      <p:sp>
        <p:nvSpPr>
          <p:cNvPr id="1430" name="Google Shape;1430;p4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Three systems of life</a:t>
            </a:r>
            <a:endParaRPr/>
          </a:p>
        </p:txBody>
      </p:sp>
      <p:sp>
        <p:nvSpPr>
          <p:cNvPr id="1431" name="Google Shape;1431;p45"/>
          <p:cNvSpPr txBox="1"/>
          <p:nvPr>
            <p:ph idx="1" type="subTitle"/>
          </p:nvPr>
        </p:nvSpPr>
        <p:spPr>
          <a:xfrm>
            <a:off x="720000" y="3390350"/>
            <a:ext cx="2175300" cy="1015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a:t>
            </a:r>
            <a:r>
              <a:rPr lang="en"/>
              <a:t> the closest planet to the Sun and the smallest of them all</a:t>
            </a:r>
            <a:endParaRPr/>
          </a:p>
        </p:txBody>
      </p:sp>
      <p:sp>
        <p:nvSpPr>
          <p:cNvPr id="1432" name="Google Shape;1432;p45"/>
          <p:cNvSpPr txBox="1"/>
          <p:nvPr>
            <p:ph idx="2" type="subTitle"/>
          </p:nvPr>
        </p:nvSpPr>
        <p:spPr>
          <a:xfrm>
            <a:off x="3484347" y="3390350"/>
            <a:ext cx="2175300" cy="1015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a:t>
            </a:r>
            <a:endParaRPr/>
          </a:p>
        </p:txBody>
      </p:sp>
      <p:sp>
        <p:nvSpPr>
          <p:cNvPr id="1433" name="Google Shape;1433;p45"/>
          <p:cNvSpPr txBox="1"/>
          <p:nvPr>
            <p:ph idx="3" type="subTitle"/>
          </p:nvPr>
        </p:nvSpPr>
        <p:spPr>
          <a:xfrm>
            <a:off x="6248700" y="3390350"/>
            <a:ext cx="2175300" cy="1015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actually a cold place. It’s full of iron oxide dust</a:t>
            </a:r>
            <a:endParaRPr/>
          </a:p>
        </p:txBody>
      </p:sp>
      <p:sp>
        <p:nvSpPr>
          <p:cNvPr id="1434" name="Google Shape;1434;p45"/>
          <p:cNvSpPr txBox="1"/>
          <p:nvPr>
            <p:ph idx="4" type="subTitle"/>
          </p:nvPr>
        </p:nvSpPr>
        <p:spPr>
          <a:xfrm>
            <a:off x="720000" y="2831450"/>
            <a:ext cx="2175300" cy="558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Saprobes</a:t>
            </a:r>
            <a:endParaRPr/>
          </a:p>
        </p:txBody>
      </p:sp>
      <p:sp>
        <p:nvSpPr>
          <p:cNvPr id="1435" name="Google Shape;1435;p45"/>
          <p:cNvSpPr txBox="1"/>
          <p:nvPr>
            <p:ph idx="5" type="subTitle"/>
          </p:nvPr>
        </p:nvSpPr>
        <p:spPr>
          <a:xfrm>
            <a:off x="3484350" y="2831450"/>
            <a:ext cx="2175300" cy="558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Parasites</a:t>
            </a:r>
            <a:endParaRPr/>
          </a:p>
        </p:txBody>
      </p:sp>
      <p:sp>
        <p:nvSpPr>
          <p:cNvPr id="1436" name="Google Shape;1436;p45"/>
          <p:cNvSpPr txBox="1"/>
          <p:nvPr>
            <p:ph idx="6" type="subTitle"/>
          </p:nvPr>
        </p:nvSpPr>
        <p:spPr>
          <a:xfrm>
            <a:off x="6248700" y="2831450"/>
            <a:ext cx="2175300" cy="558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Symbiotic</a:t>
            </a:r>
            <a:endParaRPr/>
          </a:p>
        </p:txBody>
      </p:sp>
      <p:pic>
        <p:nvPicPr>
          <p:cNvPr id="1437" name="Google Shape;1437;p45"/>
          <p:cNvPicPr preferRelativeResize="0"/>
          <p:nvPr/>
        </p:nvPicPr>
        <p:blipFill rotWithShape="1">
          <a:blip r:embed="rId3">
            <a:alphaModFix amt="80000"/>
          </a:blip>
          <a:srcRect b="9284" l="0" r="0" t="9276"/>
          <a:stretch/>
        </p:blipFill>
        <p:spPr>
          <a:xfrm>
            <a:off x="720000" y="1437300"/>
            <a:ext cx="2175300" cy="1180800"/>
          </a:xfrm>
          <a:prstGeom prst="roundRect">
            <a:avLst>
              <a:gd fmla="val 16667" name="adj"/>
            </a:avLst>
          </a:prstGeom>
          <a:noFill/>
          <a:ln cap="flat" cmpd="sng" w="9525">
            <a:solidFill>
              <a:schemeClr val="dk1"/>
            </a:solidFill>
            <a:prstDash val="solid"/>
            <a:round/>
            <a:headEnd len="sm" w="sm" type="none"/>
            <a:tailEnd len="sm" w="sm" type="none"/>
          </a:ln>
        </p:spPr>
      </p:pic>
      <p:pic>
        <p:nvPicPr>
          <p:cNvPr id="1438" name="Google Shape;1438;p45"/>
          <p:cNvPicPr preferRelativeResize="0"/>
          <p:nvPr/>
        </p:nvPicPr>
        <p:blipFill rotWithShape="1">
          <a:blip r:embed="rId4">
            <a:alphaModFix amt="80000"/>
          </a:blip>
          <a:srcRect b="22858" l="0" r="0" t="22858"/>
          <a:stretch/>
        </p:blipFill>
        <p:spPr>
          <a:xfrm>
            <a:off x="3484350" y="1437300"/>
            <a:ext cx="2175300" cy="1180800"/>
          </a:xfrm>
          <a:prstGeom prst="roundRect">
            <a:avLst>
              <a:gd fmla="val 16667" name="adj"/>
            </a:avLst>
          </a:prstGeom>
          <a:noFill/>
          <a:ln cap="flat" cmpd="sng" w="9525">
            <a:solidFill>
              <a:schemeClr val="dk1"/>
            </a:solidFill>
            <a:prstDash val="solid"/>
            <a:round/>
            <a:headEnd len="sm" w="sm" type="none"/>
            <a:tailEnd len="sm" w="sm" type="none"/>
          </a:ln>
        </p:spPr>
      </p:pic>
      <p:pic>
        <p:nvPicPr>
          <p:cNvPr id="1439" name="Google Shape;1439;p45"/>
          <p:cNvPicPr preferRelativeResize="0"/>
          <p:nvPr/>
        </p:nvPicPr>
        <p:blipFill rotWithShape="1">
          <a:blip r:embed="rId5">
            <a:alphaModFix amt="80000"/>
          </a:blip>
          <a:srcRect b="22858" l="0" r="0" t="22858"/>
          <a:stretch/>
        </p:blipFill>
        <p:spPr>
          <a:xfrm>
            <a:off x="6248700" y="1437300"/>
            <a:ext cx="2175300" cy="1180800"/>
          </a:xfrm>
          <a:prstGeom prst="roundRect">
            <a:avLst>
              <a:gd fmla="val 16667" name="adj"/>
            </a:avLst>
          </a:prstGeom>
          <a:noFill/>
          <a:ln cap="flat" cmpd="sng" w="9525">
            <a:solidFill>
              <a:schemeClr val="dk1"/>
            </a:solidFill>
            <a:prstDash val="solid"/>
            <a:round/>
            <a:headEnd len="sm" w="sm" type="none"/>
            <a:tailEnd len="sm" w="sm" type="none"/>
          </a:ln>
        </p:spPr>
      </p:pic>
      <p:grpSp>
        <p:nvGrpSpPr>
          <p:cNvPr id="1440" name="Google Shape;1440;p45"/>
          <p:cNvGrpSpPr/>
          <p:nvPr/>
        </p:nvGrpSpPr>
        <p:grpSpPr>
          <a:xfrm>
            <a:off x="5801625" y="1875141"/>
            <a:ext cx="305119" cy="305119"/>
            <a:chOff x="8046425" y="625250"/>
            <a:chExt cx="423600" cy="423600"/>
          </a:xfrm>
        </p:grpSpPr>
        <p:sp>
          <p:nvSpPr>
            <p:cNvPr id="1441" name="Google Shape;1441;p45"/>
            <p:cNvSpPr/>
            <p:nvPr/>
          </p:nvSpPr>
          <p:spPr>
            <a:xfrm>
              <a:off x="8046425" y="625250"/>
              <a:ext cx="423600" cy="423600"/>
            </a:xfrm>
            <a:prstGeom prst="ellipse">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2" name="Google Shape;1442;p45"/>
            <p:cNvGrpSpPr/>
            <p:nvPr/>
          </p:nvGrpSpPr>
          <p:grpSpPr>
            <a:xfrm>
              <a:off x="8145970" y="724766"/>
              <a:ext cx="224559" cy="224559"/>
              <a:chOff x="5334000" y="-2238450"/>
              <a:chExt cx="2648100" cy="2648100"/>
            </a:xfrm>
          </p:grpSpPr>
          <p:cxnSp>
            <p:nvCxnSpPr>
              <p:cNvPr id="1443" name="Google Shape;1443;p45"/>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444" name="Google Shape;1444;p45"/>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445" name="Google Shape;1445;p45"/>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446" name="Google Shape;1446;p45"/>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447" name="Google Shape;1447;p45"/>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448" name="Google Shape;1448;p45"/>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449" name="Google Shape;1449;p45"/>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1450" name="Google Shape;1450;p45"/>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grpSp>
        <p:nvGrpSpPr>
          <p:cNvPr id="1451" name="Google Shape;1451;p45"/>
          <p:cNvGrpSpPr/>
          <p:nvPr/>
        </p:nvGrpSpPr>
        <p:grpSpPr>
          <a:xfrm>
            <a:off x="3037262" y="1875141"/>
            <a:ext cx="305119" cy="305119"/>
            <a:chOff x="8046425" y="625250"/>
            <a:chExt cx="423600" cy="423600"/>
          </a:xfrm>
        </p:grpSpPr>
        <p:sp>
          <p:nvSpPr>
            <p:cNvPr id="1452" name="Google Shape;1452;p45"/>
            <p:cNvSpPr/>
            <p:nvPr/>
          </p:nvSpPr>
          <p:spPr>
            <a:xfrm>
              <a:off x="8046425" y="625250"/>
              <a:ext cx="423600" cy="4236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3" name="Google Shape;1453;p45"/>
            <p:cNvGrpSpPr/>
            <p:nvPr/>
          </p:nvGrpSpPr>
          <p:grpSpPr>
            <a:xfrm>
              <a:off x="8145970" y="724766"/>
              <a:ext cx="224559" cy="224559"/>
              <a:chOff x="5334000" y="-2238450"/>
              <a:chExt cx="2648100" cy="2648100"/>
            </a:xfrm>
          </p:grpSpPr>
          <p:cxnSp>
            <p:nvCxnSpPr>
              <p:cNvPr id="1454" name="Google Shape;1454;p45"/>
              <p:cNvCxnSpPr/>
              <p:nvPr/>
            </p:nvCxnSpPr>
            <p:spPr>
              <a:xfrm>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455" name="Google Shape;1455;p45"/>
              <p:cNvCxnSpPr/>
              <p:nvPr/>
            </p:nvCxnSpPr>
            <p:spPr>
              <a:xfrm rot="-5400000">
                <a:off x="5334000" y="-914400"/>
                <a:ext cx="2648100" cy="0"/>
              </a:xfrm>
              <a:prstGeom prst="straightConnector1">
                <a:avLst/>
              </a:prstGeom>
              <a:noFill/>
              <a:ln cap="flat" cmpd="sng" w="9525">
                <a:solidFill>
                  <a:schemeClr val="dk1"/>
                </a:solidFill>
                <a:prstDash val="solid"/>
                <a:round/>
                <a:headEnd len="med" w="med" type="none"/>
                <a:tailEnd len="med" w="med" type="none"/>
              </a:ln>
            </p:spPr>
          </p:cxnSp>
          <p:cxnSp>
            <p:nvCxnSpPr>
              <p:cNvPr id="1456" name="Google Shape;1456;p45"/>
              <p:cNvCxnSpPr/>
              <p:nvPr/>
            </p:nvCxnSpPr>
            <p:spPr>
              <a:xfrm rot="2700000">
                <a:off x="5333977" y="-91434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457" name="Google Shape;1457;p45"/>
              <p:cNvCxnSpPr/>
              <p:nvPr/>
            </p:nvCxnSpPr>
            <p:spPr>
              <a:xfrm rot="-2700000">
                <a:off x="5333977" y="-914455"/>
                <a:ext cx="2648256" cy="0"/>
              </a:xfrm>
              <a:prstGeom prst="straightConnector1">
                <a:avLst/>
              </a:prstGeom>
              <a:noFill/>
              <a:ln cap="flat" cmpd="sng" w="9525">
                <a:solidFill>
                  <a:schemeClr val="dk1"/>
                </a:solidFill>
                <a:prstDash val="solid"/>
                <a:round/>
                <a:headEnd len="med" w="med" type="none"/>
                <a:tailEnd len="med" w="med" type="none"/>
              </a:ln>
            </p:spPr>
          </p:cxnSp>
          <p:cxnSp>
            <p:nvCxnSpPr>
              <p:cNvPr id="1458" name="Google Shape;1458;p45"/>
              <p:cNvCxnSpPr/>
              <p:nvPr/>
            </p:nvCxnSpPr>
            <p:spPr>
              <a:xfrm rot="4134366">
                <a:off x="5333935" y="-914312"/>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459" name="Google Shape;1459;p45"/>
              <p:cNvCxnSpPr/>
              <p:nvPr/>
            </p:nvCxnSpPr>
            <p:spPr>
              <a:xfrm rot="-1265634">
                <a:off x="5333938" y="-914429"/>
                <a:ext cx="2648255" cy="0"/>
              </a:xfrm>
              <a:prstGeom prst="straightConnector1">
                <a:avLst/>
              </a:prstGeom>
              <a:noFill/>
              <a:ln cap="flat" cmpd="sng" w="9525">
                <a:solidFill>
                  <a:schemeClr val="dk1"/>
                </a:solidFill>
                <a:prstDash val="solid"/>
                <a:round/>
                <a:headEnd len="med" w="med" type="none"/>
                <a:tailEnd len="med" w="med" type="none"/>
              </a:ln>
            </p:spPr>
          </p:cxnSp>
          <p:cxnSp>
            <p:nvCxnSpPr>
              <p:cNvPr id="1460" name="Google Shape;1460;p45"/>
              <p:cNvCxnSpPr/>
              <p:nvPr/>
            </p:nvCxnSpPr>
            <p:spPr>
              <a:xfrm rot="6834309">
                <a:off x="5334009" y="-914485"/>
                <a:ext cx="2648166" cy="0"/>
              </a:xfrm>
              <a:prstGeom prst="straightConnector1">
                <a:avLst/>
              </a:prstGeom>
              <a:noFill/>
              <a:ln cap="flat" cmpd="sng" w="9525">
                <a:solidFill>
                  <a:schemeClr val="dk1"/>
                </a:solidFill>
                <a:prstDash val="solid"/>
                <a:round/>
                <a:headEnd len="med" w="med" type="none"/>
                <a:tailEnd len="med" w="med" type="none"/>
              </a:ln>
            </p:spPr>
          </p:cxnSp>
          <p:cxnSp>
            <p:nvCxnSpPr>
              <p:cNvPr id="1461" name="Google Shape;1461;p45"/>
              <p:cNvCxnSpPr/>
              <p:nvPr/>
            </p:nvCxnSpPr>
            <p:spPr>
              <a:xfrm rot="1434309">
                <a:off x="5334026" y="-914573"/>
                <a:ext cx="2648166" cy="0"/>
              </a:xfrm>
              <a:prstGeom prst="straightConnector1">
                <a:avLst/>
              </a:prstGeom>
              <a:noFill/>
              <a:ln cap="flat" cmpd="sng" w="9525">
                <a:solidFill>
                  <a:schemeClr val="dk1"/>
                </a:solidFill>
                <a:prstDash val="solid"/>
                <a:round/>
                <a:headEnd len="med" w="med" type="none"/>
                <a:tailEnd len="med" w="med" type="none"/>
              </a:ln>
            </p:spPr>
          </p:cxnSp>
        </p:grpSp>
      </p:grpSp>
    </p:spTree>
  </p:cSld>
  <p:clrMapOvr>
    <a:masterClrMapping/>
  </p:clrMapOvr>
</p:sld>
</file>

<file path=ppt/theme/theme1.xml><?xml version="1.0" encoding="utf-8"?>
<a:theme xmlns:a="http://schemas.openxmlformats.org/drawingml/2006/main" xmlns:r="http://schemas.openxmlformats.org/officeDocument/2006/relationships" name="Fungal Biology Master Degree: All About Fungi by Slidesgo">
  <a:themeElements>
    <a:clrScheme name="Simple Light">
      <a:dk1>
        <a:srgbClr val="1B1A16"/>
      </a:dk1>
      <a:lt1>
        <a:srgbClr val="E1D5C6"/>
      </a:lt1>
      <a:dk2>
        <a:srgbClr val="EEE4D6"/>
      </a:dk2>
      <a:lt2>
        <a:srgbClr val="9B9177"/>
      </a:lt2>
      <a:accent1>
        <a:srgbClr val="7B763E"/>
      </a:accent1>
      <a:accent2>
        <a:srgbClr val="998D6E"/>
      </a:accent2>
      <a:accent3>
        <a:srgbClr val="504942"/>
      </a:accent3>
      <a:accent4>
        <a:srgbClr val="6D6B5B"/>
      </a:accent4>
      <a:accent5>
        <a:srgbClr val="F1F2ED"/>
      </a:accent5>
      <a:accent6>
        <a:srgbClr val="F1F2ED"/>
      </a:accent6>
      <a:hlink>
        <a:srgbClr val="1B1A1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