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Default Extension="crdownload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audio1.wav" ContentType="audio/x-wav"/>
  <Override PartName="/ppt/media/audio2.wav" ContentType="audio/x-wav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6" r:id="rId3"/>
    <p:sldId id="265" r:id="rId4"/>
    <p:sldId id="258" r:id="rId5"/>
    <p:sldId id="259" r:id="rId6"/>
    <p:sldId id="266" r:id="rId7"/>
    <p:sldId id="260" r:id="rId8"/>
    <p:sldId id="261" r:id="rId9"/>
    <p:sldId id="262" r:id="rId10"/>
    <p:sldId id="263" r:id="rId11"/>
    <p:sldId id="267" r:id="rId12"/>
    <p:sldId id="264" r:id="rId13"/>
    <p:sldId id="268" r:id="rId14"/>
    <p:sldId id="277" r:id="rId15"/>
    <p:sldId id="269" r:id="rId16"/>
    <p:sldId id="275" r:id="rId17"/>
    <p:sldId id="276" r:id="rId18"/>
    <p:sldId id="278" r:id="rId19"/>
    <p:sldId id="270" r:id="rId20"/>
    <p:sldId id="271" r:id="rId21"/>
    <p:sldId id="272" r:id="rId22"/>
    <p:sldId id="273" r:id="rId23"/>
    <p:sldId id="274" r:id="rId2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-1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C5778-9AF1-4499-9BE7-718D9700A049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B83C35-0EB6-42B5-9E99-2CCF92C096A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3053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B83C35-0EB6-42B5-9E99-2CCF92C096A3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17642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50B37-04E3-46C8-8CE1-3CE86988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C29519B-123A-4B88-8144-A334234878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05D4C5C-7460-48CB-948D-1D6A5A66D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D2A453-DC77-4759-8096-242A80F5D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1288F5C-499A-4368-9E4A-5FA7CA373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7361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3BFF97-7270-4A0D-AC69-4F18D0BE3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B356B04-9F82-4542-83FB-5D6D09108C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07DE73-A4D4-45DD-A408-ACFF1D512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8114826-7F51-4FA8-BCA6-A93501ABA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FDD6AD8-0E4E-48DC-8347-D8B4F78EB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6875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4654FF-E786-4261-9BFC-3FD52680B4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59931F0-F06E-426F-84B3-0D8A273A3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548B48-DD65-466A-8978-7D8D6724F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B828E5A-1D5F-4CFB-BF89-BD4CDB236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0D267D-3782-4218-BEF3-0D11F35DE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771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968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5749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87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41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491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4776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00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27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372378-D2C1-496D-BE4E-E49A3398A3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7032EB-0FC1-4124-9004-181CE1E2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B59B830-7D28-470D-9729-623DF0FF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2B962A6-FDA1-449C-844E-2823C3416C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204289-6F1E-4288-9B9A-4205AE59F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57091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5326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14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234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C36E9B-BEAF-478C-993E-CF414E970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A0A109C-152B-4D0B-BC07-843E4A1DFE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12C7BD5-0426-4628-82F5-5F9A4D73F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2BDF06-1970-4073-B5F7-EA3E9A566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516A2B0-4F53-4CB4-9C74-44CB5F386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0558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A328F1-BDCD-4BEF-8C4E-0CFC9C3BA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7E67E8-3394-4D94-8A20-234EAA4E16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4A315CC-77F9-4D5D-BE57-115743B3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DF2D12F-3426-400E-A972-DF82131BA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E9D466E-06CD-41DC-913E-2F08604F80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191018F-C081-403E-8412-941554948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6632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3D7B42-329A-40F7-8DDD-8780A56BF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DB8F1DD-D02C-4471-AF02-5F9031A27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9B7886-56F4-4AB2-87C6-83316ADB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593AC14-2E2D-450E-BC7E-180F19DE64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9014E76-1DE0-4B4A-A282-A77741D78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C86BC83-BA0A-4837-A025-480D059D3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7DA3692-08B2-436F-8058-BB5F67699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DA5858E-C190-4D02-99D8-CBA0A5692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60485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015BC3-7D74-4965-B72C-90419CE06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AC2255C-C956-4170-B5BA-D08D8551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D3B4D22-1BEC-4386-974F-DC45F42FF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FA81C6A-C021-418A-917F-38230B8CD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5480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B7742B94-233A-4FB5-98D8-D0BAD1D6B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700BB21-3EDA-4473-8D24-2A4CD9DDB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64CA6-2B08-4EF3-9095-B83A7002F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2449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EBD882B-129F-44B8-925D-374DC2705F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64A46C8-49C6-44F5-AFF3-7D37A3555D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A94E0059-8CD5-448A-B981-E59396F905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24E2580-2848-48FB-9713-E7B02CBF3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0DCED28-39B9-4B54-B65A-18B1F0C3B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53F718-2FD1-43F0-92F1-3D9B4A5C7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3586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821114-9293-44DA-B5F7-88C14A0F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7BD2B43-0E75-4CD9-B653-0C5FA8BFFB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1624889-0378-4AC3-9B35-4CA8B46EAB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387A8F1-CA1C-460B-B819-4EB643554F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08F1160-140A-4C49-94F7-10EB4D39F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3823290-B388-44E7-9CDE-7223C422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169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0A89C0-7CC8-44E0-9A1F-C325F603F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BD95C4-BFD1-4075-90E8-1757CB3EC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5E92CF-6624-483B-AB19-07CA192D11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A0AD8-DF70-4E59-A7F7-BADFF5F19CFF}" type="datetimeFigureOut">
              <a:rPr lang="vi-VN" smtClean="0"/>
              <a:t>30/06/2021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C79A5C-5A3E-47A2-934B-BD0E584264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73AEDA9-9803-4E81-8BC9-57156A5214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DB3F9-AE64-4B68-AE75-ADD78CC9DD6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6944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7743F-6B61-4438-B950-9A5CE50714DD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FE166-4499-4927-B75D-9B0B05FEA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51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crdownload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3.xml"/><Relationship Id="rId21" Type="http://schemas.openxmlformats.org/officeDocument/2006/relationships/image" Target="../media/image18.png"/><Relationship Id="rId7" Type="http://schemas.openxmlformats.org/officeDocument/2006/relationships/image" Target="../media/image4.gif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audio" Target="../media/audio2.wav"/><Relationship Id="rId15" Type="http://schemas.openxmlformats.org/officeDocument/2006/relationships/image" Target="../media/image12.png"/><Relationship Id="rId10" Type="http://schemas.openxmlformats.org/officeDocument/2006/relationships/image" Target="../media/image7.gif"/><Relationship Id="rId19" Type="http://schemas.openxmlformats.org/officeDocument/2006/relationships/image" Target="../media/image16.png"/><Relationship Id="rId4" Type="http://schemas.openxmlformats.org/officeDocument/2006/relationships/audio" Target="../media/audio1.wav"/><Relationship Id="rId9" Type="http://schemas.openxmlformats.org/officeDocument/2006/relationships/image" Target="../media/image6.gif"/><Relationship Id="rId14" Type="http://schemas.openxmlformats.org/officeDocument/2006/relationships/image" Target="../media/image11.png"/><Relationship Id="rId22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7B14585-497C-44EB-A9C4-FCB083F3D7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4866" y="1122363"/>
            <a:ext cx="8983133" cy="1095904"/>
          </a:xfrm>
        </p:spPr>
        <p:txBody>
          <a:bodyPr/>
          <a:lstStyle/>
          <a:p>
            <a:r>
              <a:rPr lang="en-US" sz="6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 BÉ THÔNG MINH</a:t>
            </a:r>
            <a:endParaRPr lang="vi-VN" dirty="0">
              <a:solidFill>
                <a:srgbClr val="FFFF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F2FED21-5048-4D2F-BDD2-DE0E44F98D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BA2EB33-4FCE-41E3-9DA1-F65B325C1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2628054"/>
            <a:ext cx="9228666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0787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83DF2-9CA4-4441-97CA-C32CD9A84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9DE6687-A545-4815-841A-3EAAF427FA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0280" y="1253331"/>
            <a:ext cx="10515600" cy="435133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dựa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vào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luỹ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ta?</a:t>
            </a:r>
            <a:endParaRPr lang="vi-VN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594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65707-3EB1-406D-9D81-D8F5AE3A3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7FD62-1941-4100-9505-4BE95F7DEE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77520"/>
            <a:ext cx="6131560" cy="5699443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5.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Bên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cạnh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trường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cần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hỏi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thêm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quanh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lúc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mọi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nơi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Kiến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rất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hữu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ích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quyết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vấn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khăn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C33B16-3117-4A95-AF90-1A590D901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7240" y="365125"/>
            <a:ext cx="4861560" cy="5924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4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5C46AC-353A-4E40-AF75-63897E07A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164715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6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 CỔ NƯỚC MÌNH</a:t>
            </a:r>
            <a: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vi-VN" sz="4000" kern="1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vi-V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B04DAD3-91C1-457A-AE28-3599BA0FE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80" y="2529840"/>
            <a:ext cx="10358120" cy="3901122"/>
          </a:xfrm>
        </p:spPr>
      </p:pic>
    </p:spTree>
    <p:extLst>
      <p:ext uri="{BB962C8B-B14F-4D97-AF65-F5344CB8AC3E}">
        <p14:creationId xmlns:p14="http://schemas.microsoft.com/office/powerpoint/2010/main" val="194128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3AE67D-C9D9-45B9-9642-5308BBB56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B2247D2-5B5C-488A-ADE6-E342609597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48640" y="1825625"/>
            <a:ext cx="11003280" cy="326453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Nhìn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đoán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tên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r>
              <a:rPr lang="en-US" sz="4000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vi-VN" sz="4000" kern="1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925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2D9C4AD-E54D-43D1-B0F0-39F9D2C3B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C11EA261-7FFC-4BB8-8835-29ED2DCBA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7361"/>
            <a:ext cx="10515600" cy="4825999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5F4330E0-0412-4BAF-8CEB-025789D8A399}"/>
              </a:ext>
            </a:extLst>
          </p:cNvPr>
          <p:cNvSpPr/>
          <p:nvPr/>
        </p:nvSpPr>
        <p:spPr>
          <a:xfrm>
            <a:off x="4836160" y="5720080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SỌ DỪA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307938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9C17E9-6ECC-4961-BD5D-FF7F3DBC1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ABC6FA76-167D-47A9-B73E-7EC34C976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60400"/>
            <a:ext cx="10515600" cy="4412774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6C2660F-4AFE-43B8-887F-37C6162CA390}"/>
              </a:ext>
            </a:extLst>
          </p:cNvPr>
          <p:cNvSpPr/>
          <p:nvPr/>
        </p:nvSpPr>
        <p:spPr>
          <a:xfrm>
            <a:off x="4074160" y="5578475"/>
            <a:ext cx="35255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THẠCH SANH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84151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98F0FD-62F6-41C1-9916-D98AAAC83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8F096F6-5E99-47F7-A123-D27ED167FE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36880"/>
            <a:ext cx="10642600" cy="4429443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B8A5DA5-7A34-4E34-A2F2-D3F9E7D3410A}"/>
              </a:ext>
            </a:extLst>
          </p:cNvPr>
          <p:cNvSpPr/>
          <p:nvPr/>
        </p:nvSpPr>
        <p:spPr>
          <a:xfrm>
            <a:off x="4836160" y="5720080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CÂY KHẾ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8628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D657B0-B902-45F0-BD73-2B91C724F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0514D81D-D322-4B9A-B2A9-42DB7C6235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4674235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D81F424-4CE8-4979-9700-309E57498C22}"/>
              </a:ext>
            </a:extLst>
          </p:cNvPr>
          <p:cNvSpPr/>
          <p:nvPr/>
        </p:nvSpPr>
        <p:spPr>
          <a:xfrm>
            <a:off x="4551680" y="5578475"/>
            <a:ext cx="288544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Algerian" panose="04020705040A02060702" pitchFamily="82" charset="0"/>
                <a:cs typeface="Aharoni" panose="02010803020104030203" pitchFamily="2" charset="-79"/>
              </a:rPr>
              <a:t>TẤM CÁM</a:t>
            </a:r>
            <a:endParaRPr lang="vi-VN" sz="4000" dirty="0">
              <a:solidFill>
                <a:schemeClr val="tx1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588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F625-0883-47B4-8466-0DEB3C254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34B1DDC-29B6-4478-B4F0-333B39BCBB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80720"/>
            <a:ext cx="10515600" cy="5496243"/>
          </a:xfrm>
        </p:spPr>
        <p:txBody>
          <a:bodyPr/>
          <a:lstStyle/>
          <a:p>
            <a:pPr marL="342900" lvl="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endParaRPr lang="vi-VN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xmlns="" id="{4ED001F0-12EA-4309-96F4-C8146F1A173B}"/>
              </a:ext>
            </a:extLst>
          </p:cNvPr>
          <p:cNvSpPr txBox="1">
            <a:spLocks/>
          </p:cNvSpPr>
          <p:nvPr/>
        </p:nvSpPr>
        <p:spPr>
          <a:xfrm>
            <a:off x="970280" y="1767840"/>
            <a:ext cx="10515600" cy="430783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Thảo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luận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4000" i="1" kern="100" dirty="0">
                <a:solidFill>
                  <a:schemeClr val="tx1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do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yêu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dạy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nhắc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40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40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9102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C039F9-CE3B-42DA-B944-B5C2DC4CB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75FEE03-7B75-45BA-98B9-3E3B88FEE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0928" y="2175383"/>
            <a:ext cx="9230144" cy="365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68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Thần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phục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Công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quán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Đình</a:t>
            </a: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thần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Tưng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hửng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Lỗi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lạc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oăm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Biệt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xứ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srgbClr val="002060"/>
                </a:solidFill>
                <a:latin typeface="Calibri" panose="020F0502020204030204"/>
              </a:rPr>
              <a:t>Ra </a:t>
            </a:r>
            <a:r>
              <a:rPr lang="en-US" sz="2400" dirty="0" err="1">
                <a:solidFill>
                  <a:srgbClr val="002060"/>
                </a:solidFill>
                <a:latin typeface="Calibri" panose="020F0502020204030204"/>
              </a:rPr>
              <a:t>chiều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Chắc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mẩm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159844" y="733837"/>
            <a:ext cx="419858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HÁI HOA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>
                  <a:noFill/>
                </a:ln>
                <a:solidFill>
                  <a:srgbClr val="DA00D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DÂN CHỦ</a:t>
            </a: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17989" y="4787682"/>
            <a:ext cx="5786422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Dụ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chỉ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2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94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5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3" grpId="0" animBg="1"/>
      <p:bldP spid="33" grpId="1" animBg="1"/>
      <p:bldP spid="35" grpId="0" animBg="1"/>
      <p:bldP spid="35" grpId="1" animBg="1"/>
      <p:bldP spid="37" grpId="0" animBg="1"/>
      <p:bldP spid="37" grpId="1" animBg="1"/>
      <p:bldP spid="39" grpId="0" animBg="1"/>
      <p:bldP spid="39" grpId="1" animBg="1"/>
      <p:bldP spid="41" grpId="0" animBg="1"/>
      <p:bldP spid="41" grpId="1" animBg="1"/>
      <p:bldP spid="43" grpId="0" animBg="1"/>
      <p:bldP spid="43" grpId="1" animBg="1"/>
      <p:bldP spid="45" grpId="0" animBg="1"/>
      <p:bldP spid="45" grpId="1" animBg="1"/>
      <p:bldP spid="47" grpId="0" animBg="1"/>
      <p:bldP spid="47" grpId="1" animBg="1"/>
      <p:bldP spid="49" grpId="0" animBg="1"/>
      <p:bldP spid="49" grpId="1" animBg="1"/>
      <p:bldP spid="51" grpId="0"/>
      <p:bldP spid="30" grpId="0" animBg="1"/>
      <p:bldP spid="30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4410A7-F657-4518-9925-7A066AD555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4DC0BC9-F0A2-43D6-A5EC-CD8C2CD7CE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97840"/>
            <a:ext cx="10515600" cy="5679123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cách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32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1+2: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Đọc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chậm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…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”,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sắc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đoạn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3+4: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thích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cụm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Thị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giấu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”.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Nhóm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5+6: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hãy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ngẫm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giả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hai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dòng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nghe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thầm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dạy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cũng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32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32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71294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6D65C3-CB51-4A2A-9134-4A190EE0C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1DF533C-2D64-444C-A717-33979C2A3C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65200"/>
            <a:ext cx="10515600" cy="5211763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150000"/>
              </a:lnSpc>
              <a:buFontTx/>
              <a:buChar char="-"/>
            </a:pP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Từ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ngữ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tôi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con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chân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/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thiết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nhận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mặt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cha: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gửi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gắm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học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đạo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lí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ngàn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hệ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cháu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mai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sau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Nghệ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so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sánh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“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cha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ta”, “con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sông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chân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trời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xa</a:t>
            </a:r>
            <a:r>
              <a:rPr lang="en-US" sz="40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endParaRPr lang="vi-VN" sz="40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  <a:buFontTx/>
              <a:buChar char="-"/>
            </a:pPr>
            <a:endParaRPr lang="vi-VN" sz="24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4280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9C7C9E-BFD0-4B69-B04A-49F827516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804A154-07ED-4EB4-8700-63A9DB5A7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19760"/>
            <a:ext cx="10515600" cy="555720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thơm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tốt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(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cô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Tấm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Sọ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Dừa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…)</a:t>
            </a:r>
            <a:endParaRPr lang="vi-VN" sz="4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điệp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 Kho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nhà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trị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vô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cùng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quý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báu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sẽ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còn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tồn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mãi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với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thời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i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4400" b="1" i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4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186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2A0E4C-1522-4019-900B-370F63889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83021B8-77C3-4D9D-BE4A-35A57D06E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40588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1.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endParaRPr lang="vi-VN" sz="36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phần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đang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tường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thuật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lại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6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diễn</a:t>
            </a:r>
            <a:r>
              <a:rPr lang="en-US" sz="36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ra. </a:t>
            </a:r>
            <a:endParaRPr lang="vi-VN" sz="36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D7402E67-4161-4420-937E-FF592F932DFF}"/>
              </a:ext>
            </a:extLst>
          </p:cNvPr>
          <p:cNvSpPr/>
          <p:nvPr/>
        </p:nvSpPr>
        <p:spPr>
          <a:xfrm>
            <a:off x="7741920" y="873760"/>
            <a:ext cx="3698240" cy="3241039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Đây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người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kể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hay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lời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Vì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sao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1800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vậy</a:t>
            </a:r>
            <a:r>
              <a:rPr lang="en-US" sz="1800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36583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B16C37D-FF88-4744-B4D8-D4E6942C1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3106722-1680-4D92-8549-DD29716F98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560" y="1178561"/>
            <a:ext cx="10429240" cy="4998402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2.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Tìm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hiểu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a.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Kiểu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4000" b="1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vi-VN" sz="4000" b="1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b.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40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0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endParaRPr lang="vi-VN" sz="40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4292A28-DE33-4E0F-83EA-B851FB73E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520" y="1134746"/>
            <a:ext cx="5781040" cy="559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18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D7C73D8-4402-4607-81A5-F57C30B9A0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DA0CC8-4ED0-451E-8C1D-B943B878E6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19201"/>
            <a:ext cx="8326120" cy="429768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đã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vượt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qua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những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ấy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algn="just">
              <a:lnSpc>
                <a:spcPct val="150000"/>
              </a:lnSpc>
            </a:pPr>
            <a:endParaRPr lang="vi-VN" sz="1600" kern="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7870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DE800C-089E-4AC4-8EB8-5259872C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B75790-2293-4DC6-A818-F4851D82A4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1715182"/>
              </p:ext>
            </p:extLst>
          </p:nvPr>
        </p:nvGraphicFramePr>
        <p:xfrm>
          <a:off x="761999" y="365126"/>
          <a:ext cx="10515599" cy="6233940"/>
        </p:xfrm>
        <a:graphic>
          <a:graphicData uri="http://schemas.openxmlformats.org/drawingml/2006/table">
            <a:tbl>
              <a:tblPr/>
              <a:tblGrid>
                <a:gridCol w="1377115">
                  <a:extLst>
                    <a:ext uri="{9D8B030D-6E8A-4147-A177-3AD203B41FA5}">
                      <a16:colId xmlns:a16="http://schemas.microsoft.com/office/drawing/2014/main" xmlns="" val="1728593195"/>
                    </a:ext>
                  </a:extLst>
                </a:gridCol>
                <a:gridCol w="4246340">
                  <a:extLst>
                    <a:ext uri="{9D8B030D-6E8A-4147-A177-3AD203B41FA5}">
                      <a16:colId xmlns:a16="http://schemas.microsoft.com/office/drawing/2014/main" xmlns="" val="4268883986"/>
                    </a:ext>
                  </a:extLst>
                </a:gridCol>
                <a:gridCol w="2963594">
                  <a:extLst>
                    <a:ext uri="{9D8B030D-6E8A-4147-A177-3AD203B41FA5}">
                      <a16:colId xmlns:a16="http://schemas.microsoft.com/office/drawing/2014/main" xmlns="" val="579527684"/>
                    </a:ext>
                  </a:extLst>
                </a:gridCol>
                <a:gridCol w="1928550">
                  <a:extLst>
                    <a:ext uri="{9D8B030D-6E8A-4147-A177-3AD203B41FA5}">
                      <a16:colId xmlns:a16="http://schemas.microsoft.com/office/drawing/2014/main" xmlns="" val="242469525"/>
                    </a:ext>
                  </a:extLst>
                </a:gridCol>
              </a:tblGrid>
              <a:tr h="51350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Stt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Thử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thách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quả</a:t>
                      </a:r>
                      <a:endParaRPr lang="vi-VN" sz="24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000" b="1" i="1" kern="1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i="1" kern="100" dirty="0" err="1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chất</a:t>
                      </a:r>
                      <a:endParaRPr lang="vi-VN" sz="2000" b="1" kern="1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13441853"/>
                  </a:ext>
                </a:extLst>
              </a:tr>
              <a:tr h="132701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Trả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lời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phi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vặn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viên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quan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Ngựa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ngày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mấy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bước</a:t>
                      </a:r>
                      <a:r>
                        <a:rPr lang="en-US" sz="1400" b="1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?”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minh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nhanh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nhẹn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thuyết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phục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cũng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hồn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nhiên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78440507"/>
                  </a:ext>
                </a:extLst>
              </a:tr>
              <a:tr h="149859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cậu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nuôi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trâu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đực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Lẻn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vào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khóc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um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: “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chết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sớm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cha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chịu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đẻ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con.”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gài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bẫy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ra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vô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lí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1537995"/>
                  </a:ext>
                </a:extLst>
              </a:tr>
              <a:tr h="1356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sẻ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dọn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ba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cỗ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thức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ăn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sứ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chiếc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kim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khâu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xin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rèn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017689"/>
                  </a:ext>
                </a:extLst>
              </a:tr>
              <a:tr h="135675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</a:t>
                      </a:r>
                      <a:endParaRPr lang="vi-VN" sz="2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Xâu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sợi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mềm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qua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ruột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ốc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xoắn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dài</a:t>
                      </a: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20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 </a:t>
                      </a:r>
                      <a:endParaRPr lang="vi-VN" sz="20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chơi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vừa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khúc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hát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dao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đố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-&gt;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mẹo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gian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xỏ</a:t>
                      </a:r>
                      <a:r>
                        <a:rPr lang="en-US" sz="1400" kern="1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kern="1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chỉ</a:t>
                      </a:r>
                      <a:endParaRPr lang="vi-VN" sz="1400" kern="1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20674" marR="2067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34158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49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518D6FE-BD6E-4E10-BF59-624F78342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A0F6006-1565-480B-8776-8330F96394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323080" cy="435133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=&gt;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thử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thách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ý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nghĩa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tạo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tình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huống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thuận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lợi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nhân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bộc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lộ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phẩm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i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800" b="1" i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2400" b="1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CE808E8-EA8E-4F39-9716-7FFE96376E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400" y="874395"/>
            <a:ext cx="5842000" cy="561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402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614C16-19F8-41C6-ACDC-D33B301C7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3.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4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44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hậu</a:t>
            </a:r>
            <a:endParaRPr lang="vi-VN" sz="44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-&gt;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Đặc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điểm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nổi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bật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cổ</a:t>
            </a:r>
            <a:r>
              <a:rPr lang="en-US" sz="4400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400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tích</a:t>
            </a:r>
            <a:endParaRPr lang="vi-VN" sz="44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52CDC732-21D9-4E2F-A36E-1F018F2C0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0" y="548005"/>
            <a:ext cx="6548120" cy="295719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đánh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giá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như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thế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nào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về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thúc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câu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i="1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chuyện</a:t>
            </a:r>
            <a:r>
              <a:rPr lang="en-US" sz="2800" i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vi-VN" sz="28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vi-VN" sz="2800" kern="1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255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165C2B-DA4E-4F8B-B662-A9C5E4DA3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77417C-531F-4B17-A3A8-9BDED639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43880" cy="4351338"/>
          </a:xfrm>
        </p:spPr>
        <p:txBody>
          <a:bodyPr>
            <a:normAutofit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4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4. </a:t>
            </a:r>
            <a:r>
              <a:rPr lang="en-US" sz="4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4800" b="1" kern="100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kern="100" dirty="0" err="1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endParaRPr lang="vi-VN" sz="4800" kern="1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cao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sự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trí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dân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kern="100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gian</a:t>
            </a:r>
            <a:r>
              <a:rPr lang="en-US" sz="4800" kern="1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  <a:endParaRPr lang="vi-VN" sz="4800" kern="1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63A7F40-50BA-42A0-9DE7-7BD7372262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0" y="1417319"/>
            <a:ext cx="5069840" cy="5075555"/>
          </a:xfrm>
          <a:prstGeom prst="rect">
            <a:avLst/>
          </a:prstGeom>
        </p:spPr>
      </p:pic>
      <p:sp>
        <p:nvSpPr>
          <p:cNvPr id="6" name="Title 3">
            <a:extLst>
              <a:ext uri="{FF2B5EF4-FFF2-40B4-BE49-F238E27FC236}">
                <a16:creationId xmlns:a16="http://schemas.microsoft.com/office/drawing/2014/main" xmlns="" id="{489556D1-8F3E-4517-AB67-A958FA3B3547}"/>
              </a:ext>
            </a:extLst>
          </p:cNvPr>
          <p:cNvSpPr txBox="1">
            <a:spLocks/>
          </p:cNvSpPr>
          <p:nvPr/>
        </p:nvSpPr>
        <p:spPr>
          <a:xfrm>
            <a:off x="2821940" y="365125"/>
            <a:ext cx="3771900" cy="1971675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Theo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chủ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truyện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Em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thông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minh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là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kern="100" dirty="0">
              <a:solidFill>
                <a:schemeClr val="tx1"/>
              </a:solidFill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41982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797</Words>
  <PresentationFormat>Custom</PresentationFormat>
  <Paragraphs>71</Paragraphs>
  <Slides>22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4" baseType="lpstr">
      <vt:lpstr>Office Theme</vt:lpstr>
      <vt:lpstr>1_Office Theme</vt:lpstr>
      <vt:lpstr>EM BÉ THÔNG MINH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Em đánh giá như thế nào về kết thúc của câu chuyện? </vt:lpstr>
      <vt:lpstr>PowerPoint Presentation</vt:lpstr>
      <vt:lpstr>PowerPoint Presentation</vt:lpstr>
      <vt:lpstr>PowerPoint Presentation</vt:lpstr>
      <vt:lpstr> CHUYỆN CỔ NƯỚC MÌNH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2021-06-26T14:03:41Z</dcterms:created>
  <dcterms:modified xsi:type="dcterms:W3CDTF">2021-06-30T06:06:45Z</dcterms:modified>
</cp:coreProperties>
</file>