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9" r:id="rId3"/>
    <p:sldId id="257" r:id="rId4"/>
    <p:sldId id="267" r:id="rId5"/>
    <p:sldId id="258" r:id="rId6"/>
    <p:sldId id="260" r:id="rId7"/>
    <p:sldId id="268" r:id="rId8"/>
    <p:sldId id="261" r:id="rId9"/>
    <p:sldId id="282" r:id="rId10"/>
    <p:sldId id="262" r:id="rId11"/>
    <p:sldId id="270" r:id="rId12"/>
    <p:sldId id="280" r:id="rId13"/>
    <p:sldId id="281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4462A6"/>
    <a:srgbClr val="9F5FCF"/>
    <a:srgbClr val="F1607D"/>
    <a:srgbClr val="AC468F"/>
    <a:srgbClr val="C166A8"/>
    <a:srgbClr val="5B78BB"/>
    <a:srgbClr val="3E1B59"/>
    <a:srgbClr val="C0E8FC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2680091" y="1477988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Mai usually (cycle)               to school.</a:t>
            </a:r>
            <a:endParaRPr lang="en-US" sz="2400" i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writing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3839570" y="14665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F06DA7-161A-4D3E-8776-7471A3E850F4}"/>
              </a:ext>
            </a:extLst>
          </p:cNvPr>
          <p:cNvSpPr txBox="1"/>
          <p:nvPr/>
        </p:nvSpPr>
        <p:spPr>
          <a:xfrm>
            <a:off x="3375255" y="2131622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cycle</a:t>
            </a:r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reading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DCA44-10AC-47D3-A0C0-1689AE803172}"/>
              </a:ext>
            </a:extLst>
          </p:cNvPr>
          <p:cNvSpPr txBox="1"/>
          <p:nvPr/>
        </p:nvSpPr>
        <p:spPr>
          <a:xfrm>
            <a:off x="4021341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751030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BFB72B-CC86-47E7-936A-190A9F774C31}"/>
              </a:ext>
            </a:extLst>
          </p:cNvPr>
          <p:cNvGrpSpPr/>
          <p:nvPr/>
        </p:nvGrpSpPr>
        <p:grpSpPr>
          <a:xfrm>
            <a:off x="3065546" y="1477476"/>
            <a:ext cx="2491623" cy="461665"/>
            <a:chOff x="3065546" y="1477476"/>
            <a:chExt cx="2491623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33259" y="180979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321EA6-6B31-48EB-A678-4A1D997C67E5}"/>
                </a:ext>
              </a:extLst>
            </p:cNvPr>
            <p:cNvSpPr txBox="1"/>
            <p:nvPr/>
          </p:nvSpPr>
          <p:spPr>
            <a:xfrm>
              <a:off x="3065546" y="1477476"/>
              <a:ext cx="2491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(do)              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E6ECE7-5ED7-4525-9B19-E828AE89D884}"/>
              </a:ext>
            </a:extLst>
          </p:cNvPr>
          <p:cNvGrpSpPr/>
          <p:nvPr/>
        </p:nvGrpSpPr>
        <p:grpSpPr>
          <a:xfrm>
            <a:off x="4572000" y="5078782"/>
            <a:ext cx="4114800" cy="461665"/>
            <a:chOff x="4572000" y="5078782"/>
            <a:chExt cx="4114800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627505" y="540768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D4A379-D5A3-481D-8D32-31E38E838E0B}"/>
                </a:ext>
              </a:extLst>
            </p:cNvPr>
            <p:cNvSpPr txBox="1"/>
            <p:nvPr/>
          </p:nvSpPr>
          <p:spPr>
            <a:xfrm>
              <a:off x="4572000" y="5078782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(do)                his homework?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/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308141"/>
            <a:ext cx="4488842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586" y="4548222"/>
            <a:ext cx="4519884" cy="1578313"/>
            <a:chOff x="363373" y="1262747"/>
            <a:chExt cx="4519884" cy="1578313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Interview your friend to find out about him / her (e.g. favourite subjects, favourite books, what he / she likes, etc.).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182411"/>
            <a:ext cx="4452906" cy="1947645"/>
            <a:chOff x="363373" y="1262747"/>
            <a:chExt cx="4452906" cy="1947645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4068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Write a short description of your friend. describe his / her appearance and personality. add some information you have from the interview.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312" y="5167601"/>
            <a:ext cx="4519884" cy="839650"/>
            <a:chOff x="363373" y="1262747"/>
            <a:chExt cx="4519884" cy="839650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 Decorate the page. Show it to your class and talk about it.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356272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96872" y="3563283"/>
            <a:ext cx="3821938" cy="839650"/>
            <a:chOff x="363373" y="1262747"/>
            <a:chExt cx="3821938" cy="839650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Together make a class yearbook.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1820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98027"/>
              </p:ext>
            </p:extLst>
          </p:nvPr>
        </p:nvGraphicFramePr>
        <p:xfrm>
          <a:off x="0" y="911497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8683" y="1624084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331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6861" y="1624084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45" y="1624084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1758" y="17590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035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6035" y="2890728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8683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213" y="2890728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0397" y="2890728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110" y="30257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387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1443" y="368724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9909" y="36237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0291" y="368045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73045" y="368045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73914" y="363987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262" y="3621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14949" y="4167879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86175" y="41207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7953" y="416675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97549" y="4166750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6406" y="41279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0826" y="4122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2373" y="461336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20839" y="45498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91221" y="4606577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83975" y="4606577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84844" y="45659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3192" y="45479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949" y="507087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86175" y="50237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53" y="5069742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97549" y="5069742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16406" y="50309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0826" y="50259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4" y="55563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8450" y="54927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0257" y="55495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20636" y="5549514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73880" y="54898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9853" y="54908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" y="464183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70842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338" y="4588430"/>
            <a:ext cx="3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368108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61114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56980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704293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3114" y="4641830"/>
            <a:ext cx="391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232809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50" name="Rounded Rectangle 4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long hair in your class?</a:t>
              </a:r>
              <a:endParaRPr lang="en-US" sz="2400" i="1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small nose?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773512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91358" y="1181508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/>
                <a:t>This is my class during break time. Some boys </a:t>
              </a:r>
            </a:p>
            <a:p>
              <a:pPr algn="just"/>
              <a:r>
                <a:rPr lang="en-US" sz="2600"/>
                <a:t>(1. run) _______ around the class. Mi and Mai </a:t>
              </a:r>
            </a:p>
            <a:p>
              <a:pPr algn="just"/>
              <a:r>
                <a:rPr lang="en-US" sz="2600"/>
                <a:t>(2. talk) _______. Nam and Phong (3. not talk) _______. They (4. draw) _______ something. </a:t>
              </a:r>
            </a:p>
            <a:p>
              <a:pPr algn="just"/>
              <a:r>
                <a:rPr lang="en-US" sz="2600"/>
                <a:t>My teacher is in the classroom too. She (5. not teach) _______. 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1172498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536546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86EA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not talking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86EA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drawing</a:t>
            </a:r>
            <a:r>
              <a:rPr lang="en-US" sz="2600" dirty="0"/>
              <a:t> something. My teacher is in the classroom too. She (5. not teach)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 not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</a:p>
          <a:p>
            <a:pPr algn="just"/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</a:p>
          <a:p>
            <a:pPr algn="just"/>
            <a:r>
              <a:rPr lang="en-US" sz="2600" dirty="0"/>
              <a:t>reading a book.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778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.VnCooper</vt:lpstr>
      <vt:lpstr>Arial</vt:lpstr>
      <vt:lpstr>Calibri</vt:lpstr>
      <vt:lpstr>Calibri Light</vt:lpstr>
      <vt:lpstr>Cambria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115</cp:revision>
  <dcterms:created xsi:type="dcterms:W3CDTF">2020-12-09T02:04:09Z</dcterms:created>
  <dcterms:modified xsi:type="dcterms:W3CDTF">2023-07-07T10:02:30Z</dcterms:modified>
</cp:coreProperties>
</file>